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3906ADCA-D5FF-4D5F-97E4-2F0A4F2204CA}"/>
    <pc:docChg chg="undo custSel addSld modSld">
      <pc:chgData name="professorlucas.souza01@gmail.com" userId="2af955087a336683" providerId="LiveId" clId="{3906ADCA-D5FF-4D5F-97E4-2F0A4F2204CA}" dt="2024-09-11T10:02:49.785" v="188" actId="27636"/>
      <pc:docMkLst>
        <pc:docMk/>
      </pc:docMkLst>
      <pc:sldChg chg="modSp mod">
        <pc:chgData name="professorlucas.souza01@gmail.com" userId="2af955087a336683" providerId="LiveId" clId="{3906ADCA-D5FF-4D5F-97E4-2F0A4F2204CA}" dt="2024-09-11T10:02:49.785" v="188" actId="27636"/>
        <pc:sldMkLst>
          <pc:docMk/>
          <pc:sldMk cId="1924686547" sldId="257"/>
        </pc:sldMkLst>
        <pc:spChg chg="mod">
          <ac:chgData name="professorlucas.souza01@gmail.com" userId="2af955087a336683" providerId="LiveId" clId="{3906ADCA-D5FF-4D5F-97E4-2F0A4F2204CA}" dt="2024-09-11T10:02:49.785" v="188" actId="27636"/>
          <ac:spMkLst>
            <pc:docMk/>
            <pc:sldMk cId="1924686547" sldId="257"/>
            <ac:spMk id="3" creationId="{BBDDAC8F-11B0-F5EE-439B-AABE84AE398C}"/>
          </ac:spMkLst>
        </pc:spChg>
      </pc:sldChg>
      <pc:sldChg chg="modSp mod">
        <pc:chgData name="professorlucas.souza01@gmail.com" userId="2af955087a336683" providerId="LiveId" clId="{3906ADCA-D5FF-4D5F-97E4-2F0A4F2204CA}" dt="2024-09-11T09:06:21.954" v="104" actId="6549"/>
        <pc:sldMkLst>
          <pc:docMk/>
          <pc:sldMk cId="535322371" sldId="269"/>
        </pc:sldMkLst>
        <pc:spChg chg="mod">
          <ac:chgData name="professorlucas.souza01@gmail.com" userId="2af955087a336683" providerId="LiveId" clId="{3906ADCA-D5FF-4D5F-97E4-2F0A4F2204CA}" dt="2024-09-11T09:06:21.954" v="104" actId="6549"/>
          <ac:spMkLst>
            <pc:docMk/>
            <pc:sldMk cId="535322371" sldId="269"/>
            <ac:spMk id="3" creationId="{BBDDAC8F-11B0-F5EE-439B-AABE84AE398C}"/>
          </ac:spMkLst>
        </pc:spChg>
      </pc:sldChg>
      <pc:sldChg chg="addSp delSp modSp add mod setBg">
        <pc:chgData name="professorlucas.souza01@gmail.com" userId="2af955087a336683" providerId="LiveId" clId="{3906ADCA-D5FF-4D5F-97E4-2F0A4F2204CA}" dt="2024-09-11T09:15:34.228" v="111" actId="478"/>
        <pc:sldMkLst>
          <pc:docMk/>
          <pc:sldMk cId="2582572962" sldId="270"/>
        </pc:sldMkLst>
        <pc:spChg chg="mod">
          <ac:chgData name="professorlucas.souza01@gmail.com" userId="2af955087a336683" providerId="LiveId" clId="{3906ADCA-D5FF-4D5F-97E4-2F0A4F2204CA}" dt="2024-09-11T03:26:27.199" v="26"/>
          <ac:spMkLst>
            <pc:docMk/>
            <pc:sldMk cId="2582572962" sldId="270"/>
            <ac:spMk id="3" creationId="{BBDDAC8F-11B0-F5EE-439B-AABE84AE398C}"/>
          </ac:spMkLst>
        </pc:spChg>
        <pc:spChg chg="add del">
          <ac:chgData name="professorlucas.souza01@gmail.com" userId="2af955087a336683" providerId="LiveId" clId="{3906ADCA-D5FF-4D5F-97E4-2F0A4F2204CA}" dt="2024-09-11T03:23:59.248" v="22"/>
          <ac:spMkLst>
            <pc:docMk/>
            <pc:sldMk cId="2582572962" sldId="270"/>
            <ac:spMk id="4" creationId="{59534109-2B7B-DAF6-BD45-4A572CC05DB0}"/>
          </ac:spMkLst>
        </pc:spChg>
        <pc:spChg chg="add del">
          <ac:chgData name="professorlucas.souza01@gmail.com" userId="2af955087a336683" providerId="LiveId" clId="{3906ADCA-D5FF-4D5F-97E4-2F0A4F2204CA}" dt="2024-09-11T03:24:18.371" v="24"/>
          <ac:spMkLst>
            <pc:docMk/>
            <pc:sldMk cId="2582572962" sldId="270"/>
            <ac:spMk id="5" creationId="{532364D2-FF8C-B46D-A1B7-2E6D4F7DBF84}"/>
          </ac:spMkLst>
        </pc:spChg>
        <pc:spChg chg="add del mod">
          <ac:chgData name="professorlucas.souza01@gmail.com" userId="2af955087a336683" providerId="LiveId" clId="{3906ADCA-D5FF-4D5F-97E4-2F0A4F2204CA}" dt="2024-09-11T09:02:50.807" v="35"/>
          <ac:spMkLst>
            <pc:docMk/>
            <pc:sldMk cId="2582572962" sldId="270"/>
            <ac:spMk id="6" creationId="{D88BE0FC-8B06-EB74-48CD-55D51B24927E}"/>
          </ac:spMkLst>
        </pc:spChg>
        <pc:spChg chg="add del">
          <ac:chgData name="professorlucas.souza01@gmail.com" userId="2af955087a336683" providerId="LiveId" clId="{3906ADCA-D5FF-4D5F-97E4-2F0A4F2204CA}" dt="2024-09-11T03:27:31.505" v="29"/>
          <ac:spMkLst>
            <pc:docMk/>
            <pc:sldMk cId="2582572962" sldId="270"/>
            <ac:spMk id="7" creationId="{1F9B0E48-99B0-2392-501B-29B1DF80EED6}"/>
          </ac:spMkLst>
        </pc:spChg>
        <pc:spChg chg="add del">
          <ac:chgData name="professorlucas.souza01@gmail.com" userId="2af955087a336683" providerId="LiveId" clId="{3906ADCA-D5FF-4D5F-97E4-2F0A4F2204CA}" dt="2024-09-11T03:28:01.478" v="31"/>
          <ac:spMkLst>
            <pc:docMk/>
            <pc:sldMk cId="2582572962" sldId="270"/>
            <ac:spMk id="8" creationId="{8661E435-EE78-91C2-2AAB-DE1CFCDA7395}"/>
          </ac:spMkLst>
        </pc:spChg>
        <pc:spChg chg="add del">
          <ac:chgData name="professorlucas.souza01@gmail.com" userId="2af955087a336683" providerId="LiveId" clId="{3906ADCA-D5FF-4D5F-97E4-2F0A4F2204CA}" dt="2024-09-11T03:28:10.442" v="33"/>
          <ac:spMkLst>
            <pc:docMk/>
            <pc:sldMk cId="2582572962" sldId="270"/>
            <ac:spMk id="9" creationId="{A3E37325-CE27-B224-A040-127AD51F1077}"/>
          </ac:spMkLst>
        </pc:spChg>
        <pc:spChg chg="add del mod">
          <ac:chgData name="professorlucas.souza01@gmail.com" userId="2af955087a336683" providerId="LiveId" clId="{3906ADCA-D5FF-4D5F-97E4-2F0A4F2204CA}" dt="2024-09-11T09:15:34.228" v="111" actId="478"/>
          <ac:spMkLst>
            <pc:docMk/>
            <pc:sldMk cId="2582572962" sldId="270"/>
            <ac:spMk id="10" creationId="{4E9766E2-61E4-4C99-8FE7-106722869557}"/>
          </ac:spMkLst>
        </pc:spChg>
        <pc:spChg chg="add del">
          <ac:chgData name="professorlucas.souza01@gmail.com" userId="2af955087a336683" providerId="LiveId" clId="{3906ADCA-D5FF-4D5F-97E4-2F0A4F2204CA}" dt="2024-09-11T09:12:41.198" v="107"/>
          <ac:spMkLst>
            <pc:docMk/>
            <pc:sldMk cId="2582572962" sldId="270"/>
            <ac:spMk id="11" creationId="{45453FB4-DF92-A421-B084-A2103384095B}"/>
          </ac:spMkLst>
        </pc:spChg>
        <pc:spChg chg="add del">
          <ac:chgData name="professorlucas.souza01@gmail.com" userId="2af955087a336683" providerId="LiveId" clId="{3906ADCA-D5FF-4D5F-97E4-2F0A4F2204CA}" dt="2024-09-11T09:13:01.055" v="110"/>
          <ac:spMkLst>
            <pc:docMk/>
            <pc:sldMk cId="2582572962" sldId="270"/>
            <ac:spMk id="12" creationId="{DBF0D7F3-96AE-1AF4-7030-467538AF53C3}"/>
          </ac:spMkLst>
        </pc:spChg>
      </pc:sldChg>
      <pc:sldChg chg="addSp delSp modSp add mod setBg">
        <pc:chgData name="professorlucas.souza01@gmail.com" userId="2af955087a336683" providerId="LiveId" clId="{3906ADCA-D5FF-4D5F-97E4-2F0A4F2204CA}" dt="2024-09-11T09:19:46.830" v="121" actId="1076"/>
        <pc:sldMkLst>
          <pc:docMk/>
          <pc:sldMk cId="368914092" sldId="271"/>
        </pc:sldMkLst>
        <pc:spChg chg="mod">
          <ac:chgData name="professorlucas.souza01@gmail.com" userId="2af955087a336683" providerId="LiveId" clId="{3906ADCA-D5FF-4D5F-97E4-2F0A4F2204CA}" dt="2024-09-11T09:16:38.401" v="115" actId="20577"/>
          <ac:spMkLst>
            <pc:docMk/>
            <pc:sldMk cId="368914092" sldId="271"/>
            <ac:spMk id="3" creationId="{BBDDAC8F-11B0-F5EE-439B-AABE84AE398C}"/>
          </ac:spMkLst>
        </pc:spChg>
        <pc:spChg chg="add del">
          <ac:chgData name="professorlucas.souza01@gmail.com" userId="2af955087a336683" providerId="LiveId" clId="{3906ADCA-D5FF-4D5F-97E4-2F0A4F2204CA}" dt="2024-09-11T09:17:39.973" v="117"/>
          <ac:spMkLst>
            <pc:docMk/>
            <pc:sldMk cId="368914092" sldId="271"/>
            <ac:spMk id="4" creationId="{80B55645-048F-5DED-F24F-1CA098DA4A29}"/>
          </ac:spMkLst>
        </pc:spChg>
        <pc:spChg chg="add mod">
          <ac:chgData name="professorlucas.souza01@gmail.com" userId="2af955087a336683" providerId="LiveId" clId="{3906ADCA-D5FF-4D5F-97E4-2F0A4F2204CA}" dt="2024-09-11T09:19:46.830" v="121" actId="1076"/>
          <ac:spMkLst>
            <pc:docMk/>
            <pc:sldMk cId="368914092" sldId="271"/>
            <ac:spMk id="5" creationId="{13F197AC-90BA-E93F-38EA-D1E3EAC13795}"/>
          </ac:spMkLst>
        </pc:spChg>
      </pc:sldChg>
      <pc:sldChg chg="modSp add mod">
        <pc:chgData name="professorlucas.souza01@gmail.com" userId="2af955087a336683" providerId="LiveId" clId="{3906ADCA-D5FF-4D5F-97E4-2F0A4F2204CA}" dt="2024-09-11T09:21:03.372" v="124"/>
        <pc:sldMkLst>
          <pc:docMk/>
          <pc:sldMk cId="2202229341" sldId="272"/>
        </pc:sldMkLst>
        <pc:spChg chg="mod">
          <ac:chgData name="professorlucas.souza01@gmail.com" userId="2af955087a336683" providerId="LiveId" clId="{3906ADCA-D5FF-4D5F-97E4-2F0A4F2204CA}" dt="2024-09-11T09:21:03.372" v="124"/>
          <ac:spMkLst>
            <pc:docMk/>
            <pc:sldMk cId="2202229341" sldId="272"/>
            <ac:spMk id="3" creationId="{BBDDAC8F-11B0-F5EE-439B-AABE84AE398C}"/>
          </ac:spMkLst>
        </pc:spChg>
      </pc:sldChg>
      <pc:sldChg chg="addSp delSp modSp add mod setBg">
        <pc:chgData name="professorlucas.souza01@gmail.com" userId="2af955087a336683" providerId="LiveId" clId="{3906ADCA-D5FF-4D5F-97E4-2F0A4F2204CA}" dt="2024-09-11T09:26:40.449" v="132" actId="27636"/>
        <pc:sldMkLst>
          <pc:docMk/>
          <pc:sldMk cId="3224473704" sldId="273"/>
        </pc:sldMkLst>
        <pc:spChg chg="mod">
          <ac:chgData name="professorlucas.souza01@gmail.com" userId="2af955087a336683" providerId="LiveId" clId="{3906ADCA-D5FF-4D5F-97E4-2F0A4F2204CA}" dt="2024-09-11T09:26:40.449" v="132" actId="27636"/>
          <ac:spMkLst>
            <pc:docMk/>
            <pc:sldMk cId="3224473704" sldId="273"/>
            <ac:spMk id="3" creationId="{BBDDAC8F-11B0-F5EE-439B-AABE84AE398C}"/>
          </ac:spMkLst>
        </pc:spChg>
        <pc:spChg chg="add del">
          <ac:chgData name="professorlucas.souza01@gmail.com" userId="2af955087a336683" providerId="LiveId" clId="{3906ADCA-D5FF-4D5F-97E4-2F0A4F2204CA}" dt="2024-09-11T09:25:19.288" v="130"/>
          <ac:spMkLst>
            <pc:docMk/>
            <pc:sldMk cId="3224473704" sldId="273"/>
            <ac:spMk id="4" creationId="{973CC10D-598E-A3F2-271A-D22EAD17E66D}"/>
          </ac:spMkLst>
        </pc:spChg>
      </pc:sldChg>
      <pc:sldChg chg="modSp add mod">
        <pc:chgData name="professorlucas.souza01@gmail.com" userId="2af955087a336683" providerId="LiveId" clId="{3906ADCA-D5FF-4D5F-97E4-2F0A4F2204CA}" dt="2024-09-11T09:43:51.872" v="136" actId="20577"/>
        <pc:sldMkLst>
          <pc:docMk/>
          <pc:sldMk cId="2239058558" sldId="274"/>
        </pc:sldMkLst>
        <pc:spChg chg="mod">
          <ac:chgData name="professorlucas.souza01@gmail.com" userId="2af955087a336683" providerId="LiveId" clId="{3906ADCA-D5FF-4D5F-97E4-2F0A4F2204CA}" dt="2024-09-11T09:43:51.872" v="136" actId="20577"/>
          <ac:spMkLst>
            <pc:docMk/>
            <pc:sldMk cId="2239058558" sldId="274"/>
            <ac:spMk id="3" creationId="{BBDDAC8F-11B0-F5EE-439B-AABE84AE398C}"/>
          </ac:spMkLst>
        </pc:spChg>
      </pc:sldChg>
      <pc:sldChg chg="modSp add mod">
        <pc:chgData name="professorlucas.souza01@gmail.com" userId="2af955087a336683" providerId="LiveId" clId="{3906ADCA-D5FF-4D5F-97E4-2F0A4F2204CA}" dt="2024-09-11T09:46:38.697" v="168" actId="20577"/>
        <pc:sldMkLst>
          <pc:docMk/>
          <pc:sldMk cId="3369275037" sldId="275"/>
        </pc:sldMkLst>
        <pc:spChg chg="mod">
          <ac:chgData name="professorlucas.souza01@gmail.com" userId="2af955087a336683" providerId="LiveId" clId="{3906ADCA-D5FF-4D5F-97E4-2F0A4F2204CA}" dt="2024-09-11T09:46:38.697" v="168" actId="20577"/>
          <ac:spMkLst>
            <pc:docMk/>
            <pc:sldMk cId="3369275037" sldId="275"/>
            <ac:spMk id="3" creationId="{BBDDAC8F-11B0-F5EE-439B-AABE84AE398C}"/>
          </ac:spMkLst>
        </pc:spChg>
      </pc:sldChg>
      <pc:sldChg chg="modSp add mod">
        <pc:chgData name="professorlucas.souza01@gmail.com" userId="2af955087a336683" providerId="LiveId" clId="{3906ADCA-D5FF-4D5F-97E4-2F0A4F2204CA}" dt="2024-09-11T09:49:25.766" v="170"/>
        <pc:sldMkLst>
          <pc:docMk/>
          <pc:sldMk cId="124191528" sldId="276"/>
        </pc:sldMkLst>
        <pc:spChg chg="mod">
          <ac:chgData name="professorlucas.souza01@gmail.com" userId="2af955087a336683" providerId="LiveId" clId="{3906ADCA-D5FF-4D5F-97E4-2F0A4F2204CA}" dt="2024-09-11T09:49:25.766" v="170"/>
          <ac:spMkLst>
            <pc:docMk/>
            <pc:sldMk cId="124191528" sldId="276"/>
            <ac:spMk id="3" creationId="{BBDDAC8F-11B0-F5EE-439B-AABE84AE398C}"/>
          </ac:spMkLst>
        </pc:spChg>
      </pc:sldChg>
      <pc:sldChg chg="modSp add mod">
        <pc:chgData name="professorlucas.souza01@gmail.com" userId="2af955087a336683" providerId="LiveId" clId="{3906ADCA-D5FF-4D5F-97E4-2F0A4F2204CA}" dt="2024-09-11T09:53:16.478" v="175" actId="20577"/>
        <pc:sldMkLst>
          <pc:docMk/>
          <pc:sldMk cId="3453755616" sldId="277"/>
        </pc:sldMkLst>
        <pc:spChg chg="mod">
          <ac:chgData name="professorlucas.souza01@gmail.com" userId="2af955087a336683" providerId="LiveId" clId="{3906ADCA-D5FF-4D5F-97E4-2F0A4F2204CA}" dt="2024-09-11T09:53:16.478" v="175" actId="20577"/>
          <ac:spMkLst>
            <pc:docMk/>
            <pc:sldMk cId="3453755616" sldId="277"/>
            <ac:spMk id="3" creationId="{BBDDAC8F-11B0-F5EE-439B-AABE84AE398C}"/>
          </ac:spMkLst>
        </pc:spChg>
      </pc:sldChg>
      <pc:sldChg chg="modSp add mod">
        <pc:chgData name="professorlucas.souza01@gmail.com" userId="2af955087a336683" providerId="LiveId" clId="{3906ADCA-D5FF-4D5F-97E4-2F0A4F2204CA}" dt="2024-09-11T09:54:02.119" v="179"/>
        <pc:sldMkLst>
          <pc:docMk/>
          <pc:sldMk cId="3056624898" sldId="278"/>
        </pc:sldMkLst>
        <pc:spChg chg="mod">
          <ac:chgData name="professorlucas.souza01@gmail.com" userId="2af955087a336683" providerId="LiveId" clId="{3906ADCA-D5FF-4D5F-97E4-2F0A4F2204CA}" dt="2024-09-11T09:54:02.119" v="179"/>
          <ac:spMkLst>
            <pc:docMk/>
            <pc:sldMk cId="3056624898" sldId="278"/>
            <ac:spMk id="3" creationId="{BBDDAC8F-11B0-F5EE-439B-AABE84AE39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F9EFF-D0F6-849F-E51D-4081ED5CF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F00F8-84F4-76AA-F948-151C9B5EB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29121-23F2-9442-E99B-FBFEDF1E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B202E-2B27-D5C5-E203-B0AED880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6FC78-69C1-E8F6-D23F-A11BA3EB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2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320FC-DF8C-2415-D673-B8E95F0E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A10EA9-244F-BA0C-2236-55802BF96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D8FB1-9443-F918-37AB-858B1035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988CC2-4780-FB33-6E8D-F88FF2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B9AD43-CFBB-5F01-86D8-9EDA4226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4A486D-D963-3550-6946-1119091E6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79E627-7957-01F7-89E3-3B4C9F0C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33184-DFE0-FF37-969F-F93E0320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ED5E2-B40A-263A-60C7-AA297F32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7C4C8-B825-F378-55C5-19D3F8AC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03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3E8BA-0949-8EB2-ACAB-CC32CAA3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D538B-76C0-97BE-51CE-525D2DCC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18F85-601C-6554-0EB2-7158C4EB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011E0-8E29-2089-C7B4-846CA031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8CACD8-4343-D9B5-A5F2-BDF0A62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FCFE-3DC9-53C8-4005-B2700217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72F71-03CF-3428-9246-6AFFE658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CE1DE-6CF3-4464-393F-992BFDEB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74AFB3-8E1E-D0F9-C63E-E2B54312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60CC7-2DCE-A788-5A2C-986C5D91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4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667F9-A215-487B-4C3A-E2F8DCE4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52F4CC-3A20-ED3C-17E3-3C146BB3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E23C2C-BE77-CBA8-5B7A-365D9C11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BB0373-905E-4498-5ED3-204CA52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B3403-7766-9D94-22A1-FB0A2C4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82E8F-A535-5FCC-6D35-E7FF13D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1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CE791-B576-3026-CC20-0AFAD768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0D30C-CC72-EB80-E2FC-B7F657351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16D79-592A-52C6-3F84-885CAF756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E8C4BA-FEB6-D4CF-F392-92DD19C5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6163E2-4EE0-92A7-903E-AD2D133C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31F173-F784-D0D3-0C53-CB532BC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4084D3-A3DD-CAB7-DCFC-6D7B8056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215972-559B-6422-2FB4-791D0396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6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E4457-1D14-2AB4-6D5B-D194FD47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668D31-1AC8-CCDD-185B-7A873FCF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1196A3-B0FF-49F8-C629-870FB3CE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369C0A-C5E3-4667-C041-37B3A31A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28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DB4A4D-4E22-4389-089C-5D419B21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5151CC-756E-072E-E0CD-49E292C1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1B68DC-96C7-A3E1-7D97-EFB32CAC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1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666A7-244B-3516-7775-6708F4D5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C9D0B-66FD-86A6-E77F-FD12F3C5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97367-A26A-7199-90CB-CAC371CE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498B1-A3C1-F34F-90AE-428D6348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9BD039-7466-1B79-5AEE-F9E16838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CE1FE-A670-0E94-40C3-8CE1F12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ED8BD-63C9-F439-4B2B-37060731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239574-3F04-B52F-F6D3-4FF99E71E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81A270-4018-9095-9337-4F9A9B70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992A8-9EF9-C787-BC4D-AC74B869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02585-C358-B44C-8412-16FADA40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60D2E4-DE9C-F742-0072-F4C8061E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0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F5C960-5E8D-5796-D32A-691B7942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D3DC39-5636-A8EF-2B2B-62BB82EF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383E3-2A4E-709B-903B-5218D8B8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D8BF-EE8F-438E-AF08-BBD4395B7238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4BCE0-FF6C-F2B8-9C9D-27F6FC820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88EEB-3452-2592-3022-D667ECEFB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4BCB-8A1B-4B38-A209-E5DDF33A1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evmedia.com.br/html-semantico-conheca-os-elementos-semanticos-da-html5/38065#tag-figu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4973216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F0502020204030204" pitchFamily="18" charset="0"/>
              </a:rPr>
              <a:t>Linguagem de Marcação de texto.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53A44"/>
              </a:solidFill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F0502020204030204" pitchFamily="18" charset="0"/>
              </a:rPr>
              <a:t>Atualmente 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F0502020204030204" pitchFamily="18" charset="0"/>
              </a:rPr>
              <a:t>HTML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F0502020204030204" pitchFamily="18" charset="0"/>
              </a:rPr>
              <a:t> encontra-se na versão 5 e é padronizada pelo W3C (World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F0502020204030204" pitchFamily="18" charset="0"/>
              </a:rPr>
              <a:t>Wide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F0502020204030204" pitchFamily="18" charset="0"/>
              </a:rPr>
              <a:t> Web Consortium), uma organização internacional responsável por estabelecer padrões para a internet, como a linguagem XML, CSS e o SOAP.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12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664"/>
            <a:ext cx="9144000" cy="553305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Tabelas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Tabelas são elementos utilizados com frequência para exibir dados de forma organizada em linhas e colunas. No HTML, elas são formadas por três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básicas: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table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delimitar a tabela;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indicar as linhas; 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formar as colunas. O código a seguir mostra um exemplo simples de tabela com três linhas e duas colunas.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AE8DA8-5739-24EC-7263-C72071D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45" y="3657601"/>
            <a:ext cx="8280769" cy="29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Existem ainda outras três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utilizadas para delimitar, de forma mais organizada, as partes da tabela: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thead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cabeçalho;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tbody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corpo; 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tfoot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rodapé. O código a seguir traz um exemplo de tabela mais complexa, utilizando todas 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95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4D5DF5-EA16-C3AC-2E79-8BA40FF3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3" y="1088600"/>
            <a:ext cx="7315834" cy="56088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412AEA-DB4B-DD90-ABC4-2A1319F22527}"/>
              </a:ext>
            </a:extLst>
          </p:cNvPr>
          <p:cNvSpPr txBox="1"/>
          <p:nvPr/>
        </p:nvSpPr>
        <p:spPr>
          <a:xfrm>
            <a:off x="8834462" y="5265786"/>
            <a:ext cx="239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&gt;R$ 18,73&lt;/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tfoot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17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&lt;font size=2 color="red" FACE='Arial'&gt;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78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Listas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Listas são elementos úteis para organizar e ordenar itens que estão relacionados de alguma forma. No HTML é possível criar três tipos de listas: ordenadas (com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ol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não ordenadas (com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ul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e de definição (por meio 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Nos códigos a seguir são apresentados  exemplos de lista ordenada e de lista não ordenada. Observe que cada item das primeiras listas é definido pela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li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&lt;ol&gt;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1&lt;/li&gt;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2&lt;/li&gt;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3&lt;/li&gt;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&lt;/ol&gt;</a:t>
            </a:r>
          </a:p>
          <a:p>
            <a:pPr algn="l"/>
            <a:endParaRPr lang="it-IT" b="1" dirty="0">
              <a:solidFill>
                <a:srgbClr val="253A44"/>
              </a:solidFill>
              <a:latin typeface="Montserrat" panose="00000500000000000000" pitchFamily="2" charset="0"/>
            </a:endParaRP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&lt;ul&gt;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1&lt;/li&gt;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2&lt;/li&gt;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3&lt;/li&gt;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&lt;/ul&gt;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7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Listas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caso das listas ordenadas temos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permite especificar o tipo de marcador a ser usado: números (padrão), números romanos ou letras.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F197AC-90BA-E93F-38EA-D1E3EAC1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47" y="3665368"/>
            <a:ext cx="9694506" cy="3141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DE052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="I"&gt;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&lt;/li&gt;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Os valores permitidos para esse atributo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1 - números (padrão)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 - números romanos minúsculos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 - números romanos maiúsculos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- letras minúsculas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- letras maiúsculas</a:t>
            </a: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2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 listas de definição têm um comportamento um pouco diferente, uma vez que cada item é composto por um título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 e uma definição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semelhante ao que ocorre em dicionários, nos quais temos os verbetes e suas definições.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&lt;dl&gt;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1&lt;/dt&gt;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1&lt;/dd&gt;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2&lt;/dt&gt;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2&lt;/dd&gt;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3&lt;/dt&gt;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3&lt;/dd&gt;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&lt;/dl&gt;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7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Formulários são normalmente utilizados para integrar a página HTML a algum processamento no lado servidor. Nesses casos, a página envia dados para uma aplicação (Java, PHP, .NET etc.), que os recebe, trata e retorna algum resultado.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HTML, geralmente usamos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delimitar a área na qual se encontram os campos a serem preenchidos pelo usuário, a fim de serem enviados para processamento no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back-end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(enquanto a página HTML é chamada de front-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da aplicação).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4973216"/>
          </a:xfrm>
        </p:spPr>
        <p:txBody>
          <a:bodyPr>
            <a:normAutofit fontScale="92500" lnSpcReduction="10000"/>
          </a:bodyPr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estrutura básica de uma página HTML</a:t>
            </a:r>
          </a:p>
          <a:p>
            <a:pPr algn="l"/>
            <a:r>
              <a:rPr lang="en-US" dirty="0"/>
              <a:t>&lt;!DOCTYPE html&gt;</a:t>
            </a:r>
          </a:p>
          <a:p>
            <a:pPr algn="l"/>
            <a:r>
              <a:rPr lang="en-US" dirty="0"/>
              <a:t>&lt;html&gt;</a:t>
            </a:r>
          </a:p>
          <a:p>
            <a:pPr algn="l"/>
            <a:r>
              <a:rPr lang="en-US" dirty="0"/>
              <a:t>&lt;head&gt;</a:t>
            </a:r>
          </a:p>
          <a:p>
            <a:pPr algn="l"/>
            <a:r>
              <a:rPr lang="en-US" dirty="0"/>
              <a:t>&lt;meta charset="UTF-8"/&gt;</a:t>
            </a:r>
          </a:p>
          <a:p>
            <a:pPr algn="l"/>
            <a:r>
              <a:rPr lang="en-US" dirty="0"/>
              <a:t>&lt;title&gt;Document&lt;/title&gt;</a:t>
            </a:r>
          </a:p>
          <a:p>
            <a:pPr algn="l"/>
            <a:r>
              <a:rPr lang="en-US" dirty="0"/>
              <a:t>&lt;/head&gt;</a:t>
            </a:r>
          </a:p>
          <a:p>
            <a:pPr algn="l"/>
            <a:r>
              <a:rPr lang="en-US" dirty="0"/>
              <a:t>&lt;body&gt;</a:t>
            </a:r>
          </a:p>
          <a:p>
            <a:pPr algn="l"/>
            <a:r>
              <a:rPr lang="en-US" dirty="0"/>
              <a:t>&lt;!-- </a:t>
            </a:r>
            <a:r>
              <a:rPr lang="en-US" dirty="0" err="1"/>
              <a:t>Conteúdo</a:t>
            </a:r>
            <a:r>
              <a:rPr lang="en-US" dirty="0"/>
              <a:t> --&gt;</a:t>
            </a:r>
          </a:p>
          <a:p>
            <a:pPr algn="l"/>
            <a:r>
              <a:rPr lang="en-US" dirty="0"/>
              <a:t>&lt;/body&gt;</a:t>
            </a:r>
          </a:p>
          <a:p>
            <a:pPr algn="l"/>
            <a:r>
              <a:rPr lang="en-US"/>
              <a:t>&lt;/html&gt;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68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Formulário com campos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action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salvar_dados.php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method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="post"&gt;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placeholder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="Digite aqui"&gt;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checkbox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"&gt;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Checkbox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="radio"&gt;Radio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button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="range"&gt;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submit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="Enviar"&gt;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75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Formatação de texto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de formatação de texto ajudam a destacar trechos da parte escrita da página, seja para fins de SEO ou por requisitos do conteúdo. Formatações como negrito e itálico podem ser aplicadas com facilidade utilizando as várias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disponíveis para esse fim: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b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negrito/texto forte;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em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itálico/ênfase;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sup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sub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sobrescrito e subscrito, respectivamente;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ins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del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indicar trechos que foram incluídos ou removidos, respectivamente;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small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textos menores que o padrão;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mark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texto destacado.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Apesar da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&lt;b&gt;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terem resultados visualmente idênticos, eles têm usos diferentes.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&lt;b&gt;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deve ser utilizada quando quer se destacar algo que é apenas visual, como por exemplo, deixar um link com mais visível.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por sua vez, além de destacar o visual, dá um destaque semântico ao texto, então se o conteúdo que você quer dar destaque é uma parte relevante do texto, utilize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. O mesmo vale para as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&lt;i&gt;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&lt;em&gt;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, onde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&lt;i&gt;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é utilizada apenas para formatação visual 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&lt;em&gt;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dá ênfase semântica ao texto, não devendo ser utilizada para uso puramente estético.</a:t>
            </a: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5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negrito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com &lt;b&gt;bold&lt;/b&gt; e &lt;strong&gt;strong&lt;/strong&gt;.&lt;/p&gt;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itálico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com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&gt;italics&lt;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 e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&gt;emphasis&lt;/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&lt;sup&gt;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sobrescrito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&lt;/sup&gt; e &lt;sub&gt;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subscrito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&lt;/sub&gt;.&lt;/p&gt;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&lt;ins&gt;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inserido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&lt;/ins&gt; e &lt;del&gt;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excluído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&lt;/del&gt;.&lt;/p&gt;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&lt;small&gt;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pequeno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&lt;/small&gt; e &lt;mark&gt;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destacado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&lt;/mark&gt;.&lt;/p&gt;</a:t>
            </a:r>
          </a:p>
        </p:txBody>
      </p:sp>
    </p:spTree>
    <p:extLst>
      <p:ext uri="{BB962C8B-B14F-4D97-AF65-F5344CB8AC3E}">
        <p14:creationId xmlns:p14="http://schemas.microsoft.com/office/powerpoint/2010/main" val="30566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Para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desenvolver páginas com HTML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basicamente precisamos de um editor de texto, como o Bloco de Notas do Windows, Nano 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Emacs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no Linux, entre vários outros. Há, ainda, editores com opções avançadas, como recursos de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syntax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hilghligt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autocomplete, como Sublime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Atom,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Brackets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Visual Studio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Code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podem ser usados para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editar documentos HTML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Outro aspecto importante da linguagem é que ela é case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insensitive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ou seja, não leva em consideração a diferença entre letras maiúsculas e minúsculas. No entanto, o uso apenas de letras minúsculas tem sido utilizado como padrão pelos desenvolvedores.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0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299788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Além dessas características, 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também possuem atributos, na qual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meta possui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charset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=”UTF-8”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Essas propriedades definem algumas características adicionais de cada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em alguns casos são obrigatórias. Seus valores devem aparecer entre aspas duplas, como no exemplo acima, ou em aspas simples, caso o próprio valor contenha aspas duplas.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Cabeçalhos são normalmente utilizados para identificar páginas e seções e possuem aparência diferenciada do restante do texto. No HTML há seis níveis de cabeçalhos/títulos que podem ser utilizados por meio das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h2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h4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h5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h6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sendo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o maior/mais relevante 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h6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o menor/menos relevante.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5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4973216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A2BF0F-470D-2304-5973-E1E75217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17" y="2048070"/>
            <a:ext cx="8023565" cy="30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7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299788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Parágrafos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Parágrafos de texto são gerados na HTML por meio das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&lt;p&gt;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&lt;/p&gt;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Esse é um exemplo de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cuja disposição na tela se dá em forma de bloco, ou seja, um parágrafo é posto sempre abaixo do outro.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EC5365-ED8A-3100-998E-BA83ADE5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93" y="3828764"/>
            <a:ext cx="7586500" cy="25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caso 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img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ainda temos 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figure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figcaption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serão abordadas no tópico de </a:t>
            </a:r>
            <a:r>
              <a:rPr lang="pt-BR" b="1" i="0" u="none" strike="noStrike" dirty="0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 semântica para imagem"/>
              </a:rPr>
              <a:t>HTML Semântico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porém, a sua estrutura é simples e é representada pelo código abaixo: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85AF0E-FF12-C7EE-A998-ECE894C1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46" y="3340360"/>
            <a:ext cx="7369436" cy="28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3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Links no HTML</a:t>
            </a: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Links são normalmente utilizados para direcionar o usuário para outras páginas, ou para outras partes da mesma página. Nos dois casos, utilizamos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possui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no qual indicamos o destino daquele link.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código a seguir mostra como adicionar um link para outra página, neste caso, indicada pelo arquivo pagina2.html.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476406-E106-A8DB-33F5-FB8A0B6F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5081892"/>
            <a:ext cx="9342930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7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299788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F0502020204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Já o código a seguir mostra como adicionar um link para um elemento na mesma página. Nesse caso, ao clicar no link o browser mudará o foco para o elemento que possui o atributo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igual àquele indicado no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4714B1-E9B2-0FEB-F708-0987B3C1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01" y="3083768"/>
            <a:ext cx="9220999" cy="23913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2A62FCF-3166-EA44-9E66-FE53E6CC7FAB}"/>
              </a:ext>
            </a:extLst>
          </p:cNvPr>
          <p:cNvSpPr txBox="1"/>
          <p:nvPr/>
        </p:nvSpPr>
        <p:spPr>
          <a:xfrm>
            <a:off x="2862166" y="547510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Nota-se também que nesse caso 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requer ainda o sinal de cerquilha (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#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 antes do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do elemento que será o foco do link.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36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1583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Montserrat</vt:lpstr>
      <vt:lpstr>Roboto Mono</vt:lpstr>
      <vt:lpstr>Source Serif Pro</vt:lpstr>
      <vt:lpstr>Tema do Office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professorlucas.souza01@gmail.com</dc:creator>
  <cp:lastModifiedBy>professorlucas.souza01@gmail.com</cp:lastModifiedBy>
  <cp:revision>1</cp:revision>
  <dcterms:created xsi:type="dcterms:W3CDTF">2024-09-11T02:27:47Z</dcterms:created>
  <dcterms:modified xsi:type="dcterms:W3CDTF">2024-09-11T10:03:19Z</dcterms:modified>
</cp:coreProperties>
</file>