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essorlucas.souza01@gmail.com" userId="2af955087a336683" providerId="LiveId" clId="{0D2D673C-B37C-493F-ACD6-F2F20D727F0C}"/>
    <pc:docChg chg="undo custSel addSld delSld modSld">
      <pc:chgData name="professorlucas.souza01@gmail.com" userId="2af955087a336683" providerId="LiveId" clId="{0D2D673C-B37C-493F-ACD6-F2F20D727F0C}" dt="2024-09-19T09:21:07.415" v="200"/>
      <pc:docMkLst>
        <pc:docMk/>
      </pc:docMkLst>
      <pc:sldChg chg="addSp delSp modSp add mod">
        <pc:chgData name="professorlucas.souza01@gmail.com" userId="2af955087a336683" providerId="LiveId" clId="{0D2D673C-B37C-493F-ACD6-F2F20D727F0C}" dt="2024-09-18T04:23:59.898" v="87" actId="113"/>
        <pc:sldMkLst>
          <pc:docMk/>
          <pc:sldMk cId="1682214023" sldId="262"/>
        </pc:sldMkLst>
        <pc:spChg chg="mod">
          <ac:chgData name="professorlucas.souza01@gmail.com" userId="2af955087a336683" providerId="LiveId" clId="{0D2D673C-B37C-493F-ACD6-F2F20D727F0C}" dt="2024-09-18T04:23:59.898" v="87" actId="113"/>
          <ac:spMkLst>
            <pc:docMk/>
            <pc:sldMk cId="1682214023" sldId="262"/>
            <ac:spMk id="3" creationId="{74833F03-BAF0-02CF-EC78-61E03964F45B}"/>
          </ac:spMkLst>
        </pc:spChg>
        <pc:spChg chg="add del">
          <ac:chgData name="professorlucas.souza01@gmail.com" userId="2af955087a336683" providerId="LiveId" clId="{0D2D673C-B37C-493F-ACD6-F2F20D727F0C}" dt="2024-09-18T04:17:26.590" v="32"/>
          <ac:spMkLst>
            <pc:docMk/>
            <pc:sldMk cId="1682214023" sldId="262"/>
            <ac:spMk id="4" creationId="{D35DD9D6-8C03-6FFE-2B52-DAEF4BFDD550}"/>
          </ac:spMkLst>
        </pc:spChg>
      </pc:sldChg>
      <pc:sldChg chg="modSp add mod">
        <pc:chgData name="professorlucas.souza01@gmail.com" userId="2af955087a336683" providerId="LiveId" clId="{0D2D673C-B37C-493F-ACD6-F2F20D727F0C}" dt="2024-09-18T04:23:50.209" v="85" actId="113"/>
        <pc:sldMkLst>
          <pc:docMk/>
          <pc:sldMk cId="3506559723" sldId="263"/>
        </pc:sldMkLst>
        <pc:spChg chg="mod">
          <ac:chgData name="professorlucas.souza01@gmail.com" userId="2af955087a336683" providerId="LiveId" clId="{0D2D673C-B37C-493F-ACD6-F2F20D727F0C}" dt="2024-09-18T04:23:50.209" v="85" actId="113"/>
          <ac:spMkLst>
            <pc:docMk/>
            <pc:sldMk cId="3506559723" sldId="263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4:25:14.217" v="91" actId="27636"/>
        <pc:sldMkLst>
          <pc:docMk/>
          <pc:sldMk cId="1481038733" sldId="264"/>
        </pc:sldMkLst>
        <pc:spChg chg="mod">
          <ac:chgData name="professorlucas.souza01@gmail.com" userId="2af955087a336683" providerId="LiveId" clId="{0D2D673C-B37C-493F-ACD6-F2F20D727F0C}" dt="2024-09-18T04:25:14.217" v="91" actId="27636"/>
          <ac:spMkLst>
            <pc:docMk/>
            <pc:sldMk cId="1481038733" sldId="264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4:28:42.936" v="111" actId="255"/>
        <pc:sldMkLst>
          <pc:docMk/>
          <pc:sldMk cId="1205887658" sldId="265"/>
        </pc:sldMkLst>
        <pc:spChg chg="mod">
          <ac:chgData name="professorlucas.souza01@gmail.com" userId="2af955087a336683" providerId="LiveId" clId="{0D2D673C-B37C-493F-ACD6-F2F20D727F0C}" dt="2024-09-18T04:28:42.936" v="111" actId="255"/>
          <ac:spMkLst>
            <pc:docMk/>
            <pc:sldMk cId="1205887658" sldId="265"/>
            <ac:spMk id="3" creationId="{74833F03-BAF0-02CF-EC78-61E03964F45B}"/>
          </ac:spMkLst>
        </pc:spChg>
      </pc:sldChg>
      <pc:sldChg chg="delSp modSp add del mod">
        <pc:chgData name="professorlucas.souza01@gmail.com" userId="2af955087a336683" providerId="LiveId" clId="{0D2D673C-B37C-493F-ACD6-F2F20D727F0C}" dt="2024-09-18T04:35:22.495" v="117" actId="47"/>
        <pc:sldMkLst>
          <pc:docMk/>
          <pc:sldMk cId="827385974" sldId="266"/>
        </pc:sldMkLst>
        <pc:spChg chg="del mod">
          <ac:chgData name="professorlucas.souza01@gmail.com" userId="2af955087a336683" providerId="LiveId" clId="{0D2D673C-B37C-493F-ACD6-F2F20D727F0C}" dt="2024-09-18T04:35:08.409" v="115" actId="478"/>
          <ac:spMkLst>
            <pc:docMk/>
            <pc:sldMk cId="827385974" sldId="266"/>
            <ac:spMk id="3" creationId="{74833F03-BAF0-02CF-EC78-61E03964F45B}"/>
          </ac:spMkLst>
        </pc:spChg>
        <pc:picChg chg="mod">
          <ac:chgData name="professorlucas.souza01@gmail.com" userId="2af955087a336683" providerId="LiveId" clId="{0D2D673C-B37C-493F-ACD6-F2F20D727F0C}" dt="2024-09-18T04:35:16.862" v="116" actId="1076"/>
          <ac:picMkLst>
            <pc:docMk/>
            <pc:sldMk cId="827385974" sldId="266"/>
            <ac:picMk id="4" creationId="{22EB6E17-70F2-014D-DAA3-3E774DAE8E30}"/>
          </ac:picMkLst>
        </pc:picChg>
      </pc:sldChg>
      <pc:sldChg chg="modSp add mod">
        <pc:chgData name="professorlucas.souza01@gmail.com" userId="2af955087a336683" providerId="LiveId" clId="{0D2D673C-B37C-493F-ACD6-F2F20D727F0C}" dt="2024-09-18T04:36:03.107" v="121" actId="20577"/>
        <pc:sldMkLst>
          <pc:docMk/>
          <pc:sldMk cId="3959334582" sldId="266"/>
        </pc:sldMkLst>
        <pc:spChg chg="mod">
          <ac:chgData name="professorlucas.souza01@gmail.com" userId="2af955087a336683" providerId="LiveId" clId="{0D2D673C-B37C-493F-ACD6-F2F20D727F0C}" dt="2024-09-18T04:36:03.107" v="121" actId="20577"/>
          <ac:spMkLst>
            <pc:docMk/>
            <pc:sldMk cId="3959334582" sldId="266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4:36:55.481" v="125" actId="20577"/>
        <pc:sldMkLst>
          <pc:docMk/>
          <pc:sldMk cId="355529931" sldId="267"/>
        </pc:sldMkLst>
        <pc:spChg chg="mod">
          <ac:chgData name="professorlucas.souza01@gmail.com" userId="2af955087a336683" providerId="LiveId" clId="{0D2D673C-B37C-493F-ACD6-F2F20D727F0C}" dt="2024-09-18T04:36:55.481" v="125" actId="20577"/>
          <ac:spMkLst>
            <pc:docMk/>
            <pc:sldMk cId="355529931" sldId="267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4:42:43.489" v="128"/>
        <pc:sldMkLst>
          <pc:docMk/>
          <pc:sldMk cId="394989453" sldId="268"/>
        </pc:sldMkLst>
        <pc:spChg chg="mod">
          <ac:chgData name="professorlucas.souza01@gmail.com" userId="2af955087a336683" providerId="LiveId" clId="{0D2D673C-B37C-493F-ACD6-F2F20D727F0C}" dt="2024-09-18T04:42:43.489" v="128"/>
          <ac:spMkLst>
            <pc:docMk/>
            <pc:sldMk cId="394989453" sldId="268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4:44:25.620" v="134"/>
        <pc:sldMkLst>
          <pc:docMk/>
          <pc:sldMk cId="626356533" sldId="269"/>
        </pc:sldMkLst>
        <pc:spChg chg="mod">
          <ac:chgData name="professorlucas.souza01@gmail.com" userId="2af955087a336683" providerId="LiveId" clId="{0D2D673C-B37C-493F-ACD6-F2F20D727F0C}" dt="2024-09-18T04:44:25.620" v="134"/>
          <ac:spMkLst>
            <pc:docMk/>
            <pc:sldMk cId="626356533" sldId="269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9:13:22.309" v="138" actId="20577"/>
        <pc:sldMkLst>
          <pc:docMk/>
          <pc:sldMk cId="246372119" sldId="270"/>
        </pc:sldMkLst>
        <pc:spChg chg="mod">
          <ac:chgData name="professorlucas.souza01@gmail.com" userId="2af955087a336683" providerId="LiveId" clId="{0D2D673C-B37C-493F-ACD6-F2F20D727F0C}" dt="2024-09-18T09:13:22.309" v="138" actId="20577"/>
          <ac:spMkLst>
            <pc:docMk/>
            <pc:sldMk cId="246372119" sldId="270"/>
            <ac:spMk id="3" creationId="{74833F03-BAF0-02CF-EC78-61E03964F45B}"/>
          </ac:spMkLst>
        </pc:spChg>
      </pc:sldChg>
      <pc:sldChg chg="addSp delSp modSp add mod">
        <pc:chgData name="professorlucas.souza01@gmail.com" userId="2af955087a336683" providerId="LiveId" clId="{0D2D673C-B37C-493F-ACD6-F2F20D727F0C}" dt="2024-09-18T09:18:41.263" v="146"/>
        <pc:sldMkLst>
          <pc:docMk/>
          <pc:sldMk cId="845076784" sldId="271"/>
        </pc:sldMkLst>
        <pc:spChg chg="add del mod">
          <ac:chgData name="professorlucas.souza01@gmail.com" userId="2af955087a336683" providerId="LiveId" clId="{0D2D673C-B37C-493F-ACD6-F2F20D727F0C}" dt="2024-09-18T09:18:41.263" v="146"/>
          <ac:spMkLst>
            <pc:docMk/>
            <pc:sldMk cId="845076784" sldId="271"/>
            <ac:spMk id="3" creationId="{74833F03-BAF0-02CF-EC78-61E03964F45B}"/>
          </ac:spMkLst>
        </pc:spChg>
        <pc:spChg chg="add del mod">
          <ac:chgData name="professorlucas.souza01@gmail.com" userId="2af955087a336683" providerId="LiveId" clId="{0D2D673C-B37C-493F-ACD6-F2F20D727F0C}" dt="2024-09-18T09:17:50.926" v="142"/>
          <ac:spMkLst>
            <pc:docMk/>
            <pc:sldMk cId="845076784" sldId="271"/>
            <ac:spMk id="4" creationId="{7C8CB002-C1DF-2649-3525-C358B4620B2E}"/>
          </ac:spMkLst>
        </pc:spChg>
      </pc:sldChg>
      <pc:sldChg chg="modSp add mod">
        <pc:chgData name="professorlucas.souza01@gmail.com" userId="2af955087a336683" providerId="LiveId" clId="{0D2D673C-B37C-493F-ACD6-F2F20D727F0C}" dt="2024-09-18T09:21:25.283" v="150"/>
        <pc:sldMkLst>
          <pc:docMk/>
          <pc:sldMk cId="570080477" sldId="272"/>
        </pc:sldMkLst>
        <pc:spChg chg="mod">
          <ac:chgData name="professorlucas.souza01@gmail.com" userId="2af955087a336683" providerId="LiveId" clId="{0D2D673C-B37C-493F-ACD6-F2F20D727F0C}" dt="2024-09-18T09:21:25.283" v="150"/>
          <ac:spMkLst>
            <pc:docMk/>
            <pc:sldMk cId="570080477" sldId="272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9:26:59.882" v="153"/>
        <pc:sldMkLst>
          <pc:docMk/>
          <pc:sldMk cId="1126162782" sldId="273"/>
        </pc:sldMkLst>
        <pc:spChg chg="mod">
          <ac:chgData name="professorlucas.souza01@gmail.com" userId="2af955087a336683" providerId="LiveId" clId="{0D2D673C-B37C-493F-ACD6-F2F20D727F0C}" dt="2024-09-18T09:26:59.882" v="153"/>
          <ac:spMkLst>
            <pc:docMk/>
            <pc:sldMk cId="1126162782" sldId="273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9:42:52.817" v="156"/>
        <pc:sldMkLst>
          <pc:docMk/>
          <pc:sldMk cId="4008055696" sldId="274"/>
        </pc:sldMkLst>
        <pc:spChg chg="mod">
          <ac:chgData name="professorlucas.souza01@gmail.com" userId="2af955087a336683" providerId="LiveId" clId="{0D2D673C-B37C-493F-ACD6-F2F20D727F0C}" dt="2024-09-18T09:42:52.817" v="156"/>
          <ac:spMkLst>
            <pc:docMk/>
            <pc:sldMk cId="4008055696" sldId="274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9:43:42.257" v="160" actId="27636"/>
        <pc:sldMkLst>
          <pc:docMk/>
          <pc:sldMk cId="2737239746" sldId="275"/>
        </pc:sldMkLst>
        <pc:spChg chg="mod">
          <ac:chgData name="professorlucas.souza01@gmail.com" userId="2af955087a336683" providerId="LiveId" clId="{0D2D673C-B37C-493F-ACD6-F2F20D727F0C}" dt="2024-09-18T09:43:42.257" v="160" actId="27636"/>
          <ac:spMkLst>
            <pc:docMk/>
            <pc:sldMk cId="2737239746" sldId="275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9:45:12.826" v="164"/>
        <pc:sldMkLst>
          <pc:docMk/>
          <pc:sldMk cId="2032704099" sldId="276"/>
        </pc:sldMkLst>
        <pc:spChg chg="mod">
          <ac:chgData name="professorlucas.souza01@gmail.com" userId="2af955087a336683" providerId="LiveId" clId="{0D2D673C-B37C-493F-ACD6-F2F20D727F0C}" dt="2024-09-18T09:45:12.826" v="164"/>
          <ac:spMkLst>
            <pc:docMk/>
            <pc:sldMk cId="2032704099" sldId="276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8T09:47:37.896" v="172" actId="27636"/>
        <pc:sldMkLst>
          <pc:docMk/>
          <pc:sldMk cId="1446044119" sldId="277"/>
        </pc:sldMkLst>
        <pc:spChg chg="mod">
          <ac:chgData name="professorlucas.souza01@gmail.com" userId="2af955087a336683" providerId="LiveId" clId="{0D2D673C-B37C-493F-ACD6-F2F20D727F0C}" dt="2024-09-18T09:47:37.896" v="172" actId="27636"/>
          <ac:spMkLst>
            <pc:docMk/>
            <pc:sldMk cId="1446044119" sldId="277"/>
            <ac:spMk id="3" creationId="{74833F03-BAF0-02CF-EC78-61E03964F45B}"/>
          </ac:spMkLst>
        </pc:spChg>
      </pc:sldChg>
      <pc:sldChg chg="add">
        <pc:chgData name="professorlucas.souza01@gmail.com" userId="2af955087a336683" providerId="LiveId" clId="{0D2D673C-B37C-493F-ACD6-F2F20D727F0C}" dt="2024-09-18T09:47:57.946" v="173"/>
        <pc:sldMkLst>
          <pc:docMk/>
          <pc:sldMk cId="4249271810" sldId="278"/>
        </pc:sldMkLst>
      </pc:sldChg>
      <pc:sldChg chg="add">
        <pc:chgData name="professorlucas.souza01@gmail.com" userId="2af955087a336683" providerId="LiveId" clId="{0D2D673C-B37C-493F-ACD6-F2F20D727F0C}" dt="2024-09-18T09:52:32.494" v="174"/>
        <pc:sldMkLst>
          <pc:docMk/>
          <pc:sldMk cId="0" sldId="279"/>
        </pc:sldMkLst>
      </pc:sldChg>
      <pc:sldChg chg="add">
        <pc:chgData name="professorlucas.souza01@gmail.com" userId="2af955087a336683" providerId="LiveId" clId="{0D2D673C-B37C-493F-ACD6-F2F20D727F0C}" dt="2024-09-18T09:52:32.494" v="174"/>
        <pc:sldMkLst>
          <pc:docMk/>
          <pc:sldMk cId="0" sldId="280"/>
        </pc:sldMkLst>
      </pc:sldChg>
      <pc:sldChg chg="add">
        <pc:chgData name="professorlucas.souza01@gmail.com" userId="2af955087a336683" providerId="LiveId" clId="{0D2D673C-B37C-493F-ACD6-F2F20D727F0C}" dt="2024-09-18T09:52:32.494" v="174"/>
        <pc:sldMkLst>
          <pc:docMk/>
          <pc:sldMk cId="0" sldId="281"/>
        </pc:sldMkLst>
      </pc:sldChg>
      <pc:sldChg chg="add">
        <pc:chgData name="professorlucas.souza01@gmail.com" userId="2af955087a336683" providerId="LiveId" clId="{0D2D673C-B37C-493F-ACD6-F2F20D727F0C}" dt="2024-09-18T09:52:32.494" v="174"/>
        <pc:sldMkLst>
          <pc:docMk/>
          <pc:sldMk cId="0" sldId="282"/>
        </pc:sldMkLst>
      </pc:sldChg>
      <pc:sldChg chg="add">
        <pc:chgData name="professorlucas.souza01@gmail.com" userId="2af955087a336683" providerId="LiveId" clId="{0D2D673C-B37C-493F-ACD6-F2F20D727F0C}" dt="2024-09-18T09:52:32.494" v="174"/>
        <pc:sldMkLst>
          <pc:docMk/>
          <pc:sldMk cId="0" sldId="283"/>
        </pc:sldMkLst>
      </pc:sldChg>
      <pc:sldChg chg="add">
        <pc:chgData name="professorlucas.souza01@gmail.com" userId="2af955087a336683" providerId="LiveId" clId="{0D2D673C-B37C-493F-ACD6-F2F20D727F0C}" dt="2024-09-18T09:52:32.494" v="174"/>
        <pc:sldMkLst>
          <pc:docMk/>
          <pc:sldMk cId="0" sldId="284"/>
        </pc:sldMkLst>
      </pc:sldChg>
      <pc:sldChg chg="add">
        <pc:chgData name="professorlucas.souza01@gmail.com" userId="2af955087a336683" providerId="LiveId" clId="{0D2D673C-B37C-493F-ACD6-F2F20D727F0C}" dt="2024-09-18T09:52:32.494" v="174"/>
        <pc:sldMkLst>
          <pc:docMk/>
          <pc:sldMk cId="0" sldId="285"/>
        </pc:sldMkLst>
      </pc:sldChg>
      <pc:sldChg chg="modSp add mod">
        <pc:chgData name="professorlucas.souza01@gmail.com" userId="2af955087a336683" providerId="LiveId" clId="{0D2D673C-B37C-493F-ACD6-F2F20D727F0C}" dt="2024-09-18T09:53:56.488" v="180" actId="14100"/>
        <pc:sldMkLst>
          <pc:docMk/>
          <pc:sldMk cId="0" sldId="286"/>
        </pc:sldMkLst>
        <pc:spChg chg="mod">
          <ac:chgData name="professorlucas.souza01@gmail.com" userId="2af955087a336683" providerId="LiveId" clId="{0D2D673C-B37C-493F-ACD6-F2F20D727F0C}" dt="2024-09-18T09:53:56.488" v="180" actId="14100"/>
          <ac:spMkLst>
            <pc:docMk/>
            <pc:sldMk cId="0" sldId="286"/>
            <ac:spMk id="3" creationId="{00000000-0000-0000-0000-000000000000}"/>
          </ac:spMkLst>
        </pc:spChg>
      </pc:sldChg>
      <pc:sldChg chg="modSp add mod">
        <pc:chgData name="professorlucas.souza01@gmail.com" userId="2af955087a336683" providerId="LiveId" clId="{0D2D673C-B37C-493F-ACD6-F2F20D727F0C}" dt="2024-09-19T09:17:47.055" v="183" actId="27636"/>
        <pc:sldMkLst>
          <pc:docMk/>
          <pc:sldMk cId="3944242676" sldId="287"/>
        </pc:sldMkLst>
        <pc:spChg chg="mod">
          <ac:chgData name="professorlucas.souza01@gmail.com" userId="2af955087a336683" providerId="LiveId" clId="{0D2D673C-B37C-493F-ACD6-F2F20D727F0C}" dt="2024-09-19T09:17:47.055" v="183" actId="27636"/>
          <ac:spMkLst>
            <pc:docMk/>
            <pc:sldMk cId="3944242676" sldId="287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9T09:18:35.155" v="188" actId="20577"/>
        <pc:sldMkLst>
          <pc:docMk/>
          <pc:sldMk cId="3493111110" sldId="288"/>
        </pc:sldMkLst>
        <pc:spChg chg="mod">
          <ac:chgData name="professorlucas.souza01@gmail.com" userId="2af955087a336683" providerId="LiveId" clId="{0D2D673C-B37C-493F-ACD6-F2F20D727F0C}" dt="2024-09-19T09:18:35.155" v="188" actId="20577"/>
          <ac:spMkLst>
            <pc:docMk/>
            <pc:sldMk cId="3493111110" sldId="288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9T09:19:32.571" v="192" actId="27636"/>
        <pc:sldMkLst>
          <pc:docMk/>
          <pc:sldMk cId="3530185911" sldId="289"/>
        </pc:sldMkLst>
        <pc:spChg chg="mod">
          <ac:chgData name="professorlucas.souza01@gmail.com" userId="2af955087a336683" providerId="LiveId" clId="{0D2D673C-B37C-493F-ACD6-F2F20D727F0C}" dt="2024-09-19T09:19:32.571" v="192" actId="27636"/>
          <ac:spMkLst>
            <pc:docMk/>
            <pc:sldMk cId="3530185911" sldId="289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9T09:20:25.852" v="196" actId="27636"/>
        <pc:sldMkLst>
          <pc:docMk/>
          <pc:sldMk cId="471257974" sldId="290"/>
        </pc:sldMkLst>
        <pc:spChg chg="mod">
          <ac:chgData name="professorlucas.souza01@gmail.com" userId="2af955087a336683" providerId="LiveId" clId="{0D2D673C-B37C-493F-ACD6-F2F20D727F0C}" dt="2024-09-19T09:20:25.852" v="196" actId="27636"/>
          <ac:spMkLst>
            <pc:docMk/>
            <pc:sldMk cId="471257974" sldId="290"/>
            <ac:spMk id="3" creationId="{74833F03-BAF0-02CF-EC78-61E03964F45B}"/>
          </ac:spMkLst>
        </pc:spChg>
      </pc:sldChg>
      <pc:sldChg chg="modSp add mod">
        <pc:chgData name="professorlucas.souza01@gmail.com" userId="2af955087a336683" providerId="LiveId" clId="{0D2D673C-B37C-493F-ACD6-F2F20D727F0C}" dt="2024-09-19T09:21:07.415" v="200"/>
        <pc:sldMkLst>
          <pc:docMk/>
          <pc:sldMk cId="2492724634" sldId="291"/>
        </pc:sldMkLst>
        <pc:spChg chg="mod">
          <ac:chgData name="professorlucas.souza01@gmail.com" userId="2af955087a336683" providerId="LiveId" clId="{0D2D673C-B37C-493F-ACD6-F2F20D727F0C}" dt="2024-09-19T09:21:07.415" v="200"/>
          <ac:spMkLst>
            <pc:docMk/>
            <pc:sldMk cId="2492724634" sldId="291"/>
            <ac:spMk id="3" creationId="{74833F03-BAF0-02CF-EC78-61E03964F4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7120-5FBB-638D-80CD-7C7763756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A5D1CD-1C0E-9B92-DD0E-22071C219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1C354D-E85E-DFD2-7887-FB1A5954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FDBCBA-00F3-0D27-A664-C72DF952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1D63A-C2BE-59C1-E851-74FE57DA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0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17420-1905-C7AC-0E21-796DEEDC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69E021-BFDF-B82B-02D8-013991F9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343A6D-E7F4-5FB6-9C2E-F42EE418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0FD22-386F-1318-9B71-768EF3D4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07D95-EBF6-0924-CF06-C0C0C004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51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410DA-D266-6FD3-4313-648130BC5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AA61D-E6B8-393C-53BC-34B349928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5AD36-CFEE-D41E-A79C-B533A311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6EA57-6326-C21A-812B-BEE03E33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30AD2-801B-4975-72A6-6D1711CD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1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6CA7A-08B4-D697-899D-103A427B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04B68-2EC0-F105-D3AB-6E6643BE4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9B5C33-7F1B-78E0-2961-D8148354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9946A-FF60-6773-6F6F-98A915F4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66EF47-0633-217D-307D-E2A3791D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02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BB985-3312-B4D7-B163-9F51502D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0B3932-457E-ADD8-B758-94C75EFE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BC48D-8EF2-FF70-0058-CA79FC80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501E9-8718-4F8A-B769-52CB8CE4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BE050-224E-1440-38DC-1B1BE0A3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63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41418-8851-6E00-1BEB-0DBDF7D7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5D95B-52B0-81A5-6F70-542307C07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F3464C-B92A-E132-383C-B0229AFB4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8E2915-4020-7415-2D25-AF3621245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FB6251-E0C4-A2F5-265E-8235DD23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193AD1-0179-B2B3-9725-75C70111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33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6E08C-BDC5-DBCF-1D26-CE9424F4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AA81C3-4592-4276-1002-A4BBB4D9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43D383-533A-EC51-624E-70ABCF0B3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79AF2A-1DAF-925E-AED3-C06F6B20E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3E4418-9239-D4A7-CFB8-BD8EC193E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926A97-1EA5-58B7-8A86-5FA55FA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3EBF2B-A042-4982-946F-93111EF3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B0902B-789E-89BC-D659-6340526A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9249B-E368-FCF8-B51E-568E75AC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79C110-35C2-9C19-0723-AFA1D855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C3815A-CBA3-C2A4-66E8-C13874F0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480121-27E4-F5EA-AB1E-3DEC7770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92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79630C-F24A-370A-BFC0-4F6874CB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B1EF11-B3AD-DCB8-70A0-D171D065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4ACE23-4EAA-F1E8-B120-381CCDBF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F4023-BE22-5417-FA6A-59D681FC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FB0482-8EE8-9B38-7D62-005971E4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2AEB38-913D-0F5D-A030-0D0B3A93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B099D5-BE50-F8C3-C404-5EEB177F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8C326-7DD1-DFF0-B5BC-193472D7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26E42F-D24C-9EE9-EDBE-DC02CC6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05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94426-34DA-281C-56B5-1E4C8F04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287865-1F53-A55E-F426-12CC1B39B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BDA254-03DB-5F0D-7908-96C75C6E6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5A11DA-8F7F-6673-72DD-3516345C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72F4EB-2FE3-2774-30B2-58043B14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BCF869-9B99-7FFD-6E62-00D7BF7A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50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A5F9A9-A0F6-CAC6-67E7-D4783DF7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F6522D-EFA7-F6EF-D3ED-30C6F49B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B10FEF-97D9-A884-0CBF-4EF630DD5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A17DC-CD61-4009-BDD8-703BB186B890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D14D36-AC5E-E009-DF17-AE4D5B42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E40B4-F062-F9E1-19F9-9A6507688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F207-036C-435B-A792-010827DCDA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11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ava.com/en/download/faq/java_javascript.x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mozilla.org/en/docs/JavaScri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2006/webapi/WebIDL/" TargetMode="External"/><Relationship Id="rId2" Type="http://schemas.openxmlformats.org/officeDocument/2006/relationships/hyperlink" Target="http://www.ecma-international.org/publications/standards/Ecma-402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68936"/>
            <a:ext cx="10515600" cy="917943"/>
          </a:xfrm>
          <a:prstGeom prst="rect">
            <a:avLst/>
          </a:prstGeom>
        </p:spPr>
        <p:txBody>
          <a:bodyPr vert="horz" wrap="square" lIns="0" tIns="238505" rIns="0" bIns="0" rtlCol="0" anchor="ctr">
            <a:spAutoFit/>
          </a:bodyPr>
          <a:lstStyle/>
          <a:p>
            <a:pPr marL="20612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751" y="1607261"/>
            <a:ext cx="6816090" cy="36760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430" indent="-342900">
              <a:spcBef>
                <a:spcPts val="105"/>
              </a:spcBef>
              <a:buClr>
                <a:srgbClr val="82BD5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linguagem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criação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scripts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Web;</a:t>
            </a:r>
            <a:endParaRPr sz="3200">
              <a:latin typeface="Calibri"/>
              <a:cs typeface="Calibri"/>
            </a:endParaRPr>
          </a:p>
          <a:p>
            <a:pPr marL="354965" indent="-342265">
              <a:spcBef>
                <a:spcPts val="770"/>
              </a:spcBef>
              <a:buClr>
                <a:srgbClr val="82BD50"/>
              </a:buClr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bilhões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para: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spcBef>
                <a:spcPts val="690"/>
              </a:spcBef>
              <a:buClr>
                <a:srgbClr val="FF0000"/>
              </a:buClr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Adicionar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funcionalidades;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spcBef>
                <a:spcPts val="675"/>
              </a:spcBef>
              <a:buClr>
                <a:srgbClr val="FF0000"/>
              </a:buClr>
              <a:buFont typeface="Arial MT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Verificar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formulários;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spcBef>
                <a:spcPts val="670"/>
              </a:spcBef>
              <a:buClr>
                <a:srgbClr val="FF0000"/>
              </a:buClr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Comunicar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servidores;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spcBef>
                <a:spcPts val="670"/>
              </a:spcBef>
              <a:buClr>
                <a:srgbClr val="FF0000"/>
              </a:buClr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muitos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mais.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01863" y="4386073"/>
            <a:ext cx="1414780" cy="1613535"/>
            <a:chOff x="7077863" y="4386072"/>
            <a:chExt cx="1414780" cy="1613535"/>
          </a:xfrm>
        </p:grpSpPr>
        <p:sp>
          <p:nvSpPr>
            <p:cNvPr id="5" name="object 5"/>
            <p:cNvSpPr/>
            <p:nvPr/>
          </p:nvSpPr>
          <p:spPr>
            <a:xfrm>
              <a:off x="7077862" y="4458004"/>
              <a:ext cx="1384935" cy="1541780"/>
            </a:xfrm>
            <a:custGeom>
              <a:avLst/>
              <a:gdLst/>
              <a:ahLst/>
              <a:cxnLst/>
              <a:rect l="l" t="t" r="r" b="b"/>
              <a:pathLst>
                <a:path w="1384934" h="1541779">
                  <a:moveTo>
                    <a:pt x="1384579" y="1415669"/>
                  </a:moveTo>
                  <a:lnTo>
                    <a:pt x="1370622" y="1384363"/>
                  </a:lnTo>
                  <a:lnTo>
                    <a:pt x="1319923" y="1274978"/>
                  </a:lnTo>
                  <a:lnTo>
                    <a:pt x="1296682" y="1248524"/>
                  </a:lnTo>
                  <a:lnTo>
                    <a:pt x="1296682" y="1415237"/>
                  </a:lnTo>
                  <a:lnTo>
                    <a:pt x="1295209" y="1420342"/>
                  </a:lnTo>
                  <a:lnTo>
                    <a:pt x="1270152" y="1446911"/>
                  </a:lnTo>
                  <a:lnTo>
                    <a:pt x="1263484" y="1446707"/>
                  </a:lnTo>
                  <a:lnTo>
                    <a:pt x="1235786" y="1413408"/>
                  </a:lnTo>
                  <a:lnTo>
                    <a:pt x="1235697" y="1405966"/>
                  </a:lnTo>
                  <a:lnTo>
                    <a:pt x="1236916" y="1399870"/>
                  </a:lnTo>
                  <a:lnTo>
                    <a:pt x="1264716" y="1376514"/>
                  </a:lnTo>
                  <a:lnTo>
                    <a:pt x="1269568" y="1377061"/>
                  </a:lnTo>
                  <a:lnTo>
                    <a:pt x="1274699" y="1378585"/>
                  </a:lnTo>
                  <a:lnTo>
                    <a:pt x="1280045" y="1380972"/>
                  </a:lnTo>
                  <a:lnTo>
                    <a:pt x="1284744" y="1384439"/>
                  </a:lnTo>
                  <a:lnTo>
                    <a:pt x="1287907" y="1389240"/>
                  </a:lnTo>
                  <a:lnTo>
                    <a:pt x="1291729" y="1392948"/>
                  </a:lnTo>
                  <a:lnTo>
                    <a:pt x="1294244" y="1398968"/>
                  </a:lnTo>
                  <a:lnTo>
                    <a:pt x="1295641" y="1404239"/>
                  </a:lnTo>
                  <a:lnTo>
                    <a:pt x="1296682" y="1415237"/>
                  </a:lnTo>
                  <a:lnTo>
                    <a:pt x="1296682" y="1248524"/>
                  </a:lnTo>
                  <a:lnTo>
                    <a:pt x="635914" y="496354"/>
                  </a:lnTo>
                  <a:lnTo>
                    <a:pt x="626478" y="471462"/>
                  </a:lnTo>
                  <a:lnTo>
                    <a:pt x="600379" y="394284"/>
                  </a:lnTo>
                  <a:lnTo>
                    <a:pt x="526694" y="148336"/>
                  </a:lnTo>
                  <a:lnTo>
                    <a:pt x="499402" y="66763"/>
                  </a:lnTo>
                  <a:lnTo>
                    <a:pt x="456996" y="42100"/>
                  </a:lnTo>
                  <a:lnTo>
                    <a:pt x="421754" y="23088"/>
                  </a:lnTo>
                  <a:lnTo>
                    <a:pt x="361480" y="2222"/>
                  </a:lnTo>
                  <a:lnTo>
                    <a:pt x="330682" y="0"/>
                  </a:lnTo>
                  <a:lnTo>
                    <a:pt x="295757" y="3581"/>
                  </a:lnTo>
                  <a:lnTo>
                    <a:pt x="253847" y="12801"/>
                  </a:lnTo>
                  <a:lnTo>
                    <a:pt x="202920" y="27241"/>
                  </a:lnTo>
                  <a:lnTo>
                    <a:pt x="94322" y="94754"/>
                  </a:lnTo>
                  <a:lnTo>
                    <a:pt x="260642" y="209397"/>
                  </a:lnTo>
                  <a:lnTo>
                    <a:pt x="255955" y="284340"/>
                  </a:lnTo>
                  <a:lnTo>
                    <a:pt x="82677" y="193255"/>
                  </a:lnTo>
                  <a:lnTo>
                    <a:pt x="0" y="232905"/>
                  </a:lnTo>
                  <a:lnTo>
                    <a:pt x="2349" y="241795"/>
                  </a:lnTo>
                  <a:lnTo>
                    <a:pt x="6946" y="253022"/>
                  </a:lnTo>
                  <a:lnTo>
                    <a:pt x="33210" y="309346"/>
                  </a:lnTo>
                  <a:lnTo>
                    <a:pt x="42532" y="326732"/>
                  </a:lnTo>
                  <a:lnTo>
                    <a:pt x="52501" y="342976"/>
                  </a:lnTo>
                  <a:lnTo>
                    <a:pt x="61595" y="359473"/>
                  </a:lnTo>
                  <a:lnTo>
                    <a:pt x="72212" y="374599"/>
                  </a:lnTo>
                  <a:lnTo>
                    <a:pt x="81483" y="388200"/>
                  </a:lnTo>
                  <a:lnTo>
                    <a:pt x="91630" y="401586"/>
                  </a:lnTo>
                  <a:lnTo>
                    <a:pt x="122859" y="433933"/>
                  </a:lnTo>
                  <a:lnTo>
                    <a:pt x="155041" y="455625"/>
                  </a:lnTo>
                  <a:lnTo>
                    <a:pt x="160858" y="459752"/>
                  </a:lnTo>
                  <a:lnTo>
                    <a:pt x="165608" y="467004"/>
                  </a:lnTo>
                  <a:lnTo>
                    <a:pt x="168592" y="474713"/>
                  </a:lnTo>
                  <a:lnTo>
                    <a:pt x="170929" y="483539"/>
                  </a:lnTo>
                  <a:lnTo>
                    <a:pt x="172085" y="502132"/>
                  </a:lnTo>
                  <a:lnTo>
                    <a:pt x="171310" y="509892"/>
                  </a:lnTo>
                  <a:lnTo>
                    <a:pt x="171183" y="516534"/>
                  </a:lnTo>
                  <a:lnTo>
                    <a:pt x="149783" y="567550"/>
                  </a:lnTo>
                  <a:lnTo>
                    <a:pt x="200787" y="596188"/>
                  </a:lnTo>
                  <a:lnTo>
                    <a:pt x="260680" y="629805"/>
                  </a:lnTo>
                  <a:lnTo>
                    <a:pt x="371424" y="666584"/>
                  </a:lnTo>
                  <a:lnTo>
                    <a:pt x="543991" y="676605"/>
                  </a:lnTo>
                  <a:lnTo>
                    <a:pt x="1128077" y="1448638"/>
                  </a:lnTo>
                  <a:lnTo>
                    <a:pt x="1188758" y="1527987"/>
                  </a:lnTo>
                  <a:lnTo>
                    <a:pt x="1202778" y="1534629"/>
                  </a:lnTo>
                  <a:lnTo>
                    <a:pt x="1218120" y="1539087"/>
                  </a:lnTo>
                  <a:lnTo>
                    <a:pt x="1234744" y="1541233"/>
                  </a:lnTo>
                  <a:lnTo>
                    <a:pt x="1253312" y="1540116"/>
                  </a:lnTo>
                  <a:lnTo>
                    <a:pt x="1274978" y="1536344"/>
                  </a:lnTo>
                  <a:lnTo>
                    <a:pt x="1299413" y="1528813"/>
                  </a:lnTo>
                  <a:lnTo>
                    <a:pt x="1329105" y="1516227"/>
                  </a:lnTo>
                  <a:lnTo>
                    <a:pt x="1363649" y="1500517"/>
                  </a:lnTo>
                  <a:lnTo>
                    <a:pt x="1384579" y="141566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1267" y="5771905"/>
              <a:ext cx="252060" cy="1586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97688" y="4387501"/>
              <a:ext cx="1370965" cy="1447800"/>
            </a:xfrm>
            <a:custGeom>
              <a:avLst/>
              <a:gdLst/>
              <a:ahLst/>
              <a:cxnLst/>
              <a:rect l="l" t="t" r="r" b="b"/>
              <a:pathLst>
                <a:path w="1370965" h="1447800">
                  <a:moveTo>
                    <a:pt x="1370826" y="1384403"/>
                  </a:moveTo>
                  <a:lnTo>
                    <a:pt x="1321005" y="1274779"/>
                  </a:lnTo>
                  <a:lnTo>
                    <a:pt x="636992" y="496125"/>
                  </a:lnTo>
                  <a:lnTo>
                    <a:pt x="627572" y="471225"/>
                  </a:lnTo>
                  <a:lnTo>
                    <a:pt x="601452" y="394055"/>
                  </a:lnTo>
                  <a:lnTo>
                    <a:pt x="527766" y="148108"/>
                  </a:lnTo>
                  <a:lnTo>
                    <a:pt x="500477" y="66529"/>
                  </a:lnTo>
                  <a:lnTo>
                    <a:pt x="458077" y="41869"/>
                  </a:lnTo>
                  <a:lnTo>
                    <a:pt x="421947" y="23101"/>
                  </a:lnTo>
                  <a:lnTo>
                    <a:pt x="361674" y="2229"/>
                  </a:lnTo>
                  <a:lnTo>
                    <a:pt x="330872" y="0"/>
                  </a:lnTo>
                  <a:lnTo>
                    <a:pt x="295958" y="3584"/>
                  </a:lnTo>
                  <a:lnTo>
                    <a:pt x="254036" y="12804"/>
                  </a:lnTo>
                  <a:lnTo>
                    <a:pt x="203109" y="27246"/>
                  </a:lnTo>
                  <a:lnTo>
                    <a:pt x="95402" y="94526"/>
                  </a:lnTo>
                  <a:lnTo>
                    <a:pt x="261715" y="209166"/>
                  </a:lnTo>
                  <a:lnTo>
                    <a:pt x="256150" y="284338"/>
                  </a:lnTo>
                  <a:lnTo>
                    <a:pt x="83758" y="193040"/>
                  </a:lnTo>
                  <a:lnTo>
                    <a:pt x="0" y="233184"/>
                  </a:lnTo>
                  <a:lnTo>
                    <a:pt x="8028" y="252790"/>
                  </a:lnTo>
                  <a:lnTo>
                    <a:pt x="16935" y="272151"/>
                  </a:lnTo>
                  <a:lnTo>
                    <a:pt x="24730" y="290875"/>
                  </a:lnTo>
                  <a:lnTo>
                    <a:pt x="43610" y="326495"/>
                  </a:lnTo>
                  <a:lnTo>
                    <a:pt x="72406" y="374602"/>
                  </a:lnTo>
                  <a:lnTo>
                    <a:pt x="102629" y="413835"/>
                  </a:lnTo>
                  <a:lnTo>
                    <a:pt x="134686" y="442188"/>
                  </a:lnTo>
                  <a:lnTo>
                    <a:pt x="156126" y="455395"/>
                  </a:lnTo>
                  <a:lnTo>
                    <a:pt x="161929" y="459520"/>
                  </a:lnTo>
                  <a:lnTo>
                    <a:pt x="166683" y="466768"/>
                  </a:lnTo>
                  <a:lnTo>
                    <a:pt x="169673" y="474483"/>
                  </a:lnTo>
                  <a:lnTo>
                    <a:pt x="172585" y="492601"/>
                  </a:lnTo>
                  <a:lnTo>
                    <a:pt x="173161" y="501900"/>
                  </a:lnTo>
                  <a:lnTo>
                    <a:pt x="172383" y="509656"/>
                  </a:lnTo>
                  <a:lnTo>
                    <a:pt x="172270" y="516306"/>
                  </a:lnTo>
                  <a:lnTo>
                    <a:pt x="150859" y="567323"/>
                  </a:lnTo>
                  <a:lnTo>
                    <a:pt x="260872" y="629810"/>
                  </a:lnTo>
                  <a:lnTo>
                    <a:pt x="372736" y="667253"/>
                  </a:lnTo>
                  <a:lnTo>
                    <a:pt x="545071" y="676375"/>
                  </a:lnTo>
                  <a:lnTo>
                    <a:pt x="1133578" y="1447279"/>
                  </a:lnTo>
                  <a:lnTo>
                    <a:pt x="1237653" y="1419697"/>
                  </a:lnTo>
                  <a:lnTo>
                    <a:pt x="1236127" y="1406862"/>
                  </a:lnTo>
                  <a:lnTo>
                    <a:pt x="1237119" y="1399914"/>
                  </a:lnTo>
                  <a:lnTo>
                    <a:pt x="1264916" y="1376554"/>
                  </a:lnTo>
                  <a:lnTo>
                    <a:pt x="1270666" y="1376865"/>
                  </a:lnTo>
                  <a:lnTo>
                    <a:pt x="1295861" y="1404270"/>
                  </a:lnTo>
                  <a:lnTo>
                    <a:pt x="1370826" y="1384403"/>
                  </a:lnTo>
                  <a:close/>
                </a:path>
              </a:pathLst>
            </a:custGeom>
            <a:solidFill>
              <a:srgbClr val="003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76977" y="4577938"/>
              <a:ext cx="233679" cy="262890"/>
            </a:xfrm>
            <a:custGeom>
              <a:avLst/>
              <a:gdLst/>
              <a:ahLst/>
              <a:cxnLst/>
              <a:rect l="l" t="t" r="r" b="b"/>
              <a:pathLst>
                <a:path w="233679" h="262889">
                  <a:moveTo>
                    <a:pt x="233446" y="150700"/>
                  </a:moveTo>
                  <a:lnTo>
                    <a:pt x="214582" y="100906"/>
                  </a:lnTo>
                  <a:lnTo>
                    <a:pt x="0" y="0"/>
                  </a:lnTo>
                  <a:lnTo>
                    <a:pt x="10549" y="25544"/>
                  </a:lnTo>
                  <a:lnTo>
                    <a:pt x="20397" y="48444"/>
                  </a:lnTo>
                  <a:lnTo>
                    <a:pt x="30647" y="69349"/>
                  </a:lnTo>
                  <a:lnTo>
                    <a:pt x="39559" y="88722"/>
                  </a:lnTo>
                  <a:lnTo>
                    <a:pt x="67470" y="137062"/>
                  </a:lnTo>
                  <a:lnTo>
                    <a:pt x="99689" y="176711"/>
                  </a:lnTo>
                  <a:lnTo>
                    <a:pt x="142316" y="216433"/>
                  </a:lnTo>
                  <a:lnTo>
                    <a:pt x="159337" y="230811"/>
                  </a:lnTo>
                  <a:lnTo>
                    <a:pt x="178606" y="246495"/>
                  </a:lnTo>
                  <a:lnTo>
                    <a:pt x="199858" y="262584"/>
                  </a:lnTo>
                  <a:lnTo>
                    <a:pt x="233446" y="150700"/>
                  </a:lnTo>
                  <a:close/>
                </a:path>
              </a:pathLst>
            </a:custGeom>
            <a:solidFill>
              <a:srgbClr val="B76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07443" y="4386072"/>
              <a:ext cx="405130" cy="619760"/>
            </a:xfrm>
            <a:custGeom>
              <a:avLst/>
              <a:gdLst/>
              <a:ahLst/>
              <a:cxnLst/>
              <a:rect l="l" t="t" r="r" b="b"/>
              <a:pathLst>
                <a:path w="405129" h="619760">
                  <a:moveTo>
                    <a:pt x="404739" y="487459"/>
                  </a:moveTo>
                  <a:lnTo>
                    <a:pt x="312806" y="357823"/>
                  </a:lnTo>
                  <a:lnTo>
                    <a:pt x="271754" y="334686"/>
                  </a:lnTo>
                  <a:lnTo>
                    <a:pt x="303254" y="154392"/>
                  </a:lnTo>
                  <a:lnTo>
                    <a:pt x="298053" y="131205"/>
                  </a:lnTo>
                  <a:lnTo>
                    <a:pt x="254539" y="323190"/>
                  </a:lnTo>
                  <a:lnTo>
                    <a:pt x="232691" y="311979"/>
                  </a:lnTo>
                  <a:lnTo>
                    <a:pt x="291894" y="72380"/>
                  </a:lnTo>
                  <a:lnTo>
                    <a:pt x="256317" y="44957"/>
                  </a:lnTo>
                  <a:lnTo>
                    <a:pt x="220602" y="24190"/>
                  </a:lnTo>
                  <a:lnTo>
                    <a:pt x="184772" y="10067"/>
                  </a:lnTo>
                  <a:lnTo>
                    <a:pt x="148569" y="1712"/>
                  </a:lnTo>
                  <a:lnTo>
                    <a:pt x="112251" y="0"/>
                  </a:lnTo>
                  <a:lnTo>
                    <a:pt x="75559" y="4055"/>
                  </a:lnTo>
                  <a:lnTo>
                    <a:pt x="38518" y="13872"/>
                  </a:lnTo>
                  <a:lnTo>
                    <a:pt x="0" y="28804"/>
                  </a:lnTo>
                  <a:lnTo>
                    <a:pt x="139458" y="138288"/>
                  </a:lnTo>
                  <a:lnTo>
                    <a:pt x="162439" y="228560"/>
                  </a:lnTo>
                  <a:lnTo>
                    <a:pt x="73535" y="527049"/>
                  </a:lnTo>
                  <a:lnTo>
                    <a:pt x="144483" y="566815"/>
                  </a:lnTo>
                  <a:lnTo>
                    <a:pt x="242779" y="599347"/>
                  </a:lnTo>
                  <a:lnTo>
                    <a:pt x="352844" y="619309"/>
                  </a:lnTo>
                  <a:lnTo>
                    <a:pt x="404739" y="487459"/>
                  </a:lnTo>
                  <a:close/>
                </a:path>
              </a:pathLst>
            </a:custGeom>
            <a:solidFill>
              <a:srgbClr val="8B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4909" y="4819838"/>
              <a:ext cx="103759" cy="11305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0305" y="5759737"/>
              <a:ext cx="211763" cy="1467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56234" y="4867419"/>
              <a:ext cx="826135" cy="946150"/>
            </a:xfrm>
            <a:custGeom>
              <a:avLst/>
              <a:gdLst/>
              <a:ahLst/>
              <a:cxnLst/>
              <a:rect l="l" t="t" r="r" b="b"/>
              <a:pathLst>
                <a:path w="826134" h="946150">
                  <a:moveTo>
                    <a:pt x="826042" y="892317"/>
                  </a:moveTo>
                  <a:lnTo>
                    <a:pt x="821167" y="877486"/>
                  </a:lnTo>
                  <a:lnTo>
                    <a:pt x="807931" y="848878"/>
                  </a:lnTo>
                  <a:lnTo>
                    <a:pt x="800180" y="833890"/>
                  </a:lnTo>
                  <a:lnTo>
                    <a:pt x="790925" y="820351"/>
                  </a:lnTo>
                  <a:lnTo>
                    <a:pt x="782519" y="806455"/>
                  </a:lnTo>
                  <a:lnTo>
                    <a:pt x="773049" y="792055"/>
                  </a:lnTo>
                  <a:lnTo>
                    <a:pt x="762878" y="778626"/>
                  </a:lnTo>
                  <a:lnTo>
                    <a:pt x="64718" y="0"/>
                  </a:lnTo>
                  <a:lnTo>
                    <a:pt x="0" y="133360"/>
                  </a:lnTo>
                  <a:lnTo>
                    <a:pt x="624071" y="945845"/>
                  </a:lnTo>
                  <a:lnTo>
                    <a:pt x="672584" y="932988"/>
                  </a:lnTo>
                  <a:lnTo>
                    <a:pt x="670297" y="913668"/>
                  </a:lnTo>
                  <a:lnTo>
                    <a:pt x="674663" y="894553"/>
                  </a:lnTo>
                  <a:lnTo>
                    <a:pt x="682856" y="879141"/>
                  </a:lnTo>
                  <a:lnTo>
                    <a:pt x="695769" y="867330"/>
                  </a:lnTo>
                  <a:lnTo>
                    <a:pt x="710928" y="860428"/>
                  </a:lnTo>
                  <a:lnTo>
                    <a:pt x="728138" y="857703"/>
                  </a:lnTo>
                  <a:lnTo>
                    <a:pt x="745478" y="862545"/>
                  </a:lnTo>
                  <a:lnTo>
                    <a:pt x="761813" y="874340"/>
                  </a:lnTo>
                  <a:lnTo>
                    <a:pt x="764747" y="878281"/>
                  </a:lnTo>
                  <a:lnTo>
                    <a:pt x="767454" y="881365"/>
                  </a:lnTo>
                  <a:lnTo>
                    <a:pt x="770387" y="885307"/>
                  </a:lnTo>
                  <a:lnTo>
                    <a:pt x="778137" y="900294"/>
                  </a:lnTo>
                  <a:lnTo>
                    <a:pt x="779306" y="904704"/>
                  </a:lnTo>
                  <a:lnTo>
                    <a:pt x="826042" y="892317"/>
                  </a:lnTo>
                  <a:close/>
                </a:path>
              </a:pathLst>
            </a:custGeom>
            <a:solidFill>
              <a:srgbClr val="B76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16653" y="4777835"/>
              <a:ext cx="95885" cy="60960"/>
            </a:xfrm>
            <a:custGeom>
              <a:avLst/>
              <a:gdLst/>
              <a:ahLst/>
              <a:cxnLst/>
              <a:rect l="l" t="t" r="r" b="b"/>
              <a:pathLst>
                <a:path w="95884" h="60960">
                  <a:moveTo>
                    <a:pt x="95509" y="35280"/>
                  </a:moveTo>
                  <a:lnTo>
                    <a:pt x="68746" y="5525"/>
                  </a:lnTo>
                  <a:lnTo>
                    <a:pt x="36126" y="0"/>
                  </a:lnTo>
                  <a:lnTo>
                    <a:pt x="21083" y="211"/>
                  </a:lnTo>
                  <a:lnTo>
                    <a:pt x="0" y="27520"/>
                  </a:lnTo>
                  <a:lnTo>
                    <a:pt x="14357" y="24672"/>
                  </a:lnTo>
                  <a:lnTo>
                    <a:pt x="35992" y="20825"/>
                  </a:lnTo>
                  <a:lnTo>
                    <a:pt x="77456" y="41953"/>
                  </a:lnTo>
                  <a:lnTo>
                    <a:pt x="95649" y="60753"/>
                  </a:lnTo>
                  <a:lnTo>
                    <a:pt x="95509" y="35280"/>
                  </a:lnTo>
                  <a:close/>
                </a:path>
              </a:pathLst>
            </a:custGeom>
            <a:solidFill>
              <a:srgbClr val="003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47108" y="4647431"/>
              <a:ext cx="260350" cy="360045"/>
            </a:xfrm>
            <a:custGeom>
              <a:avLst/>
              <a:gdLst/>
              <a:ahLst/>
              <a:cxnLst/>
              <a:rect l="l" t="t" r="r" b="b"/>
              <a:pathLst>
                <a:path w="260350" h="360045">
                  <a:moveTo>
                    <a:pt x="259983" y="331326"/>
                  </a:moveTo>
                  <a:lnTo>
                    <a:pt x="246618" y="309358"/>
                  </a:lnTo>
                  <a:lnTo>
                    <a:pt x="212132" y="250464"/>
                  </a:lnTo>
                  <a:lnTo>
                    <a:pt x="202341" y="231338"/>
                  </a:lnTo>
                  <a:lnTo>
                    <a:pt x="193013" y="213964"/>
                  </a:lnTo>
                  <a:lnTo>
                    <a:pt x="175893" y="177877"/>
                  </a:lnTo>
                  <a:lnTo>
                    <a:pt x="160316" y="140438"/>
                  </a:lnTo>
                  <a:lnTo>
                    <a:pt x="136826" y="76755"/>
                  </a:lnTo>
                  <a:lnTo>
                    <a:pt x="129626" y="53154"/>
                  </a:lnTo>
                  <a:lnTo>
                    <a:pt x="121077" y="28022"/>
                  </a:lnTo>
                  <a:lnTo>
                    <a:pt x="112705" y="0"/>
                  </a:lnTo>
                  <a:lnTo>
                    <a:pt x="107276" y="22229"/>
                  </a:lnTo>
                  <a:lnTo>
                    <a:pt x="101597" y="43567"/>
                  </a:lnTo>
                  <a:lnTo>
                    <a:pt x="94999" y="61387"/>
                  </a:lnTo>
                  <a:lnTo>
                    <a:pt x="87451" y="75670"/>
                  </a:lnTo>
                  <a:lnTo>
                    <a:pt x="78743" y="85528"/>
                  </a:lnTo>
                  <a:lnTo>
                    <a:pt x="68387" y="89217"/>
                  </a:lnTo>
                  <a:lnTo>
                    <a:pt x="57289" y="86495"/>
                  </a:lnTo>
                  <a:lnTo>
                    <a:pt x="45188" y="76475"/>
                  </a:lnTo>
                  <a:lnTo>
                    <a:pt x="22810" y="106028"/>
                  </a:lnTo>
                  <a:lnTo>
                    <a:pt x="96055" y="150849"/>
                  </a:lnTo>
                  <a:lnTo>
                    <a:pt x="52432" y="289013"/>
                  </a:lnTo>
                  <a:lnTo>
                    <a:pt x="11072" y="275409"/>
                  </a:lnTo>
                  <a:lnTo>
                    <a:pt x="0" y="336926"/>
                  </a:lnTo>
                  <a:lnTo>
                    <a:pt x="74212" y="356938"/>
                  </a:lnTo>
                  <a:lnTo>
                    <a:pt x="131570" y="359682"/>
                  </a:lnTo>
                  <a:lnTo>
                    <a:pt x="259983" y="331326"/>
                  </a:lnTo>
                  <a:close/>
                </a:path>
              </a:pathLst>
            </a:custGeom>
            <a:solidFill>
              <a:srgbClr val="B76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91738" y="4743923"/>
              <a:ext cx="142875" cy="193040"/>
            </a:xfrm>
            <a:custGeom>
              <a:avLst/>
              <a:gdLst/>
              <a:ahLst/>
              <a:cxnLst/>
              <a:rect l="l" t="t" r="r" b="b"/>
              <a:pathLst>
                <a:path w="142875" h="193039">
                  <a:moveTo>
                    <a:pt x="142262" y="48291"/>
                  </a:moveTo>
                  <a:lnTo>
                    <a:pt x="113532" y="36058"/>
                  </a:lnTo>
                  <a:lnTo>
                    <a:pt x="127973" y="54909"/>
                  </a:lnTo>
                  <a:lnTo>
                    <a:pt x="95609" y="174975"/>
                  </a:lnTo>
                  <a:lnTo>
                    <a:pt x="12536" y="139353"/>
                  </a:lnTo>
                  <a:lnTo>
                    <a:pt x="57004" y="29318"/>
                  </a:lnTo>
                  <a:lnTo>
                    <a:pt x="85345" y="15187"/>
                  </a:lnTo>
                  <a:lnTo>
                    <a:pt x="46400" y="0"/>
                  </a:lnTo>
                  <a:lnTo>
                    <a:pt x="0" y="145507"/>
                  </a:lnTo>
                  <a:lnTo>
                    <a:pt x="100287" y="192625"/>
                  </a:lnTo>
                  <a:lnTo>
                    <a:pt x="142262" y="48291"/>
                  </a:lnTo>
                  <a:close/>
                </a:path>
              </a:pathLst>
            </a:custGeom>
            <a:solidFill>
              <a:srgbClr val="003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06226" y="4809160"/>
              <a:ext cx="46990" cy="104775"/>
            </a:xfrm>
            <a:custGeom>
              <a:avLst/>
              <a:gdLst/>
              <a:ahLst/>
              <a:cxnLst/>
              <a:rect l="l" t="t" r="r" b="b"/>
              <a:pathLst>
                <a:path w="46990" h="104775">
                  <a:moveTo>
                    <a:pt x="46560" y="36791"/>
                  </a:moveTo>
                  <a:lnTo>
                    <a:pt x="0" y="0"/>
                  </a:lnTo>
                  <a:lnTo>
                    <a:pt x="12316" y="25089"/>
                  </a:lnTo>
                  <a:lnTo>
                    <a:pt x="27609" y="104171"/>
                  </a:lnTo>
                  <a:lnTo>
                    <a:pt x="46560" y="36791"/>
                  </a:lnTo>
                  <a:close/>
                </a:path>
              </a:pathLst>
            </a:custGeom>
            <a:solidFill>
              <a:srgbClr val="8B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30354" y="4948199"/>
              <a:ext cx="76200" cy="99060"/>
            </a:xfrm>
            <a:custGeom>
              <a:avLst/>
              <a:gdLst/>
              <a:ahLst/>
              <a:cxnLst/>
              <a:rect l="l" t="t" r="r" b="b"/>
              <a:pathLst>
                <a:path w="76200" h="99060">
                  <a:moveTo>
                    <a:pt x="75706" y="16844"/>
                  </a:moveTo>
                  <a:lnTo>
                    <a:pt x="28766" y="0"/>
                  </a:lnTo>
                  <a:lnTo>
                    <a:pt x="0" y="62417"/>
                  </a:lnTo>
                  <a:lnTo>
                    <a:pt x="1276" y="74362"/>
                  </a:lnTo>
                  <a:lnTo>
                    <a:pt x="4733" y="83841"/>
                  </a:lnTo>
                  <a:lnTo>
                    <a:pt x="10604" y="91736"/>
                  </a:lnTo>
                  <a:lnTo>
                    <a:pt x="17535" y="96506"/>
                  </a:lnTo>
                  <a:lnTo>
                    <a:pt x="25755" y="99060"/>
                  </a:lnTo>
                  <a:lnTo>
                    <a:pt x="34813" y="97603"/>
                  </a:lnTo>
                  <a:lnTo>
                    <a:pt x="44053" y="93267"/>
                  </a:lnTo>
                  <a:lnTo>
                    <a:pt x="53226" y="85160"/>
                  </a:lnTo>
                  <a:lnTo>
                    <a:pt x="75706" y="16844"/>
                  </a:lnTo>
                  <a:close/>
                </a:path>
              </a:pathLst>
            </a:custGeom>
            <a:solidFill>
              <a:srgbClr val="003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3779" y="4942930"/>
              <a:ext cx="69850" cy="85090"/>
            </a:xfrm>
            <a:custGeom>
              <a:avLst/>
              <a:gdLst/>
              <a:ahLst/>
              <a:cxnLst/>
              <a:rect l="l" t="t" r="r" b="b"/>
              <a:pathLst>
                <a:path w="69850" h="85089">
                  <a:moveTo>
                    <a:pt x="68751" y="23048"/>
                  </a:moveTo>
                  <a:lnTo>
                    <a:pt x="38099" y="0"/>
                  </a:lnTo>
                  <a:lnTo>
                    <a:pt x="29935" y="1219"/>
                  </a:lnTo>
                  <a:lnTo>
                    <a:pt x="20461" y="4674"/>
                  </a:lnTo>
                  <a:lnTo>
                    <a:pt x="0" y="59228"/>
                  </a:lnTo>
                  <a:lnTo>
                    <a:pt x="12109" y="55075"/>
                  </a:lnTo>
                  <a:lnTo>
                    <a:pt x="22932" y="53150"/>
                  </a:lnTo>
                  <a:lnTo>
                    <a:pt x="52162" y="85083"/>
                  </a:lnTo>
                  <a:lnTo>
                    <a:pt x="69560" y="33229"/>
                  </a:lnTo>
                  <a:lnTo>
                    <a:pt x="68751" y="23048"/>
                  </a:lnTo>
                  <a:close/>
                </a:path>
              </a:pathLst>
            </a:custGeom>
            <a:solidFill>
              <a:srgbClr val="8B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34160" y="4762550"/>
              <a:ext cx="74930" cy="116205"/>
            </a:xfrm>
            <a:custGeom>
              <a:avLst/>
              <a:gdLst/>
              <a:ahLst/>
              <a:cxnLst/>
              <a:rect l="l" t="t" r="r" b="b"/>
              <a:pathLst>
                <a:path w="74929" h="116204">
                  <a:moveTo>
                    <a:pt x="48247" y="105702"/>
                  </a:moveTo>
                  <a:lnTo>
                    <a:pt x="44780" y="96215"/>
                  </a:lnTo>
                  <a:lnTo>
                    <a:pt x="24879" y="81648"/>
                  </a:lnTo>
                  <a:lnTo>
                    <a:pt x="2959" y="80848"/>
                  </a:lnTo>
                  <a:lnTo>
                    <a:pt x="0" y="91071"/>
                  </a:lnTo>
                  <a:lnTo>
                    <a:pt x="22390" y="93649"/>
                  </a:lnTo>
                  <a:lnTo>
                    <a:pt x="35610" y="104317"/>
                  </a:lnTo>
                  <a:lnTo>
                    <a:pt x="44399" y="116154"/>
                  </a:lnTo>
                  <a:lnTo>
                    <a:pt x="48247" y="105702"/>
                  </a:lnTo>
                  <a:close/>
                </a:path>
                <a:path w="74929" h="116204">
                  <a:moveTo>
                    <a:pt x="66281" y="66903"/>
                  </a:moveTo>
                  <a:lnTo>
                    <a:pt x="62826" y="57429"/>
                  </a:lnTo>
                  <a:lnTo>
                    <a:pt x="42926" y="42862"/>
                  </a:lnTo>
                  <a:lnTo>
                    <a:pt x="21234" y="42938"/>
                  </a:lnTo>
                  <a:lnTo>
                    <a:pt x="18046" y="52285"/>
                  </a:lnTo>
                  <a:lnTo>
                    <a:pt x="40436" y="54864"/>
                  </a:lnTo>
                  <a:lnTo>
                    <a:pt x="53644" y="65532"/>
                  </a:lnTo>
                  <a:lnTo>
                    <a:pt x="62674" y="78257"/>
                  </a:lnTo>
                  <a:lnTo>
                    <a:pt x="66281" y="66903"/>
                  </a:lnTo>
                  <a:close/>
                </a:path>
                <a:path w="74929" h="116204">
                  <a:moveTo>
                    <a:pt x="74739" y="24041"/>
                  </a:moveTo>
                  <a:lnTo>
                    <a:pt x="71285" y="14554"/>
                  </a:lnTo>
                  <a:lnTo>
                    <a:pt x="51384" y="0"/>
                  </a:lnTo>
                  <a:lnTo>
                    <a:pt x="29692" y="76"/>
                  </a:lnTo>
                  <a:lnTo>
                    <a:pt x="26504" y="9423"/>
                  </a:lnTo>
                  <a:lnTo>
                    <a:pt x="48895" y="11988"/>
                  </a:lnTo>
                  <a:lnTo>
                    <a:pt x="61226" y="22898"/>
                  </a:lnTo>
                  <a:lnTo>
                    <a:pt x="71132" y="35382"/>
                  </a:lnTo>
                  <a:lnTo>
                    <a:pt x="74739" y="24041"/>
                  </a:lnTo>
                  <a:close/>
                </a:path>
              </a:pathLst>
            </a:custGeom>
            <a:solidFill>
              <a:srgbClr val="B76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42809" y="4763249"/>
              <a:ext cx="56515" cy="100965"/>
            </a:xfrm>
            <a:custGeom>
              <a:avLst/>
              <a:gdLst/>
              <a:ahLst/>
              <a:cxnLst/>
              <a:rect l="l" t="t" r="r" b="b"/>
              <a:pathLst>
                <a:path w="56515" h="100964">
                  <a:moveTo>
                    <a:pt x="29857" y="89623"/>
                  </a:moveTo>
                  <a:lnTo>
                    <a:pt x="13589" y="81648"/>
                  </a:lnTo>
                  <a:lnTo>
                    <a:pt x="5638" y="83756"/>
                  </a:lnTo>
                  <a:lnTo>
                    <a:pt x="0" y="90932"/>
                  </a:lnTo>
                  <a:lnTo>
                    <a:pt x="14160" y="90957"/>
                  </a:lnTo>
                  <a:lnTo>
                    <a:pt x="27139" y="100736"/>
                  </a:lnTo>
                  <a:lnTo>
                    <a:pt x="29857" y="89623"/>
                  </a:lnTo>
                  <a:close/>
                </a:path>
                <a:path w="56515" h="100964">
                  <a:moveTo>
                    <a:pt x="48133" y="51727"/>
                  </a:moveTo>
                  <a:lnTo>
                    <a:pt x="31623" y="42862"/>
                  </a:lnTo>
                  <a:lnTo>
                    <a:pt x="23685" y="44970"/>
                  </a:lnTo>
                  <a:lnTo>
                    <a:pt x="18021" y="52133"/>
                  </a:lnTo>
                  <a:lnTo>
                    <a:pt x="32435" y="53035"/>
                  </a:lnTo>
                  <a:lnTo>
                    <a:pt x="45173" y="61937"/>
                  </a:lnTo>
                  <a:lnTo>
                    <a:pt x="48133" y="51727"/>
                  </a:lnTo>
                  <a:close/>
                </a:path>
                <a:path w="56515" h="100964">
                  <a:moveTo>
                    <a:pt x="56349" y="7975"/>
                  </a:moveTo>
                  <a:lnTo>
                    <a:pt x="40081" y="0"/>
                  </a:lnTo>
                  <a:lnTo>
                    <a:pt x="32143" y="2108"/>
                  </a:lnTo>
                  <a:lnTo>
                    <a:pt x="26504" y="9271"/>
                  </a:lnTo>
                  <a:lnTo>
                    <a:pt x="40665" y="9283"/>
                  </a:lnTo>
                  <a:lnTo>
                    <a:pt x="53632" y="19075"/>
                  </a:lnTo>
                  <a:lnTo>
                    <a:pt x="56349" y="7975"/>
                  </a:lnTo>
                  <a:close/>
                </a:path>
              </a:pathLst>
            </a:custGeom>
            <a:solidFill>
              <a:srgbClr val="D1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52969" y="4763897"/>
              <a:ext cx="39370" cy="93980"/>
            </a:xfrm>
            <a:custGeom>
              <a:avLst/>
              <a:gdLst/>
              <a:ahLst/>
              <a:cxnLst/>
              <a:rect l="l" t="t" r="r" b="b"/>
              <a:pathLst>
                <a:path w="39370" h="93979">
                  <a:moveTo>
                    <a:pt x="12357" y="86207"/>
                  </a:moveTo>
                  <a:lnTo>
                    <a:pt x="4546" y="81648"/>
                  </a:lnTo>
                  <a:lnTo>
                    <a:pt x="0" y="89471"/>
                  </a:lnTo>
                  <a:lnTo>
                    <a:pt x="8699" y="93776"/>
                  </a:lnTo>
                  <a:lnTo>
                    <a:pt x="12357" y="86207"/>
                  </a:lnTo>
                  <a:close/>
                </a:path>
                <a:path w="39370" h="93979">
                  <a:moveTo>
                    <a:pt x="30378" y="47409"/>
                  </a:moveTo>
                  <a:lnTo>
                    <a:pt x="22580" y="42862"/>
                  </a:lnTo>
                  <a:lnTo>
                    <a:pt x="18046" y="50673"/>
                  </a:lnTo>
                  <a:lnTo>
                    <a:pt x="26746" y="54991"/>
                  </a:lnTo>
                  <a:lnTo>
                    <a:pt x="30378" y="47409"/>
                  </a:lnTo>
                  <a:close/>
                </a:path>
                <a:path w="39370" h="93979">
                  <a:moveTo>
                    <a:pt x="38862" y="4533"/>
                  </a:moveTo>
                  <a:lnTo>
                    <a:pt x="31038" y="0"/>
                  </a:lnTo>
                  <a:lnTo>
                    <a:pt x="26504" y="7810"/>
                  </a:lnTo>
                  <a:lnTo>
                    <a:pt x="35204" y="12128"/>
                  </a:lnTo>
                  <a:lnTo>
                    <a:pt x="38862" y="4533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52714" y="4945288"/>
              <a:ext cx="43180" cy="64769"/>
            </a:xfrm>
            <a:custGeom>
              <a:avLst/>
              <a:gdLst/>
              <a:ahLst/>
              <a:cxnLst/>
              <a:rect l="l" t="t" r="r" b="b"/>
              <a:pathLst>
                <a:path w="43179" h="64770">
                  <a:moveTo>
                    <a:pt x="43078" y="13038"/>
                  </a:moveTo>
                  <a:lnTo>
                    <a:pt x="33210" y="4314"/>
                  </a:lnTo>
                  <a:lnTo>
                    <a:pt x="24511" y="0"/>
                  </a:lnTo>
                  <a:lnTo>
                    <a:pt x="18112" y="752"/>
                  </a:lnTo>
                  <a:lnTo>
                    <a:pt x="0" y="49964"/>
                  </a:lnTo>
                  <a:lnTo>
                    <a:pt x="8877" y="51386"/>
                  </a:lnTo>
                  <a:lnTo>
                    <a:pt x="16211" y="54162"/>
                  </a:lnTo>
                  <a:lnTo>
                    <a:pt x="22029" y="58296"/>
                  </a:lnTo>
                  <a:lnTo>
                    <a:pt x="28312" y="64181"/>
                  </a:lnTo>
                  <a:lnTo>
                    <a:pt x="43078" y="13038"/>
                  </a:lnTo>
                  <a:close/>
                </a:path>
              </a:pathLst>
            </a:custGeom>
            <a:solidFill>
              <a:srgbClr val="B76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60475" y="4946818"/>
              <a:ext cx="29845" cy="57150"/>
            </a:xfrm>
            <a:custGeom>
              <a:avLst/>
              <a:gdLst/>
              <a:ahLst/>
              <a:cxnLst/>
              <a:rect l="l" t="t" r="r" b="b"/>
              <a:pathLst>
                <a:path w="29845" h="57150">
                  <a:moveTo>
                    <a:pt x="29499" y="7374"/>
                  </a:moveTo>
                  <a:lnTo>
                    <a:pt x="24099" y="1254"/>
                  </a:lnTo>
                  <a:lnTo>
                    <a:pt x="18099" y="0"/>
                  </a:lnTo>
                  <a:lnTo>
                    <a:pt x="0" y="49208"/>
                  </a:lnTo>
                  <a:lnTo>
                    <a:pt x="8216" y="51750"/>
                  </a:lnTo>
                  <a:lnTo>
                    <a:pt x="15150" y="56532"/>
                  </a:lnTo>
                  <a:lnTo>
                    <a:pt x="29499" y="7374"/>
                  </a:lnTo>
                  <a:close/>
                </a:path>
              </a:pathLst>
            </a:custGeom>
            <a:solidFill>
              <a:srgbClr val="D1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67108" y="4950304"/>
              <a:ext cx="19685" cy="49530"/>
            </a:xfrm>
            <a:custGeom>
              <a:avLst/>
              <a:gdLst/>
              <a:ahLst/>
              <a:cxnLst/>
              <a:rect l="l" t="t" r="r" b="b"/>
              <a:pathLst>
                <a:path w="19684" h="49529">
                  <a:moveTo>
                    <a:pt x="19284" y="1062"/>
                  </a:moveTo>
                  <a:lnTo>
                    <a:pt x="16169" y="0"/>
                  </a:lnTo>
                  <a:lnTo>
                    <a:pt x="0" y="45852"/>
                  </a:lnTo>
                  <a:lnTo>
                    <a:pt x="4698" y="49326"/>
                  </a:lnTo>
                  <a:lnTo>
                    <a:pt x="19284" y="1062"/>
                  </a:lnTo>
                  <a:close/>
                </a:path>
              </a:pathLst>
            </a:custGeom>
            <a:solidFill>
              <a:srgbClr val="FFC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00927" y="5002210"/>
              <a:ext cx="835660" cy="915669"/>
            </a:xfrm>
            <a:custGeom>
              <a:avLst/>
              <a:gdLst/>
              <a:ahLst/>
              <a:cxnLst/>
              <a:rect l="l" t="t" r="r" b="b"/>
              <a:pathLst>
                <a:path w="835659" h="915670">
                  <a:moveTo>
                    <a:pt x="835324" y="897271"/>
                  </a:moveTo>
                  <a:lnTo>
                    <a:pt x="820502" y="898316"/>
                  </a:lnTo>
                  <a:lnTo>
                    <a:pt x="807432" y="898895"/>
                  </a:lnTo>
                  <a:lnTo>
                    <a:pt x="796173" y="899127"/>
                  </a:lnTo>
                  <a:lnTo>
                    <a:pt x="785524" y="898147"/>
                  </a:lnTo>
                  <a:lnTo>
                    <a:pt x="77751" y="4903"/>
                  </a:lnTo>
                  <a:lnTo>
                    <a:pt x="0" y="0"/>
                  </a:lnTo>
                  <a:lnTo>
                    <a:pt x="53459" y="23624"/>
                  </a:lnTo>
                  <a:lnTo>
                    <a:pt x="599779" y="724396"/>
                  </a:lnTo>
                  <a:lnTo>
                    <a:pt x="747828" y="909055"/>
                  </a:lnTo>
                  <a:lnTo>
                    <a:pt x="770282" y="915427"/>
                  </a:lnTo>
                  <a:lnTo>
                    <a:pt x="793274" y="913135"/>
                  </a:lnTo>
                  <a:lnTo>
                    <a:pt x="814837" y="905454"/>
                  </a:lnTo>
                  <a:lnTo>
                    <a:pt x="835324" y="897271"/>
                  </a:lnTo>
                  <a:close/>
                </a:path>
              </a:pathLst>
            </a:custGeom>
            <a:solidFill>
              <a:srgbClr val="8B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06087" y="4409518"/>
              <a:ext cx="162560" cy="448945"/>
            </a:xfrm>
            <a:custGeom>
              <a:avLst/>
              <a:gdLst/>
              <a:ahLst/>
              <a:cxnLst/>
              <a:rect l="l" t="t" r="r" b="b"/>
              <a:pathLst>
                <a:path w="162559" h="448945">
                  <a:moveTo>
                    <a:pt x="162003" y="77048"/>
                  </a:moveTo>
                  <a:lnTo>
                    <a:pt x="134092" y="28706"/>
                  </a:lnTo>
                  <a:lnTo>
                    <a:pt x="97260" y="7290"/>
                  </a:lnTo>
                  <a:lnTo>
                    <a:pt x="52010" y="387"/>
                  </a:lnTo>
                  <a:lnTo>
                    <a:pt x="0" y="0"/>
                  </a:lnTo>
                  <a:lnTo>
                    <a:pt x="52043" y="18329"/>
                  </a:lnTo>
                  <a:lnTo>
                    <a:pt x="70087" y="25829"/>
                  </a:lnTo>
                  <a:lnTo>
                    <a:pt x="101837" y="63709"/>
                  </a:lnTo>
                  <a:lnTo>
                    <a:pt x="114758" y="116023"/>
                  </a:lnTo>
                  <a:lnTo>
                    <a:pt x="40143" y="407893"/>
                  </a:lnTo>
                  <a:lnTo>
                    <a:pt x="37007" y="421007"/>
                  </a:lnTo>
                  <a:lnTo>
                    <a:pt x="35636" y="433653"/>
                  </a:lnTo>
                  <a:lnTo>
                    <a:pt x="37094" y="442718"/>
                  </a:lnTo>
                  <a:lnTo>
                    <a:pt x="39613" y="448657"/>
                  </a:lnTo>
                  <a:lnTo>
                    <a:pt x="44259" y="448370"/>
                  </a:lnTo>
                  <a:lnTo>
                    <a:pt x="52149" y="442504"/>
                  </a:lnTo>
                  <a:lnTo>
                    <a:pt x="61684" y="428638"/>
                  </a:lnTo>
                  <a:lnTo>
                    <a:pt x="74407" y="405419"/>
                  </a:lnTo>
                  <a:lnTo>
                    <a:pt x="162003" y="77048"/>
                  </a:lnTo>
                  <a:close/>
                </a:path>
              </a:pathLst>
            </a:custGeom>
            <a:solidFill>
              <a:srgbClr val="B76B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6567" y="4417157"/>
              <a:ext cx="128017" cy="1434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20991" y="4633131"/>
              <a:ext cx="160451" cy="1630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713318" y="4928797"/>
              <a:ext cx="726440" cy="826769"/>
            </a:xfrm>
            <a:custGeom>
              <a:avLst/>
              <a:gdLst/>
              <a:ahLst/>
              <a:cxnLst/>
              <a:rect l="l" t="t" r="r" b="b"/>
              <a:pathLst>
                <a:path w="726440" h="826770">
                  <a:moveTo>
                    <a:pt x="726160" y="826158"/>
                  </a:moveTo>
                  <a:lnTo>
                    <a:pt x="690505" y="762854"/>
                  </a:lnTo>
                  <a:lnTo>
                    <a:pt x="22013" y="0"/>
                  </a:lnTo>
                  <a:lnTo>
                    <a:pt x="0" y="70079"/>
                  </a:lnTo>
                  <a:lnTo>
                    <a:pt x="28890" y="93608"/>
                  </a:lnTo>
                  <a:lnTo>
                    <a:pt x="46207" y="66340"/>
                  </a:lnTo>
                  <a:lnTo>
                    <a:pt x="641670" y="753119"/>
                  </a:lnTo>
                  <a:lnTo>
                    <a:pt x="653320" y="761436"/>
                  </a:lnTo>
                  <a:lnTo>
                    <a:pt x="662932" y="769244"/>
                  </a:lnTo>
                  <a:lnTo>
                    <a:pt x="672329" y="776192"/>
                  </a:lnTo>
                  <a:lnTo>
                    <a:pt x="689834" y="792395"/>
                  </a:lnTo>
                  <a:lnTo>
                    <a:pt x="700796" y="801681"/>
                  </a:lnTo>
                  <a:lnTo>
                    <a:pt x="726160" y="826158"/>
                  </a:lnTo>
                  <a:close/>
                </a:path>
              </a:pathLst>
            </a:custGeom>
            <a:solidFill>
              <a:srgbClr val="8B4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6257" y="4674079"/>
              <a:ext cx="117862" cy="10348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224900" y="5468902"/>
              <a:ext cx="248920" cy="392430"/>
            </a:xfrm>
            <a:custGeom>
              <a:avLst/>
              <a:gdLst/>
              <a:ahLst/>
              <a:cxnLst/>
              <a:rect l="l" t="t" r="r" b="b"/>
              <a:pathLst>
                <a:path w="248920" h="392429">
                  <a:moveTo>
                    <a:pt x="247429" y="306710"/>
                  </a:moveTo>
                  <a:lnTo>
                    <a:pt x="232667" y="265267"/>
                  </a:lnTo>
                  <a:lnTo>
                    <a:pt x="206613" y="223932"/>
                  </a:lnTo>
                  <a:lnTo>
                    <a:pt x="196702" y="211483"/>
                  </a:lnTo>
                  <a:lnTo>
                    <a:pt x="186305" y="197198"/>
                  </a:lnTo>
                  <a:lnTo>
                    <a:pt x="175264" y="184000"/>
                  </a:lnTo>
                  <a:lnTo>
                    <a:pt x="154955" y="157266"/>
                  </a:lnTo>
                  <a:lnTo>
                    <a:pt x="18650" y="2660"/>
                  </a:lnTo>
                  <a:lnTo>
                    <a:pt x="0" y="0"/>
                  </a:lnTo>
                  <a:lnTo>
                    <a:pt x="179174" y="209444"/>
                  </a:lnTo>
                  <a:lnTo>
                    <a:pt x="187092" y="221502"/>
                  </a:lnTo>
                  <a:lnTo>
                    <a:pt x="214970" y="266155"/>
                  </a:lnTo>
                  <a:lnTo>
                    <a:pt x="231070" y="309080"/>
                  </a:lnTo>
                  <a:lnTo>
                    <a:pt x="232273" y="331439"/>
                  </a:lnTo>
                  <a:lnTo>
                    <a:pt x="231308" y="342050"/>
                  </a:lnTo>
                  <a:lnTo>
                    <a:pt x="227954" y="354344"/>
                  </a:lnTo>
                  <a:lnTo>
                    <a:pt x="223698" y="366745"/>
                  </a:lnTo>
                  <a:lnTo>
                    <a:pt x="217470" y="378882"/>
                  </a:lnTo>
                  <a:lnTo>
                    <a:pt x="209684" y="392219"/>
                  </a:lnTo>
                  <a:lnTo>
                    <a:pt x="231280" y="384661"/>
                  </a:lnTo>
                  <a:lnTo>
                    <a:pt x="239235" y="368395"/>
                  </a:lnTo>
                  <a:lnTo>
                    <a:pt x="245436" y="352594"/>
                  </a:lnTo>
                  <a:lnTo>
                    <a:pt x="247836" y="336752"/>
                  </a:lnTo>
                  <a:lnTo>
                    <a:pt x="248515" y="321497"/>
                  </a:lnTo>
                  <a:lnTo>
                    <a:pt x="247429" y="306710"/>
                  </a:lnTo>
                  <a:close/>
                </a:path>
              </a:pathLst>
            </a:custGeom>
            <a:solidFill>
              <a:srgbClr val="D1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/>
          <a:lstStyle/>
          <a:p>
            <a:r>
              <a:rPr lang="pt-BR" dirty="0"/>
              <a:t>Comentários:</a:t>
            </a:r>
          </a:p>
          <a:p>
            <a:pPr algn="l"/>
            <a:r>
              <a:rPr lang="pt-BR" b="0" i="0" dirty="0">
                <a:solidFill>
                  <a:srgbClr val="0A0A23"/>
                </a:solidFill>
                <a:effectLst/>
              </a:rPr>
              <a:t>Os comentários são uma das partes mais importantes de qualquer programa, em qualquer linguagem de programação. Eles são importantes porque nos permitem anotar o código e acrescentar informações importantes que, de outro modo, não estariam disponíveis para outras pessoas (ou para nós mesmos) durante sua leitura.</a:t>
            </a:r>
          </a:p>
          <a:p>
            <a:pPr algn="l"/>
            <a:endParaRPr lang="pt-BR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Em </a:t>
            </a:r>
            <a:r>
              <a:rPr lang="pt-BR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JavaScript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podemos escrever um comentário em uma única linha usando //. Tudo que vem depois do // não é considerado código pelo interpretador de </a:t>
            </a:r>
            <a:r>
              <a:rPr lang="pt-BR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JavaScript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/>
            <a:r>
              <a:rPr lang="pt-BR" b="1" dirty="0"/>
              <a:t>Exemplo:</a:t>
            </a:r>
          </a:p>
          <a:p>
            <a:pPr algn="l"/>
            <a:r>
              <a:rPr lang="pt-BR" b="1" dirty="0"/>
              <a:t>// um comentário</a:t>
            </a:r>
          </a:p>
          <a:p>
            <a:pPr algn="l"/>
            <a:r>
              <a:rPr lang="pt-BR" b="1" dirty="0" err="1"/>
              <a:t>true</a:t>
            </a:r>
            <a:r>
              <a:rPr lang="pt-BR" b="1" dirty="0"/>
              <a:t> //outro comentário</a:t>
            </a:r>
          </a:p>
        </p:txBody>
      </p:sp>
    </p:spTree>
    <p:extLst>
      <p:ext uri="{BB962C8B-B14F-4D97-AF65-F5344CB8AC3E}">
        <p14:creationId xmlns:p14="http://schemas.microsoft.com/office/powerpoint/2010/main" val="275893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/>
          <a:lstStyle/>
          <a:p>
            <a:r>
              <a:rPr lang="pt-BR" dirty="0"/>
              <a:t>Comentários:</a:t>
            </a:r>
          </a:p>
          <a:p>
            <a:pPr algn="l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Outro tipo de comentário é um comentário de múltiplas linhas. Ele começa com /* e termina como */</a:t>
            </a:r>
          </a:p>
          <a:p>
            <a:pPr algn="l"/>
            <a:endParaRPr lang="pt-BR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Tudo que estiver entre eles não é considerado código:</a:t>
            </a:r>
          </a:p>
          <a:p>
            <a:pPr algn="l"/>
            <a:endParaRPr lang="pt-BR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/>
            <a:r>
              <a:rPr lang="pt-BR" b="1" dirty="0"/>
              <a:t>/* Aqui temos</a:t>
            </a:r>
          </a:p>
          <a:p>
            <a:pPr algn="l"/>
            <a:r>
              <a:rPr lang="pt-BR" b="1" dirty="0"/>
              <a:t>um tipo de</a:t>
            </a:r>
          </a:p>
          <a:p>
            <a:pPr algn="l"/>
            <a:r>
              <a:rPr lang="pt-BR" b="1" dirty="0"/>
              <a:t>comentário</a:t>
            </a:r>
          </a:p>
          <a:p>
            <a:pPr algn="l"/>
            <a:r>
              <a:rPr lang="pt-BR" b="1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51019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/>
          <a:lstStyle/>
          <a:p>
            <a:r>
              <a:rPr lang="pt-BR" dirty="0"/>
              <a:t>Comentários:</a:t>
            </a:r>
          </a:p>
          <a:p>
            <a:pPr algn="l" fontAlgn="base"/>
            <a:r>
              <a:rPr lang="pt-BR" b="1" i="0" dirty="0">
                <a:effectLst/>
                <a:latin typeface="-apple-system"/>
              </a:rPr>
              <a:t>Ponto-e-vírgula</a:t>
            </a:r>
          </a:p>
          <a:p>
            <a:pPr algn="l" fontAlgn="base"/>
            <a:endParaRPr lang="pt-BR" b="1" i="0" dirty="0">
              <a:effectLst/>
              <a:latin typeface="-apple-system"/>
            </a:endParaRPr>
          </a:p>
          <a:p>
            <a:pPr algn="l" fontAlgn="base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Cada linha de um programa em </a:t>
            </a:r>
            <a:r>
              <a:rPr lang="pt-BR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JavaScript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é terminada </a:t>
            </a:r>
            <a:r>
              <a:rPr lang="pt-BR" b="1" i="0" dirty="0">
                <a:solidFill>
                  <a:srgbClr val="0A0A23"/>
                </a:solidFill>
                <a:effectLst/>
                <a:latin typeface="inherit"/>
              </a:rPr>
              <a:t>opcionalmente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 com um ponto-e-vírgula.</a:t>
            </a:r>
          </a:p>
          <a:p>
            <a:pPr algn="l" fontAlgn="base"/>
            <a:endParaRPr lang="pt-BR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Digo opcionalmente porque o interpretador do </a:t>
            </a:r>
            <a:r>
              <a:rPr lang="pt-BR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JavaScript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é inteligente o suficiente para introduzir pontos-e-vírgulas para você.</a:t>
            </a:r>
          </a:p>
          <a:p>
            <a:pPr algn="l" fontAlgn="base"/>
            <a:endParaRPr lang="pt-BR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Na maioria dos casos, você pode omitir completamente o ponto-e-vírgula de seus programas sem sequer pensar nisso.</a:t>
            </a:r>
          </a:p>
        </p:txBody>
      </p:sp>
    </p:spTree>
    <p:extLst>
      <p:ext uri="{BB962C8B-B14F-4D97-AF65-F5344CB8AC3E}">
        <p14:creationId xmlns:p14="http://schemas.microsoft.com/office/powerpoint/2010/main" val="240157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Comentários:</a:t>
            </a:r>
          </a:p>
          <a:p>
            <a:pPr algn="l" fontAlgn="base"/>
            <a:r>
              <a:rPr lang="pt-BR" sz="2600" b="1" i="0" dirty="0">
                <a:effectLst/>
              </a:rPr>
              <a:t>Valores</a:t>
            </a:r>
          </a:p>
          <a:p>
            <a:pPr algn="l" fontAlgn="base"/>
            <a:r>
              <a:rPr lang="pt-BR" i="0" dirty="0">
                <a:effectLst/>
              </a:rPr>
              <a:t>Uma </a:t>
            </a:r>
            <a:r>
              <a:rPr lang="pt-BR" i="0" dirty="0" err="1">
                <a:effectLst/>
              </a:rPr>
              <a:t>string</a:t>
            </a:r>
            <a:r>
              <a:rPr lang="pt-BR" i="0" dirty="0">
                <a:effectLst/>
              </a:rPr>
              <a:t> </a:t>
            </a:r>
            <a:r>
              <a:rPr lang="pt-BR" i="0" dirty="0" err="1">
                <a:effectLst/>
              </a:rPr>
              <a:t>hello</a:t>
            </a:r>
            <a:r>
              <a:rPr lang="pt-BR" i="0" dirty="0">
                <a:effectLst/>
              </a:rPr>
              <a:t> é um valor.</a:t>
            </a:r>
          </a:p>
          <a:p>
            <a:pPr algn="l" fontAlgn="base"/>
            <a:r>
              <a:rPr lang="pt-BR" i="0" dirty="0">
                <a:effectLst/>
              </a:rPr>
              <a:t>Um número, como 12, é um valor.</a:t>
            </a:r>
          </a:p>
          <a:p>
            <a:pPr algn="l" fontAlgn="base"/>
            <a:endParaRPr lang="pt-BR" i="0" dirty="0">
              <a:effectLst/>
            </a:endParaRPr>
          </a:p>
          <a:p>
            <a:pPr algn="l" fontAlgn="base"/>
            <a:r>
              <a:rPr lang="pt-BR" i="0" dirty="0" err="1">
                <a:effectLst/>
              </a:rPr>
              <a:t>hello</a:t>
            </a:r>
            <a:r>
              <a:rPr lang="pt-BR" i="0" dirty="0">
                <a:effectLst/>
              </a:rPr>
              <a:t> e 12 são valores. </a:t>
            </a:r>
            <a:r>
              <a:rPr lang="pt-BR" i="0" dirty="0" err="1">
                <a:effectLst/>
              </a:rPr>
              <a:t>string</a:t>
            </a:r>
            <a:r>
              <a:rPr lang="pt-BR" i="0" dirty="0">
                <a:effectLst/>
              </a:rPr>
              <a:t> e </a:t>
            </a:r>
            <a:r>
              <a:rPr lang="pt-BR" i="0" dirty="0" err="1">
                <a:effectLst/>
              </a:rPr>
              <a:t>number</a:t>
            </a:r>
            <a:r>
              <a:rPr lang="pt-BR" i="0" dirty="0">
                <a:effectLst/>
              </a:rPr>
              <a:t> são os tipos desses valores.</a:t>
            </a:r>
          </a:p>
          <a:p>
            <a:pPr algn="l" fontAlgn="base"/>
            <a:endParaRPr lang="pt-BR" i="0" dirty="0">
              <a:effectLst/>
            </a:endParaRPr>
          </a:p>
          <a:p>
            <a:pPr algn="l" fontAlgn="base"/>
            <a:r>
              <a:rPr lang="pt-BR" i="0" dirty="0">
                <a:effectLst/>
              </a:rPr>
              <a:t>O tipo é a espécie do valor, sua categoria. Temos muitos tipos diferentes em </a:t>
            </a:r>
            <a:r>
              <a:rPr lang="pt-BR" i="0" dirty="0" err="1">
                <a:effectLst/>
              </a:rPr>
              <a:t>JavaScript</a:t>
            </a:r>
            <a:r>
              <a:rPr lang="pt-BR" i="0" dirty="0">
                <a:effectLst/>
              </a:rPr>
              <a:t> e falaremos sobre eles em detalhes mais adiante. Cada tipo tem características próprias.</a:t>
            </a:r>
          </a:p>
          <a:p>
            <a:pPr algn="l" fontAlgn="base"/>
            <a:endParaRPr lang="pt-BR" i="0" dirty="0">
              <a:effectLst/>
            </a:endParaRPr>
          </a:p>
          <a:p>
            <a:pPr algn="l" fontAlgn="base"/>
            <a:r>
              <a:rPr lang="pt-BR" i="0" dirty="0">
                <a:effectLst/>
              </a:rPr>
              <a:t>Quando precisamos ter uma referência de um valor, nós o atribuímos a uma variável. A variável pode ter um nome. O valor é o que está armazenado em uma variável, para que possamos acessá-lo posteriormente por meio do nome da variável.</a:t>
            </a:r>
            <a:endParaRPr lang="pt-BR" i="0" dirty="0">
              <a:solidFill>
                <a:srgbClr val="0A0A2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194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r>
              <a:rPr lang="pt-BR" dirty="0"/>
              <a:t>Variáveis</a:t>
            </a:r>
          </a:p>
          <a:p>
            <a:pPr algn="l"/>
            <a:r>
              <a:rPr lang="pt-BR" dirty="0"/>
              <a:t>Uma variável é um valor atribuído a um identificador, para que você possa referenciá-lo e usá-lo posteriormente no programa.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Isso ocorre porque o </a:t>
            </a:r>
            <a:r>
              <a:rPr lang="pt-BR" dirty="0" err="1"/>
              <a:t>JavaScript</a:t>
            </a:r>
            <a:r>
              <a:rPr lang="pt-BR" dirty="0"/>
              <a:t> é fracamente </a:t>
            </a:r>
            <a:r>
              <a:rPr lang="pt-BR" dirty="0" err="1"/>
              <a:t>tipado</a:t>
            </a:r>
            <a:r>
              <a:rPr lang="pt-BR" dirty="0"/>
              <a:t>, um conceito que você vai ouvir falar com frequência.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Uma variável deve ser declarada antes que você possa utilizá-la.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Temos dois modos principais de declarar variáveis. O primeiro é usando </a:t>
            </a:r>
            <a:r>
              <a:rPr lang="pt-BR" dirty="0" err="1"/>
              <a:t>const</a:t>
            </a:r>
            <a:r>
              <a:rPr lang="pt-BR" dirty="0"/>
              <a:t>:</a:t>
            </a:r>
          </a:p>
          <a:p>
            <a:pPr algn="l"/>
            <a:r>
              <a:rPr lang="pt-BR" dirty="0" err="1"/>
              <a:t>const</a:t>
            </a:r>
            <a:r>
              <a:rPr lang="pt-BR" dirty="0"/>
              <a:t> a = 0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30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A segunda maneira é usando o </a:t>
            </a:r>
            <a:r>
              <a:rPr lang="pt-BR" dirty="0" err="1"/>
              <a:t>let</a:t>
            </a:r>
            <a:r>
              <a:rPr lang="pt-BR" dirty="0"/>
              <a:t>: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0</a:t>
            </a:r>
          </a:p>
          <a:p>
            <a:pPr algn="l"/>
            <a:r>
              <a:rPr lang="pt-BR" dirty="0"/>
              <a:t>Diferença:</a:t>
            </a:r>
          </a:p>
          <a:p>
            <a:pPr algn="l"/>
            <a:r>
              <a:rPr lang="pt-BR" dirty="0" err="1"/>
              <a:t>const</a:t>
            </a:r>
            <a:r>
              <a:rPr lang="pt-BR" dirty="0"/>
              <a:t> define uma referência constante a um valor. Isso significa que a referência não pode ser alterada. Você não pode reatribuir um novo valor a ela.</a:t>
            </a:r>
          </a:p>
          <a:p>
            <a:pPr algn="l"/>
            <a:r>
              <a:rPr lang="pt-BR" dirty="0"/>
              <a:t>Usando </a:t>
            </a:r>
            <a:r>
              <a:rPr lang="pt-BR" dirty="0" err="1"/>
              <a:t>let</a:t>
            </a:r>
            <a:r>
              <a:rPr lang="pt-BR" dirty="0"/>
              <a:t> você pode atribuir um novo valor a ela.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Por exemplo, você não pode fazer isto:</a:t>
            </a:r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a = 0</a:t>
            </a:r>
          </a:p>
          <a:p>
            <a:pPr algn="l"/>
            <a:r>
              <a:rPr lang="pt-BR" b="1" dirty="0"/>
              <a:t>a = 1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21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dirty="0" err="1"/>
              <a:t>const</a:t>
            </a:r>
            <a:r>
              <a:rPr lang="pt-BR" dirty="0"/>
              <a:t> não significa "constante" no mesmo sentido de outras linguagens como C. Em especial, isso não significa que o valor não pode ser alterado – significa que não pode ser reatribuído. Se a variável aponta para um objeto ou </a:t>
            </a:r>
            <a:r>
              <a:rPr lang="pt-BR" dirty="0" err="1"/>
              <a:t>array</a:t>
            </a:r>
            <a:r>
              <a:rPr lang="pt-BR" dirty="0"/>
              <a:t> (veremos mais sobre objetos e </a:t>
            </a:r>
            <a:r>
              <a:rPr lang="pt-BR" dirty="0" err="1"/>
              <a:t>arrays</a:t>
            </a:r>
            <a:r>
              <a:rPr lang="pt-BR" dirty="0"/>
              <a:t> mais tarde), o conteúdo do objeto ou </a:t>
            </a:r>
            <a:r>
              <a:rPr lang="pt-BR" dirty="0" err="1"/>
              <a:t>array</a:t>
            </a:r>
            <a:r>
              <a:rPr lang="pt-BR" dirty="0"/>
              <a:t> pode mudar livremente.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Variáveis </a:t>
            </a:r>
            <a:r>
              <a:rPr lang="pt-BR" dirty="0" err="1"/>
              <a:t>const</a:t>
            </a:r>
            <a:r>
              <a:rPr lang="pt-BR" dirty="0"/>
              <a:t> devem ser inicializadas no momento da declaração:</a:t>
            </a:r>
          </a:p>
          <a:p>
            <a:pPr algn="l"/>
            <a:endParaRPr lang="pt-BR" dirty="0"/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a = 0</a:t>
            </a:r>
          </a:p>
        </p:txBody>
      </p:sp>
    </p:spTree>
    <p:extLst>
      <p:ext uri="{BB962C8B-B14F-4D97-AF65-F5344CB8AC3E}">
        <p14:creationId xmlns:p14="http://schemas.microsoft.com/office/powerpoint/2010/main" val="350655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lnSpcReduction="10000"/>
          </a:bodyPr>
          <a:lstStyle/>
          <a:p>
            <a:pPr algn="l"/>
            <a:r>
              <a:rPr lang="pt-BR" dirty="0" err="1"/>
              <a:t>const</a:t>
            </a:r>
            <a:r>
              <a:rPr lang="pt-BR" dirty="0"/>
              <a:t> não significa "constante" no mesmo sentido de outras linguagens como C. Em especial, isso não significa que o valor não pode ser alterado – significa que não pode ser reatribuído. Se a variável aponta para um objeto ou </a:t>
            </a:r>
            <a:r>
              <a:rPr lang="pt-BR" dirty="0" err="1"/>
              <a:t>array</a:t>
            </a:r>
            <a:r>
              <a:rPr lang="pt-BR" dirty="0"/>
              <a:t> (veremos mais sobre objetos e </a:t>
            </a:r>
            <a:r>
              <a:rPr lang="pt-BR" dirty="0" err="1"/>
              <a:t>arrays</a:t>
            </a:r>
            <a:r>
              <a:rPr lang="pt-BR" dirty="0"/>
              <a:t> mais tarde), o conteúdo do objeto ou </a:t>
            </a:r>
            <a:r>
              <a:rPr lang="pt-BR" dirty="0" err="1"/>
              <a:t>array</a:t>
            </a:r>
            <a:r>
              <a:rPr lang="pt-BR" dirty="0"/>
              <a:t> pode mudar livremente.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Variáveis </a:t>
            </a:r>
            <a:r>
              <a:rPr lang="pt-BR" dirty="0" err="1"/>
              <a:t>const</a:t>
            </a:r>
            <a:r>
              <a:rPr lang="pt-BR" dirty="0"/>
              <a:t> devem ser inicializadas no momento da declaração:</a:t>
            </a:r>
          </a:p>
          <a:p>
            <a:pPr algn="l"/>
            <a:endParaRPr lang="pt-BR" dirty="0"/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a = 0</a:t>
            </a:r>
          </a:p>
          <a:p>
            <a:pPr algn="l"/>
            <a:r>
              <a:rPr lang="pt-BR" b="1" dirty="0"/>
              <a:t>Você pode declarar múltiplas variáveis ​​de uma vez com um só comando: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a = 1, b = 2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c = 1, d = 2</a:t>
            </a:r>
          </a:p>
        </p:txBody>
      </p:sp>
    </p:spTree>
    <p:extLst>
      <p:ext uri="{BB962C8B-B14F-4D97-AF65-F5344CB8AC3E}">
        <p14:creationId xmlns:p14="http://schemas.microsoft.com/office/powerpoint/2010/main" val="148103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O melhor sempre usar </a:t>
            </a:r>
            <a:r>
              <a:rPr lang="pt-BR" b="1" dirty="0" err="1"/>
              <a:t>const</a:t>
            </a:r>
            <a:r>
              <a:rPr lang="pt-BR" b="1" dirty="0"/>
              <a:t> e somente usar </a:t>
            </a:r>
            <a:r>
              <a:rPr lang="pt-BR" b="1" dirty="0" err="1"/>
              <a:t>let</a:t>
            </a:r>
            <a:r>
              <a:rPr lang="pt-BR" b="1" dirty="0"/>
              <a:t> quando você souber que precisará reatribuir um valor a essa variável. Por quê? Porque quanto menos poder nosso código tiver, melhor. Se soubermos que um valor não pode ser reatribuído, é uma fonte a menos de bugs.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Agora que vimos como trabalhar com </a:t>
            </a:r>
            <a:r>
              <a:rPr lang="pt-BR" b="1" dirty="0" err="1"/>
              <a:t>const</a:t>
            </a:r>
            <a:r>
              <a:rPr lang="pt-BR" b="1" dirty="0"/>
              <a:t> e </a:t>
            </a:r>
            <a:r>
              <a:rPr lang="pt-BR" b="1" dirty="0" err="1"/>
              <a:t>let</a:t>
            </a:r>
            <a:r>
              <a:rPr lang="pt-BR" b="1" dirty="0"/>
              <a:t>, quero mencionar var.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Até 2015, var era a única maneira de se declarar uma variável em </a:t>
            </a:r>
            <a:r>
              <a:rPr lang="pt-BR" b="1" dirty="0" err="1"/>
              <a:t>JavaScript</a:t>
            </a:r>
            <a:r>
              <a:rPr lang="pt-BR" b="1" dirty="0"/>
              <a:t>. Hoje em dia, uma base de código moderna provavelmente só usará </a:t>
            </a:r>
            <a:r>
              <a:rPr lang="pt-BR" b="1" dirty="0" err="1"/>
              <a:t>const</a:t>
            </a:r>
            <a:r>
              <a:rPr lang="pt-BR" b="1" dirty="0"/>
              <a:t> e let. Existem algumas diferenças fundamentais que eu detalho neste artigo (em inglês), mas se você está apenas começando, talvez elas não sejam importantes para você. Basta usar </a:t>
            </a:r>
            <a:r>
              <a:rPr lang="pt-BR" b="1" dirty="0" err="1"/>
              <a:t>const</a:t>
            </a:r>
            <a:r>
              <a:rPr lang="pt-BR" b="1" dirty="0"/>
              <a:t> e let.</a:t>
            </a:r>
          </a:p>
        </p:txBody>
      </p:sp>
    </p:spTree>
    <p:extLst>
      <p:ext uri="{BB962C8B-B14F-4D97-AF65-F5344CB8AC3E}">
        <p14:creationId xmlns:p14="http://schemas.microsoft.com/office/powerpoint/2010/main" val="120588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Tipos primitivos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Tipos primitivos são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números</a:t>
            </a:r>
          </a:p>
          <a:p>
            <a:pPr algn="l"/>
            <a:r>
              <a:rPr lang="pt-BR" b="1" dirty="0" err="1"/>
              <a:t>strings</a:t>
            </a:r>
            <a:endParaRPr lang="pt-BR" b="1" dirty="0"/>
          </a:p>
          <a:p>
            <a:pPr algn="l"/>
            <a:r>
              <a:rPr lang="pt-BR" b="1" dirty="0"/>
              <a:t>booleanos</a:t>
            </a:r>
          </a:p>
          <a:p>
            <a:pPr algn="l"/>
            <a:r>
              <a:rPr lang="pt-BR" b="1" dirty="0"/>
              <a:t>símbolos</a:t>
            </a:r>
          </a:p>
          <a:p>
            <a:pPr algn="l"/>
            <a:r>
              <a:rPr lang="pt-BR" b="1" dirty="0"/>
              <a:t>Também há dois tipos especiais: </a:t>
            </a:r>
            <a:r>
              <a:rPr lang="pt-BR" b="1" dirty="0" err="1"/>
              <a:t>null</a:t>
            </a:r>
            <a:r>
              <a:rPr lang="pt-BR" b="1" dirty="0"/>
              <a:t> e </a:t>
            </a:r>
            <a:r>
              <a:rPr lang="pt-BR" b="1" dirty="0" err="1"/>
              <a:t>undefined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33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68936"/>
            <a:ext cx="10515600" cy="917943"/>
          </a:xfrm>
          <a:prstGeom prst="rect">
            <a:avLst/>
          </a:prstGeom>
        </p:spPr>
        <p:txBody>
          <a:bodyPr vert="horz" wrap="square" lIns="0" tIns="238505" rIns="0" bIns="0" rtlCol="0" anchor="ctr">
            <a:spAutoFit/>
          </a:bodyPr>
          <a:lstStyle/>
          <a:p>
            <a:pPr marL="20612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752" y="1607262"/>
            <a:ext cx="6628765" cy="3865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lr>
                <a:srgbClr val="82BD5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Originalmente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criada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por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1994;</a:t>
            </a:r>
            <a:endParaRPr sz="3200">
              <a:latin typeface="Calibri"/>
              <a:cs typeface="Calibri"/>
            </a:endParaRPr>
          </a:p>
          <a:p>
            <a:pPr marL="354965" indent="-342265">
              <a:spcBef>
                <a:spcPts val="770"/>
              </a:spcBef>
              <a:buClr>
                <a:srgbClr val="82BD50"/>
              </a:buClr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Disputa: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Microsoft: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spcBef>
                <a:spcPts val="690"/>
              </a:spcBef>
              <a:buClr>
                <a:srgbClr val="FF0000"/>
              </a:buClr>
              <a:buFont typeface="Arial MT"/>
              <a:buChar char="–"/>
              <a:tabLst>
                <a:tab pos="755650" algn="l"/>
              </a:tabLst>
            </a:pPr>
            <a:r>
              <a:rPr sz="2800" spc="-10" dirty="0">
                <a:latin typeface="Calibri"/>
                <a:cs typeface="Calibri"/>
              </a:rPr>
              <a:t>Microsoft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&gt;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Visual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Basic;</a:t>
            </a:r>
            <a:endParaRPr sz="2800">
              <a:latin typeface="Calibri"/>
              <a:cs typeface="Calibri"/>
            </a:endParaRPr>
          </a:p>
          <a:p>
            <a:pPr marL="1154430" lvl="2" indent="-227329">
              <a:spcBef>
                <a:spcPts val="605"/>
              </a:spcBef>
              <a:buClr>
                <a:srgbClr val="82BD50"/>
              </a:buClr>
              <a:buFont typeface="Arial MT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Visual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Script;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spcBef>
                <a:spcPts val="645"/>
              </a:spcBef>
              <a:buClr>
                <a:srgbClr val="FF0000"/>
              </a:buClr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surgia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potencial;</a:t>
            </a:r>
            <a:endParaRPr sz="2800">
              <a:latin typeface="Calibri"/>
              <a:cs typeface="Calibri"/>
            </a:endParaRPr>
          </a:p>
          <a:p>
            <a:pPr marL="1154430" lvl="2" indent="-227329">
              <a:spcBef>
                <a:spcPts val="605"/>
              </a:spcBef>
              <a:buClr>
                <a:srgbClr val="82BD50"/>
              </a:buClr>
              <a:buFont typeface="Arial MT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Java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programadores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profissionais:</a:t>
            </a:r>
            <a:endParaRPr sz="2400">
              <a:latin typeface="Calibri"/>
              <a:cs typeface="Calibri"/>
            </a:endParaRPr>
          </a:p>
          <a:p>
            <a:pPr marL="1384300">
              <a:spcBef>
                <a:spcPts val="509"/>
              </a:spcBef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2000" spc="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latin typeface="Calibri"/>
                <a:cs typeface="Calibri"/>
              </a:rPr>
              <a:t>Javascript!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7989" y="5445250"/>
            <a:ext cx="1357883" cy="13578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Objetos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Qualquer valor que não seja de um tipo primitivo (uma </a:t>
            </a:r>
            <a:r>
              <a:rPr lang="pt-BR" b="1" dirty="0" err="1"/>
              <a:t>string</a:t>
            </a:r>
            <a:r>
              <a:rPr lang="pt-BR" b="1" dirty="0"/>
              <a:t>, um número, um booleano, </a:t>
            </a:r>
            <a:r>
              <a:rPr lang="pt-BR" b="1" dirty="0" err="1"/>
              <a:t>null</a:t>
            </a:r>
            <a:r>
              <a:rPr lang="pt-BR" b="1" dirty="0"/>
              <a:t> ou </a:t>
            </a:r>
            <a:r>
              <a:rPr lang="pt-BR" b="1" dirty="0" err="1"/>
              <a:t>undefined</a:t>
            </a:r>
            <a:r>
              <a:rPr lang="pt-BR" b="1" dirty="0"/>
              <a:t>) é um objeto.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Os tipos objeto possuem propriedades e também têm métodos que podem agir sobre essas propriedades.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Falaremos mais sobre objetos adiante.</a:t>
            </a:r>
          </a:p>
        </p:txBody>
      </p:sp>
    </p:spTree>
    <p:extLst>
      <p:ext uri="{BB962C8B-B14F-4D97-AF65-F5344CB8AC3E}">
        <p14:creationId xmlns:p14="http://schemas.microsoft.com/office/powerpoint/2010/main" val="35552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Expressões aritméticas são expressões que recebem uma variável e um operador (mais sobre operadores em breve) e resultam em um número: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1 / 2</a:t>
            </a:r>
          </a:p>
          <a:p>
            <a:pPr algn="l"/>
            <a:r>
              <a:rPr lang="pt-BR" b="1" dirty="0"/>
              <a:t>i++</a:t>
            </a:r>
          </a:p>
          <a:p>
            <a:pPr algn="l"/>
            <a:r>
              <a:rPr lang="pt-BR" b="1" dirty="0"/>
              <a:t>i -= 2</a:t>
            </a:r>
          </a:p>
          <a:p>
            <a:pPr algn="l"/>
            <a:r>
              <a:rPr lang="pt-BR" b="1" dirty="0"/>
              <a:t>i * 2</a:t>
            </a:r>
          </a:p>
        </p:txBody>
      </p:sp>
    </p:spTree>
    <p:extLst>
      <p:ext uri="{BB962C8B-B14F-4D97-AF65-F5344CB8AC3E}">
        <p14:creationId xmlns:p14="http://schemas.microsoft.com/office/powerpoint/2010/main" val="39498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Expressões de </a:t>
            </a:r>
            <a:r>
              <a:rPr lang="pt-BR" b="1" dirty="0" err="1"/>
              <a:t>string</a:t>
            </a:r>
            <a:r>
              <a:rPr lang="pt-BR" b="1" dirty="0"/>
              <a:t> são expressões que resultam em uma </a:t>
            </a:r>
            <a:r>
              <a:rPr lang="pt-BR" b="1" dirty="0" err="1"/>
              <a:t>string</a:t>
            </a:r>
            <a:r>
              <a:rPr lang="pt-BR" b="1" dirty="0"/>
              <a:t>: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'Uma ' + '</a:t>
            </a:r>
            <a:r>
              <a:rPr lang="pt-BR" b="1" dirty="0" err="1"/>
              <a:t>string</a:t>
            </a:r>
            <a:r>
              <a:rPr lang="pt-BR" b="1" dirty="0"/>
              <a:t>'</a:t>
            </a:r>
          </a:p>
          <a:p>
            <a:pPr algn="l"/>
            <a:r>
              <a:rPr lang="pt-BR" b="1" dirty="0"/>
              <a:t>Expressões lógicas fazem uso de operadores lógicos e resultam em um valor booleano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a &amp;&amp; b</a:t>
            </a:r>
          </a:p>
          <a:p>
            <a:pPr algn="l"/>
            <a:r>
              <a:rPr lang="pt-BR" b="1" dirty="0"/>
              <a:t>a || b</a:t>
            </a:r>
          </a:p>
          <a:p>
            <a:pPr algn="l"/>
            <a:r>
              <a:rPr lang="pt-BR" b="1" dirty="0"/>
              <a:t>!a</a:t>
            </a:r>
          </a:p>
        </p:txBody>
      </p:sp>
    </p:spTree>
    <p:extLst>
      <p:ext uri="{BB962C8B-B14F-4D97-AF65-F5344CB8AC3E}">
        <p14:creationId xmlns:p14="http://schemas.microsoft.com/office/powerpoint/2010/main" val="62635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Expressões de </a:t>
            </a:r>
            <a:r>
              <a:rPr lang="pt-BR" b="1" dirty="0" err="1"/>
              <a:t>string</a:t>
            </a:r>
            <a:r>
              <a:rPr lang="pt-BR" b="1" dirty="0"/>
              <a:t> são expressões que resultam em uma </a:t>
            </a:r>
            <a:r>
              <a:rPr lang="pt-BR" b="1" dirty="0" err="1"/>
              <a:t>string</a:t>
            </a:r>
            <a:r>
              <a:rPr lang="pt-BR" b="1" dirty="0"/>
              <a:t>: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'Uma ' + '</a:t>
            </a:r>
            <a:r>
              <a:rPr lang="pt-BR" b="1" dirty="0" err="1"/>
              <a:t>string</a:t>
            </a:r>
            <a:r>
              <a:rPr lang="pt-BR" b="1" dirty="0"/>
              <a:t>'</a:t>
            </a:r>
          </a:p>
          <a:p>
            <a:pPr algn="l"/>
            <a:r>
              <a:rPr lang="pt-BR" b="1" dirty="0"/>
              <a:t>Expressões lógicas fazem uso de operadores lógicos e resultam em um valor booleano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a &amp;&amp; b</a:t>
            </a:r>
          </a:p>
          <a:p>
            <a:pPr algn="l"/>
            <a:r>
              <a:rPr lang="pt-BR" b="1" dirty="0"/>
              <a:t>a || b</a:t>
            </a:r>
          </a:p>
          <a:p>
            <a:pPr algn="l"/>
            <a:r>
              <a:rPr lang="pt-BR" b="1" dirty="0"/>
              <a:t>!a</a:t>
            </a:r>
          </a:p>
          <a:p>
            <a:pPr algn="l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Expressões mais avançadas envolvem objetos, funções e </a:t>
            </a:r>
            <a:r>
              <a:rPr lang="pt-BR" b="0" i="1" dirty="0" err="1">
                <a:effectLst/>
                <a:latin typeface="Lato" panose="020F0502020204030203" pitchFamily="34" charset="0"/>
              </a:rPr>
              <a:t>arrays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 Vou apresentá-las mais tarde.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6372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Operadores</a:t>
            </a:r>
          </a:p>
          <a:p>
            <a:pPr algn="l"/>
            <a:r>
              <a:rPr lang="pt-BR" b="1" dirty="0"/>
              <a:t>Os operadores permitem pegar duas expressões simples e combiná-las para formar uma expressão mais complexa.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Podemos classificar os operadores com base nos operandos com os quais eles trabalham. Alguns operadores trabalham com 1 operando. A maioria trabalha com 2 operandos. Apenas um operador trabalha com 3 operandos.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Nesta primeira introdução a operadores, apresentaremos aqueles com os quais você está mais familiarizado: operadores com 2 operandos.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Já introduzi um ao falar sobre variáveis: o operador de atribuição =. Você usa = para atribuir um valor a uma variável: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b = 2</a:t>
            </a:r>
          </a:p>
        </p:txBody>
      </p:sp>
    </p:spTree>
    <p:extLst>
      <p:ext uri="{BB962C8B-B14F-4D97-AF65-F5344CB8AC3E}">
        <p14:creationId xmlns:p14="http://schemas.microsoft.com/office/powerpoint/2010/main" val="845076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O operador de adição (+)</a:t>
            </a:r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</a:t>
            </a:r>
            <a:r>
              <a:rPr lang="pt-BR" b="1" dirty="0" err="1"/>
              <a:t>tres</a:t>
            </a:r>
            <a:r>
              <a:rPr lang="pt-BR" b="1" dirty="0"/>
              <a:t> = 1 + 2</a:t>
            </a:r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quatro = </a:t>
            </a:r>
            <a:r>
              <a:rPr lang="pt-BR" b="1" dirty="0" err="1"/>
              <a:t>tres</a:t>
            </a:r>
            <a:r>
              <a:rPr lang="pt-BR" b="1" dirty="0"/>
              <a:t> + 1</a:t>
            </a:r>
          </a:p>
          <a:p>
            <a:pPr algn="l"/>
            <a:r>
              <a:rPr lang="pt-BR" b="1" dirty="0"/>
              <a:t>O operador + também faz a concatenação de </a:t>
            </a:r>
            <a:r>
              <a:rPr lang="pt-BR" b="1" dirty="0" err="1"/>
              <a:t>strings</a:t>
            </a:r>
            <a:r>
              <a:rPr lang="pt-BR" b="1" dirty="0"/>
              <a:t> se você usar </a:t>
            </a:r>
            <a:r>
              <a:rPr lang="pt-BR" b="1" dirty="0" err="1"/>
              <a:t>strings</a:t>
            </a:r>
            <a:r>
              <a:rPr lang="pt-BR" b="1" dirty="0"/>
              <a:t>, então preste atenção: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</a:t>
            </a:r>
            <a:r>
              <a:rPr lang="pt-BR" b="1" dirty="0" err="1"/>
              <a:t>tres</a:t>
            </a:r>
            <a:r>
              <a:rPr lang="pt-BR" b="1" dirty="0"/>
              <a:t> = 1 + 2</a:t>
            </a:r>
          </a:p>
          <a:p>
            <a:pPr algn="l"/>
            <a:r>
              <a:rPr lang="pt-BR" b="1" dirty="0" err="1"/>
              <a:t>tres</a:t>
            </a:r>
            <a:r>
              <a:rPr lang="pt-BR" b="1" dirty="0"/>
              <a:t> + 1 // 4</a:t>
            </a:r>
          </a:p>
          <a:p>
            <a:pPr algn="l"/>
            <a:r>
              <a:rPr lang="pt-BR" b="1" dirty="0"/>
              <a:t>'</a:t>
            </a:r>
            <a:r>
              <a:rPr lang="pt-BR" b="1" dirty="0" err="1"/>
              <a:t>tres</a:t>
            </a:r>
            <a:r>
              <a:rPr lang="pt-BR" b="1" dirty="0"/>
              <a:t>' + 1 // tres1</a:t>
            </a:r>
          </a:p>
        </p:txBody>
      </p:sp>
    </p:spTree>
    <p:extLst>
      <p:ext uri="{BB962C8B-B14F-4D97-AF65-F5344CB8AC3E}">
        <p14:creationId xmlns:p14="http://schemas.microsoft.com/office/powerpoint/2010/main" val="57008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O operador de subtração (-)</a:t>
            </a:r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dois = 4 - 2</a:t>
            </a:r>
          </a:p>
          <a:p>
            <a:pPr algn="l"/>
            <a:r>
              <a:rPr lang="pt-BR" b="1" dirty="0"/>
              <a:t>O operador de divisão (/)</a:t>
            </a:r>
          </a:p>
          <a:p>
            <a:pPr algn="l"/>
            <a:r>
              <a:rPr lang="pt-BR" b="1" dirty="0"/>
              <a:t>Retorna o quociente entre o primeiro operador e o segundo: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resultado = 20 / 5 //resultado === 4</a:t>
            </a:r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resultado = 20 / 7 //resultado === 2.857142857142857</a:t>
            </a:r>
          </a:p>
          <a:p>
            <a:pPr algn="l"/>
            <a:r>
              <a:rPr lang="pt-BR" b="1" dirty="0"/>
              <a:t>Se você dividir por zero, o </a:t>
            </a:r>
            <a:r>
              <a:rPr lang="pt-BR" b="1" dirty="0" err="1"/>
              <a:t>JavaScript</a:t>
            </a:r>
            <a:r>
              <a:rPr lang="pt-BR" b="1" dirty="0"/>
              <a:t> não gera nenhum erro, mas retorna o valor  </a:t>
            </a:r>
            <a:r>
              <a:rPr lang="pt-BR" b="1" dirty="0" err="1"/>
              <a:t>Infinity</a:t>
            </a:r>
            <a:r>
              <a:rPr lang="pt-BR" b="1" dirty="0"/>
              <a:t> (ou -</a:t>
            </a:r>
            <a:r>
              <a:rPr lang="pt-BR" b="1" dirty="0" err="1"/>
              <a:t>Infinity</a:t>
            </a:r>
            <a:r>
              <a:rPr lang="pt-BR" b="1" dirty="0"/>
              <a:t>, se o valor for negativo).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1 / 0 //</a:t>
            </a:r>
            <a:r>
              <a:rPr lang="pt-BR" b="1" dirty="0" err="1"/>
              <a:t>Infinity</a:t>
            </a:r>
            <a:endParaRPr lang="pt-BR" b="1" dirty="0"/>
          </a:p>
          <a:p>
            <a:pPr algn="l"/>
            <a:r>
              <a:rPr lang="pt-BR" b="1" dirty="0"/>
              <a:t>-1 / 0 //-</a:t>
            </a:r>
            <a:r>
              <a:rPr lang="pt-BR" b="1" dirty="0" err="1"/>
              <a:t>Infinity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2616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O operador de resto (%)</a:t>
            </a:r>
          </a:p>
          <a:p>
            <a:pPr algn="l"/>
            <a:r>
              <a:rPr lang="pt-BR" b="1" dirty="0"/>
              <a:t>O resto é um cálculo muito útil em muitos casos: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resultado = 20 % 5 //resultado === 0</a:t>
            </a:r>
          </a:p>
          <a:p>
            <a:pPr algn="l"/>
            <a:r>
              <a:rPr lang="pt-BR" b="1" dirty="0" err="1"/>
              <a:t>const</a:t>
            </a:r>
            <a:r>
              <a:rPr lang="pt-BR" b="1" dirty="0"/>
              <a:t> resultado = 20 % 7 //resultado === 6</a:t>
            </a:r>
          </a:p>
          <a:p>
            <a:pPr algn="l"/>
            <a:r>
              <a:rPr lang="pt-BR" b="1" dirty="0"/>
              <a:t>O restante de uma divisão por zero é sempre </a:t>
            </a:r>
            <a:r>
              <a:rPr lang="pt-BR" b="1" dirty="0" err="1"/>
              <a:t>NaN</a:t>
            </a:r>
            <a:r>
              <a:rPr lang="pt-BR" b="1" dirty="0"/>
              <a:t>, um valor especial que significa "</a:t>
            </a:r>
            <a:r>
              <a:rPr lang="pt-BR" b="1" dirty="0" err="1"/>
              <a:t>Not</a:t>
            </a:r>
            <a:r>
              <a:rPr lang="pt-BR" b="1" dirty="0"/>
              <a:t> a </a:t>
            </a:r>
            <a:r>
              <a:rPr lang="pt-BR" b="1" dirty="0" err="1"/>
              <a:t>Number</a:t>
            </a:r>
            <a:r>
              <a:rPr lang="pt-BR" b="1" dirty="0"/>
              <a:t>" (inglês para "não é um número"):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1 % 0 //</a:t>
            </a:r>
            <a:r>
              <a:rPr lang="pt-BR" b="1" dirty="0" err="1"/>
              <a:t>NaN</a:t>
            </a:r>
            <a:endParaRPr lang="pt-BR" b="1" dirty="0"/>
          </a:p>
          <a:p>
            <a:pPr algn="l"/>
            <a:r>
              <a:rPr lang="pt-BR" b="1" dirty="0"/>
              <a:t>-1 % 0 //</a:t>
            </a:r>
            <a:r>
              <a:rPr lang="pt-BR" b="1" dirty="0" err="1"/>
              <a:t>NaN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08055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O operador de multiplicação (*)</a:t>
            </a:r>
          </a:p>
          <a:p>
            <a:pPr algn="l"/>
            <a:r>
              <a:rPr lang="pt-BR" b="1" dirty="0"/>
              <a:t>Multiplica dois números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1 * 2 //2</a:t>
            </a:r>
          </a:p>
          <a:p>
            <a:pPr algn="l"/>
            <a:r>
              <a:rPr lang="pt-BR" b="1" dirty="0"/>
              <a:t>-1 * 2 //-2</a:t>
            </a:r>
          </a:p>
          <a:p>
            <a:pPr algn="l"/>
            <a:r>
              <a:rPr lang="pt-BR" b="1" dirty="0"/>
              <a:t>O operador exponencial (**)</a:t>
            </a:r>
          </a:p>
          <a:p>
            <a:pPr algn="l"/>
            <a:r>
              <a:rPr lang="pt-BR" b="1" dirty="0"/>
              <a:t>Eleva o primeiro operando à potência do segundo operando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1 ** 2 //1</a:t>
            </a:r>
          </a:p>
          <a:p>
            <a:pPr algn="l"/>
            <a:r>
              <a:rPr lang="pt-BR" b="1" dirty="0"/>
              <a:t>2 ** 1 //2</a:t>
            </a:r>
          </a:p>
          <a:p>
            <a:pPr algn="l"/>
            <a:r>
              <a:rPr lang="pt-BR" b="1" dirty="0"/>
              <a:t>2 ** 2 //4</a:t>
            </a:r>
          </a:p>
          <a:p>
            <a:pPr algn="l"/>
            <a:r>
              <a:rPr lang="pt-BR" b="1" dirty="0"/>
              <a:t>2 ** 8 //256</a:t>
            </a:r>
          </a:p>
          <a:p>
            <a:pPr algn="l"/>
            <a:r>
              <a:rPr lang="pt-BR" b="1" dirty="0"/>
              <a:t>8 ** 2 //64</a:t>
            </a:r>
          </a:p>
        </p:txBody>
      </p:sp>
    </p:spTree>
    <p:extLst>
      <p:ext uri="{BB962C8B-B14F-4D97-AF65-F5344CB8AC3E}">
        <p14:creationId xmlns:p14="http://schemas.microsoft.com/office/powerpoint/2010/main" val="2737239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Regras de precedência</a:t>
            </a:r>
          </a:p>
          <a:p>
            <a:pPr algn="l"/>
            <a:r>
              <a:rPr lang="pt-BR" b="1" dirty="0"/>
              <a:t>Cada expressão complexa com vários operadores na mesma linha apresentará problemas de precedência.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Tome este exemplo: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1 * 2 + 5 / 2 % 2</a:t>
            </a:r>
          </a:p>
          <a:p>
            <a:pPr algn="l"/>
            <a:r>
              <a:rPr lang="pt-BR" b="1" dirty="0"/>
              <a:t>O resultado é 2.5, mas por quê?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Quais operações são executadas primeiro e quais precisam esperar?</a:t>
            </a:r>
          </a:p>
        </p:txBody>
      </p:sp>
    </p:spTree>
    <p:extLst>
      <p:ext uri="{BB962C8B-B14F-4D97-AF65-F5344CB8AC3E}">
        <p14:creationId xmlns:p14="http://schemas.microsoft.com/office/powerpoint/2010/main" val="2032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68936"/>
            <a:ext cx="10515600" cy="917943"/>
          </a:xfrm>
          <a:prstGeom prst="rect">
            <a:avLst/>
          </a:prstGeom>
        </p:spPr>
        <p:txBody>
          <a:bodyPr vert="horz" wrap="square" lIns="0" tIns="238505" rIns="0" bIns="0" rtlCol="0" anchor="ctr">
            <a:spAutoFit/>
          </a:bodyPr>
          <a:lstStyle/>
          <a:p>
            <a:pPr marL="20612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751" y="1607261"/>
            <a:ext cx="7188200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>
              <a:spcBef>
                <a:spcPts val="105"/>
              </a:spcBef>
              <a:buClr>
                <a:srgbClr val="82BD50"/>
              </a:buClr>
              <a:buFont typeface="Arial MT"/>
              <a:buChar char="•"/>
              <a:tabLst>
                <a:tab pos="355600" algn="l"/>
                <a:tab pos="1649095" algn="l"/>
                <a:tab pos="2454275" algn="l"/>
                <a:tab pos="4691380" algn="l"/>
                <a:tab pos="5863590" algn="l"/>
              </a:tabLst>
            </a:pPr>
            <a:r>
              <a:rPr sz="3200" spc="-20" dirty="0">
                <a:latin typeface="Calibri"/>
                <a:cs typeface="Calibri"/>
              </a:rPr>
              <a:t>Java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são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35" dirty="0">
                <a:latin typeface="Calibri"/>
                <a:cs typeface="Calibri"/>
              </a:rPr>
              <a:t>“coisas” </a:t>
            </a:r>
            <a:r>
              <a:rPr sz="3200" spc="-20" dirty="0">
                <a:latin typeface="Calibri"/>
                <a:cs typeface="Calibri"/>
              </a:rPr>
              <a:t>completamente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distintas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desconexas;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spcBef>
                <a:spcPts val="770"/>
              </a:spcBef>
              <a:buClr>
                <a:srgbClr val="82BD50"/>
              </a:buClr>
              <a:buFont typeface="Arial MT"/>
              <a:buChar char="•"/>
              <a:tabLst>
                <a:tab pos="355600" algn="l"/>
                <a:tab pos="2961640" algn="l"/>
                <a:tab pos="4384040" algn="l"/>
                <a:tab pos="5165725" algn="l"/>
                <a:tab pos="6758305" algn="l"/>
              </a:tabLst>
            </a:pPr>
            <a:r>
              <a:rPr sz="3200" spc="-10" dirty="0">
                <a:latin typeface="Calibri"/>
                <a:cs typeface="Calibri"/>
              </a:rPr>
              <a:t>Compartilham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apenas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um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passado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“disputa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territorial”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contra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Microsoft;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4193" y="4293108"/>
            <a:ext cx="4183379" cy="25206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b="1" dirty="0"/>
              <a:t>Algumas operações têm mais precedência do que outras. As regras de precedência estão listadas nesta tabela:</a:t>
            </a:r>
          </a:p>
          <a:p>
            <a:pPr algn="l"/>
            <a:r>
              <a:rPr lang="pt-BR" b="1" dirty="0"/>
              <a:t>OPERADOR	DESCRIÇÃO</a:t>
            </a:r>
          </a:p>
          <a:p>
            <a:pPr algn="l"/>
            <a:r>
              <a:rPr lang="pt-BR" b="1" dirty="0"/>
              <a:t>* / %	multiplicação/divisão/resto</a:t>
            </a:r>
          </a:p>
          <a:p>
            <a:pPr algn="l"/>
            <a:r>
              <a:rPr lang="pt-BR" b="1" dirty="0"/>
              <a:t>+ -	adição/subtração</a:t>
            </a:r>
          </a:p>
          <a:p>
            <a:pPr algn="l"/>
            <a:r>
              <a:rPr lang="pt-BR" b="1" dirty="0"/>
              <a:t>=	atribuição</a:t>
            </a:r>
          </a:p>
          <a:p>
            <a:pPr algn="l"/>
            <a:r>
              <a:rPr lang="pt-BR" b="1" dirty="0"/>
              <a:t>Operações no mesmo nível (como + e -) são executadas na ordem em que são encontradas, da esquerda para a direita.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Seguindo essas regras, a operação acima pode ser resolvida da seguinte forma: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1 * 2 + 5 / 2 % 2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2 + 5 / 2 % 2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2 + 2.5 % 2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2 + 0.5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2.5</a:t>
            </a:r>
          </a:p>
        </p:txBody>
      </p:sp>
    </p:spTree>
    <p:extLst>
      <p:ext uri="{BB962C8B-B14F-4D97-AF65-F5344CB8AC3E}">
        <p14:creationId xmlns:p14="http://schemas.microsoft.com/office/powerpoint/2010/main" val="1446044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pt-BR" b="1" dirty="0"/>
              <a:t>Algumas operações têm mais precedência do que outras. As regras de precedência estão listadas nesta tabela:</a:t>
            </a:r>
          </a:p>
          <a:p>
            <a:pPr algn="l"/>
            <a:r>
              <a:rPr lang="pt-BR" b="1" dirty="0"/>
              <a:t>OPERADOR	DESCRIÇÃO</a:t>
            </a:r>
          </a:p>
          <a:p>
            <a:pPr algn="l"/>
            <a:r>
              <a:rPr lang="pt-BR" b="1" dirty="0"/>
              <a:t>* / %	multiplicação/divisão/resto</a:t>
            </a:r>
          </a:p>
          <a:p>
            <a:pPr algn="l"/>
            <a:r>
              <a:rPr lang="pt-BR" b="1" dirty="0"/>
              <a:t>+ -	adição/subtração</a:t>
            </a:r>
          </a:p>
          <a:p>
            <a:pPr algn="l"/>
            <a:r>
              <a:rPr lang="pt-BR" b="1" dirty="0"/>
              <a:t>=	atribuição</a:t>
            </a:r>
          </a:p>
          <a:p>
            <a:pPr algn="l"/>
            <a:r>
              <a:rPr lang="pt-BR" b="1" dirty="0"/>
              <a:t>Operações no mesmo nível (como + e -) são executadas na ordem em que são encontradas, da esquerda para a direita.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Seguindo essas regras, a operação acima pode ser resolvida da seguinte forma: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1 * 2 + 5 / 2 % 2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2 + 5 / 2 % 2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2 + 2.5 % 2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2 + 0.5</a:t>
            </a:r>
          </a:p>
          <a:p>
            <a:pPr algn="l"/>
            <a:r>
              <a:rPr lang="pt-BR" b="1" dirty="0" err="1"/>
              <a:t>let</a:t>
            </a:r>
            <a:r>
              <a:rPr lang="pt-BR" b="1" dirty="0"/>
              <a:t> a = 2.5</a:t>
            </a:r>
          </a:p>
        </p:txBody>
      </p:sp>
    </p:spTree>
    <p:extLst>
      <p:ext uri="{BB962C8B-B14F-4D97-AF65-F5344CB8AC3E}">
        <p14:creationId xmlns:p14="http://schemas.microsoft.com/office/powerpoint/2010/main" val="4249271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Condicionais</a:t>
            </a:r>
          </a:p>
          <a:p>
            <a:pPr algn="l"/>
            <a:r>
              <a:rPr lang="pt-BR" b="1" dirty="0"/>
              <a:t>Com os operadores de comparação estabelecidos, podemos falar sobre condicionais.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Uma declaração </a:t>
            </a:r>
            <a:r>
              <a:rPr lang="pt-BR" b="1" dirty="0" err="1"/>
              <a:t>if</a:t>
            </a:r>
            <a:r>
              <a:rPr lang="pt-BR" b="1" dirty="0"/>
              <a:t> (se) é usada para que o programa siga um ou outro caminho, dependendo do resultado da avaliação de uma expressão.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Este é o exemplo mais simples, que sempre é executado: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true</a:t>
            </a:r>
            <a:r>
              <a:rPr lang="pt-BR" b="1" dirty="0"/>
              <a:t>) {</a:t>
            </a:r>
          </a:p>
          <a:p>
            <a:pPr algn="l"/>
            <a:r>
              <a:rPr lang="pt-BR" b="1" dirty="0"/>
              <a:t>  //faça algo</a:t>
            </a:r>
          </a:p>
          <a:p>
            <a:pPr algn="l"/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242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endParaRPr lang="pt-BR" b="1" dirty="0"/>
          </a:p>
          <a:p>
            <a:pPr algn="l"/>
            <a:endParaRPr lang="pt-BR" b="1" dirty="0"/>
          </a:p>
          <a:p>
            <a:pPr algn="l"/>
            <a:r>
              <a:rPr lang="pt-BR" b="1" dirty="0"/>
              <a:t>ao contrário, isto jamais é executado: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if</a:t>
            </a:r>
            <a:r>
              <a:rPr lang="pt-BR" b="1" dirty="0"/>
              <a:t> (false) {</a:t>
            </a:r>
          </a:p>
          <a:p>
            <a:pPr algn="l"/>
            <a:r>
              <a:rPr lang="pt-BR" b="1" dirty="0"/>
              <a:t>  //faça algo (? nunca ?)</a:t>
            </a:r>
          </a:p>
          <a:p>
            <a:pPr algn="l"/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111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fontScale="92500"/>
          </a:bodyPr>
          <a:lstStyle/>
          <a:p>
            <a:pPr algn="l"/>
            <a:endParaRPr lang="pt-BR" b="1" dirty="0"/>
          </a:p>
          <a:p>
            <a:pPr algn="l"/>
            <a:r>
              <a:rPr lang="pt-BR" b="1" dirty="0"/>
              <a:t>A condicional verifica a expressão que você passar a ela em busca de um valor verdadeiro ou falso. Se você passar um número, este sempre será avaliado como verdadeiro, a menos que seja 0. Se você passar uma </a:t>
            </a:r>
            <a:r>
              <a:rPr lang="pt-BR" b="1" dirty="0" err="1"/>
              <a:t>string</a:t>
            </a:r>
            <a:r>
              <a:rPr lang="pt-BR" b="1" dirty="0"/>
              <a:t>, esta sempre será avaliada como verdadeira, a menos que seja uma </a:t>
            </a:r>
            <a:r>
              <a:rPr lang="pt-BR" b="1" dirty="0" err="1"/>
              <a:t>string</a:t>
            </a:r>
            <a:r>
              <a:rPr lang="pt-BR" b="1" dirty="0"/>
              <a:t> vazia. Essas são as regras gerais de conversão de tipos para um booleano.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Você notou o espaço entre as chaves? Isso é chamado de bloco. É usado para agrupar uma lista de diferentes instruções.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Um bloco pode ser colocado onde quer que você possa ter uma única instrução. Se você tiver uma única instrução para executar após as condicionais, você pode omitir o bloco, e escrever apenas a instrução: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true</a:t>
            </a:r>
            <a:r>
              <a:rPr lang="pt-BR" b="1" dirty="0"/>
              <a:t>) </a:t>
            </a:r>
            <a:r>
              <a:rPr lang="pt-BR" b="1" dirty="0" err="1"/>
              <a:t>facaAlgo</a:t>
            </a:r>
            <a:r>
              <a:rPr lang="pt-BR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30185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1" dirty="0"/>
              <a:t>Eu sempre gosto de usar chaves para ser mais claro.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Você pode fornecer uma segunda parte para a instrução </a:t>
            </a:r>
            <a:r>
              <a:rPr lang="pt-BR" b="1" dirty="0" err="1"/>
              <a:t>if</a:t>
            </a:r>
            <a:r>
              <a:rPr lang="pt-BR" b="1" dirty="0"/>
              <a:t>: </a:t>
            </a:r>
            <a:r>
              <a:rPr lang="pt-BR" b="1" dirty="0" err="1"/>
              <a:t>else</a:t>
            </a:r>
            <a:r>
              <a:rPr lang="pt-BR" b="1" dirty="0"/>
              <a:t> (caso contrário).</a:t>
            </a:r>
          </a:p>
          <a:p>
            <a:pPr algn="l"/>
            <a:endParaRPr lang="pt-BR" b="1" dirty="0"/>
          </a:p>
          <a:p>
            <a:pPr algn="l"/>
            <a:r>
              <a:rPr lang="pt-BR" b="1" dirty="0"/>
              <a:t>Ou seja, você inclui uma instrução que será executada se a condição </a:t>
            </a:r>
            <a:r>
              <a:rPr lang="pt-BR" b="1" dirty="0" err="1"/>
              <a:t>if</a:t>
            </a:r>
            <a:r>
              <a:rPr lang="pt-BR" b="1" dirty="0"/>
              <a:t> for falsa: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true</a:t>
            </a:r>
            <a:r>
              <a:rPr lang="pt-BR" b="1" dirty="0"/>
              <a:t>) {</a:t>
            </a:r>
          </a:p>
          <a:p>
            <a:pPr algn="l"/>
            <a:r>
              <a:rPr lang="pt-BR" b="1" dirty="0"/>
              <a:t>  //faça algo</a:t>
            </a:r>
          </a:p>
          <a:p>
            <a:pPr algn="l"/>
            <a:r>
              <a:rPr lang="pt-BR" b="1" dirty="0"/>
              <a:t>} </a:t>
            </a:r>
            <a:r>
              <a:rPr lang="pt-BR" b="1" dirty="0" err="1"/>
              <a:t>else</a:t>
            </a:r>
            <a:r>
              <a:rPr lang="pt-BR" b="1" dirty="0"/>
              <a:t> {</a:t>
            </a:r>
          </a:p>
          <a:p>
            <a:pPr algn="l"/>
            <a:r>
              <a:rPr lang="pt-BR" b="1" dirty="0"/>
              <a:t>  //faça outra coisa</a:t>
            </a:r>
          </a:p>
          <a:p>
            <a:pPr algn="l"/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257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943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1909"/>
            <a:ext cx="9144000" cy="5510148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Como </a:t>
            </a:r>
            <a:r>
              <a:rPr lang="pt-BR" b="1" dirty="0" err="1"/>
              <a:t>else</a:t>
            </a:r>
            <a:r>
              <a:rPr lang="pt-BR" b="1" dirty="0"/>
              <a:t> aceita uma instrução, você pode aninhar outra instrução </a:t>
            </a:r>
            <a:r>
              <a:rPr lang="pt-BR" b="1" dirty="0" err="1"/>
              <a:t>if</a:t>
            </a:r>
            <a:r>
              <a:rPr lang="pt-BR" b="1" dirty="0"/>
              <a:t>/</a:t>
            </a:r>
            <a:r>
              <a:rPr lang="pt-BR" b="1" dirty="0" err="1"/>
              <a:t>else</a:t>
            </a:r>
            <a:r>
              <a:rPr lang="pt-BR" b="1" dirty="0"/>
              <a:t> dentro dela:</a:t>
            </a:r>
          </a:p>
          <a:p>
            <a:pPr algn="l"/>
            <a:endParaRPr lang="pt-BR" b="1" dirty="0"/>
          </a:p>
          <a:p>
            <a:pPr algn="l"/>
            <a:r>
              <a:rPr lang="pt-BR" b="1" dirty="0" err="1"/>
              <a:t>if</a:t>
            </a:r>
            <a:r>
              <a:rPr lang="pt-BR" b="1" dirty="0"/>
              <a:t> (a === </a:t>
            </a:r>
            <a:r>
              <a:rPr lang="pt-BR" b="1" dirty="0" err="1"/>
              <a:t>true</a:t>
            </a:r>
            <a:r>
              <a:rPr lang="pt-BR" b="1" dirty="0"/>
              <a:t>) {</a:t>
            </a:r>
          </a:p>
          <a:p>
            <a:pPr algn="l"/>
            <a:r>
              <a:rPr lang="pt-BR" b="1" dirty="0"/>
              <a:t>  //faça algo</a:t>
            </a:r>
          </a:p>
          <a:p>
            <a:pPr algn="l"/>
            <a:r>
              <a:rPr lang="pt-BR" b="1" dirty="0"/>
              <a:t>} </a:t>
            </a:r>
            <a:r>
              <a:rPr lang="pt-BR" b="1" dirty="0" err="1"/>
              <a:t>else</a:t>
            </a:r>
            <a:r>
              <a:rPr lang="pt-BR" b="1" dirty="0"/>
              <a:t> </a:t>
            </a:r>
            <a:r>
              <a:rPr lang="pt-BR" b="1" dirty="0" err="1"/>
              <a:t>if</a:t>
            </a:r>
            <a:r>
              <a:rPr lang="pt-BR" b="1" dirty="0"/>
              <a:t> (b === </a:t>
            </a:r>
            <a:r>
              <a:rPr lang="pt-BR" b="1" dirty="0" err="1"/>
              <a:t>true</a:t>
            </a:r>
            <a:r>
              <a:rPr lang="pt-BR" b="1" dirty="0"/>
              <a:t>) {</a:t>
            </a:r>
          </a:p>
          <a:p>
            <a:pPr algn="l"/>
            <a:r>
              <a:rPr lang="pt-BR" b="1" dirty="0"/>
              <a:t>  //faça outra coisa</a:t>
            </a:r>
          </a:p>
          <a:p>
            <a:pPr algn="l"/>
            <a:r>
              <a:rPr lang="pt-BR" b="1" dirty="0"/>
              <a:t>} </a:t>
            </a:r>
            <a:r>
              <a:rPr lang="pt-BR" b="1" dirty="0" err="1"/>
              <a:t>else</a:t>
            </a:r>
            <a:r>
              <a:rPr lang="pt-BR" b="1" dirty="0"/>
              <a:t> {</a:t>
            </a:r>
          </a:p>
          <a:p>
            <a:pPr algn="l"/>
            <a:r>
              <a:rPr lang="pt-BR" b="1" dirty="0"/>
              <a:t>  //faça uma terceira coisa se nenhuma das outras opções for válida</a:t>
            </a:r>
          </a:p>
          <a:p>
            <a:pPr algn="l"/>
            <a:r>
              <a:rPr lang="pt-B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72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68936"/>
            <a:ext cx="10515600" cy="917943"/>
          </a:xfrm>
          <a:prstGeom prst="rect">
            <a:avLst/>
          </a:prstGeom>
        </p:spPr>
        <p:txBody>
          <a:bodyPr vert="horz" wrap="square" lIns="0" tIns="238505" rIns="0" bIns="0" rtlCol="0" anchor="ctr">
            <a:spAutoFit/>
          </a:bodyPr>
          <a:lstStyle/>
          <a:p>
            <a:pPr marL="20612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751" y="1607261"/>
            <a:ext cx="4519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spcBef>
                <a:spcPts val="105"/>
              </a:spcBef>
              <a:buClr>
                <a:srgbClr val="82BD50"/>
              </a:buClr>
              <a:buFont typeface="Arial MT"/>
              <a:buChar char="•"/>
              <a:tabLst>
                <a:tab pos="354965" algn="l"/>
                <a:tab pos="2281555" algn="l"/>
                <a:tab pos="319595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não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permite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8746" y="1607261"/>
            <a:ext cx="24003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98475" algn="l"/>
                <a:tab pos="1971039" algn="l"/>
              </a:tabLst>
            </a:pP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criação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2751" y="2095627"/>
            <a:ext cx="7188200" cy="314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>
              <a:spcBef>
                <a:spcPts val="105"/>
              </a:spcBef>
            </a:pPr>
            <a:r>
              <a:rPr sz="3200" i="1" dirty="0">
                <a:latin typeface="Calibri"/>
                <a:cs typeface="Calibri"/>
              </a:rPr>
              <a:t>applets</a:t>
            </a:r>
            <a:r>
              <a:rPr sz="3200" i="1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aplicativos;</a:t>
            </a:r>
            <a:endParaRPr sz="3200">
              <a:latin typeface="Calibri"/>
              <a:cs typeface="Calibri"/>
            </a:endParaRPr>
          </a:p>
          <a:p>
            <a:pPr>
              <a:spcBef>
                <a:spcPts val="1465"/>
              </a:spcBef>
            </a:pPr>
            <a:endParaRPr sz="3200">
              <a:latin typeface="Calibri"/>
              <a:cs typeface="Calibri"/>
            </a:endParaRPr>
          </a:p>
          <a:p>
            <a:pPr marL="354330" marR="5080" indent="-341630" algn="just">
              <a:buClr>
                <a:srgbClr val="82BD5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JavaScript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reside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dentro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documentos 	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diferentes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níveis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de 	</a:t>
            </a:r>
            <a:r>
              <a:rPr sz="3200" dirty="0">
                <a:latin typeface="Calibri"/>
                <a:cs typeface="Calibri"/>
              </a:rPr>
              <a:t>interatividades</a:t>
            </a:r>
            <a:r>
              <a:rPr sz="3200" spc="7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7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suportados</a:t>
            </a:r>
            <a:r>
              <a:rPr sz="3200" spc="710" dirty="0">
                <a:latin typeface="Calibri"/>
                <a:cs typeface="Calibri"/>
              </a:rPr>
              <a:t>  </a:t>
            </a:r>
            <a:r>
              <a:rPr sz="3200" spc="-20" dirty="0">
                <a:latin typeface="Calibri"/>
                <a:cs typeface="Calibri"/>
              </a:rPr>
              <a:t>pelo 	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sozinho;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37754" y="4834128"/>
            <a:ext cx="2840990" cy="1979930"/>
            <a:chOff x="5913754" y="4834128"/>
            <a:chExt cx="2840990" cy="19799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6455" y="4834128"/>
              <a:ext cx="1979676" cy="19796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9088" y="5961329"/>
              <a:ext cx="916559" cy="3966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3512" y="6028105"/>
              <a:ext cx="160909" cy="2131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19088" y="5961329"/>
              <a:ext cx="916940" cy="396875"/>
            </a:xfrm>
            <a:custGeom>
              <a:avLst/>
              <a:gdLst/>
              <a:ahLst/>
              <a:cxnLst/>
              <a:rect l="l" t="t" r="r" b="b"/>
              <a:pathLst>
                <a:path w="916940" h="396875">
                  <a:moveTo>
                    <a:pt x="580389" y="29019"/>
                  </a:moveTo>
                  <a:lnTo>
                    <a:pt x="783970" y="29019"/>
                  </a:lnTo>
                  <a:lnTo>
                    <a:pt x="785240" y="29019"/>
                  </a:lnTo>
                  <a:lnTo>
                    <a:pt x="786511" y="29425"/>
                  </a:lnTo>
                  <a:lnTo>
                    <a:pt x="792607" y="48666"/>
                  </a:lnTo>
                  <a:lnTo>
                    <a:pt x="792607" y="53136"/>
                  </a:lnTo>
                  <a:lnTo>
                    <a:pt x="792607" y="57454"/>
                  </a:lnTo>
                  <a:lnTo>
                    <a:pt x="785240" y="77025"/>
                  </a:lnTo>
                  <a:lnTo>
                    <a:pt x="783970" y="77025"/>
                  </a:lnTo>
                  <a:lnTo>
                    <a:pt x="711581" y="77025"/>
                  </a:lnTo>
                  <a:lnTo>
                    <a:pt x="711581" y="309867"/>
                  </a:lnTo>
                  <a:lnTo>
                    <a:pt x="711581" y="311353"/>
                  </a:lnTo>
                  <a:lnTo>
                    <a:pt x="711072" y="312686"/>
                  </a:lnTo>
                  <a:lnTo>
                    <a:pt x="696340" y="318566"/>
                  </a:lnTo>
                  <a:lnTo>
                    <a:pt x="692531" y="319011"/>
                  </a:lnTo>
                  <a:lnTo>
                    <a:pt x="687832" y="319239"/>
                  </a:lnTo>
                  <a:lnTo>
                    <a:pt x="682116" y="319239"/>
                  </a:lnTo>
                  <a:lnTo>
                    <a:pt x="676529" y="319239"/>
                  </a:lnTo>
                  <a:lnTo>
                    <a:pt x="652653" y="311353"/>
                  </a:lnTo>
                  <a:lnTo>
                    <a:pt x="652653" y="309867"/>
                  </a:lnTo>
                  <a:lnTo>
                    <a:pt x="652653" y="77025"/>
                  </a:lnTo>
                  <a:lnTo>
                    <a:pt x="580389" y="77025"/>
                  </a:lnTo>
                  <a:lnTo>
                    <a:pt x="578865" y="77025"/>
                  </a:lnTo>
                  <a:lnTo>
                    <a:pt x="577596" y="76568"/>
                  </a:lnTo>
                  <a:lnTo>
                    <a:pt x="576580" y="75679"/>
                  </a:lnTo>
                  <a:lnTo>
                    <a:pt x="575437" y="74790"/>
                  </a:lnTo>
                  <a:lnTo>
                    <a:pt x="574548" y="73405"/>
                  </a:lnTo>
                  <a:lnTo>
                    <a:pt x="573913" y="71551"/>
                  </a:lnTo>
                  <a:lnTo>
                    <a:pt x="573151" y="69684"/>
                  </a:lnTo>
                  <a:lnTo>
                    <a:pt x="572515" y="67233"/>
                  </a:lnTo>
                  <a:lnTo>
                    <a:pt x="572135" y="64185"/>
                  </a:lnTo>
                  <a:lnTo>
                    <a:pt x="571753" y="61137"/>
                  </a:lnTo>
                  <a:lnTo>
                    <a:pt x="571626" y="57454"/>
                  </a:lnTo>
                  <a:lnTo>
                    <a:pt x="571626" y="53136"/>
                  </a:lnTo>
                  <a:lnTo>
                    <a:pt x="571626" y="48666"/>
                  </a:lnTo>
                  <a:lnTo>
                    <a:pt x="571753" y="44869"/>
                  </a:lnTo>
                  <a:lnTo>
                    <a:pt x="572135" y="41744"/>
                  </a:lnTo>
                  <a:lnTo>
                    <a:pt x="572515" y="38620"/>
                  </a:lnTo>
                  <a:lnTo>
                    <a:pt x="573151" y="36131"/>
                  </a:lnTo>
                  <a:lnTo>
                    <a:pt x="573913" y="34264"/>
                  </a:lnTo>
                  <a:lnTo>
                    <a:pt x="574548" y="32410"/>
                  </a:lnTo>
                  <a:lnTo>
                    <a:pt x="575437" y="31064"/>
                  </a:lnTo>
                  <a:lnTo>
                    <a:pt x="576580" y="30251"/>
                  </a:lnTo>
                  <a:lnTo>
                    <a:pt x="577596" y="29425"/>
                  </a:lnTo>
                  <a:lnTo>
                    <a:pt x="578865" y="29019"/>
                  </a:lnTo>
                  <a:lnTo>
                    <a:pt x="580389" y="29019"/>
                  </a:lnTo>
                  <a:close/>
                </a:path>
                <a:path w="916940" h="396875">
                  <a:moveTo>
                    <a:pt x="212471" y="28130"/>
                  </a:moveTo>
                  <a:lnTo>
                    <a:pt x="217550" y="28130"/>
                  </a:lnTo>
                  <a:lnTo>
                    <a:pt x="221741" y="28320"/>
                  </a:lnTo>
                  <a:lnTo>
                    <a:pt x="238125" y="36245"/>
                  </a:lnTo>
                  <a:lnTo>
                    <a:pt x="238125" y="37731"/>
                  </a:lnTo>
                  <a:lnTo>
                    <a:pt x="238125" y="297357"/>
                  </a:lnTo>
                  <a:lnTo>
                    <a:pt x="238125" y="300786"/>
                  </a:lnTo>
                  <a:lnTo>
                    <a:pt x="237616" y="303834"/>
                  </a:lnTo>
                  <a:lnTo>
                    <a:pt x="236347" y="306514"/>
                  </a:lnTo>
                  <a:lnTo>
                    <a:pt x="235203" y="309194"/>
                  </a:lnTo>
                  <a:lnTo>
                    <a:pt x="233552" y="311429"/>
                  </a:lnTo>
                  <a:lnTo>
                    <a:pt x="231521" y="313207"/>
                  </a:lnTo>
                  <a:lnTo>
                    <a:pt x="229615" y="314998"/>
                  </a:lnTo>
                  <a:lnTo>
                    <a:pt x="227202" y="316293"/>
                  </a:lnTo>
                  <a:lnTo>
                    <a:pt x="224409" y="317118"/>
                  </a:lnTo>
                  <a:lnTo>
                    <a:pt x="221741" y="317931"/>
                  </a:lnTo>
                  <a:lnTo>
                    <a:pt x="218948" y="318350"/>
                  </a:lnTo>
                  <a:lnTo>
                    <a:pt x="216026" y="318350"/>
                  </a:lnTo>
                  <a:lnTo>
                    <a:pt x="191008" y="318350"/>
                  </a:lnTo>
                  <a:lnTo>
                    <a:pt x="185800" y="318350"/>
                  </a:lnTo>
                  <a:lnTo>
                    <a:pt x="181356" y="317830"/>
                  </a:lnTo>
                  <a:lnTo>
                    <a:pt x="177546" y="316776"/>
                  </a:lnTo>
                  <a:lnTo>
                    <a:pt x="173736" y="315734"/>
                  </a:lnTo>
                  <a:lnTo>
                    <a:pt x="147700" y="281736"/>
                  </a:lnTo>
                  <a:lnTo>
                    <a:pt x="75819" y="146672"/>
                  </a:lnTo>
                  <a:lnTo>
                    <a:pt x="57007" y="106908"/>
                  </a:lnTo>
                  <a:lnTo>
                    <a:pt x="51562" y="93535"/>
                  </a:lnTo>
                  <a:lnTo>
                    <a:pt x="51053" y="93535"/>
                  </a:lnTo>
                  <a:lnTo>
                    <a:pt x="52617" y="133621"/>
                  </a:lnTo>
                  <a:lnTo>
                    <a:pt x="52832" y="158508"/>
                  </a:lnTo>
                  <a:lnTo>
                    <a:pt x="52832" y="309638"/>
                  </a:lnTo>
                  <a:lnTo>
                    <a:pt x="52832" y="311124"/>
                  </a:lnTo>
                  <a:lnTo>
                    <a:pt x="31496" y="319239"/>
                  </a:lnTo>
                  <a:lnTo>
                    <a:pt x="26035" y="319239"/>
                  </a:lnTo>
                  <a:lnTo>
                    <a:pt x="20827" y="319239"/>
                  </a:lnTo>
                  <a:lnTo>
                    <a:pt x="16510" y="319011"/>
                  </a:lnTo>
                  <a:lnTo>
                    <a:pt x="13081" y="318566"/>
                  </a:lnTo>
                  <a:lnTo>
                    <a:pt x="9651" y="318122"/>
                  </a:lnTo>
                  <a:lnTo>
                    <a:pt x="1143" y="313651"/>
                  </a:lnTo>
                  <a:lnTo>
                    <a:pt x="381" y="312470"/>
                  </a:lnTo>
                  <a:lnTo>
                    <a:pt x="0" y="311124"/>
                  </a:lnTo>
                  <a:lnTo>
                    <a:pt x="0" y="309638"/>
                  </a:lnTo>
                  <a:lnTo>
                    <a:pt x="0" y="50012"/>
                  </a:lnTo>
                  <a:lnTo>
                    <a:pt x="0" y="43014"/>
                  </a:lnTo>
                  <a:lnTo>
                    <a:pt x="2032" y="37769"/>
                  </a:lnTo>
                  <a:lnTo>
                    <a:pt x="6096" y="34264"/>
                  </a:lnTo>
                  <a:lnTo>
                    <a:pt x="10160" y="30772"/>
                  </a:lnTo>
                  <a:lnTo>
                    <a:pt x="15239" y="29019"/>
                  </a:lnTo>
                  <a:lnTo>
                    <a:pt x="21209" y="29019"/>
                  </a:lnTo>
                  <a:lnTo>
                    <a:pt x="52705" y="29019"/>
                  </a:lnTo>
                  <a:lnTo>
                    <a:pt x="58293" y="29019"/>
                  </a:lnTo>
                  <a:lnTo>
                    <a:pt x="63119" y="29502"/>
                  </a:lnTo>
                  <a:lnTo>
                    <a:pt x="66928" y="30479"/>
                  </a:lnTo>
                  <a:lnTo>
                    <a:pt x="70865" y="31445"/>
                  </a:lnTo>
                  <a:lnTo>
                    <a:pt x="85851" y="44538"/>
                  </a:lnTo>
                  <a:lnTo>
                    <a:pt x="88646" y="48475"/>
                  </a:lnTo>
                  <a:lnTo>
                    <a:pt x="91312" y="53352"/>
                  </a:lnTo>
                  <a:lnTo>
                    <a:pt x="94234" y="59156"/>
                  </a:lnTo>
                  <a:lnTo>
                    <a:pt x="150368" y="164757"/>
                  </a:lnTo>
                  <a:lnTo>
                    <a:pt x="153670" y="171157"/>
                  </a:lnTo>
                  <a:lnTo>
                    <a:pt x="156972" y="177444"/>
                  </a:lnTo>
                  <a:lnTo>
                    <a:pt x="160147" y="183616"/>
                  </a:lnTo>
                  <a:lnTo>
                    <a:pt x="163322" y="189788"/>
                  </a:lnTo>
                  <a:lnTo>
                    <a:pt x="166370" y="195973"/>
                  </a:lnTo>
                  <a:lnTo>
                    <a:pt x="169418" y="202145"/>
                  </a:lnTo>
                  <a:lnTo>
                    <a:pt x="172338" y="208318"/>
                  </a:lnTo>
                  <a:lnTo>
                    <a:pt x="175260" y="214388"/>
                  </a:lnTo>
                  <a:lnTo>
                    <a:pt x="178053" y="220344"/>
                  </a:lnTo>
                  <a:lnTo>
                    <a:pt x="180975" y="226288"/>
                  </a:lnTo>
                  <a:lnTo>
                    <a:pt x="183641" y="232244"/>
                  </a:lnTo>
                  <a:lnTo>
                    <a:pt x="186309" y="238201"/>
                  </a:lnTo>
                  <a:lnTo>
                    <a:pt x="186562" y="238201"/>
                  </a:lnTo>
                  <a:lnTo>
                    <a:pt x="186279" y="230305"/>
                  </a:lnTo>
                  <a:lnTo>
                    <a:pt x="186007" y="222240"/>
                  </a:lnTo>
                  <a:lnTo>
                    <a:pt x="185314" y="181036"/>
                  </a:lnTo>
                  <a:lnTo>
                    <a:pt x="185293" y="173240"/>
                  </a:lnTo>
                  <a:lnTo>
                    <a:pt x="185293" y="37731"/>
                  </a:lnTo>
                  <a:lnTo>
                    <a:pt x="185293" y="36245"/>
                  </a:lnTo>
                  <a:lnTo>
                    <a:pt x="199262" y="28689"/>
                  </a:lnTo>
                  <a:lnTo>
                    <a:pt x="202691" y="28320"/>
                  </a:lnTo>
                  <a:lnTo>
                    <a:pt x="207137" y="28130"/>
                  </a:lnTo>
                  <a:lnTo>
                    <a:pt x="212471" y="28130"/>
                  </a:lnTo>
                  <a:close/>
                </a:path>
                <a:path w="916940" h="396875">
                  <a:moveTo>
                    <a:pt x="427609" y="23888"/>
                  </a:moveTo>
                  <a:lnTo>
                    <a:pt x="472471" y="28785"/>
                  </a:lnTo>
                  <a:lnTo>
                    <a:pt x="508587" y="43649"/>
                  </a:lnTo>
                  <a:lnTo>
                    <a:pt x="542305" y="79836"/>
                  </a:lnTo>
                  <a:lnTo>
                    <a:pt x="556718" y="119445"/>
                  </a:lnTo>
                  <a:lnTo>
                    <a:pt x="561594" y="170116"/>
                  </a:lnTo>
                  <a:lnTo>
                    <a:pt x="561024" y="187608"/>
                  </a:lnTo>
                  <a:lnTo>
                    <a:pt x="552576" y="234403"/>
                  </a:lnTo>
                  <a:lnTo>
                    <a:pt x="534342" y="272096"/>
                  </a:lnTo>
                  <a:lnTo>
                    <a:pt x="506349" y="299923"/>
                  </a:lnTo>
                  <a:lnTo>
                    <a:pt x="468923" y="317191"/>
                  </a:lnTo>
                  <a:lnTo>
                    <a:pt x="422275" y="323037"/>
                  </a:lnTo>
                  <a:lnTo>
                    <a:pt x="405961" y="322484"/>
                  </a:lnTo>
                  <a:lnTo>
                    <a:pt x="363474" y="314210"/>
                  </a:lnTo>
                  <a:lnTo>
                    <a:pt x="321563" y="287312"/>
                  </a:lnTo>
                  <a:lnTo>
                    <a:pt x="301132" y="254665"/>
                  </a:lnTo>
                  <a:lnTo>
                    <a:pt x="290131" y="210853"/>
                  </a:lnTo>
                  <a:lnTo>
                    <a:pt x="288036" y="175247"/>
                  </a:lnTo>
                  <a:lnTo>
                    <a:pt x="288605" y="158161"/>
                  </a:lnTo>
                  <a:lnTo>
                    <a:pt x="297052" y="112179"/>
                  </a:lnTo>
                  <a:lnTo>
                    <a:pt x="315305" y="74860"/>
                  </a:lnTo>
                  <a:lnTo>
                    <a:pt x="343344" y="47161"/>
                  </a:lnTo>
                  <a:lnTo>
                    <a:pt x="380781" y="29787"/>
                  </a:lnTo>
                  <a:lnTo>
                    <a:pt x="427609" y="23888"/>
                  </a:lnTo>
                  <a:close/>
                </a:path>
                <a:path w="916940" h="396875">
                  <a:moveTo>
                    <a:pt x="892175" y="0"/>
                  </a:moveTo>
                  <a:lnTo>
                    <a:pt x="897636" y="0"/>
                  </a:lnTo>
                  <a:lnTo>
                    <a:pt x="901954" y="266"/>
                  </a:lnTo>
                  <a:lnTo>
                    <a:pt x="905383" y="787"/>
                  </a:lnTo>
                  <a:lnTo>
                    <a:pt x="908812" y="1308"/>
                  </a:lnTo>
                  <a:lnTo>
                    <a:pt x="916178" y="7150"/>
                  </a:lnTo>
                  <a:lnTo>
                    <a:pt x="916432" y="8788"/>
                  </a:lnTo>
                  <a:lnTo>
                    <a:pt x="916178" y="10566"/>
                  </a:lnTo>
                  <a:lnTo>
                    <a:pt x="915415" y="12496"/>
                  </a:lnTo>
                  <a:lnTo>
                    <a:pt x="906633" y="34442"/>
                  </a:lnTo>
                  <a:lnTo>
                    <a:pt x="898969" y="56734"/>
                  </a:lnTo>
                  <a:lnTo>
                    <a:pt x="887094" y="102361"/>
                  </a:lnTo>
                  <a:lnTo>
                    <a:pt x="879887" y="149263"/>
                  </a:lnTo>
                  <a:lnTo>
                    <a:pt x="877442" y="197345"/>
                  </a:lnTo>
                  <a:lnTo>
                    <a:pt x="878060" y="221619"/>
                  </a:lnTo>
                  <a:lnTo>
                    <a:pt x="882961" y="269116"/>
                  </a:lnTo>
                  <a:lnTo>
                    <a:pt x="892607" y="315272"/>
                  </a:lnTo>
                  <a:lnTo>
                    <a:pt x="906617" y="360421"/>
                  </a:lnTo>
                  <a:lnTo>
                    <a:pt x="915288" y="382638"/>
                  </a:lnTo>
                  <a:lnTo>
                    <a:pt x="916178" y="385025"/>
                  </a:lnTo>
                  <a:lnTo>
                    <a:pt x="916559" y="387070"/>
                  </a:lnTo>
                  <a:lnTo>
                    <a:pt x="916559" y="388772"/>
                  </a:lnTo>
                  <a:lnTo>
                    <a:pt x="916559" y="390486"/>
                  </a:lnTo>
                  <a:lnTo>
                    <a:pt x="915796" y="391934"/>
                  </a:lnTo>
                  <a:lnTo>
                    <a:pt x="914145" y="393128"/>
                  </a:lnTo>
                  <a:lnTo>
                    <a:pt x="912494" y="394322"/>
                  </a:lnTo>
                  <a:lnTo>
                    <a:pt x="909955" y="395211"/>
                  </a:lnTo>
                  <a:lnTo>
                    <a:pt x="906653" y="395808"/>
                  </a:lnTo>
                  <a:lnTo>
                    <a:pt x="903224" y="396405"/>
                  </a:lnTo>
                  <a:lnTo>
                    <a:pt x="898652" y="396697"/>
                  </a:lnTo>
                  <a:lnTo>
                    <a:pt x="892683" y="396697"/>
                  </a:lnTo>
                  <a:lnTo>
                    <a:pt x="888491" y="396697"/>
                  </a:lnTo>
                  <a:lnTo>
                    <a:pt x="884936" y="396557"/>
                  </a:lnTo>
                  <a:lnTo>
                    <a:pt x="882014" y="396252"/>
                  </a:lnTo>
                  <a:lnTo>
                    <a:pt x="878966" y="395960"/>
                  </a:lnTo>
                  <a:lnTo>
                    <a:pt x="869822" y="393014"/>
                  </a:lnTo>
                  <a:lnTo>
                    <a:pt x="868680" y="392201"/>
                  </a:lnTo>
                  <a:lnTo>
                    <a:pt x="867917" y="391274"/>
                  </a:lnTo>
                  <a:lnTo>
                    <a:pt x="867410" y="390232"/>
                  </a:lnTo>
                  <a:lnTo>
                    <a:pt x="861599" y="378600"/>
                  </a:lnTo>
                  <a:lnTo>
                    <a:pt x="846455" y="343458"/>
                  </a:lnTo>
                  <a:lnTo>
                    <a:pt x="831595" y="295909"/>
                  </a:lnTo>
                  <a:lnTo>
                    <a:pt x="822833" y="247459"/>
                  </a:lnTo>
                  <a:lnTo>
                    <a:pt x="819912" y="197789"/>
                  </a:lnTo>
                  <a:lnTo>
                    <a:pt x="820102" y="185326"/>
                  </a:lnTo>
                  <a:lnTo>
                    <a:pt x="824654" y="136154"/>
                  </a:lnTo>
                  <a:lnTo>
                    <a:pt x="835173" y="87925"/>
                  </a:lnTo>
                  <a:lnTo>
                    <a:pt x="851408" y="40419"/>
                  </a:lnTo>
                  <a:lnTo>
                    <a:pt x="867410" y="5130"/>
                  </a:lnTo>
                  <a:lnTo>
                    <a:pt x="873252" y="1447"/>
                  </a:lnTo>
                  <a:lnTo>
                    <a:pt x="875030" y="927"/>
                  </a:lnTo>
                  <a:lnTo>
                    <a:pt x="877442" y="558"/>
                  </a:lnTo>
                  <a:lnTo>
                    <a:pt x="880490" y="330"/>
                  </a:lnTo>
                  <a:lnTo>
                    <a:pt x="883538" y="114"/>
                  </a:lnTo>
                  <a:lnTo>
                    <a:pt x="887476" y="0"/>
                  </a:lnTo>
                  <a:lnTo>
                    <a:pt x="89217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2382" y="5961329"/>
              <a:ext cx="96774" cy="3966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652382" y="5961329"/>
              <a:ext cx="97155" cy="396875"/>
            </a:xfrm>
            <a:custGeom>
              <a:avLst/>
              <a:gdLst/>
              <a:ahLst/>
              <a:cxnLst/>
              <a:rect l="l" t="t" r="r" b="b"/>
              <a:pathLst>
                <a:path w="97154" h="396875">
                  <a:moveTo>
                    <a:pt x="24638" y="0"/>
                  </a:moveTo>
                  <a:lnTo>
                    <a:pt x="29210" y="0"/>
                  </a:lnTo>
                  <a:lnTo>
                    <a:pt x="33020" y="114"/>
                  </a:lnTo>
                  <a:lnTo>
                    <a:pt x="35941" y="330"/>
                  </a:lnTo>
                  <a:lnTo>
                    <a:pt x="38989" y="558"/>
                  </a:lnTo>
                  <a:lnTo>
                    <a:pt x="41401" y="927"/>
                  </a:lnTo>
                  <a:lnTo>
                    <a:pt x="43307" y="1447"/>
                  </a:lnTo>
                  <a:lnTo>
                    <a:pt x="45339" y="1968"/>
                  </a:lnTo>
                  <a:lnTo>
                    <a:pt x="69818" y="52266"/>
                  </a:lnTo>
                  <a:lnTo>
                    <a:pt x="84709" y="99898"/>
                  </a:lnTo>
                  <a:lnTo>
                    <a:pt x="93741" y="148315"/>
                  </a:lnTo>
                  <a:lnTo>
                    <a:pt x="96774" y="197789"/>
                  </a:lnTo>
                  <a:lnTo>
                    <a:pt x="96585" y="210358"/>
                  </a:lnTo>
                  <a:lnTo>
                    <a:pt x="92160" y="259659"/>
                  </a:lnTo>
                  <a:lnTo>
                    <a:pt x="81821" y="307882"/>
                  </a:lnTo>
                  <a:lnTo>
                    <a:pt x="65637" y="355212"/>
                  </a:lnTo>
                  <a:lnTo>
                    <a:pt x="49402" y="390232"/>
                  </a:lnTo>
                  <a:lnTo>
                    <a:pt x="48895" y="391274"/>
                  </a:lnTo>
                  <a:lnTo>
                    <a:pt x="48133" y="392201"/>
                  </a:lnTo>
                  <a:lnTo>
                    <a:pt x="46990" y="393014"/>
                  </a:lnTo>
                  <a:lnTo>
                    <a:pt x="45974" y="393839"/>
                  </a:lnTo>
                  <a:lnTo>
                    <a:pt x="44323" y="394512"/>
                  </a:lnTo>
                  <a:lnTo>
                    <a:pt x="42291" y="395033"/>
                  </a:lnTo>
                  <a:lnTo>
                    <a:pt x="40386" y="395554"/>
                  </a:lnTo>
                  <a:lnTo>
                    <a:pt x="37846" y="395960"/>
                  </a:lnTo>
                  <a:lnTo>
                    <a:pt x="34925" y="396252"/>
                  </a:lnTo>
                  <a:lnTo>
                    <a:pt x="31876" y="396557"/>
                  </a:lnTo>
                  <a:lnTo>
                    <a:pt x="28321" y="396697"/>
                  </a:lnTo>
                  <a:lnTo>
                    <a:pt x="24130" y="396697"/>
                  </a:lnTo>
                  <a:lnTo>
                    <a:pt x="18034" y="396697"/>
                  </a:lnTo>
                  <a:lnTo>
                    <a:pt x="13335" y="396405"/>
                  </a:lnTo>
                  <a:lnTo>
                    <a:pt x="10033" y="395808"/>
                  </a:lnTo>
                  <a:lnTo>
                    <a:pt x="6603" y="395211"/>
                  </a:lnTo>
                  <a:lnTo>
                    <a:pt x="4191" y="394322"/>
                  </a:lnTo>
                  <a:lnTo>
                    <a:pt x="2540" y="393128"/>
                  </a:lnTo>
                  <a:lnTo>
                    <a:pt x="889" y="391934"/>
                  </a:lnTo>
                  <a:lnTo>
                    <a:pt x="0" y="390486"/>
                  </a:lnTo>
                  <a:lnTo>
                    <a:pt x="0" y="388772"/>
                  </a:lnTo>
                  <a:lnTo>
                    <a:pt x="0" y="387070"/>
                  </a:lnTo>
                  <a:lnTo>
                    <a:pt x="508" y="385025"/>
                  </a:lnTo>
                  <a:lnTo>
                    <a:pt x="1397" y="382638"/>
                  </a:lnTo>
                  <a:lnTo>
                    <a:pt x="10088" y="360599"/>
                  </a:lnTo>
                  <a:lnTo>
                    <a:pt x="17684" y="338240"/>
                  </a:lnTo>
                  <a:lnTo>
                    <a:pt x="29591" y="292557"/>
                  </a:lnTo>
                  <a:lnTo>
                    <a:pt x="36909" y="245598"/>
                  </a:lnTo>
                  <a:lnTo>
                    <a:pt x="39370" y="197345"/>
                  </a:lnTo>
                  <a:lnTo>
                    <a:pt x="38772" y="173156"/>
                  </a:lnTo>
                  <a:lnTo>
                    <a:pt x="33958" y="125664"/>
                  </a:lnTo>
                  <a:lnTo>
                    <a:pt x="24360" y="79373"/>
                  </a:lnTo>
                  <a:lnTo>
                    <a:pt x="10072" y="34442"/>
                  </a:lnTo>
                  <a:lnTo>
                    <a:pt x="1143" y="12496"/>
                  </a:lnTo>
                  <a:lnTo>
                    <a:pt x="381" y="10566"/>
                  </a:lnTo>
                  <a:lnTo>
                    <a:pt x="126" y="8788"/>
                  </a:lnTo>
                  <a:lnTo>
                    <a:pt x="381" y="7150"/>
                  </a:lnTo>
                  <a:lnTo>
                    <a:pt x="635" y="5511"/>
                  </a:lnTo>
                  <a:lnTo>
                    <a:pt x="1650" y="4165"/>
                  </a:lnTo>
                  <a:lnTo>
                    <a:pt x="3556" y="3124"/>
                  </a:lnTo>
                  <a:lnTo>
                    <a:pt x="5334" y="2082"/>
                  </a:lnTo>
                  <a:lnTo>
                    <a:pt x="8000" y="1308"/>
                  </a:lnTo>
                  <a:lnTo>
                    <a:pt x="11302" y="787"/>
                  </a:lnTo>
                  <a:lnTo>
                    <a:pt x="14732" y="266"/>
                  </a:lnTo>
                  <a:lnTo>
                    <a:pt x="19050" y="0"/>
                  </a:lnTo>
                  <a:lnTo>
                    <a:pt x="24638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68936"/>
            <a:ext cx="10515600" cy="917943"/>
          </a:xfrm>
          <a:prstGeom prst="rect">
            <a:avLst/>
          </a:prstGeom>
        </p:spPr>
        <p:txBody>
          <a:bodyPr vert="horz" wrap="square" lIns="0" tIns="238505" rIns="0" bIns="0" rtlCol="0" anchor="ctr">
            <a:spAutoFit/>
          </a:bodyPr>
          <a:lstStyle/>
          <a:p>
            <a:pPr marL="20612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752" y="1537461"/>
            <a:ext cx="7332345" cy="523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Clr>
                <a:srgbClr val="82BD50"/>
              </a:buClr>
              <a:buFont typeface="Arial MT"/>
              <a:buChar char="•"/>
              <a:tabLst>
                <a:tab pos="354965" algn="l"/>
              </a:tabLst>
            </a:pPr>
            <a:r>
              <a:rPr sz="2700" spc="-10" dirty="0">
                <a:latin typeface="Calibri"/>
                <a:cs typeface="Calibri"/>
              </a:rPr>
              <a:t>Diferenças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chaves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relação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ao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Java:</a:t>
            </a:r>
            <a:endParaRPr sz="2700"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Clr>
                <a:srgbClr val="FF0000"/>
              </a:buClr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Java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programação;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spcBef>
                <a:spcPts val="5"/>
              </a:spcBef>
              <a:buClr>
                <a:srgbClr val="FF0000"/>
              </a:buClr>
              <a:buFont typeface="Arial MT"/>
              <a:buChar char="–"/>
              <a:tabLst>
                <a:tab pos="755015" algn="l"/>
              </a:tabLst>
            </a:pP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script;</a:t>
            </a:r>
            <a:endParaRPr sz="2400">
              <a:latin typeface="Calibri"/>
              <a:cs typeface="Calibri"/>
            </a:endParaRPr>
          </a:p>
          <a:p>
            <a:pPr lvl="1">
              <a:spcBef>
                <a:spcPts val="525"/>
              </a:spcBef>
              <a:buClr>
                <a:srgbClr val="FF0000"/>
              </a:buClr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marL="754380" marR="941069" lvl="1" indent="-285115">
              <a:lnSpc>
                <a:spcPct val="80000"/>
              </a:lnSpc>
              <a:buClr>
                <a:srgbClr val="FF0000"/>
              </a:buClr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Aplicativos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executados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máquina 	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20" dirty="0">
                <a:latin typeface="Calibri"/>
                <a:cs typeface="Calibri"/>
              </a:rPr>
              <a:t> Java;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buClr>
                <a:srgbClr val="FF0000"/>
              </a:buClr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Scripts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executados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browsers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spcBef>
                <a:spcPts val="2880"/>
              </a:spcBef>
              <a:buClr>
                <a:srgbClr val="FF0000"/>
              </a:buClr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Java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compilado;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buClr>
                <a:srgbClr val="FF0000"/>
              </a:buClr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JavaScript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puro;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spcBef>
                <a:spcPts val="2885"/>
              </a:spcBef>
              <a:buClr>
                <a:srgbClr val="FF0000"/>
              </a:buClr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Calibri"/>
                <a:cs typeface="Calibri"/>
              </a:rPr>
              <a:t>Cada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tecnologia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plug-</a:t>
            </a:r>
            <a:r>
              <a:rPr sz="2400" i="1" dirty="0">
                <a:latin typeface="Calibri"/>
                <a:cs typeface="Calibri"/>
              </a:rPr>
              <a:t>in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diferente.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1565"/>
              </a:spcBef>
            </a:pPr>
            <a:endParaRPr sz="2400">
              <a:latin typeface="Calibri"/>
              <a:cs typeface="Calibri"/>
            </a:endParaRPr>
          </a:p>
          <a:p>
            <a:pPr marR="5080" algn="r"/>
            <a:r>
              <a:rPr dirty="0">
                <a:latin typeface="Calibri"/>
                <a:cs typeface="Calibri"/>
              </a:rPr>
              <a:t>Fonte: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Oracle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68936"/>
            <a:ext cx="10515600" cy="917943"/>
          </a:xfrm>
          <a:prstGeom prst="rect">
            <a:avLst/>
          </a:prstGeom>
        </p:spPr>
        <p:txBody>
          <a:bodyPr vert="horz" wrap="square" lIns="0" tIns="238505" rIns="0" bIns="0" rtlCol="0" anchor="ctr">
            <a:spAutoFit/>
          </a:bodyPr>
          <a:lstStyle/>
          <a:p>
            <a:pPr marL="20612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751" y="1607261"/>
            <a:ext cx="7188834" cy="316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8890" indent="-341630" algn="just">
              <a:spcBef>
                <a:spcPts val="105"/>
              </a:spcBef>
              <a:buClr>
                <a:srgbClr val="82BD5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Atualmente,</a:t>
            </a:r>
            <a:r>
              <a:rPr sz="3200" spc="7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7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maior</a:t>
            </a:r>
            <a:r>
              <a:rPr sz="3200" spc="7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mantedor</a:t>
            </a:r>
            <a:r>
              <a:rPr sz="3200" spc="740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da 	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Fundação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Mozilla;</a:t>
            </a:r>
            <a:endParaRPr sz="3200">
              <a:latin typeface="Calibri"/>
              <a:cs typeface="Calibri"/>
            </a:endParaRPr>
          </a:p>
          <a:p>
            <a:pPr marL="755015" marR="5080" lvl="1" indent="-285750" algn="just">
              <a:spcBef>
                <a:spcPts val="690"/>
              </a:spcBef>
              <a:buClr>
                <a:srgbClr val="FF0000"/>
              </a:buClr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Encontramos</a:t>
            </a:r>
            <a:r>
              <a:rPr sz="2800" spc="1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ótimos</a:t>
            </a:r>
            <a:r>
              <a:rPr sz="2800" spc="1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materiais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10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tutoriais 	</a:t>
            </a:r>
            <a:r>
              <a:rPr sz="2800" dirty="0">
                <a:latin typeface="Calibri"/>
                <a:cs typeface="Calibri"/>
              </a:rPr>
              <a:t>sobre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JavaScript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W3School,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também 	</a:t>
            </a:r>
            <a:r>
              <a:rPr sz="2800" dirty="0">
                <a:latin typeface="Calibri"/>
                <a:cs typeface="Calibri"/>
              </a:rPr>
              <a:t>encontramos</a:t>
            </a:r>
            <a:r>
              <a:rPr sz="2800" spc="47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referência</a:t>
            </a:r>
            <a:r>
              <a:rPr sz="2800" spc="47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completa</a:t>
            </a:r>
            <a:r>
              <a:rPr sz="2800" spc="470" dirty="0">
                <a:latin typeface="Calibri"/>
                <a:cs typeface="Calibri"/>
              </a:rPr>
              <a:t>   </a:t>
            </a:r>
            <a:r>
              <a:rPr sz="2800" spc="-35" dirty="0">
                <a:latin typeface="Calibri"/>
                <a:cs typeface="Calibri"/>
              </a:rPr>
              <a:t>do 	</a:t>
            </a: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Mozilla:</a:t>
            </a:r>
            <a:endParaRPr sz="2800">
              <a:latin typeface="Calibri"/>
              <a:cs typeface="Calibri"/>
            </a:endParaRPr>
          </a:p>
          <a:p>
            <a:pPr marL="1155065" lvl="2" indent="-227965">
              <a:spcBef>
                <a:spcPts val="540"/>
              </a:spcBef>
              <a:buClr>
                <a:srgbClr val="82BD50"/>
              </a:buClr>
              <a:buFont typeface="Arial MT"/>
              <a:buChar char="•"/>
              <a:tabLst>
                <a:tab pos="1155065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https://developer.mozilla.org/en/docs/JavaScript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7291" y="5661659"/>
            <a:ext cx="807720" cy="9235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68936"/>
            <a:ext cx="10515600" cy="917943"/>
          </a:xfrm>
          <a:prstGeom prst="rect">
            <a:avLst/>
          </a:prstGeom>
        </p:spPr>
        <p:txBody>
          <a:bodyPr vert="horz" wrap="square" lIns="0" tIns="238505" rIns="0" bIns="0" rtlCol="0" anchor="ctr">
            <a:spAutoFit/>
          </a:bodyPr>
          <a:lstStyle/>
          <a:p>
            <a:pPr marL="20612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751" y="1607262"/>
            <a:ext cx="7188834" cy="3345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1630" algn="just">
              <a:spcBef>
                <a:spcPts val="105"/>
              </a:spcBef>
              <a:buClr>
                <a:srgbClr val="82BD50"/>
              </a:buClr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Com</a:t>
            </a:r>
            <a:r>
              <a:rPr sz="3200" spc="1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16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tempo,</a:t>
            </a:r>
            <a:r>
              <a:rPr sz="3200" spc="16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muitas</a:t>
            </a:r>
            <a:r>
              <a:rPr sz="3200" spc="15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funcionalidades 	</a:t>
            </a:r>
            <a:r>
              <a:rPr sz="3200" dirty="0">
                <a:latin typeface="Calibri"/>
                <a:cs typeface="Calibri"/>
              </a:rPr>
              <a:t>foram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criadas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Script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25" dirty="0">
                <a:latin typeface="Calibri"/>
                <a:cs typeface="Calibri"/>
              </a:rPr>
              <a:t> os 	</a:t>
            </a:r>
            <a:r>
              <a:rPr sz="3200" dirty="0">
                <a:latin typeface="Calibri"/>
                <a:cs typeface="Calibri"/>
              </a:rPr>
              <a:t>browser</a:t>
            </a:r>
            <a:r>
              <a:rPr sz="3200" spc="56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foram</a:t>
            </a:r>
            <a:r>
              <a:rPr sz="3200" spc="57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“incorporadas”</a:t>
            </a:r>
            <a:r>
              <a:rPr sz="3200" spc="56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ao 	</a:t>
            </a:r>
            <a:r>
              <a:rPr sz="3200" spc="-10" dirty="0">
                <a:latin typeface="Calibri"/>
                <a:cs typeface="Calibri"/>
              </a:rPr>
              <a:t>JavaScript:</a:t>
            </a:r>
            <a:endParaRPr sz="3200">
              <a:latin typeface="Calibri"/>
              <a:cs typeface="Calibri"/>
            </a:endParaRPr>
          </a:p>
          <a:p>
            <a:pPr marL="756285" marR="5715" indent="-287020" algn="just">
              <a:spcBef>
                <a:spcPts val="695"/>
              </a:spcBef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sz="2800" spc="-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JavaScript</a:t>
            </a:r>
            <a:r>
              <a:rPr sz="2800" spc="42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hoje</a:t>
            </a:r>
            <a:r>
              <a:rPr sz="2800" spc="42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42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42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conjunto</a:t>
            </a:r>
            <a:r>
              <a:rPr sz="2800" spc="25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 </a:t>
            </a:r>
            <a:r>
              <a:rPr sz="2800" dirty="0">
                <a:latin typeface="Calibri"/>
                <a:cs typeface="Calibri"/>
              </a:rPr>
              <a:t>funcionalidades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e,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até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mesmo,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diferentes padrões.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568936"/>
            <a:ext cx="10515600" cy="917943"/>
          </a:xfrm>
          <a:prstGeom prst="rect">
            <a:avLst/>
          </a:prstGeom>
        </p:spPr>
        <p:txBody>
          <a:bodyPr vert="horz" wrap="square" lIns="0" tIns="238505" rIns="0" bIns="0" rtlCol="0" anchor="ctr">
            <a:spAutoFit/>
          </a:bodyPr>
          <a:lstStyle/>
          <a:p>
            <a:pPr marL="206121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22751" y="1506226"/>
            <a:ext cx="7186930" cy="45720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4330" indent="-341630" algn="just">
              <a:spcBef>
                <a:spcPts val="900"/>
              </a:spcBef>
              <a:buClr>
                <a:srgbClr val="82BD50"/>
              </a:buClr>
              <a:buFont typeface="Arial MT"/>
              <a:buChar char="•"/>
              <a:tabLst>
                <a:tab pos="354330" algn="l"/>
              </a:tabLst>
            </a:pPr>
            <a:r>
              <a:rPr sz="3200" dirty="0">
                <a:latin typeface="Calibri"/>
                <a:cs typeface="Calibri"/>
              </a:rPr>
              <a:t>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principais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padrões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destacar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são:</a:t>
            </a:r>
            <a:endParaRPr sz="3200" dirty="0">
              <a:latin typeface="Calibri"/>
              <a:cs typeface="Calibri"/>
            </a:endParaRPr>
          </a:p>
          <a:p>
            <a:pPr marL="755650" lvl="1" indent="-285750" algn="just">
              <a:spcBef>
                <a:spcPts val="690"/>
              </a:spcBef>
              <a:buClr>
                <a:srgbClr val="FF0000"/>
              </a:buClr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Núcleo:</a:t>
            </a:r>
            <a:endParaRPr sz="2800" dirty="0">
              <a:latin typeface="Calibri"/>
              <a:cs typeface="Calibri"/>
            </a:endParaRPr>
          </a:p>
          <a:p>
            <a:pPr marL="1154430" lvl="2" indent="-227329" algn="just">
              <a:spcBef>
                <a:spcPts val="605"/>
              </a:spcBef>
              <a:buClr>
                <a:srgbClr val="82BD50"/>
              </a:buClr>
              <a:buFont typeface="Arial MT"/>
              <a:buChar char="•"/>
              <a:tabLst>
                <a:tab pos="1154430" algn="l"/>
              </a:tabLst>
            </a:pPr>
            <a:r>
              <a:rPr sz="24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ECMAScript</a:t>
            </a:r>
            <a:r>
              <a:rPr sz="24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(Versão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Junho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2016);</a:t>
            </a:r>
            <a:endParaRPr sz="2400" dirty="0">
              <a:latin typeface="Calibri"/>
              <a:cs typeface="Calibri"/>
            </a:endParaRPr>
          </a:p>
          <a:p>
            <a:pPr marL="1154430" marR="5080" lvl="2" indent="-227329" algn="just">
              <a:spcBef>
                <a:spcPts val="575"/>
              </a:spcBef>
              <a:buClr>
                <a:srgbClr val="82BD50"/>
              </a:buClr>
              <a:buFont typeface="Arial MT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Padrão</a:t>
            </a:r>
            <a:r>
              <a:rPr sz="2400" spc="25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mantido</a:t>
            </a:r>
            <a:r>
              <a:rPr sz="2400" spc="25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250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ECMA</a:t>
            </a:r>
            <a:r>
              <a:rPr sz="2400" spc="250" dirty="0">
                <a:latin typeface="Calibri"/>
                <a:cs typeface="Calibri"/>
              </a:rPr>
              <a:t>   </a:t>
            </a:r>
            <a:r>
              <a:rPr sz="2400" spc="-10" dirty="0">
                <a:latin typeface="Calibri"/>
                <a:cs typeface="Calibri"/>
              </a:rPr>
              <a:t>International- 	</a:t>
            </a:r>
            <a:r>
              <a:rPr sz="2400" dirty="0">
                <a:latin typeface="Calibri"/>
                <a:cs typeface="Calibri"/>
              </a:rPr>
              <a:t>Associação</a:t>
            </a:r>
            <a:r>
              <a:rPr sz="2400" spc="229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Industrial</a:t>
            </a:r>
            <a:r>
              <a:rPr sz="2400" spc="23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235" dirty="0">
                <a:latin typeface="Calibri"/>
                <a:cs typeface="Calibri"/>
              </a:rPr>
              <a:t>   </a:t>
            </a:r>
            <a:r>
              <a:rPr sz="2400" dirty="0">
                <a:latin typeface="Calibri"/>
                <a:cs typeface="Calibri"/>
              </a:rPr>
              <a:t>padronização</a:t>
            </a:r>
            <a:r>
              <a:rPr sz="2400" spc="235" dirty="0">
                <a:latin typeface="Calibri"/>
                <a:cs typeface="Calibri"/>
              </a:rPr>
              <a:t>  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dirty="0">
                <a:latin typeface="Calibri"/>
                <a:cs typeface="Calibri"/>
              </a:rPr>
              <a:t>tecnologias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Comunicação;</a:t>
            </a:r>
            <a:endParaRPr sz="2400" dirty="0">
              <a:latin typeface="Calibri"/>
              <a:cs typeface="Calibri"/>
            </a:endParaRPr>
          </a:p>
          <a:p>
            <a:pPr marL="755650" lvl="1" indent="-285750" algn="just">
              <a:spcBef>
                <a:spcPts val="645"/>
              </a:spcBef>
              <a:buClr>
                <a:srgbClr val="FF0000"/>
              </a:buClr>
              <a:buFont typeface="Arial MT"/>
              <a:buChar char="–"/>
              <a:tabLst>
                <a:tab pos="755650" algn="l"/>
              </a:tabLst>
            </a:pPr>
            <a:r>
              <a:rPr sz="2800" spc="-20" dirty="0">
                <a:latin typeface="Calibri"/>
                <a:cs typeface="Calibri"/>
              </a:rPr>
              <a:t>DOM:</a:t>
            </a:r>
            <a:endParaRPr sz="2800" dirty="0">
              <a:latin typeface="Calibri"/>
              <a:cs typeface="Calibri"/>
            </a:endParaRPr>
          </a:p>
          <a:p>
            <a:pPr marL="1154430" lvl="2" indent="-227329">
              <a:spcBef>
                <a:spcPts val="605"/>
              </a:spcBef>
              <a:buClr>
                <a:srgbClr val="82BD50"/>
              </a:buClr>
              <a:buFont typeface="Arial MT"/>
              <a:buChar char="•"/>
              <a:tabLst>
                <a:tab pos="1154430" algn="l"/>
              </a:tabLst>
            </a:pPr>
            <a:r>
              <a:rPr sz="2400" i="1" spc="-10" dirty="0">
                <a:latin typeface="Calibri"/>
                <a:cs typeface="Calibri"/>
              </a:rPr>
              <a:t>Document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Object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Model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 marL="1154430" lvl="2" indent="-227329">
              <a:spcBef>
                <a:spcPts val="580"/>
              </a:spcBef>
              <a:buClr>
                <a:srgbClr val="82BD50"/>
              </a:buClr>
              <a:buFont typeface="Arial MT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Browser;</a:t>
            </a:r>
            <a:endParaRPr sz="2400" dirty="0">
              <a:latin typeface="Calibri"/>
              <a:cs typeface="Calibri"/>
            </a:endParaRPr>
          </a:p>
          <a:p>
            <a:pPr marL="1154430" lvl="2" indent="-227329">
              <a:spcBef>
                <a:spcPts val="575"/>
              </a:spcBef>
              <a:buClr>
                <a:srgbClr val="82BD50"/>
              </a:buClr>
              <a:buFont typeface="Arial MT"/>
              <a:buChar char="•"/>
              <a:tabLst>
                <a:tab pos="1154430" algn="l"/>
              </a:tabLst>
            </a:pPr>
            <a:r>
              <a:rPr sz="2400" spc="-10" dirty="0">
                <a:latin typeface="Calibri"/>
                <a:cs typeface="Calibri"/>
              </a:rPr>
              <a:t>Padrão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W3C</a:t>
            </a:r>
            <a:r>
              <a:rPr sz="2400" spc="-20" dirty="0"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AA245-8072-7D15-C488-7962837B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8271"/>
            <a:ext cx="9144000" cy="955966"/>
          </a:xfrm>
        </p:spPr>
        <p:txBody>
          <a:bodyPr>
            <a:normAutofit/>
          </a:bodyPr>
          <a:lstStyle/>
          <a:p>
            <a:r>
              <a:rPr lang="pt-BR" sz="4000" dirty="0"/>
              <a:t>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833F03-BAF0-02CF-EC78-61E03964F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0849"/>
            <a:ext cx="9144000" cy="5001208"/>
          </a:xfrm>
        </p:spPr>
        <p:txBody>
          <a:bodyPr/>
          <a:lstStyle/>
          <a:p>
            <a:r>
              <a:rPr lang="pt-BR" b="1" dirty="0"/>
              <a:t>Comentários:</a:t>
            </a:r>
          </a:p>
          <a:p>
            <a:endParaRPr lang="pt-BR" dirty="0"/>
          </a:p>
          <a:p>
            <a:pPr algn="l"/>
            <a:r>
              <a:rPr lang="pt-BR" b="0" i="0" dirty="0">
                <a:solidFill>
                  <a:srgbClr val="0A0A23"/>
                </a:solidFill>
                <a:effectLst/>
              </a:rPr>
              <a:t>Os comentários são uma das partes mais importantes de qualquer programa, em qualquer linguagem de programação. Eles são importantes porque nos permitem anotar o código e acrescentar informações importantes que, de outro modo, não estariam disponíveis para outras pessoas (ou para nós mesmos) durante sua leitura.</a:t>
            </a:r>
          </a:p>
          <a:p>
            <a:pPr algn="l"/>
            <a:endParaRPr lang="pt-BR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algn="l"/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Em </a:t>
            </a:r>
            <a:r>
              <a:rPr lang="pt-BR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JavaScript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, podemos escrever um comentário em uma única linha usando //. Tudo que vem depois do // não é considerado código pelo interpretador de </a:t>
            </a:r>
            <a:r>
              <a:rPr lang="pt-BR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JavaScript</a:t>
            </a:r>
            <a:r>
              <a:rPr lang="pt-BR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638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7088</TotalTime>
  <Words>2435</Words>
  <Application>Microsoft Office PowerPoint</Application>
  <PresentationFormat>Widescreen</PresentationFormat>
  <Paragraphs>327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Arial MT</vt:lpstr>
      <vt:lpstr>Calibri</vt:lpstr>
      <vt:lpstr>Calibri Light</vt:lpstr>
      <vt:lpstr>inherit</vt:lpstr>
      <vt:lpstr>Lato</vt:lpstr>
      <vt:lpstr>Tema do Office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professorlucas.souza01@gmail.com</dc:creator>
  <cp:lastModifiedBy>professorlucas.souza01@gmail.com</cp:lastModifiedBy>
  <cp:revision>1</cp:revision>
  <dcterms:created xsi:type="dcterms:W3CDTF">2024-09-18T04:15:14Z</dcterms:created>
  <dcterms:modified xsi:type="dcterms:W3CDTF">2024-09-24T01:45:04Z</dcterms:modified>
</cp:coreProperties>
</file>