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61" r:id="rId6"/>
    <p:sldId id="266" r:id="rId7"/>
    <p:sldId id="262" r:id="rId8"/>
    <p:sldId id="263" r:id="rId9"/>
    <p:sldId id="267" r:id="rId10"/>
    <p:sldId id="264" r:id="rId11"/>
    <p:sldId id="265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fessorlucas.souza01@gmail.com" userId="2af955087a336683" providerId="LiveId" clId="{A23949C4-AE0C-4F2A-9FD4-FAF87A1BA809}"/>
    <pc:docChg chg="undo redo custSel addSld delSld modSld sldOrd">
      <pc:chgData name="professorlucas.souza01@gmail.com" userId="2af955087a336683" providerId="LiveId" clId="{A23949C4-AE0C-4F2A-9FD4-FAF87A1BA809}" dt="2024-09-25T09:53:11.306" v="1190" actId="14100"/>
      <pc:docMkLst>
        <pc:docMk/>
      </pc:docMkLst>
      <pc:sldChg chg="modSp mod">
        <pc:chgData name="professorlucas.souza01@gmail.com" userId="2af955087a336683" providerId="LiveId" clId="{A23949C4-AE0C-4F2A-9FD4-FAF87A1BA809}" dt="2024-09-24T22:43:35.837" v="93" actId="20577"/>
        <pc:sldMkLst>
          <pc:docMk/>
          <pc:sldMk cId="3644932166" sldId="256"/>
        </pc:sldMkLst>
        <pc:spChg chg="mod">
          <ac:chgData name="professorlucas.souza01@gmail.com" userId="2af955087a336683" providerId="LiveId" clId="{A23949C4-AE0C-4F2A-9FD4-FAF87A1BA809}" dt="2024-09-24T22:43:35.837" v="93" actId="20577"/>
          <ac:spMkLst>
            <pc:docMk/>
            <pc:sldMk cId="3644932166" sldId="256"/>
            <ac:spMk id="3" creationId="{693B0EC1-C795-7760-2D5B-981F8090D258}"/>
          </ac:spMkLst>
        </pc:spChg>
      </pc:sldChg>
      <pc:sldChg chg="ord">
        <pc:chgData name="professorlucas.souza01@gmail.com" userId="2af955087a336683" providerId="LiveId" clId="{A23949C4-AE0C-4F2A-9FD4-FAF87A1BA809}" dt="2024-09-24T02:32:13.604" v="3" actId="20578"/>
        <pc:sldMkLst>
          <pc:docMk/>
          <pc:sldMk cId="3422707994" sldId="259"/>
        </pc:sldMkLst>
      </pc:sldChg>
      <pc:sldChg chg="modSp add mod">
        <pc:chgData name="professorlucas.souza01@gmail.com" userId="2af955087a336683" providerId="LiveId" clId="{A23949C4-AE0C-4F2A-9FD4-FAF87A1BA809}" dt="2024-09-24T02:32:46.549" v="6" actId="27636"/>
        <pc:sldMkLst>
          <pc:docMk/>
          <pc:sldMk cId="1103285535" sldId="260"/>
        </pc:sldMkLst>
        <pc:spChg chg="mod">
          <ac:chgData name="professorlucas.souza01@gmail.com" userId="2af955087a336683" providerId="LiveId" clId="{A23949C4-AE0C-4F2A-9FD4-FAF87A1BA809}" dt="2024-09-24T02:32:46.549" v="6" actId="27636"/>
          <ac:spMkLst>
            <pc:docMk/>
            <pc:sldMk cId="1103285535" sldId="260"/>
            <ac:spMk id="3" creationId="{693B0EC1-C795-7760-2D5B-981F8090D258}"/>
          </ac:spMkLst>
        </pc:spChg>
      </pc:sldChg>
      <pc:sldChg chg="modSp add mod">
        <pc:chgData name="professorlucas.souza01@gmail.com" userId="2af955087a336683" providerId="LiveId" clId="{A23949C4-AE0C-4F2A-9FD4-FAF87A1BA809}" dt="2024-09-24T22:28:12.631" v="92" actId="14100"/>
        <pc:sldMkLst>
          <pc:docMk/>
          <pc:sldMk cId="2793573907" sldId="261"/>
        </pc:sldMkLst>
        <pc:spChg chg="mod">
          <ac:chgData name="professorlucas.souza01@gmail.com" userId="2af955087a336683" providerId="LiveId" clId="{A23949C4-AE0C-4F2A-9FD4-FAF87A1BA809}" dt="2024-09-24T22:27:51.359" v="88" actId="1076"/>
          <ac:spMkLst>
            <pc:docMk/>
            <pc:sldMk cId="2793573907" sldId="261"/>
            <ac:spMk id="2" creationId="{BB95869A-1D20-DFF1-03B3-B1D74BC007BA}"/>
          </ac:spMkLst>
        </pc:spChg>
        <pc:spChg chg="mod">
          <ac:chgData name="professorlucas.souza01@gmail.com" userId="2af955087a336683" providerId="LiveId" clId="{A23949C4-AE0C-4F2A-9FD4-FAF87A1BA809}" dt="2024-09-24T22:28:12.631" v="92" actId="14100"/>
          <ac:spMkLst>
            <pc:docMk/>
            <pc:sldMk cId="2793573907" sldId="261"/>
            <ac:spMk id="3" creationId="{693B0EC1-C795-7760-2D5B-981F8090D258}"/>
          </ac:spMkLst>
        </pc:spChg>
      </pc:sldChg>
      <pc:sldChg chg="addSp delSp modSp add mod">
        <pc:chgData name="professorlucas.souza01@gmail.com" userId="2af955087a336683" providerId="LiveId" clId="{A23949C4-AE0C-4F2A-9FD4-FAF87A1BA809}" dt="2024-09-25T00:07:22.179" v="321" actId="20577"/>
        <pc:sldMkLst>
          <pc:docMk/>
          <pc:sldMk cId="444705672" sldId="262"/>
        </pc:sldMkLst>
        <pc:spChg chg="mod">
          <ac:chgData name="professorlucas.souza01@gmail.com" userId="2af955087a336683" providerId="LiveId" clId="{A23949C4-AE0C-4F2A-9FD4-FAF87A1BA809}" dt="2024-09-24T22:49:43.792" v="98" actId="14100"/>
          <ac:spMkLst>
            <pc:docMk/>
            <pc:sldMk cId="444705672" sldId="262"/>
            <ac:spMk id="2" creationId="{BB95869A-1D20-DFF1-03B3-B1D74BC007BA}"/>
          </ac:spMkLst>
        </pc:spChg>
        <pc:spChg chg="mod">
          <ac:chgData name="professorlucas.souza01@gmail.com" userId="2af955087a336683" providerId="LiveId" clId="{A23949C4-AE0C-4F2A-9FD4-FAF87A1BA809}" dt="2024-09-25T00:07:22.179" v="321" actId="20577"/>
          <ac:spMkLst>
            <pc:docMk/>
            <pc:sldMk cId="444705672" sldId="262"/>
            <ac:spMk id="3" creationId="{693B0EC1-C795-7760-2D5B-981F8090D258}"/>
          </ac:spMkLst>
        </pc:spChg>
        <pc:spChg chg="add del">
          <ac:chgData name="professorlucas.souza01@gmail.com" userId="2af955087a336683" providerId="LiveId" clId="{A23949C4-AE0C-4F2A-9FD4-FAF87A1BA809}" dt="2024-09-25T00:07:14.395" v="319"/>
          <ac:spMkLst>
            <pc:docMk/>
            <pc:sldMk cId="444705672" sldId="262"/>
            <ac:spMk id="4" creationId="{F7402C4E-F5FB-FC10-96C8-189125AC0D2D}"/>
          </ac:spMkLst>
        </pc:spChg>
      </pc:sldChg>
      <pc:sldChg chg="modSp add mod">
        <pc:chgData name="professorlucas.souza01@gmail.com" userId="2af955087a336683" providerId="LiveId" clId="{A23949C4-AE0C-4F2A-9FD4-FAF87A1BA809}" dt="2024-09-24T23:01:17.016" v="219" actId="20577"/>
        <pc:sldMkLst>
          <pc:docMk/>
          <pc:sldMk cId="989505620" sldId="263"/>
        </pc:sldMkLst>
        <pc:spChg chg="mod">
          <ac:chgData name="professorlucas.souza01@gmail.com" userId="2af955087a336683" providerId="LiveId" clId="{A23949C4-AE0C-4F2A-9FD4-FAF87A1BA809}" dt="2024-09-24T23:01:17.016" v="219" actId="20577"/>
          <ac:spMkLst>
            <pc:docMk/>
            <pc:sldMk cId="989505620" sldId="263"/>
            <ac:spMk id="3" creationId="{693B0EC1-C795-7760-2D5B-981F8090D258}"/>
          </ac:spMkLst>
        </pc:spChg>
      </pc:sldChg>
      <pc:sldChg chg="addSp modSp add mod">
        <pc:chgData name="professorlucas.souza01@gmail.com" userId="2af955087a336683" providerId="LiveId" clId="{A23949C4-AE0C-4F2A-9FD4-FAF87A1BA809}" dt="2024-09-25T00:36:50.648" v="466" actId="1076"/>
        <pc:sldMkLst>
          <pc:docMk/>
          <pc:sldMk cId="1930632571" sldId="264"/>
        </pc:sldMkLst>
        <pc:spChg chg="mod">
          <ac:chgData name="professorlucas.souza01@gmail.com" userId="2af955087a336683" providerId="LiveId" clId="{A23949C4-AE0C-4F2A-9FD4-FAF87A1BA809}" dt="2024-09-24T23:08:31.550" v="249" actId="20577"/>
          <ac:spMkLst>
            <pc:docMk/>
            <pc:sldMk cId="1930632571" sldId="264"/>
            <ac:spMk id="3" creationId="{693B0EC1-C795-7760-2D5B-981F8090D258}"/>
          </ac:spMkLst>
        </pc:spChg>
        <pc:spChg chg="add mod">
          <ac:chgData name="professorlucas.souza01@gmail.com" userId="2af955087a336683" providerId="LiveId" clId="{A23949C4-AE0C-4F2A-9FD4-FAF87A1BA809}" dt="2024-09-25T00:36:50.648" v="466" actId="1076"/>
          <ac:spMkLst>
            <pc:docMk/>
            <pc:sldMk cId="1930632571" sldId="264"/>
            <ac:spMk id="4" creationId="{E5A11662-6688-FD24-0193-1260D6AC6244}"/>
          </ac:spMkLst>
        </pc:spChg>
      </pc:sldChg>
      <pc:sldChg chg="addSp modSp add mod">
        <pc:chgData name="professorlucas.souza01@gmail.com" userId="2af955087a336683" providerId="LiveId" clId="{A23949C4-AE0C-4F2A-9FD4-FAF87A1BA809}" dt="2024-09-25T00:32:51.458" v="452" actId="14100"/>
        <pc:sldMkLst>
          <pc:docMk/>
          <pc:sldMk cId="1847766682" sldId="265"/>
        </pc:sldMkLst>
        <pc:spChg chg="mod">
          <ac:chgData name="professorlucas.souza01@gmail.com" userId="2af955087a336683" providerId="LiveId" clId="{A23949C4-AE0C-4F2A-9FD4-FAF87A1BA809}" dt="2024-09-24T23:09:55.628" v="303" actId="20577"/>
          <ac:spMkLst>
            <pc:docMk/>
            <pc:sldMk cId="1847766682" sldId="265"/>
            <ac:spMk id="3" creationId="{693B0EC1-C795-7760-2D5B-981F8090D258}"/>
          </ac:spMkLst>
        </pc:spChg>
        <pc:spChg chg="add mod">
          <ac:chgData name="professorlucas.souza01@gmail.com" userId="2af955087a336683" providerId="LiveId" clId="{A23949C4-AE0C-4F2A-9FD4-FAF87A1BA809}" dt="2024-09-25T00:31:09.764" v="447"/>
          <ac:spMkLst>
            <pc:docMk/>
            <pc:sldMk cId="1847766682" sldId="265"/>
            <ac:spMk id="4" creationId="{5D15828D-2777-C80B-CD5F-269CA1B0C6DA}"/>
          </ac:spMkLst>
        </pc:spChg>
        <pc:spChg chg="add mod">
          <ac:chgData name="professorlucas.souza01@gmail.com" userId="2af955087a336683" providerId="LiveId" clId="{A23949C4-AE0C-4F2A-9FD4-FAF87A1BA809}" dt="2024-09-25T00:31:58.848" v="449"/>
          <ac:spMkLst>
            <pc:docMk/>
            <pc:sldMk cId="1847766682" sldId="265"/>
            <ac:spMk id="5" creationId="{35B8F236-509C-BB90-8BF5-41B5050F3E0C}"/>
          </ac:spMkLst>
        </pc:spChg>
        <pc:spChg chg="add mod">
          <ac:chgData name="professorlucas.souza01@gmail.com" userId="2af955087a336683" providerId="LiveId" clId="{A23949C4-AE0C-4F2A-9FD4-FAF87A1BA809}" dt="2024-09-25T00:32:51.458" v="452" actId="14100"/>
          <ac:spMkLst>
            <pc:docMk/>
            <pc:sldMk cId="1847766682" sldId="265"/>
            <ac:spMk id="6" creationId="{D02B263D-F206-BD67-1488-0B32D4F065AE}"/>
          </ac:spMkLst>
        </pc:spChg>
      </pc:sldChg>
      <pc:sldChg chg="add">
        <pc:chgData name="professorlucas.souza01@gmail.com" userId="2af955087a336683" providerId="LiveId" clId="{A23949C4-AE0C-4F2A-9FD4-FAF87A1BA809}" dt="2024-09-24T23:18:34.978" v="304"/>
        <pc:sldMkLst>
          <pc:docMk/>
          <pc:sldMk cId="1968354546" sldId="266"/>
        </pc:sldMkLst>
      </pc:sldChg>
      <pc:sldChg chg="modSp add mod">
        <pc:chgData name="professorlucas.souza01@gmail.com" userId="2af955087a336683" providerId="LiveId" clId="{A23949C4-AE0C-4F2A-9FD4-FAF87A1BA809}" dt="2024-09-25T00:09:48.300" v="330" actId="20577"/>
        <pc:sldMkLst>
          <pc:docMk/>
          <pc:sldMk cId="4015471958" sldId="267"/>
        </pc:sldMkLst>
        <pc:spChg chg="mod">
          <ac:chgData name="professorlucas.souza01@gmail.com" userId="2af955087a336683" providerId="LiveId" clId="{A23949C4-AE0C-4F2A-9FD4-FAF87A1BA809}" dt="2024-09-25T00:09:48.300" v="330" actId="20577"/>
          <ac:spMkLst>
            <pc:docMk/>
            <pc:sldMk cId="4015471958" sldId="267"/>
            <ac:spMk id="3" creationId="{693B0EC1-C795-7760-2D5B-981F8090D258}"/>
          </ac:spMkLst>
        </pc:spChg>
      </pc:sldChg>
      <pc:sldChg chg="modSp add del mod">
        <pc:chgData name="professorlucas.souza01@gmail.com" userId="2af955087a336683" providerId="LiveId" clId="{A23949C4-AE0C-4F2A-9FD4-FAF87A1BA809}" dt="2024-09-25T00:36:59.495" v="467" actId="47"/>
        <pc:sldMkLst>
          <pc:docMk/>
          <pc:sldMk cId="3622485639" sldId="268"/>
        </pc:sldMkLst>
        <pc:spChg chg="mod">
          <ac:chgData name="professorlucas.souza01@gmail.com" userId="2af955087a336683" providerId="LiveId" clId="{A23949C4-AE0C-4F2A-9FD4-FAF87A1BA809}" dt="2024-09-25T00:12:58.786" v="340" actId="20577"/>
          <ac:spMkLst>
            <pc:docMk/>
            <pc:sldMk cId="3622485639" sldId="268"/>
            <ac:spMk id="3" creationId="{693B0EC1-C795-7760-2D5B-981F8090D258}"/>
          </ac:spMkLst>
        </pc:spChg>
      </pc:sldChg>
      <pc:sldChg chg="modSp add del mod">
        <pc:chgData name="professorlucas.souza01@gmail.com" userId="2af955087a336683" providerId="LiveId" clId="{A23949C4-AE0C-4F2A-9FD4-FAF87A1BA809}" dt="2024-09-25T00:32:59.051" v="453" actId="47"/>
        <pc:sldMkLst>
          <pc:docMk/>
          <pc:sldMk cId="3054568975" sldId="269"/>
        </pc:sldMkLst>
        <pc:spChg chg="mod">
          <ac:chgData name="professorlucas.souza01@gmail.com" userId="2af955087a336683" providerId="LiveId" clId="{A23949C4-AE0C-4F2A-9FD4-FAF87A1BA809}" dt="2024-09-25T00:17:42.908" v="351"/>
          <ac:spMkLst>
            <pc:docMk/>
            <pc:sldMk cId="3054568975" sldId="269"/>
            <ac:spMk id="3" creationId="{693B0EC1-C795-7760-2D5B-981F8090D258}"/>
          </ac:spMkLst>
        </pc:spChg>
      </pc:sldChg>
      <pc:sldChg chg="addSp delSp modSp add mod">
        <pc:chgData name="professorlucas.souza01@gmail.com" userId="2af955087a336683" providerId="LiveId" clId="{A23949C4-AE0C-4F2A-9FD4-FAF87A1BA809}" dt="2024-09-25T00:26:09.976" v="401"/>
        <pc:sldMkLst>
          <pc:docMk/>
          <pc:sldMk cId="3077612328" sldId="270"/>
        </pc:sldMkLst>
        <pc:spChg chg="mod">
          <ac:chgData name="professorlucas.souza01@gmail.com" userId="2af955087a336683" providerId="LiveId" clId="{A23949C4-AE0C-4F2A-9FD4-FAF87A1BA809}" dt="2024-09-25T00:25:17.364" v="397"/>
          <ac:spMkLst>
            <pc:docMk/>
            <pc:sldMk cId="3077612328" sldId="270"/>
            <ac:spMk id="3" creationId="{693B0EC1-C795-7760-2D5B-981F8090D258}"/>
          </ac:spMkLst>
        </pc:spChg>
        <pc:spChg chg="add mod">
          <ac:chgData name="professorlucas.souza01@gmail.com" userId="2af955087a336683" providerId="LiveId" clId="{A23949C4-AE0C-4F2A-9FD4-FAF87A1BA809}" dt="2024-09-25T00:26:09.976" v="401"/>
          <ac:spMkLst>
            <pc:docMk/>
            <pc:sldMk cId="3077612328" sldId="270"/>
            <ac:spMk id="4" creationId="{339D1A06-4675-8378-798A-12A1F190A39B}"/>
          </ac:spMkLst>
        </pc:spChg>
        <pc:spChg chg="add del">
          <ac:chgData name="professorlucas.souza01@gmail.com" userId="2af955087a336683" providerId="LiveId" clId="{A23949C4-AE0C-4F2A-9FD4-FAF87A1BA809}" dt="2024-09-25T00:25:58.652" v="400"/>
          <ac:spMkLst>
            <pc:docMk/>
            <pc:sldMk cId="3077612328" sldId="270"/>
            <ac:spMk id="5" creationId="{DE390095-DF62-B426-9699-BCF2E66987F1}"/>
          </ac:spMkLst>
        </pc:spChg>
      </pc:sldChg>
      <pc:sldChg chg="addSp modSp add mod">
        <pc:chgData name="professorlucas.souza01@gmail.com" userId="2af955087a336683" providerId="LiveId" clId="{A23949C4-AE0C-4F2A-9FD4-FAF87A1BA809}" dt="2024-09-25T01:19:19.679" v="643" actId="20577"/>
        <pc:sldMkLst>
          <pc:docMk/>
          <pc:sldMk cId="1629524250" sldId="271"/>
        </pc:sldMkLst>
        <pc:spChg chg="mod">
          <ac:chgData name="professorlucas.souza01@gmail.com" userId="2af955087a336683" providerId="LiveId" clId="{A23949C4-AE0C-4F2A-9FD4-FAF87A1BA809}" dt="2024-09-25T01:19:19.679" v="643" actId="20577"/>
          <ac:spMkLst>
            <pc:docMk/>
            <pc:sldMk cId="1629524250" sldId="271"/>
            <ac:spMk id="2" creationId="{BB95869A-1D20-DFF1-03B3-B1D74BC007BA}"/>
          </ac:spMkLst>
        </pc:spChg>
        <pc:spChg chg="mod">
          <ac:chgData name="professorlucas.souza01@gmail.com" userId="2af955087a336683" providerId="LiveId" clId="{A23949C4-AE0C-4F2A-9FD4-FAF87A1BA809}" dt="2024-09-25T01:19:03.698" v="634" actId="122"/>
          <ac:spMkLst>
            <pc:docMk/>
            <pc:sldMk cId="1629524250" sldId="271"/>
            <ac:spMk id="3" creationId="{693B0EC1-C795-7760-2D5B-981F8090D258}"/>
          </ac:spMkLst>
        </pc:spChg>
        <pc:spChg chg="add mod">
          <ac:chgData name="professorlucas.souza01@gmail.com" userId="2af955087a336683" providerId="LiveId" clId="{A23949C4-AE0C-4F2A-9FD4-FAF87A1BA809}" dt="2024-09-25T00:29:53.527" v="445" actId="14100"/>
          <ac:spMkLst>
            <pc:docMk/>
            <pc:sldMk cId="1629524250" sldId="271"/>
            <ac:spMk id="4" creationId="{40438271-1604-E3E8-0441-33214E42DDE1}"/>
          </ac:spMkLst>
        </pc:spChg>
      </pc:sldChg>
      <pc:sldChg chg="modSp add mod">
        <pc:chgData name="professorlucas.souza01@gmail.com" userId="2af955087a336683" providerId="LiveId" clId="{A23949C4-AE0C-4F2A-9FD4-FAF87A1BA809}" dt="2024-09-25T01:19:47.019" v="682" actId="20577"/>
        <pc:sldMkLst>
          <pc:docMk/>
          <pc:sldMk cId="716607768" sldId="272"/>
        </pc:sldMkLst>
        <pc:spChg chg="mod">
          <ac:chgData name="professorlucas.souza01@gmail.com" userId="2af955087a336683" providerId="LiveId" clId="{A23949C4-AE0C-4F2A-9FD4-FAF87A1BA809}" dt="2024-09-25T01:19:47.019" v="682" actId="20577"/>
          <ac:spMkLst>
            <pc:docMk/>
            <pc:sldMk cId="716607768" sldId="272"/>
            <ac:spMk id="2" creationId="{BB95869A-1D20-DFF1-03B3-B1D74BC007BA}"/>
          </ac:spMkLst>
        </pc:spChg>
        <pc:spChg chg="mod">
          <ac:chgData name="professorlucas.souza01@gmail.com" userId="2af955087a336683" providerId="LiveId" clId="{A23949C4-AE0C-4F2A-9FD4-FAF87A1BA809}" dt="2024-09-25T01:14:33.179" v="499" actId="122"/>
          <ac:spMkLst>
            <pc:docMk/>
            <pc:sldMk cId="716607768" sldId="272"/>
            <ac:spMk id="3" creationId="{693B0EC1-C795-7760-2D5B-981F8090D258}"/>
          </ac:spMkLst>
        </pc:spChg>
        <pc:spChg chg="mod">
          <ac:chgData name="professorlucas.souza01@gmail.com" userId="2af955087a336683" providerId="LiveId" clId="{A23949C4-AE0C-4F2A-9FD4-FAF87A1BA809}" dt="2024-09-25T01:15:15.107" v="503" actId="14100"/>
          <ac:spMkLst>
            <pc:docMk/>
            <pc:sldMk cId="716607768" sldId="272"/>
            <ac:spMk id="4" creationId="{40438271-1604-E3E8-0441-33214E42DDE1}"/>
          </ac:spMkLst>
        </pc:spChg>
      </pc:sldChg>
      <pc:sldChg chg="modSp add mod">
        <pc:chgData name="professorlucas.souza01@gmail.com" userId="2af955087a336683" providerId="LiveId" clId="{A23949C4-AE0C-4F2A-9FD4-FAF87A1BA809}" dt="2024-09-25T01:18:20.996" v="589" actId="20577"/>
        <pc:sldMkLst>
          <pc:docMk/>
          <pc:sldMk cId="2432914362" sldId="273"/>
        </pc:sldMkLst>
        <pc:spChg chg="mod">
          <ac:chgData name="professorlucas.souza01@gmail.com" userId="2af955087a336683" providerId="LiveId" clId="{A23949C4-AE0C-4F2A-9FD4-FAF87A1BA809}" dt="2024-09-25T01:17:25.081" v="511"/>
          <ac:spMkLst>
            <pc:docMk/>
            <pc:sldMk cId="2432914362" sldId="273"/>
            <ac:spMk id="2" creationId="{BB95869A-1D20-DFF1-03B3-B1D74BC007BA}"/>
          </ac:spMkLst>
        </pc:spChg>
        <pc:spChg chg="mod">
          <ac:chgData name="professorlucas.souza01@gmail.com" userId="2af955087a336683" providerId="LiveId" clId="{A23949C4-AE0C-4F2A-9FD4-FAF87A1BA809}" dt="2024-09-25T01:18:20.996" v="589" actId="20577"/>
          <ac:spMkLst>
            <pc:docMk/>
            <pc:sldMk cId="2432914362" sldId="273"/>
            <ac:spMk id="3" creationId="{693B0EC1-C795-7760-2D5B-981F8090D258}"/>
          </ac:spMkLst>
        </pc:spChg>
        <pc:spChg chg="mod">
          <ac:chgData name="professorlucas.souza01@gmail.com" userId="2af955087a336683" providerId="LiveId" clId="{A23949C4-AE0C-4F2A-9FD4-FAF87A1BA809}" dt="2024-09-25T01:17:01.911" v="509"/>
          <ac:spMkLst>
            <pc:docMk/>
            <pc:sldMk cId="2432914362" sldId="273"/>
            <ac:spMk id="4" creationId="{40438271-1604-E3E8-0441-33214E42DDE1}"/>
          </ac:spMkLst>
        </pc:spChg>
      </pc:sldChg>
      <pc:sldChg chg="modSp add mod">
        <pc:chgData name="professorlucas.souza01@gmail.com" userId="2af955087a336683" providerId="LiveId" clId="{A23949C4-AE0C-4F2A-9FD4-FAF87A1BA809}" dt="2024-09-25T01:23:24.175" v="729" actId="1076"/>
        <pc:sldMkLst>
          <pc:docMk/>
          <pc:sldMk cId="3377993323" sldId="274"/>
        </pc:sldMkLst>
        <pc:spChg chg="mod">
          <ac:chgData name="professorlucas.souza01@gmail.com" userId="2af955087a336683" providerId="LiveId" clId="{A23949C4-AE0C-4F2A-9FD4-FAF87A1BA809}" dt="2024-09-25T01:22:04.739" v="726" actId="20577"/>
          <ac:spMkLst>
            <pc:docMk/>
            <pc:sldMk cId="3377993323" sldId="274"/>
            <ac:spMk id="3" creationId="{693B0EC1-C795-7760-2D5B-981F8090D258}"/>
          </ac:spMkLst>
        </pc:spChg>
        <pc:spChg chg="mod">
          <ac:chgData name="professorlucas.souza01@gmail.com" userId="2af955087a336683" providerId="LiveId" clId="{A23949C4-AE0C-4F2A-9FD4-FAF87A1BA809}" dt="2024-09-25T01:23:24.175" v="729" actId="1076"/>
          <ac:spMkLst>
            <pc:docMk/>
            <pc:sldMk cId="3377993323" sldId="274"/>
            <ac:spMk id="4" creationId="{40438271-1604-E3E8-0441-33214E42DDE1}"/>
          </ac:spMkLst>
        </pc:spChg>
      </pc:sldChg>
      <pc:sldChg chg="modSp add mod">
        <pc:chgData name="professorlucas.souza01@gmail.com" userId="2af955087a336683" providerId="LiveId" clId="{A23949C4-AE0C-4F2A-9FD4-FAF87A1BA809}" dt="2024-09-25T01:26:17.328" v="809"/>
        <pc:sldMkLst>
          <pc:docMk/>
          <pc:sldMk cId="3822056262" sldId="275"/>
        </pc:sldMkLst>
        <pc:spChg chg="mod">
          <ac:chgData name="professorlucas.souza01@gmail.com" userId="2af955087a336683" providerId="LiveId" clId="{A23949C4-AE0C-4F2A-9FD4-FAF87A1BA809}" dt="2024-09-25T01:25:27.395" v="807" actId="20577"/>
          <ac:spMkLst>
            <pc:docMk/>
            <pc:sldMk cId="3822056262" sldId="275"/>
            <ac:spMk id="3" creationId="{693B0EC1-C795-7760-2D5B-981F8090D258}"/>
          </ac:spMkLst>
        </pc:spChg>
        <pc:spChg chg="mod">
          <ac:chgData name="professorlucas.souza01@gmail.com" userId="2af955087a336683" providerId="LiveId" clId="{A23949C4-AE0C-4F2A-9FD4-FAF87A1BA809}" dt="2024-09-25T01:26:17.328" v="809"/>
          <ac:spMkLst>
            <pc:docMk/>
            <pc:sldMk cId="3822056262" sldId="275"/>
            <ac:spMk id="4" creationId="{40438271-1604-E3E8-0441-33214E42DDE1}"/>
          </ac:spMkLst>
        </pc:spChg>
      </pc:sldChg>
      <pc:sldChg chg="modSp add mod">
        <pc:chgData name="professorlucas.souza01@gmail.com" userId="2af955087a336683" providerId="LiveId" clId="{A23949C4-AE0C-4F2A-9FD4-FAF87A1BA809}" dt="2024-09-25T01:30:09.535" v="862"/>
        <pc:sldMkLst>
          <pc:docMk/>
          <pc:sldMk cId="3456328448" sldId="276"/>
        </pc:sldMkLst>
        <pc:spChg chg="mod">
          <ac:chgData name="professorlucas.souza01@gmail.com" userId="2af955087a336683" providerId="LiveId" clId="{A23949C4-AE0C-4F2A-9FD4-FAF87A1BA809}" dt="2024-09-25T01:29:20.960" v="859" actId="20577"/>
          <ac:spMkLst>
            <pc:docMk/>
            <pc:sldMk cId="3456328448" sldId="276"/>
            <ac:spMk id="3" creationId="{693B0EC1-C795-7760-2D5B-981F8090D258}"/>
          </ac:spMkLst>
        </pc:spChg>
        <pc:spChg chg="mod">
          <ac:chgData name="professorlucas.souza01@gmail.com" userId="2af955087a336683" providerId="LiveId" clId="{A23949C4-AE0C-4F2A-9FD4-FAF87A1BA809}" dt="2024-09-25T01:30:09.535" v="862"/>
          <ac:spMkLst>
            <pc:docMk/>
            <pc:sldMk cId="3456328448" sldId="276"/>
            <ac:spMk id="4" creationId="{40438271-1604-E3E8-0441-33214E42DDE1}"/>
          </ac:spMkLst>
        </pc:spChg>
      </pc:sldChg>
      <pc:sldChg chg="modSp add mod">
        <pc:chgData name="professorlucas.souza01@gmail.com" userId="2af955087a336683" providerId="LiveId" clId="{A23949C4-AE0C-4F2A-9FD4-FAF87A1BA809}" dt="2024-09-25T02:00:34.187" v="912" actId="122"/>
        <pc:sldMkLst>
          <pc:docMk/>
          <pc:sldMk cId="1557561225" sldId="277"/>
        </pc:sldMkLst>
        <pc:spChg chg="mod">
          <ac:chgData name="professorlucas.souza01@gmail.com" userId="2af955087a336683" providerId="LiveId" clId="{A23949C4-AE0C-4F2A-9FD4-FAF87A1BA809}" dt="2024-09-25T02:00:34.187" v="912" actId="122"/>
          <ac:spMkLst>
            <pc:docMk/>
            <pc:sldMk cId="1557561225" sldId="277"/>
            <ac:spMk id="3" creationId="{693B0EC1-C795-7760-2D5B-981F8090D258}"/>
          </ac:spMkLst>
        </pc:spChg>
        <pc:spChg chg="mod">
          <ac:chgData name="professorlucas.souza01@gmail.com" userId="2af955087a336683" providerId="LiveId" clId="{A23949C4-AE0C-4F2A-9FD4-FAF87A1BA809}" dt="2024-09-25T02:00:28.642" v="911"/>
          <ac:spMkLst>
            <pc:docMk/>
            <pc:sldMk cId="1557561225" sldId="277"/>
            <ac:spMk id="4" creationId="{40438271-1604-E3E8-0441-33214E42DDE1}"/>
          </ac:spMkLst>
        </pc:spChg>
      </pc:sldChg>
      <pc:sldChg chg="modSp add mod">
        <pc:chgData name="professorlucas.souza01@gmail.com" userId="2af955087a336683" providerId="LiveId" clId="{A23949C4-AE0C-4F2A-9FD4-FAF87A1BA809}" dt="2024-09-25T09:03:18.792" v="980" actId="122"/>
        <pc:sldMkLst>
          <pc:docMk/>
          <pc:sldMk cId="2754666061" sldId="278"/>
        </pc:sldMkLst>
        <pc:spChg chg="mod">
          <ac:chgData name="professorlucas.souza01@gmail.com" userId="2af955087a336683" providerId="LiveId" clId="{A23949C4-AE0C-4F2A-9FD4-FAF87A1BA809}" dt="2024-09-25T09:03:18.792" v="980" actId="122"/>
          <ac:spMkLst>
            <pc:docMk/>
            <pc:sldMk cId="2754666061" sldId="278"/>
            <ac:spMk id="3" creationId="{693B0EC1-C795-7760-2D5B-981F8090D258}"/>
          </ac:spMkLst>
        </pc:spChg>
        <pc:spChg chg="mod">
          <ac:chgData name="professorlucas.souza01@gmail.com" userId="2af955087a336683" providerId="LiveId" clId="{A23949C4-AE0C-4F2A-9FD4-FAF87A1BA809}" dt="2024-09-25T02:06:21.835" v="979"/>
          <ac:spMkLst>
            <pc:docMk/>
            <pc:sldMk cId="2754666061" sldId="278"/>
            <ac:spMk id="4" creationId="{40438271-1604-E3E8-0441-33214E42DDE1}"/>
          </ac:spMkLst>
        </pc:spChg>
      </pc:sldChg>
      <pc:sldChg chg="modSp add mod">
        <pc:chgData name="professorlucas.souza01@gmail.com" userId="2af955087a336683" providerId="LiveId" clId="{A23949C4-AE0C-4F2A-9FD4-FAF87A1BA809}" dt="2024-09-25T09:09:02.987" v="1047" actId="20577"/>
        <pc:sldMkLst>
          <pc:docMk/>
          <pc:sldMk cId="1481491522" sldId="279"/>
        </pc:sldMkLst>
        <pc:spChg chg="mod">
          <ac:chgData name="professorlucas.souza01@gmail.com" userId="2af955087a336683" providerId="LiveId" clId="{A23949C4-AE0C-4F2A-9FD4-FAF87A1BA809}" dt="2024-09-25T09:07:02.477" v="1041" actId="20577"/>
          <ac:spMkLst>
            <pc:docMk/>
            <pc:sldMk cId="1481491522" sldId="279"/>
            <ac:spMk id="3" creationId="{693B0EC1-C795-7760-2D5B-981F8090D258}"/>
          </ac:spMkLst>
        </pc:spChg>
        <pc:spChg chg="mod">
          <ac:chgData name="professorlucas.souza01@gmail.com" userId="2af955087a336683" providerId="LiveId" clId="{A23949C4-AE0C-4F2A-9FD4-FAF87A1BA809}" dt="2024-09-25T09:09:02.987" v="1047" actId="20577"/>
          <ac:spMkLst>
            <pc:docMk/>
            <pc:sldMk cId="1481491522" sldId="279"/>
            <ac:spMk id="4" creationId="{40438271-1604-E3E8-0441-33214E42DDE1}"/>
          </ac:spMkLst>
        </pc:spChg>
      </pc:sldChg>
      <pc:sldChg chg="modSp add mod">
        <pc:chgData name="professorlucas.souza01@gmail.com" userId="2af955087a336683" providerId="LiveId" clId="{A23949C4-AE0C-4F2A-9FD4-FAF87A1BA809}" dt="2024-09-25T09:12:22.570" v="1094" actId="20577"/>
        <pc:sldMkLst>
          <pc:docMk/>
          <pc:sldMk cId="2466355882" sldId="280"/>
        </pc:sldMkLst>
        <pc:spChg chg="mod">
          <ac:chgData name="professorlucas.souza01@gmail.com" userId="2af955087a336683" providerId="LiveId" clId="{A23949C4-AE0C-4F2A-9FD4-FAF87A1BA809}" dt="2024-09-25T09:11:10.894" v="1090" actId="20577"/>
          <ac:spMkLst>
            <pc:docMk/>
            <pc:sldMk cId="2466355882" sldId="280"/>
            <ac:spMk id="3" creationId="{693B0EC1-C795-7760-2D5B-981F8090D258}"/>
          </ac:spMkLst>
        </pc:spChg>
        <pc:spChg chg="mod">
          <ac:chgData name="professorlucas.souza01@gmail.com" userId="2af955087a336683" providerId="LiveId" clId="{A23949C4-AE0C-4F2A-9FD4-FAF87A1BA809}" dt="2024-09-25T09:12:22.570" v="1094" actId="20577"/>
          <ac:spMkLst>
            <pc:docMk/>
            <pc:sldMk cId="2466355882" sldId="280"/>
            <ac:spMk id="4" creationId="{40438271-1604-E3E8-0441-33214E42DDE1}"/>
          </ac:spMkLst>
        </pc:spChg>
      </pc:sldChg>
      <pc:sldChg chg="modSp add mod">
        <pc:chgData name="professorlucas.souza01@gmail.com" userId="2af955087a336683" providerId="LiveId" clId="{A23949C4-AE0C-4F2A-9FD4-FAF87A1BA809}" dt="2024-09-25T09:50:32.330" v="1148" actId="1076"/>
        <pc:sldMkLst>
          <pc:docMk/>
          <pc:sldMk cId="2074100236" sldId="281"/>
        </pc:sldMkLst>
        <pc:spChg chg="mod">
          <ac:chgData name="professorlucas.souza01@gmail.com" userId="2af955087a336683" providerId="LiveId" clId="{A23949C4-AE0C-4F2A-9FD4-FAF87A1BA809}" dt="2024-09-25T09:49:19.207" v="1144" actId="20577"/>
          <ac:spMkLst>
            <pc:docMk/>
            <pc:sldMk cId="2074100236" sldId="281"/>
            <ac:spMk id="3" creationId="{693B0EC1-C795-7760-2D5B-981F8090D258}"/>
          </ac:spMkLst>
        </pc:spChg>
        <pc:spChg chg="mod">
          <ac:chgData name="professorlucas.souza01@gmail.com" userId="2af955087a336683" providerId="LiveId" clId="{A23949C4-AE0C-4F2A-9FD4-FAF87A1BA809}" dt="2024-09-25T09:50:32.330" v="1148" actId="1076"/>
          <ac:spMkLst>
            <pc:docMk/>
            <pc:sldMk cId="2074100236" sldId="281"/>
            <ac:spMk id="4" creationId="{40438271-1604-E3E8-0441-33214E42DDE1}"/>
          </ac:spMkLst>
        </pc:spChg>
      </pc:sldChg>
      <pc:sldChg chg="modSp add mod">
        <pc:chgData name="professorlucas.souza01@gmail.com" userId="2af955087a336683" providerId="LiveId" clId="{A23949C4-AE0C-4F2A-9FD4-FAF87A1BA809}" dt="2024-09-25T09:53:11.306" v="1190" actId="14100"/>
        <pc:sldMkLst>
          <pc:docMk/>
          <pc:sldMk cId="3482200151" sldId="282"/>
        </pc:sldMkLst>
        <pc:spChg chg="mod">
          <ac:chgData name="professorlucas.souza01@gmail.com" userId="2af955087a336683" providerId="LiveId" clId="{A23949C4-AE0C-4F2A-9FD4-FAF87A1BA809}" dt="2024-09-25T09:52:20.219" v="1186" actId="20577"/>
          <ac:spMkLst>
            <pc:docMk/>
            <pc:sldMk cId="3482200151" sldId="282"/>
            <ac:spMk id="3" creationId="{693B0EC1-C795-7760-2D5B-981F8090D258}"/>
          </ac:spMkLst>
        </pc:spChg>
        <pc:spChg chg="mod">
          <ac:chgData name="professorlucas.souza01@gmail.com" userId="2af955087a336683" providerId="LiveId" clId="{A23949C4-AE0C-4F2A-9FD4-FAF87A1BA809}" dt="2024-09-25T09:53:11.306" v="1190" actId="14100"/>
          <ac:spMkLst>
            <pc:docMk/>
            <pc:sldMk cId="3482200151" sldId="282"/>
            <ac:spMk id="4" creationId="{40438271-1604-E3E8-0441-33214E42DD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214B1-AB40-C131-5A76-0EAA81C16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AFB130-5479-71B5-E8D9-77C07257D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0B8A48-77E0-E576-26C2-D55B3AD56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2BD4-1910-41AE-BADE-B6158C43612A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C46B90-7274-2BD2-668E-0FDAA6D4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0776F1-D1EA-0DC2-3230-EDE9C88C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0D-2578-4294-9FC8-A83844AF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00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7E19B-B10D-A82F-0CD7-929BCB61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847851-429A-2DBF-A66E-EB788C0B0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168BA8-E400-3967-A2D6-10DC346A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2BD4-1910-41AE-BADE-B6158C43612A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AF293B-CBC4-1ECB-FDAB-618008F8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37184C-7F34-32F1-338F-FAECEB53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0D-2578-4294-9FC8-A83844AF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15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85E47A-6B6C-90F8-E7DF-D962C6F11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2327B9-D9B1-AFF3-4725-B98233579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A62250-AC0A-4621-4849-4DD7542F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2BD4-1910-41AE-BADE-B6158C43612A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C5D504-E2DE-C96A-CDC2-1DF32FCB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6098D3-1744-2182-1291-FBB9EBBA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0D-2578-4294-9FC8-A83844AF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92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3060D-E4C6-9CCC-E75F-46257412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2B5A10-0A8E-83E1-362D-775429E52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C52D7C-5BE1-61F7-8139-23B26E34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2BD4-1910-41AE-BADE-B6158C43612A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C64C92-B2CC-D1F9-1505-1AF6282A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C818E5-3AF3-FB89-B6DD-B88F9EFF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0D-2578-4294-9FC8-A83844AF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40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1A365-5B76-6DB3-8FA2-7B868B41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268F93-C339-7CED-5CDF-BE6A82DEA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79777D-3363-3F42-3A10-7938D0D0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2BD4-1910-41AE-BADE-B6158C43612A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BD01F3-D27C-5997-63DF-CC72E01B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00F5A-B176-0423-0286-291CDE94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0D-2578-4294-9FC8-A83844AF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20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AF331-687E-81FA-38BD-204A1848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2210DE-7BD8-74C9-B91D-88ACA73B4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7A1BB5-F4D6-CDF4-2C2D-0F260821C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78E506-FE69-9D24-3573-6001739E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2BD4-1910-41AE-BADE-B6158C43612A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9023DB-35CA-DE54-DC69-064C46A3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D5967B-D6A3-A5FF-01C0-EB40A3C5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0D-2578-4294-9FC8-A83844AF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42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95DE0-EB10-028A-95FC-54BE2AC42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DD7E04-E28B-AD3D-30F7-A1023A397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B2C168-F991-F8DC-45B0-895FAD16E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EF1B101-57F4-92EB-F523-9F8BA256B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60B2D9-2C0A-76D0-F0D7-C0F568E0B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0E4F0EA-9A9A-C6C7-FC5E-EAB33236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2BD4-1910-41AE-BADE-B6158C43612A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BE9C24-4780-3748-6870-52DA4871D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3B10D96-8FCA-1592-C8CA-01B2396C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0D-2578-4294-9FC8-A83844AF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23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44B8B-5364-1D54-60CE-5621AB6B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7C0391-54B0-E66C-0184-8409C318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2BD4-1910-41AE-BADE-B6158C43612A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FA13731-CA87-B1C6-3F3C-98C1F435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3F47DC-DDA3-967C-04DD-AEAA001B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0D-2578-4294-9FC8-A83844AF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00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3D19C7F-B0B6-3644-19AC-AA3BE898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2BD4-1910-41AE-BADE-B6158C43612A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E7DE48-1221-5C11-4833-76D99047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6C3474-1891-1638-DFEE-9241D7FE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0D-2578-4294-9FC8-A83844AF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16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B52FC-3488-9D2A-7C72-BC67A0016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869197-279F-9E7B-7714-916B8722A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E32E7-0AF7-F060-2A5B-6D4F85887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81FBC2-A9DA-6F75-CE8F-BCA91FEE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2BD4-1910-41AE-BADE-B6158C43612A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C0D783-7232-3FA9-D247-0FDF79BC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1984D1-1DC8-7F5C-CAAD-D4EB854D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0D-2578-4294-9FC8-A83844AF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16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04919-E6A5-280A-6233-546FB648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C0C9A4-DE1A-829A-7120-573F7A8FA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4E4B17-5888-FB90-E367-49C3089C9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272F3A-6CD6-BD2B-AC87-982A020C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2BD4-1910-41AE-BADE-B6158C43612A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CB4F5D-A01E-D260-7650-EC0FAAFE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0D69FF-B192-DD35-CA7B-0D463279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0D-2578-4294-9FC8-A83844AF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74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C8296A-AD70-59CE-3993-63A3B68C8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308F94-C6A6-C1CD-8B85-12BCE6A32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55BA16-8F9F-24AD-B4E0-6D8AE8357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2BD4-1910-41AE-BADE-B6158C43612A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8FD736-8776-AE36-3526-5F69D6A79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2AEC43-620A-39AC-F4C0-F08D4F9A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F980D-2578-4294-9FC8-A83844AF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80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5869A-1D20-DFF1-03B3-B1D74BC0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2474"/>
            <a:ext cx="9144000" cy="793102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3B0EC1-C795-7760-2D5B-981F8090D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0139"/>
            <a:ext cx="9144000" cy="4385387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Um </a:t>
            </a:r>
            <a:r>
              <a:rPr lang="pt-BR" dirty="0" err="1"/>
              <a:t>array</a:t>
            </a:r>
            <a:r>
              <a:rPr lang="pt-BR" dirty="0"/>
              <a:t> é uma coleção de elementos.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/>
              <a:t>Arrays</a:t>
            </a:r>
            <a:r>
              <a:rPr lang="pt-BR" dirty="0"/>
              <a:t> em </a:t>
            </a:r>
            <a:r>
              <a:rPr lang="pt-BR" dirty="0" err="1"/>
              <a:t>JavaScript</a:t>
            </a:r>
            <a:r>
              <a:rPr lang="pt-BR" dirty="0"/>
              <a:t> não são um tipo próprio.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/>
              <a:t>Arrays</a:t>
            </a:r>
            <a:r>
              <a:rPr lang="pt-BR" dirty="0"/>
              <a:t> são objetos.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Podemos inicializar um </a:t>
            </a:r>
            <a:r>
              <a:rPr lang="pt-BR" dirty="0" err="1"/>
              <a:t>array</a:t>
            </a:r>
            <a:r>
              <a:rPr lang="pt-BR" dirty="0"/>
              <a:t> vazio de 2 maneiras diferentes: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const a = []</a:t>
            </a:r>
          </a:p>
          <a:p>
            <a:pPr algn="l"/>
            <a:r>
              <a:rPr lang="en-US" dirty="0"/>
              <a:t>const a = Array()</a:t>
            </a:r>
          </a:p>
          <a:p>
            <a:pPr algn="l"/>
            <a:endParaRPr lang="pt-BR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pt-BR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A primeira usa uma </a:t>
            </a:r>
            <a:r>
              <a:rPr lang="pt-BR" b="1" i="0" dirty="0">
                <a:effectLst/>
                <a:latin typeface="Lato" panose="020F0502020204030203" pitchFamily="34" charset="0"/>
              </a:rPr>
              <a:t>sintaxe literal</a:t>
            </a:r>
            <a:r>
              <a:rPr lang="pt-BR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. A segunda utiliza uma função construtora.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1713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5869A-1D20-DFF1-03B3-B1D74BC0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612"/>
            <a:ext cx="9144000" cy="718458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3B0EC1-C795-7760-2D5B-981F8090D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10343"/>
            <a:ext cx="9504784" cy="5561046"/>
          </a:xfrm>
        </p:spPr>
        <p:txBody>
          <a:bodyPr>
            <a:normAutofit/>
          </a:bodyPr>
          <a:lstStyle/>
          <a:p>
            <a:r>
              <a:rPr lang="pt-BR" dirty="0"/>
              <a:t>Mapeando elementos de ARRAY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let </a:t>
            </a:r>
            <a:r>
              <a:rPr lang="pt-BR" dirty="0" err="1"/>
              <a:t>numeros</a:t>
            </a:r>
            <a:r>
              <a:rPr lang="pt-BR" dirty="0"/>
              <a:t> = [1, 2, 3, 4, 5];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// Multiplicando cada número por 2</a:t>
            </a:r>
          </a:p>
          <a:p>
            <a:pPr algn="l"/>
            <a:r>
              <a:rPr lang="pt-BR" dirty="0"/>
              <a:t>let dobrados = </a:t>
            </a:r>
            <a:r>
              <a:rPr lang="pt-BR" dirty="0" err="1"/>
              <a:t>numeros.map</a:t>
            </a:r>
            <a:r>
              <a:rPr lang="pt-BR" dirty="0"/>
              <a:t>(function(numero) {</a:t>
            </a:r>
          </a:p>
          <a:p>
            <a:pPr algn="l"/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numero * 2;</a:t>
            </a:r>
          </a:p>
          <a:p>
            <a:pPr algn="l"/>
            <a:r>
              <a:rPr lang="pt-BR" dirty="0"/>
              <a:t>});</a:t>
            </a:r>
          </a:p>
          <a:p>
            <a:pPr algn="l"/>
            <a:r>
              <a:rPr lang="pt-BR" dirty="0"/>
              <a:t>console.log(dobrados); // Saída: [2, 4, 6, 8, 10]</a:t>
            </a:r>
          </a:p>
          <a:p>
            <a:pPr algn="l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5A11662-6688-FD24-0193-1260D6AC6244}"/>
              </a:ext>
            </a:extLst>
          </p:cNvPr>
          <p:cNvSpPr/>
          <p:nvPr/>
        </p:nvSpPr>
        <p:spPr>
          <a:xfrm>
            <a:off x="8080310" y="1642188"/>
            <a:ext cx="3956180" cy="502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let </a:t>
            </a:r>
            <a:r>
              <a:rPr lang="pt-BR" dirty="0" err="1"/>
              <a:t>numeros</a:t>
            </a:r>
            <a:r>
              <a:rPr lang="pt-BR" dirty="0"/>
              <a:t> = [1, 2, 3, 4, 5];: Cria um </a:t>
            </a:r>
            <a:r>
              <a:rPr lang="pt-BR" dirty="0" err="1"/>
              <a:t>array</a:t>
            </a:r>
            <a:r>
              <a:rPr lang="pt-BR" dirty="0"/>
              <a:t> chamado </a:t>
            </a:r>
            <a:r>
              <a:rPr lang="pt-BR" dirty="0" err="1"/>
              <a:t>numeros</a:t>
            </a:r>
            <a:r>
              <a:rPr lang="pt-BR" dirty="0"/>
              <a:t> contendo cinco números.</a:t>
            </a:r>
          </a:p>
          <a:p>
            <a:pPr algn="ctr"/>
            <a:endParaRPr lang="pt-BR" dirty="0"/>
          </a:p>
          <a:p>
            <a:pPr algn="ctr"/>
            <a:r>
              <a:rPr lang="pt-BR" dirty="0" err="1"/>
              <a:t>numeros.map</a:t>
            </a:r>
            <a:r>
              <a:rPr lang="pt-BR" dirty="0"/>
              <a:t>(function(numero)): O método </a:t>
            </a:r>
            <a:r>
              <a:rPr lang="pt-BR" dirty="0" err="1"/>
              <a:t>map</a:t>
            </a:r>
            <a:r>
              <a:rPr lang="pt-BR" dirty="0"/>
              <a:t>() cria um novo </a:t>
            </a:r>
            <a:r>
              <a:rPr lang="pt-BR" dirty="0" err="1"/>
              <a:t>array</a:t>
            </a:r>
            <a:r>
              <a:rPr lang="pt-BR" dirty="0"/>
              <a:t> com os resultados da função fornecida aplicada a cada elemento do </a:t>
            </a:r>
            <a:r>
              <a:rPr lang="pt-BR" dirty="0" err="1"/>
              <a:t>array</a:t>
            </a:r>
            <a:r>
              <a:rPr lang="pt-BR" dirty="0"/>
              <a:t> </a:t>
            </a:r>
            <a:r>
              <a:rPr lang="pt-BR" dirty="0" err="1"/>
              <a:t>original.return</a:t>
            </a:r>
            <a:r>
              <a:rPr lang="pt-BR" dirty="0"/>
              <a:t> numero * 2; Multiplica o número atual por 2 e retorna o valor </a:t>
            </a:r>
            <a:r>
              <a:rPr lang="pt-BR" dirty="0" err="1"/>
              <a:t>resultante.let</a:t>
            </a:r>
            <a:r>
              <a:rPr lang="pt-BR" dirty="0"/>
              <a:t> dobrados: Armazena o novo </a:t>
            </a:r>
            <a:r>
              <a:rPr lang="pt-BR" dirty="0" err="1"/>
              <a:t>array</a:t>
            </a:r>
            <a:r>
              <a:rPr lang="pt-BR" dirty="0"/>
              <a:t> contendo os números dobrados.</a:t>
            </a:r>
          </a:p>
          <a:p>
            <a:pPr algn="ctr"/>
            <a:r>
              <a:rPr lang="pt-BR" dirty="0"/>
              <a:t>console.log(dobrados);: Exibe o </a:t>
            </a:r>
            <a:r>
              <a:rPr lang="pt-BR" dirty="0" err="1"/>
              <a:t>array</a:t>
            </a:r>
            <a:r>
              <a:rPr lang="pt-BR" dirty="0"/>
              <a:t> com os números multiplicados por 2: [2, 4, 6, 8, 10]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063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5869A-1D20-DFF1-03B3-B1D74BC0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612"/>
            <a:ext cx="9144000" cy="718458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3B0EC1-C795-7760-2D5B-981F8090D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10343"/>
            <a:ext cx="9504784" cy="5561046"/>
          </a:xfrm>
        </p:spPr>
        <p:txBody>
          <a:bodyPr>
            <a:normAutofit/>
          </a:bodyPr>
          <a:lstStyle/>
          <a:p>
            <a:r>
              <a:rPr lang="pt-BR" dirty="0"/>
              <a:t>Reduzindo um </a:t>
            </a:r>
            <a:r>
              <a:rPr lang="pt-BR" dirty="0" err="1"/>
              <a:t>Array</a:t>
            </a:r>
            <a:endParaRPr lang="pt-BR" dirty="0"/>
          </a:p>
          <a:p>
            <a:pPr algn="l"/>
            <a:endParaRPr lang="pt-BR" dirty="0"/>
          </a:p>
          <a:p>
            <a:pPr algn="l"/>
            <a:r>
              <a:rPr lang="pt-BR" dirty="0"/>
              <a:t>let </a:t>
            </a:r>
            <a:r>
              <a:rPr lang="pt-BR" dirty="0" err="1"/>
              <a:t>numeros</a:t>
            </a:r>
            <a:r>
              <a:rPr lang="pt-BR" dirty="0"/>
              <a:t> = [1, 2, 3, 4, 5];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// Somando todos os elementos do </a:t>
            </a:r>
            <a:r>
              <a:rPr lang="pt-BR" dirty="0" err="1"/>
              <a:t>array</a:t>
            </a:r>
            <a:endParaRPr lang="pt-BR" dirty="0"/>
          </a:p>
          <a:p>
            <a:pPr algn="l"/>
            <a:r>
              <a:rPr lang="pt-BR" dirty="0"/>
              <a:t>let soma = </a:t>
            </a:r>
            <a:r>
              <a:rPr lang="pt-BR" dirty="0" err="1"/>
              <a:t>numeros.reduce</a:t>
            </a:r>
            <a:r>
              <a:rPr lang="pt-BR" dirty="0"/>
              <a:t>(function(total, numero) {</a:t>
            </a:r>
          </a:p>
          <a:p>
            <a:pPr algn="l"/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total + numero;</a:t>
            </a:r>
          </a:p>
          <a:p>
            <a:pPr algn="l"/>
            <a:r>
              <a:rPr lang="pt-BR" dirty="0"/>
              <a:t>}, 0);</a:t>
            </a:r>
          </a:p>
          <a:p>
            <a:pPr algn="l"/>
            <a:r>
              <a:rPr lang="pt-BR" dirty="0"/>
              <a:t>console.log(soma); // Saída: 15</a:t>
            </a:r>
          </a:p>
          <a:p>
            <a:pPr algn="l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D15828D-2777-C80B-CD5F-269CA1B0C6DA}"/>
              </a:ext>
            </a:extLst>
          </p:cNvPr>
          <p:cNvSpPr/>
          <p:nvPr/>
        </p:nvSpPr>
        <p:spPr>
          <a:xfrm>
            <a:off x="7996335" y="905070"/>
            <a:ext cx="3890865" cy="23046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let </a:t>
            </a:r>
            <a:r>
              <a:rPr lang="pt-BR" dirty="0" err="1"/>
              <a:t>numeros</a:t>
            </a:r>
            <a:r>
              <a:rPr lang="pt-BR" dirty="0"/>
              <a:t> = [1, 2, 3, 4, 5];: Cria um </a:t>
            </a:r>
            <a:r>
              <a:rPr lang="pt-BR" dirty="0" err="1"/>
              <a:t>array</a:t>
            </a:r>
            <a:r>
              <a:rPr lang="pt-BR" dirty="0"/>
              <a:t> chamado </a:t>
            </a:r>
            <a:r>
              <a:rPr lang="pt-BR" dirty="0" err="1"/>
              <a:t>numeros</a:t>
            </a:r>
            <a:r>
              <a:rPr lang="pt-BR" dirty="0"/>
              <a:t> contendo cinco números.</a:t>
            </a:r>
          </a:p>
          <a:p>
            <a:pPr algn="ctr"/>
            <a:r>
              <a:rPr lang="pt-BR" dirty="0" err="1"/>
              <a:t>numeros.reduce</a:t>
            </a:r>
            <a:r>
              <a:rPr lang="pt-BR" dirty="0"/>
              <a:t>(function(total, numero), 0): O método </a:t>
            </a:r>
            <a:r>
              <a:rPr lang="pt-BR" dirty="0" err="1"/>
              <a:t>reduce</a:t>
            </a:r>
            <a:r>
              <a:rPr lang="pt-BR" dirty="0"/>
              <a:t>() aplica uma função que acumula o valor de cada elemento do </a:t>
            </a:r>
            <a:r>
              <a:rPr lang="pt-BR" dirty="0" err="1"/>
              <a:t>array</a:t>
            </a:r>
            <a:r>
              <a:rPr lang="pt-BR" dirty="0"/>
              <a:t> em um único valor.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5B8F236-509C-BB90-8BF5-41B5050F3E0C}"/>
              </a:ext>
            </a:extLst>
          </p:cNvPr>
          <p:cNvSpPr/>
          <p:nvPr/>
        </p:nvSpPr>
        <p:spPr>
          <a:xfrm>
            <a:off x="8061649" y="4105469"/>
            <a:ext cx="3890865" cy="23046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let </a:t>
            </a:r>
            <a:r>
              <a:rPr lang="pt-BR" dirty="0" err="1"/>
              <a:t>numeros</a:t>
            </a:r>
            <a:r>
              <a:rPr lang="pt-BR" dirty="0"/>
              <a:t> = [1, 2, 3, 4, 5];: Cria um </a:t>
            </a:r>
            <a:r>
              <a:rPr lang="pt-BR" dirty="0" err="1"/>
              <a:t>array</a:t>
            </a:r>
            <a:r>
              <a:rPr lang="pt-BR" dirty="0"/>
              <a:t> chamado </a:t>
            </a:r>
            <a:r>
              <a:rPr lang="pt-BR" dirty="0" err="1"/>
              <a:t>numeros</a:t>
            </a:r>
            <a:r>
              <a:rPr lang="pt-BR" dirty="0"/>
              <a:t> contendo cinco números.</a:t>
            </a:r>
          </a:p>
          <a:p>
            <a:pPr algn="ctr"/>
            <a:r>
              <a:rPr lang="pt-BR" dirty="0" err="1"/>
              <a:t>numeros.reduce</a:t>
            </a:r>
            <a:r>
              <a:rPr lang="pt-BR" dirty="0"/>
              <a:t>(function(total, numero), 0): O método </a:t>
            </a:r>
            <a:r>
              <a:rPr lang="pt-BR" dirty="0" err="1"/>
              <a:t>reduce</a:t>
            </a:r>
            <a:r>
              <a:rPr lang="pt-BR" dirty="0"/>
              <a:t>() aplica uma função que acumula o valor de cada elemento do </a:t>
            </a:r>
            <a:r>
              <a:rPr lang="pt-BR" dirty="0" err="1"/>
              <a:t>array</a:t>
            </a:r>
            <a:r>
              <a:rPr lang="pt-BR" dirty="0"/>
              <a:t> em um único valor.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02B263D-F206-BD67-1488-0B32D4F065AE}"/>
              </a:ext>
            </a:extLst>
          </p:cNvPr>
          <p:cNvSpPr/>
          <p:nvPr/>
        </p:nvSpPr>
        <p:spPr>
          <a:xfrm>
            <a:off x="2136710" y="5374434"/>
            <a:ext cx="4152123" cy="774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console.log(soma);: Exibe a soma de todos os números no </a:t>
            </a:r>
            <a:r>
              <a:rPr lang="pt-BR" dirty="0" err="1"/>
              <a:t>array</a:t>
            </a:r>
            <a:r>
              <a:rPr lang="pt-BR" dirty="0"/>
              <a:t>: 15.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7766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5869A-1D20-DFF1-03B3-B1D74BC0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612"/>
            <a:ext cx="9144000" cy="718458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3B0EC1-C795-7760-2D5B-981F8090D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10343"/>
            <a:ext cx="9504784" cy="556104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Reduzindo um </a:t>
            </a:r>
            <a:r>
              <a:rPr lang="pt-BR" dirty="0" err="1"/>
              <a:t>Array</a:t>
            </a:r>
            <a:endParaRPr lang="pt-BR" dirty="0"/>
          </a:p>
          <a:p>
            <a:pPr algn="l"/>
            <a:endParaRPr lang="pt-BR" dirty="0"/>
          </a:p>
          <a:p>
            <a:pPr algn="l"/>
            <a:r>
              <a:rPr lang="pt-BR" dirty="0"/>
              <a:t>function </a:t>
            </a:r>
            <a:r>
              <a:rPr lang="pt-BR" dirty="0" err="1"/>
              <a:t>removerElemento</a:t>
            </a:r>
            <a:r>
              <a:rPr lang="pt-BR" dirty="0"/>
              <a:t>(</a:t>
            </a:r>
            <a:r>
              <a:rPr lang="pt-BR" dirty="0" err="1"/>
              <a:t>array</a:t>
            </a:r>
            <a:r>
              <a:rPr lang="pt-BR" dirty="0"/>
              <a:t>, elemento) {</a:t>
            </a:r>
          </a:p>
          <a:p>
            <a:pPr algn="l"/>
            <a:r>
              <a:rPr lang="pt-BR" dirty="0"/>
              <a:t>    // Usando o método </a:t>
            </a:r>
            <a:r>
              <a:rPr lang="pt-BR" dirty="0" err="1"/>
              <a:t>filter</a:t>
            </a:r>
            <a:r>
              <a:rPr lang="pt-BR" dirty="0"/>
              <a:t> para criar um novo </a:t>
            </a:r>
            <a:r>
              <a:rPr lang="pt-BR" dirty="0" err="1"/>
              <a:t>array</a:t>
            </a:r>
            <a:r>
              <a:rPr lang="pt-BR" dirty="0"/>
              <a:t> sem o elemento específico</a:t>
            </a:r>
          </a:p>
          <a:p>
            <a:pPr algn="l"/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array.filter</a:t>
            </a:r>
            <a:r>
              <a:rPr lang="pt-BR" dirty="0"/>
              <a:t>(function(item) {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item !== elemento;</a:t>
            </a:r>
          </a:p>
          <a:p>
            <a:pPr algn="l"/>
            <a:r>
              <a:rPr lang="pt-BR" dirty="0"/>
              <a:t>    });</a:t>
            </a:r>
          </a:p>
          <a:p>
            <a:pPr algn="l"/>
            <a:r>
              <a:rPr lang="pt-BR" dirty="0"/>
              <a:t>}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let frutas = ["maçã", "banana", "laranja", "manga"];</a:t>
            </a:r>
          </a:p>
          <a:p>
            <a:pPr algn="l"/>
            <a:r>
              <a:rPr lang="pt-BR" dirty="0"/>
              <a:t>let resultado = </a:t>
            </a:r>
            <a:r>
              <a:rPr lang="pt-BR" dirty="0" err="1"/>
              <a:t>removerElemento</a:t>
            </a:r>
            <a:r>
              <a:rPr lang="pt-BR" dirty="0"/>
              <a:t>(frutas, "laranja");</a:t>
            </a:r>
          </a:p>
          <a:p>
            <a:pPr algn="l"/>
            <a:r>
              <a:rPr lang="pt-BR" dirty="0"/>
              <a:t>console.log(resultado); // Saída: ["maçã", "banana", "manga"]</a:t>
            </a:r>
          </a:p>
          <a:p>
            <a:pPr algn="l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39D1A06-4675-8378-798A-12A1F190A39B}"/>
              </a:ext>
            </a:extLst>
          </p:cNvPr>
          <p:cNvSpPr/>
          <p:nvPr/>
        </p:nvSpPr>
        <p:spPr>
          <a:xfrm>
            <a:off x="7221894" y="2901820"/>
            <a:ext cx="3545633" cy="2136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 função </a:t>
            </a:r>
            <a:r>
              <a:rPr lang="pt-BR" dirty="0" err="1"/>
              <a:t>removerElemento</a:t>
            </a:r>
            <a:r>
              <a:rPr lang="pt-BR" dirty="0"/>
              <a:t> recebe um </a:t>
            </a:r>
            <a:r>
              <a:rPr lang="pt-BR" dirty="0" err="1"/>
              <a:t>array</a:t>
            </a:r>
            <a:r>
              <a:rPr lang="pt-BR" dirty="0"/>
              <a:t> e um elemento a ser </a:t>
            </a:r>
            <a:r>
              <a:rPr lang="pt-BR" dirty="0" err="1"/>
              <a:t>removido.A</a:t>
            </a:r>
            <a:r>
              <a:rPr lang="pt-BR" dirty="0"/>
              <a:t> função </a:t>
            </a:r>
            <a:r>
              <a:rPr lang="pt-BR" dirty="0" err="1"/>
              <a:t>filter</a:t>
            </a:r>
            <a:r>
              <a:rPr lang="pt-BR" dirty="0"/>
              <a:t>() cria um novo </a:t>
            </a:r>
            <a:r>
              <a:rPr lang="pt-BR" dirty="0" err="1"/>
              <a:t>array</a:t>
            </a:r>
            <a:r>
              <a:rPr lang="pt-BR" dirty="0"/>
              <a:t> contendo apenas os elementos que não sejam iguais ao elemento que queremos remover.</a:t>
            </a:r>
          </a:p>
        </p:txBody>
      </p:sp>
    </p:spTree>
    <p:extLst>
      <p:ext uri="{BB962C8B-B14F-4D97-AF65-F5344CB8AC3E}">
        <p14:creationId xmlns:p14="http://schemas.microsoft.com/office/powerpoint/2010/main" val="3077612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5869A-1D20-DFF1-03B3-B1D74BC0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612"/>
            <a:ext cx="9144000" cy="718458"/>
          </a:xfrm>
        </p:spPr>
        <p:txBody>
          <a:bodyPr>
            <a:normAutofit/>
          </a:bodyPr>
          <a:lstStyle/>
          <a:p>
            <a:r>
              <a:rPr lang="pt-BR" sz="4000" dirty="0" err="1"/>
              <a:t>Array</a:t>
            </a:r>
            <a:endParaRPr lang="pt-BR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3B0EC1-C795-7760-2D5B-981F8090D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10343"/>
            <a:ext cx="9504784" cy="5561046"/>
          </a:xfrm>
        </p:spPr>
        <p:txBody>
          <a:bodyPr>
            <a:normAutofit/>
          </a:bodyPr>
          <a:lstStyle/>
          <a:p>
            <a:r>
              <a:rPr lang="pt-BR" dirty="0"/>
              <a:t>Encontrar o maior número em um </a:t>
            </a:r>
            <a:r>
              <a:rPr lang="pt-BR" dirty="0" err="1"/>
              <a:t>Array</a:t>
            </a:r>
            <a:endParaRPr lang="pt-BR" dirty="0"/>
          </a:p>
          <a:p>
            <a:pPr algn="l"/>
            <a:r>
              <a:rPr lang="pt-BR" dirty="0"/>
              <a:t>function </a:t>
            </a:r>
            <a:r>
              <a:rPr lang="pt-BR" dirty="0" err="1"/>
              <a:t>maiorNumero</a:t>
            </a:r>
            <a:r>
              <a:rPr lang="pt-BR" dirty="0"/>
              <a:t>(</a:t>
            </a:r>
            <a:r>
              <a:rPr lang="pt-BR" dirty="0" err="1"/>
              <a:t>array</a:t>
            </a:r>
            <a:r>
              <a:rPr lang="pt-BR" dirty="0"/>
              <a:t>) {</a:t>
            </a:r>
          </a:p>
          <a:p>
            <a:pPr algn="l"/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array.reduce</a:t>
            </a:r>
            <a:r>
              <a:rPr lang="pt-BR" dirty="0"/>
              <a:t>(function(</a:t>
            </a:r>
            <a:r>
              <a:rPr lang="pt-BR" dirty="0" err="1"/>
              <a:t>max</a:t>
            </a:r>
            <a:r>
              <a:rPr lang="pt-BR" dirty="0"/>
              <a:t>, atual) {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atual &gt; </a:t>
            </a:r>
            <a:r>
              <a:rPr lang="pt-BR" dirty="0" err="1"/>
              <a:t>max</a:t>
            </a:r>
            <a:r>
              <a:rPr lang="pt-BR" dirty="0"/>
              <a:t> ? atual : </a:t>
            </a:r>
            <a:r>
              <a:rPr lang="pt-BR" dirty="0" err="1"/>
              <a:t>max</a:t>
            </a:r>
            <a:r>
              <a:rPr lang="pt-BR" dirty="0"/>
              <a:t>;</a:t>
            </a:r>
          </a:p>
          <a:p>
            <a:pPr algn="l"/>
            <a:r>
              <a:rPr lang="pt-BR" dirty="0"/>
              <a:t>    });</a:t>
            </a:r>
          </a:p>
          <a:p>
            <a:pPr algn="l"/>
            <a:r>
              <a:rPr lang="pt-BR" dirty="0"/>
              <a:t>}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let </a:t>
            </a:r>
            <a:r>
              <a:rPr lang="pt-BR" dirty="0" err="1"/>
              <a:t>numeros</a:t>
            </a:r>
            <a:r>
              <a:rPr lang="pt-BR" dirty="0"/>
              <a:t> = [10, 25, 35, 5, 40, 20];</a:t>
            </a:r>
          </a:p>
          <a:p>
            <a:pPr algn="l"/>
            <a:r>
              <a:rPr lang="pt-BR" dirty="0"/>
              <a:t>let maior = </a:t>
            </a:r>
            <a:r>
              <a:rPr lang="pt-BR" dirty="0" err="1"/>
              <a:t>maiorNumero</a:t>
            </a:r>
            <a:r>
              <a:rPr lang="pt-BR" dirty="0"/>
              <a:t>(</a:t>
            </a:r>
            <a:r>
              <a:rPr lang="pt-BR" dirty="0" err="1"/>
              <a:t>numeros</a:t>
            </a:r>
            <a:r>
              <a:rPr lang="pt-BR" dirty="0"/>
              <a:t>);</a:t>
            </a:r>
          </a:p>
          <a:p>
            <a:pPr algn="l"/>
            <a:r>
              <a:rPr lang="pt-BR" dirty="0"/>
              <a:t>console.log(maior); // Saída: 40</a:t>
            </a:r>
          </a:p>
          <a:p>
            <a:pPr algn="l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0438271-1604-E3E8-0441-33214E42DDE1}"/>
              </a:ext>
            </a:extLst>
          </p:cNvPr>
          <p:cNvSpPr/>
          <p:nvPr/>
        </p:nvSpPr>
        <p:spPr>
          <a:xfrm>
            <a:off x="6718041" y="3265714"/>
            <a:ext cx="4236098" cy="2239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 função </a:t>
            </a:r>
            <a:r>
              <a:rPr lang="pt-BR" dirty="0" err="1"/>
              <a:t>maiorNumero</a:t>
            </a:r>
            <a:r>
              <a:rPr lang="pt-BR" dirty="0"/>
              <a:t> utiliza o método </a:t>
            </a:r>
            <a:r>
              <a:rPr lang="pt-BR" dirty="0" err="1"/>
              <a:t>reduce</a:t>
            </a:r>
            <a:r>
              <a:rPr lang="pt-BR" dirty="0"/>
              <a:t>() para comparar todos os elementos do </a:t>
            </a:r>
            <a:r>
              <a:rPr lang="pt-BR" dirty="0" err="1"/>
              <a:t>array.O</a:t>
            </a:r>
            <a:r>
              <a:rPr lang="pt-BR" dirty="0"/>
              <a:t> acumulador </a:t>
            </a:r>
            <a:r>
              <a:rPr lang="pt-BR" dirty="0" err="1"/>
              <a:t>max</a:t>
            </a:r>
            <a:r>
              <a:rPr lang="pt-BR" dirty="0"/>
              <a:t> armazena o maior valor encontrado até agora, comparando com o valor atual em cada iteração.</a:t>
            </a:r>
          </a:p>
        </p:txBody>
      </p:sp>
    </p:spTree>
    <p:extLst>
      <p:ext uri="{BB962C8B-B14F-4D97-AF65-F5344CB8AC3E}">
        <p14:creationId xmlns:p14="http://schemas.microsoft.com/office/powerpoint/2010/main" val="162952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5869A-1D20-DFF1-03B3-B1D74BC0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612"/>
            <a:ext cx="9144000" cy="718458"/>
          </a:xfrm>
        </p:spPr>
        <p:txBody>
          <a:bodyPr>
            <a:normAutofit/>
          </a:bodyPr>
          <a:lstStyle/>
          <a:p>
            <a:r>
              <a:rPr lang="pt-BR" sz="4000" dirty="0" err="1"/>
              <a:t>Array</a:t>
            </a:r>
            <a:endParaRPr lang="pt-BR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3B0EC1-C795-7760-2D5B-981F8090D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10343"/>
            <a:ext cx="9504784" cy="5561046"/>
          </a:xfrm>
        </p:spPr>
        <p:txBody>
          <a:bodyPr>
            <a:normAutofit/>
          </a:bodyPr>
          <a:lstStyle/>
          <a:p>
            <a:pPr algn="l"/>
            <a:endParaRPr lang="pt-BR" dirty="0"/>
          </a:p>
          <a:p>
            <a:r>
              <a:rPr lang="pt-BR" dirty="0"/>
              <a:t>Concatenar </a:t>
            </a:r>
            <a:r>
              <a:rPr lang="pt-BR" dirty="0" err="1"/>
              <a:t>Arrays</a:t>
            </a:r>
            <a:endParaRPr lang="pt-BR" dirty="0"/>
          </a:p>
          <a:p>
            <a:pPr algn="l"/>
            <a:r>
              <a:rPr lang="pt-BR" dirty="0"/>
              <a:t>let array1 = [1, 2, 3];</a:t>
            </a:r>
          </a:p>
          <a:p>
            <a:pPr algn="l"/>
            <a:r>
              <a:rPr lang="pt-BR" dirty="0"/>
              <a:t>let array2 = [4, 5, 6];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// Usando o método </a:t>
            </a:r>
            <a:r>
              <a:rPr lang="pt-BR" dirty="0" err="1"/>
              <a:t>concat</a:t>
            </a:r>
            <a:endParaRPr lang="pt-BR" dirty="0"/>
          </a:p>
          <a:p>
            <a:pPr algn="l"/>
            <a:r>
              <a:rPr lang="pt-BR" dirty="0"/>
              <a:t>let concatenado = array1.concat(array2);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console.log(concatenado); // Saída: [1, 2, 3, 4, 5, 6]</a:t>
            </a:r>
          </a:p>
          <a:p>
            <a:pPr algn="l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0438271-1604-E3E8-0441-33214E42DDE1}"/>
              </a:ext>
            </a:extLst>
          </p:cNvPr>
          <p:cNvSpPr/>
          <p:nvPr/>
        </p:nvSpPr>
        <p:spPr>
          <a:xfrm>
            <a:off x="6997960" y="2202025"/>
            <a:ext cx="4236098" cy="1306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método </a:t>
            </a:r>
            <a:r>
              <a:rPr lang="pt-BR" dirty="0" err="1"/>
              <a:t>concat</a:t>
            </a:r>
            <a:r>
              <a:rPr lang="pt-BR" dirty="0"/>
              <a:t>() combina dois ou mais </a:t>
            </a:r>
            <a:r>
              <a:rPr lang="pt-BR" dirty="0" err="1"/>
              <a:t>arrays</a:t>
            </a:r>
            <a:r>
              <a:rPr lang="pt-BR" dirty="0"/>
              <a:t> e retorna um novo </a:t>
            </a:r>
            <a:r>
              <a:rPr lang="pt-BR" dirty="0" err="1"/>
              <a:t>array</a:t>
            </a:r>
            <a:r>
              <a:rPr lang="pt-BR" dirty="0"/>
              <a:t> sem modificar os </a:t>
            </a:r>
            <a:r>
              <a:rPr lang="pt-BR" dirty="0" err="1"/>
              <a:t>arrays</a:t>
            </a:r>
            <a:r>
              <a:rPr lang="pt-BR" dirty="0"/>
              <a:t> originais.</a:t>
            </a:r>
          </a:p>
        </p:txBody>
      </p:sp>
    </p:spTree>
    <p:extLst>
      <p:ext uri="{BB962C8B-B14F-4D97-AF65-F5344CB8AC3E}">
        <p14:creationId xmlns:p14="http://schemas.microsoft.com/office/powerpoint/2010/main" val="716607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5869A-1D20-DFF1-03B3-B1D74BC0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612"/>
            <a:ext cx="9144000" cy="718458"/>
          </a:xfrm>
        </p:spPr>
        <p:txBody>
          <a:bodyPr>
            <a:normAutofit/>
          </a:bodyPr>
          <a:lstStyle/>
          <a:p>
            <a:r>
              <a:rPr lang="pt-BR" sz="4000" dirty="0" err="1"/>
              <a:t>Array</a:t>
            </a:r>
            <a:endParaRPr lang="pt-BR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3B0EC1-C795-7760-2D5B-981F8090D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10343"/>
            <a:ext cx="9504784" cy="5561046"/>
          </a:xfrm>
        </p:spPr>
        <p:txBody>
          <a:bodyPr>
            <a:normAutofit lnSpcReduction="10000"/>
          </a:bodyPr>
          <a:lstStyle/>
          <a:p>
            <a:pPr algn="l"/>
            <a:endParaRPr lang="pt-BR" dirty="0"/>
          </a:p>
          <a:p>
            <a:r>
              <a:rPr lang="pt-BR" dirty="0"/>
              <a:t>Verificar se todos os elementos são pares</a:t>
            </a:r>
          </a:p>
          <a:p>
            <a:pPr algn="l"/>
            <a:r>
              <a:rPr lang="pt-BR" dirty="0"/>
              <a:t>function </a:t>
            </a:r>
            <a:r>
              <a:rPr lang="pt-BR" dirty="0" err="1"/>
              <a:t>todosSaoPares</a:t>
            </a:r>
            <a:r>
              <a:rPr lang="pt-BR" dirty="0"/>
              <a:t>(</a:t>
            </a:r>
            <a:r>
              <a:rPr lang="pt-BR" dirty="0" err="1"/>
              <a:t>array</a:t>
            </a:r>
            <a:r>
              <a:rPr lang="pt-BR" dirty="0"/>
              <a:t>) {</a:t>
            </a:r>
          </a:p>
          <a:p>
            <a:pPr algn="l"/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array.every</a:t>
            </a:r>
            <a:r>
              <a:rPr lang="pt-BR" dirty="0"/>
              <a:t>(function(numero) {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numero % 2 === 0;</a:t>
            </a:r>
          </a:p>
          <a:p>
            <a:pPr algn="l"/>
            <a:r>
              <a:rPr lang="pt-BR" dirty="0"/>
              <a:t>    });</a:t>
            </a:r>
          </a:p>
          <a:p>
            <a:pPr algn="l"/>
            <a:r>
              <a:rPr lang="pt-BR" dirty="0"/>
              <a:t>}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let </a:t>
            </a:r>
            <a:r>
              <a:rPr lang="pt-BR" dirty="0" err="1"/>
              <a:t>numeros</a:t>
            </a:r>
            <a:r>
              <a:rPr lang="pt-BR" dirty="0"/>
              <a:t> = [2, 4, 6, 8];</a:t>
            </a:r>
          </a:p>
          <a:p>
            <a:pPr algn="l"/>
            <a:r>
              <a:rPr lang="pt-BR" dirty="0"/>
              <a:t>console.log(</a:t>
            </a:r>
            <a:r>
              <a:rPr lang="pt-BR" dirty="0" err="1"/>
              <a:t>todosSaoPares</a:t>
            </a:r>
            <a:r>
              <a:rPr lang="pt-BR" dirty="0"/>
              <a:t>(</a:t>
            </a:r>
            <a:r>
              <a:rPr lang="pt-BR" dirty="0" err="1"/>
              <a:t>numeros</a:t>
            </a:r>
            <a:r>
              <a:rPr lang="pt-BR" dirty="0"/>
              <a:t>)); // Saída: </a:t>
            </a:r>
            <a:r>
              <a:rPr lang="pt-BR" dirty="0" err="1"/>
              <a:t>true</a:t>
            </a:r>
            <a:endParaRPr lang="pt-BR" dirty="0"/>
          </a:p>
          <a:p>
            <a:pPr algn="l"/>
            <a:endParaRPr lang="pt-BR" dirty="0"/>
          </a:p>
          <a:p>
            <a:pPr algn="l"/>
            <a:r>
              <a:rPr lang="pt-BR" dirty="0" err="1"/>
              <a:t>numeros</a:t>
            </a:r>
            <a:r>
              <a:rPr lang="pt-BR" dirty="0"/>
              <a:t> = [2, 4, 5, 8];</a:t>
            </a:r>
          </a:p>
          <a:p>
            <a:pPr algn="l"/>
            <a:r>
              <a:rPr lang="pt-BR" dirty="0"/>
              <a:t>console.log(</a:t>
            </a:r>
            <a:r>
              <a:rPr lang="pt-BR" dirty="0" err="1"/>
              <a:t>todosSaoPares</a:t>
            </a:r>
            <a:r>
              <a:rPr lang="pt-BR" dirty="0"/>
              <a:t>(</a:t>
            </a:r>
            <a:r>
              <a:rPr lang="pt-BR" dirty="0" err="1"/>
              <a:t>numeros</a:t>
            </a:r>
            <a:r>
              <a:rPr lang="pt-BR" dirty="0"/>
              <a:t>)); // Saída: false</a:t>
            </a:r>
          </a:p>
          <a:p>
            <a:pPr algn="l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0438271-1604-E3E8-0441-33214E42DDE1}"/>
              </a:ext>
            </a:extLst>
          </p:cNvPr>
          <p:cNvSpPr/>
          <p:nvPr/>
        </p:nvSpPr>
        <p:spPr>
          <a:xfrm>
            <a:off x="6997960" y="2202025"/>
            <a:ext cx="4236098" cy="1306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método </a:t>
            </a:r>
            <a:r>
              <a:rPr lang="pt-BR" dirty="0" err="1"/>
              <a:t>every</a:t>
            </a:r>
            <a:r>
              <a:rPr lang="pt-BR" dirty="0"/>
              <a:t>() verifica se todos os elementos do </a:t>
            </a:r>
            <a:r>
              <a:rPr lang="pt-BR" dirty="0" err="1"/>
              <a:t>array</a:t>
            </a:r>
            <a:r>
              <a:rPr lang="pt-BR" dirty="0"/>
              <a:t> passam no teste implementado pela função.</a:t>
            </a:r>
          </a:p>
        </p:txBody>
      </p:sp>
    </p:spTree>
    <p:extLst>
      <p:ext uri="{BB962C8B-B14F-4D97-AF65-F5344CB8AC3E}">
        <p14:creationId xmlns:p14="http://schemas.microsoft.com/office/powerpoint/2010/main" val="243291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5869A-1D20-DFF1-03B3-B1D74BC0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612"/>
            <a:ext cx="9144000" cy="718458"/>
          </a:xfrm>
        </p:spPr>
        <p:txBody>
          <a:bodyPr>
            <a:normAutofit/>
          </a:bodyPr>
          <a:lstStyle/>
          <a:p>
            <a:r>
              <a:rPr lang="pt-BR" sz="4000" dirty="0" err="1"/>
              <a:t>Array</a:t>
            </a:r>
            <a:endParaRPr lang="pt-BR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3B0EC1-C795-7760-2D5B-981F8090D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10343"/>
            <a:ext cx="9504784" cy="5561046"/>
          </a:xfrm>
        </p:spPr>
        <p:txBody>
          <a:bodyPr>
            <a:normAutofit fontScale="92500" lnSpcReduction="20000"/>
          </a:bodyPr>
          <a:lstStyle/>
          <a:p>
            <a:pPr algn="l"/>
            <a:endParaRPr lang="pt-BR" dirty="0"/>
          </a:p>
          <a:p>
            <a:r>
              <a:rPr lang="pt-BR" dirty="0"/>
              <a:t>Somar elementos paras de </a:t>
            </a:r>
            <a:r>
              <a:rPr lang="pt-BR" dirty="0" err="1"/>
              <a:t>Array</a:t>
            </a:r>
            <a:endParaRPr lang="pt-BR" dirty="0"/>
          </a:p>
          <a:p>
            <a:pPr algn="l"/>
            <a:r>
              <a:rPr lang="pt-BR" dirty="0"/>
              <a:t>function </a:t>
            </a:r>
            <a:r>
              <a:rPr lang="pt-BR" dirty="0" err="1"/>
              <a:t>somaPares</a:t>
            </a:r>
            <a:r>
              <a:rPr lang="pt-BR" dirty="0"/>
              <a:t>(</a:t>
            </a:r>
            <a:r>
              <a:rPr lang="pt-BR" dirty="0" err="1"/>
              <a:t>array</a:t>
            </a:r>
            <a:r>
              <a:rPr lang="pt-BR" dirty="0"/>
              <a:t>) {</a:t>
            </a:r>
          </a:p>
          <a:p>
            <a:pPr algn="l"/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array</a:t>
            </a:r>
            <a:endParaRPr lang="pt-BR" dirty="0"/>
          </a:p>
          <a:p>
            <a:pPr algn="l"/>
            <a:r>
              <a:rPr lang="pt-BR" dirty="0"/>
              <a:t>        .</a:t>
            </a:r>
            <a:r>
              <a:rPr lang="pt-BR" dirty="0" err="1"/>
              <a:t>filter</a:t>
            </a:r>
            <a:r>
              <a:rPr lang="pt-BR" dirty="0"/>
              <a:t>(function(numero) {</a:t>
            </a:r>
          </a:p>
          <a:p>
            <a:pPr algn="l"/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numero % 2 === 0; // Filtra apenas os números pares</a:t>
            </a:r>
          </a:p>
          <a:p>
            <a:pPr algn="l"/>
            <a:r>
              <a:rPr lang="pt-BR" dirty="0"/>
              <a:t>        })</a:t>
            </a:r>
          </a:p>
          <a:p>
            <a:pPr algn="l"/>
            <a:r>
              <a:rPr lang="pt-BR" dirty="0"/>
              <a:t>        .</a:t>
            </a:r>
            <a:r>
              <a:rPr lang="pt-BR" dirty="0" err="1"/>
              <a:t>reduce</a:t>
            </a:r>
            <a:r>
              <a:rPr lang="pt-BR" dirty="0"/>
              <a:t>(function(soma, numero) {</a:t>
            </a:r>
          </a:p>
          <a:p>
            <a:pPr algn="l"/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soma + numero; // Soma os números pares</a:t>
            </a:r>
          </a:p>
          <a:p>
            <a:pPr algn="l"/>
            <a:r>
              <a:rPr lang="pt-BR" dirty="0"/>
              <a:t>        }, 0);</a:t>
            </a:r>
          </a:p>
          <a:p>
            <a:pPr algn="l"/>
            <a:r>
              <a:rPr lang="pt-BR" dirty="0"/>
              <a:t>}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let </a:t>
            </a:r>
            <a:r>
              <a:rPr lang="pt-BR" dirty="0" err="1"/>
              <a:t>numeros</a:t>
            </a:r>
            <a:r>
              <a:rPr lang="pt-BR" dirty="0"/>
              <a:t> = [1, 2, 3, 4, 5, 6];</a:t>
            </a:r>
          </a:p>
          <a:p>
            <a:pPr algn="l"/>
            <a:r>
              <a:rPr lang="pt-BR" dirty="0"/>
              <a:t>let resultado = </a:t>
            </a:r>
            <a:r>
              <a:rPr lang="pt-BR" dirty="0" err="1"/>
              <a:t>somaPares</a:t>
            </a:r>
            <a:r>
              <a:rPr lang="pt-BR" dirty="0"/>
              <a:t>(</a:t>
            </a:r>
            <a:r>
              <a:rPr lang="pt-BR" dirty="0" err="1"/>
              <a:t>numeros</a:t>
            </a:r>
            <a:r>
              <a:rPr lang="pt-BR" dirty="0"/>
              <a:t>);</a:t>
            </a:r>
          </a:p>
          <a:p>
            <a:pPr algn="l"/>
            <a:r>
              <a:rPr lang="pt-BR" dirty="0"/>
              <a:t>console.log(resultado); // Saída: 12</a:t>
            </a:r>
          </a:p>
          <a:p>
            <a:pPr algn="l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0438271-1604-E3E8-0441-33214E42DDE1}"/>
              </a:ext>
            </a:extLst>
          </p:cNvPr>
          <p:cNvSpPr/>
          <p:nvPr/>
        </p:nvSpPr>
        <p:spPr>
          <a:xfrm>
            <a:off x="6512769" y="4851919"/>
            <a:ext cx="4236098" cy="1306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 função </a:t>
            </a:r>
            <a:r>
              <a:rPr lang="pt-BR" dirty="0" err="1"/>
              <a:t>filter</a:t>
            </a:r>
            <a:r>
              <a:rPr lang="pt-BR" dirty="0"/>
              <a:t>() primeiro seleciona os números </a:t>
            </a:r>
            <a:r>
              <a:rPr lang="pt-BR" dirty="0" err="1"/>
              <a:t>pares.Depois</a:t>
            </a:r>
            <a:r>
              <a:rPr lang="pt-BR" dirty="0"/>
              <a:t>, o </a:t>
            </a:r>
            <a:r>
              <a:rPr lang="pt-BR" dirty="0" err="1"/>
              <a:t>reduce</a:t>
            </a:r>
            <a:r>
              <a:rPr lang="pt-BR" dirty="0"/>
              <a:t>() soma todos os números filtrados.</a:t>
            </a:r>
          </a:p>
        </p:txBody>
      </p:sp>
    </p:spTree>
    <p:extLst>
      <p:ext uri="{BB962C8B-B14F-4D97-AF65-F5344CB8AC3E}">
        <p14:creationId xmlns:p14="http://schemas.microsoft.com/office/powerpoint/2010/main" val="3377993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5869A-1D20-DFF1-03B3-B1D74BC0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612"/>
            <a:ext cx="9144000" cy="718458"/>
          </a:xfrm>
        </p:spPr>
        <p:txBody>
          <a:bodyPr>
            <a:normAutofit/>
          </a:bodyPr>
          <a:lstStyle/>
          <a:p>
            <a:r>
              <a:rPr lang="pt-BR" sz="4000" dirty="0" err="1"/>
              <a:t>Array</a:t>
            </a:r>
            <a:endParaRPr lang="pt-BR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3B0EC1-C795-7760-2D5B-981F8090D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10343"/>
            <a:ext cx="9504784" cy="5561046"/>
          </a:xfrm>
        </p:spPr>
        <p:txBody>
          <a:bodyPr>
            <a:normAutofit/>
          </a:bodyPr>
          <a:lstStyle/>
          <a:p>
            <a:pPr algn="l"/>
            <a:endParaRPr lang="pt-BR" dirty="0"/>
          </a:p>
          <a:p>
            <a:r>
              <a:rPr lang="pt-BR" dirty="0"/>
              <a:t>Encontrar a média de um </a:t>
            </a:r>
            <a:r>
              <a:rPr lang="pt-BR" dirty="0" err="1"/>
              <a:t>Array</a:t>
            </a:r>
            <a:r>
              <a:rPr lang="pt-BR" dirty="0"/>
              <a:t> de números</a:t>
            </a:r>
          </a:p>
          <a:p>
            <a:pPr algn="l"/>
            <a:r>
              <a:rPr lang="pt-BR" dirty="0"/>
              <a:t>function </a:t>
            </a:r>
            <a:r>
              <a:rPr lang="pt-BR" dirty="0" err="1"/>
              <a:t>calcularMedia</a:t>
            </a:r>
            <a:r>
              <a:rPr lang="pt-BR" dirty="0"/>
              <a:t>(</a:t>
            </a:r>
            <a:r>
              <a:rPr lang="pt-BR" dirty="0" err="1"/>
              <a:t>array</a:t>
            </a:r>
            <a:r>
              <a:rPr lang="pt-BR" dirty="0"/>
              <a:t>) {</a:t>
            </a:r>
          </a:p>
          <a:p>
            <a:pPr algn="l"/>
            <a:r>
              <a:rPr lang="pt-BR" dirty="0"/>
              <a:t>    let soma = </a:t>
            </a:r>
            <a:r>
              <a:rPr lang="pt-BR" dirty="0" err="1"/>
              <a:t>array.reduce</a:t>
            </a:r>
            <a:r>
              <a:rPr lang="pt-BR" dirty="0"/>
              <a:t>(function(total, numero) {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total + numero;</a:t>
            </a:r>
          </a:p>
          <a:p>
            <a:pPr algn="l"/>
            <a:r>
              <a:rPr lang="pt-BR" dirty="0"/>
              <a:t>    }, 0);</a:t>
            </a:r>
          </a:p>
          <a:p>
            <a:pPr algn="l"/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soma / </a:t>
            </a:r>
            <a:r>
              <a:rPr lang="pt-BR" dirty="0" err="1"/>
              <a:t>array.length</a:t>
            </a:r>
            <a:r>
              <a:rPr lang="pt-BR" dirty="0"/>
              <a:t>;</a:t>
            </a:r>
          </a:p>
          <a:p>
            <a:pPr algn="l"/>
            <a:r>
              <a:rPr lang="pt-BR" dirty="0"/>
              <a:t>}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let </a:t>
            </a:r>
            <a:r>
              <a:rPr lang="pt-BR" dirty="0" err="1"/>
              <a:t>numeros</a:t>
            </a:r>
            <a:r>
              <a:rPr lang="pt-BR" dirty="0"/>
              <a:t> = [5, 10, 15, 20, 25];</a:t>
            </a:r>
          </a:p>
          <a:p>
            <a:pPr algn="l"/>
            <a:r>
              <a:rPr lang="pt-BR" dirty="0"/>
              <a:t>let media = </a:t>
            </a:r>
            <a:r>
              <a:rPr lang="pt-BR" dirty="0" err="1"/>
              <a:t>calcularMedia</a:t>
            </a:r>
            <a:r>
              <a:rPr lang="pt-BR" dirty="0"/>
              <a:t>(</a:t>
            </a:r>
            <a:r>
              <a:rPr lang="pt-BR" dirty="0" err="1"/>
              <a:t>numeros</a:t>
            </a:r>
            <a:r>
              <a:rPr lang="pt-BR" dirty="0"/>
              <a:t>);</a:t>
            </a:r>
          </a:p>
          <a:p>
            <a:pPr algn="l"/>
            <a:r>
              <a:rPr lang="pt-BR" dirty="0"/>
              <a:t>console.log(media); // Saída: 15</a:t>
            </a:r>
          </a:p>
          <a:p>
            <a:pPr algn="l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0438271-1604-E3E8-0441-33214E42DDE1}"/>
              </a:ext>
            </a:extLst>
          </p:cNvPr>
          <p:cNvSpPr/>
          <p:nvPr/>
        </p:nvSpPr>
        <p:spPr>
          <a:xfrm>
            <a:off x="6512769" y="4851919"/>
            <a:ext cx="4236098" cy="1306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 função </a:t>
            </a:r>
            <a:r>
              <a:rPr lang="pt-BR" dirty="0" err="1"/>
              <a:t>calcularMedia</a:t>
            </a:r>
            <a:r>
              <a:rPr lang="pt-BR" dirty="0"/>
              <a:t> primeiro usa o </a:t>
            </a:r>
            <a:r>
              <a:rPr lang="pt-BR" dirty="0" err="1"/>
              <a:t>reduce</a:t>
            </a:r>
            <a:r>
              <a:rPr lang="pt-BR" dirty="0"/>
              <a:t>() para somar todos os elementos do </a:t>
            </a:r>
            <a:r>
              <a:rPr lang="pt-BR" dirty="0" err="1"/>
              <a:t>array.Depois</a:t>
            </a:r>
            <a:r>
              <a:rPr lang="pt-BR" dirty="0"/>
              <a:t>, divide a soma pelo número total de elementos (</a:t>
            </a:r>
            <a:r>
              <a:rPr lang="pt-BR" dirty="0" err="1"/>
              <a:t>array.length</a:t>
            </a:r>
            <a:r>
              <a:rPr lang="pt-BR" dirty="0"/>
              <a:t>) para obter a média.</a:t>
            </a:r>
          </a:p>
        </p:txBody>
      </p:sp>
    </p:spTree>
    <p:extLst>
      <p:ext uri="{BB962C8B-B14F-4D97-AF65-F5344CB8AC3E}">
        <p14:creationId xmlns:p14="http://schemas.microsoft.com/office/powerpoint/2010/main" val="3822056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5869A-1D20-DFF1-03B3-B1D74BC0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612"/>
            <a:ext cx="9144000" cy="718458"/>
          </a:xfrm>
        </p:spPr>
        <p:txBody>
          <a:bodyPr>
            <a:normAutofit/>
          </a:bodyPr>
          <a:lstStyle/>
          <a:p>
            <a:r>
              <a:rPr lang="pt-BR" sz="4000" dirty="0" err="1"/>
              <a:t>Array</a:t>
            </a:r>
            <a:endParaRPr lang="pt-BR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3B0EC1-C795-7760-2D5B-981F8090D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10343"/>
            <a:ext cx="9504784" cy="5561046"/>
          </a:xfrm>
        </p:spPr>
        <p:txBody>
          <a:bodyPr>
            <a:normAutofit/>
          </a:bodyPr>
          <a:lstStyle/>
          <a:p>
            <a:pPr algn="l"/>
            <a:endParaRPr lang="pt-BR" dirty="0"/>
          </a:p>
          <a:p>
            <a:r>
              <a:rPr lang="pt-BR" dirty="0"/>
              <a:t>Verificar se um </a:t>
            </a:r>
            <a:r>
              <a:rPr lang="pt-BR" dirty="0" err="1"/>
              <a:t>Array</a:t>
            </a:r>
            <a:r>
              <a:rPr lang="pt-BR" dirty="0"/>
              <a:t> contém um elemento</a:t>
            </a:r>
          </a:p>
          <a:p>
            <a:pPr algn="l"/>
            <a:r>
              <a:rPr lang="pt-BR" dirty="0"/>
              <a:t>function </a:t>
            </a:r>
            <a:r>
              <a:rPr lang="pt-BR" dirty="0" err="1"/>
              <a:t>contemElemento</a:t>
            </a:r>
            <a:r>
              <a:rPr lang="pt-BR" dirty="0"/>
              <a:t>(</a:t>
            </a:r>
            <a:r>
              <a:rPr lang="pt-BR" dirty="0" err="1"/>
              <a:t>array</a:t>
            </a:r>
            <a:r>
              <a:rPr lang="pt-BR" dirty="0"/>
              <a:t>, elemento) {</a:t>
            </a:r>
          </a:p>
          <a:p>
            <a:pPr algn="l"/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array.includes</a:t>
            </a:r>
            <a:r>
              <a:rPr lang="pt-BR" dirty="0"/>
              <a:t>(elemento);</a:t>
            </a:r>
          </a:p>
          <a:p>
            <a:pPr algn="l"/>
            <a:r>
              <a:rPr lang="pt-BR" dirty="0"/>
              <a:t>}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let frutas = ["maçã", "banana", "laranja"];</a:t>
            </a:r>
          </a:p>
          <a:p>
            <a:pPr algn="l"/>
            <a:r>
              <a:rPr lang="pt-BR" dirty="0"/>
              <a:t>console.log(</a:t>
            </a:r>
            <a:r>
              <a:rPr lang="pt-BR" dirty="0" err="1"/>
              <a:t>contemElemento</a:t>
            </a:r>
            <a:r>
              <a:rPr lang="pt-BR" dirty="0"/>
              <a:t>(frutas, "banana")); // Saída: </a:t>
            </a:r>
            <a:r>
              <a:rPr lang="pt-BR" dirty="0" err="1"/>
              <a:t>true</a:t>
            </a:r>
            <a:endParaRPr lang="pt-BR" dirty="0"/>
          </a:p>
          <a:p>
            <a:pPr algn="l"/>
            <a:r>
              <a:rPr lang="pt-BR" dirty="0"/>
              <a:t>console.log(</a:t>
            </a:r>
            <a:r>
              <a:rPr lang="pt-BR" dirty="0" err="1"/>
              <a:t>contemElemento</a:t>
            </a:r>
            <a:r>
              <a:rPr lang="pt-BR" dirty="0"/>
              <a:t>(frutas, "uva")); // Saída: false</a:t>
            </a:r>
          </a:p>
          <a:p>
            <a:pPr algn="l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0438271-1604-E3E8-0441-33214E42DDE1}"/>
              </a:ext>
            </a:extLst>
          </p:cNvPr>
          <p:cNvSpPr/>
          <p:nvPr/>
        </p:nvSpPr>
        <p:spPr>
          <a:xfrm>
            <a:off x="6096000" y="5281128"/>
            <a:ext cx="4236098" cy="1306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método includes() verifica se um </a:t>
            </a:r>
            <a:r>
              <a:rPr lang="pt-BR" dirty="0" err="1"/>
              <a:t>array</a:t>
            </a:r>
            <a:r>
              <a:rPr lang="pt-BR" dirty="0"/>
              <a:t> contém um determinado valor, retornando </a:t>
            </a:r>
            <a:r>
              <a:rPr lang="pt-BR" dirty="0" err="1"/>
              <a:t>true</a:t>
            </a:r>
            <a:r>
              <a:rPr lang="pt-BR" dirty="0"/>
              <a:t> ou false</a:t>
            </a:r>
          </a:p>
        </p:txBody>
      </p:sp>
    </p:spTree>
    <p:extLst>
      <p:ext uri="{BB962C8B-B14F-4D97-AF65-F5344CB8AC3E}">
        <p14:creationId xmlns:p14="http://schemas.microsoft.com/office/powerpoint/2010/main" val="3456328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5869A-1D20-DFF1-03B3-B1D74BC0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612"/>
            <a:ext cx="9144000" cy="718458"/>
          </a:xfrm>
        </p:spPr>
        <p:txBody>
          <a:bodyPr>
            <a:normAutofit/>
          </a:bodyPr>
          <a:lstStyle/>
          <a:p>
            <a:r>
              <a:rPr lang="pt-BR" sz="4000" dirty="0" err="1"/>
              <a:t>Array</a:t>
            </a:r>
            <a:endParaRPr lang="pt-BR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3B0EC1-C795-7760-2D5B-981F8090D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10343"/>
            <a:ext cx="9504784" cy="5561046"/>
          </a:xfrm>
        </p:spPr>
        <p:txBody>
          <a:bodyPr>
            <a:normAutofit/>
          </a:bodyPr>
          <a:lstStyle/>
          <a:p>
            <a:r>
              <a:rPr lang="pt-BR" dirty="0"/>
              <a:t>Ordenar um </a:t>
            </a:r>
            <a:r>
              <a:rPr lang="pt-BR" dirty="0" err="1"/>
              <a:t>Array</a:t>
            </a:r>
            <a:r>
              <a:rPr lang="pt-BR" dirty="0"/>
              <a:t> em ordem crescente</a:t>
            </a:r>
          </a:p>
          <a:p>
            <a:pPr algn="l"/>
            <a:r>
              <a:rPr lang="pt-BR" dirty="0"/>
              <a:t>function </a:t>
            </a:r>
            <a:r>
              <a:rPr lang="pt-BR" dirty="0" err="1"/>
              <a:t>ordenarCrescente</a:t>
            </a:r>
            <a:r>
              <a:rPr lang="pt-BR" dirty="0"/>
              <a:t>(</a:t>
            </a:r>
            <a:r>
              <a:rPr lang="pt-BR" dirty="0" err="1"/>
              <a:t>array</a:t>
            </a:r>
            <a:r>
              <a:rPr lang="pt-BR" dirty="0"/>
              <a:t>) {</a:t>
            </a:r>
          </a:p>
          <a:p>
            <a:pPr algn="l"/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array.sort</a:t>
            </a:r>
            <a:r>
              <a:rPr lang="pt-BR" dirty="0"/>
              <a:t>(function(a, b) {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a - b;</a:t>
            </a:r>
          </a:p>
          <a:p>
            <a:pPr algn="l"/>
            <a:r>
              <a:rPr lang="pt-BR" dirty="0"/>
              <a:t>    });</a:t>
            </a:r>
          </a:p>
          <a:p>
            <a:pPr algn="l"/>
            <a:r>
              <a:rPr lang="pt-BR" dirty="0"/>
              <a:t>}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let </a:t>
            </a:r>
            <a:r>
              <a:rPr lang="pt-BR" dirty="0" err="1"/>
              <a:t>numeros</a:t>
            </a:r>
            <a:r>
              <a:rPr lang="pt-BR" dirty="0"/>
              <a:t> = [5, 3, 8, 1, 2];</a:t>
            </a:r>
          </a:p>
          <a:p>
            <a:pPr algn="l"/>
            <a:r>
              <a:rPr lang="pt-BR" dirty="0"/>
              <a:t>let ordenado = </a:t>
            </a:r>
            <a:r>
              <a:rPr lang="pt-BR" dirty="0" err="1"/>
              <a:t>ordenarCrescente</a:t>
            </a:r>
            <a:r>
              <a:rPr lang="pt-BR" dirty="0"/>
              <a:t>(</a:t>
            </a:r>
            <a:r>
              <a:rPr lang="pt-BR" dirty="0" err="1"/>
              <a:t>numeros</a:t>
            </a:r>
            <a:r>
              <a:rPr lang="pt-BR" dirty="0"/>
              <a:t>);</a:t>
            </a:r>
          </a:p>
          <a:p>
            <a:pPr algn="l"/>
            <a:r>
              <a:rPr lang="pt-BR" dirty="0"/>
              <a:t>console.log(ordenado); // Saída: [1, 2, 3, 5, 8]</a:t>
            </a:r>
          </a:p>
          <a:p>
            <a:pPr algn="l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0438271-1604-E3E8-0441-33214E42DDE1}"/>
              </a:ext>
            </a:extLst>
          </p:cNvPr>
          <p:cNvSpPr/>
          <p:nvPr/>
        </p:nvSpPr>
        <p:spPr>
          <a:xfrm>
            <a:off x="6347927" y="2948475"/>
            <a:ext cx="4236098" cy="1306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método </a:t>
            </a:r>
            <a:r>
              <a:rPr lang="pt-BR" dirty="0" err="1"/>
              <a:t>sort</a:t>
            </a:r>
            <a:r>
              <a:rPr lang="pt-BR" dirty="0"/>
              <a:t>() ordena os elementos de um </a:t>
            </a:r>
            <a:r>
              <a:rPr lang="pt-BR" dirty="0" err="1"/>
              <a:t>array</a:t>
            </a:r>
            <a:r>
              <a:rPr lang="pt-BR" dirty="0"/>
              <a:t>. Quando aplicamos a função a - b, os números são ordenados de forma crescente.</a:t>
            </a:r>
          </a:p>
        </p:txBody>
      </p:sp>
    </p:spTree>
    <p:extLst>
      <p:ext uri="{BB962C8B-B14F-4D97-AF65-F5344CB8AC3E}">
        <p14:creationId xmlns:p14="http://schemas.microsoft.com/office/powerpoint/2010/main" val="155756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5869A-1D20-DFF1-03B3-B1D74BC0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2474"/>
            <a:ext cx="9144000" cy="793102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3B0EC1-C795-7760-2D5B-981F8090D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0139"/>
            <a:ext cx="9144000" cy="4385387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Pode-se </a:t>
            </a:r>
            <a:r>
              <a:rPr lang="pt-BR" dirty="0" err="1"/>
              <a:t>pré</a:t>
            </a:r>
            <a:r>
              <a:rPr lang="pt-BR" dirty="0"/>
              <a:t>-preencher o </a:t>
            </a:r>
            <a:r>
              <a:rPr lang="pt-BR" dirty="0" err="1"/>
              <a:t>array</a:t>
            </a:r>
            <a:r>
              <a:rPr lang="pt-BR" dirty="0"/>
              <a:t> usando esta sintaxe:</a:t>
            </a:r>
          </a:p>
          <a:p>
            <a:pPr algn="l"/>
            <a:endParaRPr lang="pt-BR" dirty="0"/>
          </a:p>
          <a:p>
            <a:pPr algn="l"/>
            <a:r>
              <a:rPr lang="pt-BR" dirty="0" err="1"/>
              <a:t>const</a:t>
            </a:r>
            <a:r>
              <a:rPr lang="pt-BR" dirty="0"/>
              <a:t> a = [1, 2, 3]</a:t>
            </a:r>
          </a:p>
          <a:p>
            <a:pPr algn="l"/>
            <a:r>
              <a:rPr lang="pt-BR" dirty="0" err="1"/>
              <a:t>const</a:t>
            </a:r>
            <a:r>
              <a:rPr lang="pt-BR" dirty="0"/>
              <a:t> a = </a:t>
            </a:r>
            <a:r>
              <a:rPr lang="pt-BR" dirty="0" err="1"/>
              <a:t>Array.of</a:t>
            </a:r>
            <a:r>
              <a:rPr lang="pt-BR" dirty="0"/>
              <a:t>(1, 2, 3)</a:t>
            </a:r>
          </a:p>
          <a:p>
            <a:pPr algn="l"/>
            <a:r>
              <a:rPr lang="pt-BR" dirty="0"/>
              <a:t>Um </a:t>
            </a:r>
            <a:r>
              <a:rPr lang="pt-BR" dirty="0" err="1"/>
              <a:t>array</a:t>
            </a:r>
            <a:r>
              <a:rPr lang="pt-BR" dirty="0"/>
              <a:t> pode conter qualquer valor, mesmo valores de tipos diferentes:</a:t>
            </a:r>
          </a:p>
          <a:p>
            <a:pPr algn="l"/>
            <a:endParaRPr lang="pt-BR" dirty="0"/>
          </a:p>
          <a:p>
            <a:pPr algn="l"/>
            <a:r>
              <a:rPr lang="pt-BR" dirty="0" err="1"/>
              <a:t>const</a:t>
            </a:r>
            <a:r>
              <a:rPr lang="pt-BR" dirty="0"/>
              <a:t> a = [1, 'Flavio', ['a', 'b']]</a:t>
            </a:r>
          </a:p>
        </p:txBody>
      </p:sp>
    </p:spTree>
    <p:extLst>
      <p:ext uri="{BB962C8B-B14F-4D97-AF65-F5344CB8AC3E}">
        <p14:creationId xmlns:p14="http://schemas.microsoft.com/office/powerpoint/2010/main" val="3422707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5869A-1D20-DFF1-03B3-B1D74BC0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612"/>
            <a:ext cx="9144000" cy="718458"/>
          </a:xfrm>
        </p:spPr>
        <p:txBody>
          <a:bodyPr>
            <a:normAutofit/>
          </a:bodyPr>
          <a:lstStyle/>
          <a:p>
            <a:r>
              <a:rPr lang="pt-BR" sz="4000" dirty="0" err="1"/>
              <a:t>Array</a:t>
            </a:r>
            <a:endParaRPr lang="pt-BR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3B0EC1-C795-7760-2D5B-981F8090D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10343"/>
            <a:ext cx="9504784" cy="5561046"/>
          </a:xfrm>
        </p:spPr>
        <p:txBody>
          <a:bodyPr>
            <a:normAutofit/>
          </a:bodyPr>
          <a:lstStyle/>
          <a:p>
            <a:r>
              <a:rPr lang="pt-BR" dirty="0"/>
              <a:t>Multiplicar todos os números de um </a:t>
            </a:r>
            <a:r>
              <a:rPr lang="pt-BR" dirty="0" err="1"/>
              <a:t>Array</a:t>
            </a:r>
            <a:r>
              <a:rPr lang="pt-BR" dirty="0"/>
              <a:t> </a:t>
            </a:r>
          </a:p>
          <a:p>
            <a:pPr algn="l"/>
            <a:r>
              <a:rPr lang="pt-BR" dirty="0"/>
              <a:t>function </a:t>
            </a:r>
            <a:r>
              <a:rPr lang="pt-BR" dirty="0" err="1"/>
              <a:t>multiplicarPor</a:t>
            </a:r>
            <a:r>
              <a:rPr lang="pt-BR" dirty="0"/>
              <a:t>(</a:t>
            </a:r>
            <a:r>
              <a:rPr lang="pt-BR" dirty="0" err="1"/>
              <a:t>array</a:t>
            </a:r>
            <a:r>
              <a:rPr lang="pt-BR" dirty="0"/>
              <a:t>, multiplicador) {</a:t>
            </a:r>
          </a:p>
          <a:p>
            <a:pPr algn="l"/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array.map</a:t>
            </a:r>
            <a:r>
              <a:rPr lang="pt-BR" dirty="0"/>
              <a:t>(function(numero) {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numero * multiplicador;</a:t>
            </a:r>
          </a:p>
          <a:p>
            <a:pPr algn="l"/>
            <a:r>
              <a:rPr lang="pt-BR" dirty="0"/>
              <a:t>    });</a:t>
            </a:r>
          </a:p>
          <a:p>
            <a:pPr algn="l"/>
            <a:r>
              <a:rPr lang="pt-BR" dirty="0"/>
              <a:t>}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let </a:t>
            </a:r>
            <a:r>
              <a:rPr lang="pt-BR" dirty="0" err="1"/>
              <a:t>numeros</a:t>
            </a:r>
            <a:r>
              <a:rPr lang="pt-BR" dirty="0"/>
              <a:t> = [1, 2, 3, 4];</a:t>
            </a:r>
          </a:p>
          <a:p>
            <a:pPr algn="l"/>
            <a:r>
              <a:rPr lang="pt-BR" dirty="0"/>
              <a:t>let resultado = </a:t>
            </a:r>
            <a:r>
              <a:rPr lang="pt-BR" dirty="0" err="1"/>
              <a:t>multiplicarPor</a:t>
            </a:r>
            <a:r>
              <a:rPr lang="pt-BR" dirty="0"/>
              <a:t>(</a:t>
            </a:r>
            <a:r>
              <a:rPr lang="pt-BR" dirty="0" err="1"/>
              <a:t>numeros</a:t>
            </a:r>
            <a:r>
              <a:rPr lang="pt-BR" dirty="0"/>
              <a:t>, 3);</a:t>
            </a:r>
          </a:p>
          <a:p>
            <a:pPr algn="l"/>
            <a:r>
              <a:rPr lang="pt-BR" dirty="0"/>
              <a:t>console.log(resultado); // Saída: [3, 6, 9, 12]</a:t>
            </a:r>
          </a:p>
          <a:p>
            <a:pPr algn="l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0438271-1604-E3E8-0441-33214E42DDE1}"/>
              </a:ext>
            </a:extLst>
          </p:cNvPr>
          <p:cNvSpPr/>
          <p:nvPr/>
        </p:nvSpPr>
        <p:spPr>
          <a:xfrm>
            <a:off x="6347927" y="2948475"/>
            <a:ext cx="4236098" cy="1306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método </a:t>
            </a:r>
            <a:r>
              <a:rPr lang="pt-BR" dirty="0" err="1"/>
              <a:t>map</a:t>
            </a:r>
            <a:r>
              <a:rPr lang="pt-BR" dirty="0"/>
              <a:t>() percorre cada elemento do </a:t>
            </a:r>
            <a:r>
              <a:rPr lang="pt-BR" dirty="0" err="1"/>
              <a:t>array</a:t>
            </a:r>
            <a:r>
              <a:rPr lang="pt-BR" dirty="0"/>
              <a:t>, aplicando a multiplicação pelo multiplicador a cada um deles e retornando um novo </a:t>
            </a:r>
            <a:r>
              <a:rPr lang="pt-BR" dirty="0" err="1"/>
              <a:t>array</a:t>
            </a:r>
            <a:r>
              <a:rPr lang="pt-BR" dirty="0"/>
              <a:t> com os resultados.</a:t>
            </a:r>
          </a:p>
        </p:txBody>
      </p:sp>
    </p:spTree>
    <p:extLst>
      <p:ext uri="{BB962C8B-B14F-4D97-AF65-F5344CB8AC3E}">
        <p14:creationId xmlns:p14="http://schemas.microsoft.com/office/powerpoint/2010/main" val="2754666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5869A-1D20-DFF1-03B3-B1D74BC0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612"/>
            <a:ext cx="9144000" cy="718458"/>
          </a:xfrm>
        </p:spPr>
        <p:txBody>
          <a:bodyPr>
            <a:normAutofit/>
          </a:bodyPr>
          <a:lstStyle/>
          <a:p>
            <a:r>
              <a:rPr lang="pt-BR" sz="4000" dirty="0" err="1"/>
              <a:t>Array</a:t>
            </a:r>
            <a:endParaRPr lang="pt-BR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3B0EC1-C795-7760-2D5B-981F8090D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10343"/>
            <a:ext cx="9504784" cy="5561046"/>
          </a:xfrm>
        </p:spPr>
        <p:txBody>
          <a:bodyPr>
            <a:normAutofit/>
          </a:bodyPr>
          <a:lstStyle/>
          <a:p>
            <a:r>
              <a:rPr lang="pt-BR" dirty="0"/>
              <a:t>Contar a ocorrência de um elemento em um </a:t>
            </a:r>
            <a:r>
              <a:rPr lang="pt-BR" dirty="0" err="1"/>
              <a:t>Array</a:t>
            </a:r>
            <a:endParaRPr lang="pt-BR" dirty="0"/>
          </a:p>
          <a:p>
            <a:pPr algn="l"/>
            <a:r>
              <a:rPr lang="pt-BR" dirty="0"/>
              <a:t>function </a:t>
            </a:r>
            <a:r>
              <a:rPr lang="pt-BR" dirty="0" err="1"/>
              <a:t>contarOcorrencias</a:t>
            </a:r>
            <a:r>
              <a:rPr lang="pt-BR" dirty="0"/>
              <a:t>(</a:t>
            </a:r>
            <a:r>
              <a:rPr lang="pt-BR" dirty="0" err="1"/>
              <a:t>array</a:t>
            </a:r>
            <a:r>
              <a:rPr lang="pt-BR" dirty="0"/>
              <a:t>, elemento) {</a:t>
            </a:r>
          </a:p>
          <a:p>
            <a:pPr algn="l"/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array.reduce</a:t>
            </a:r>
            <a:r>
              <a:rPr lang="pt-BR" dirty="0"/>
              <a:t>(function(contador, </a:t>
            </a:r>
            <a:r>
              <a:rPr lang="pt-BR" dirty="0" err="1"/>
              <a:t>valorAtual</a:t>
            </a:r>
            <a:r>
              <a:rPr lang="pt-BR" dirty="0"/>
              <a:t>) {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valorAtual</a:t>
            </a:r>
            <a:r>
              <a:rPr lang="pt-BR" dirty="0"/>
              <a:t> === elemento ? contador + 1 : contador;</a:t>
            </a:r>
          </a:p>
          <a:p>
            <a:pPr algn="l"/>
            <a:r>
              <a:rPr lang="pt-BR" dirty="0"/>
              <a:t>    }, 0);</a:t>
            </a:r>
          </a:p>
          <a:p>
            <a:pPr algn="l"/>
            <a:r>
              <a:rPr lang="pt-BR" dirty="0"/>
              <a:t>}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let </a:t>
            </a:r>
            <a:r>
              <a:rPr lang="pt-BR" dirty="0" err="1"/>
              <a:t>numeros</a:t>
            </a:r>
            <a:r>
              <a:rPr lang="pt-BR" dirty="0"/>
              <a:t> = [1, 2, 3, 1, 4, 1, 5];</a:t>
            </a:r>
          </a:p>
          <a:p>
            <a:pPr algn="l"/>
            <a:r>
              <a:rPr lang="pt-BR" dirty="0"/>
              <a:t>let </a:t>
            </a:r>
            <a:r>
              <a:rPr lang="pt-BR" dirty="0" err="1"/>
              <a:t>ocorrencias</a:t>
            </a:r>
            <a:r>
              <a:rPr lang="pt-BR" dirty="0"/>
              <a:t> = </a:t>
            </a:r>
            <a:r>
              <a:rPr lang="pt-BR" dirty="0" err="1"/>
              <a:t>contarOcorrencias</a:t>
            </a:r>
            <a:r>
              <a:rPr lang="pt-BR" dirty="0"/>
              <a:t>(</a:t>
            </a:r>
            <a:r>
              <a:rPr lang="pt-BR" dirty="0" err="1"/>
              <a:t>numeros</a:t>
            </a:r>
            <a:r>
              <a:rPr lang="pt-BR" dirty="0"/>
              <a:t>, 1);</a:t>
            </a:r>
          </a:p>
          <a:p>
            <a:pPr algn="l"/>
            <a:r>
              <a:rPr lang="pt-BR" dirty="0"/>
              <a:t>console.log(</a:t>
            </a:r>
            <a:r>
              <a:rPr lang="pt-BR" dirty="0" err="1"/>
              <a:t>ocorrencias</a:t>
            </a:r>
            <a:r>
              <a:rPr lang="pt-BR" dirty="0"/>
              <a:t>); // Saída: 3</a:t>
            </a:r>
          </a:p>
          <a:p>
            <a:pPr algn="l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0438271-1604-E3E8-0441-33214E42DDE1}"/>
              </a:ext>
            </a:extLst>
          </p:cNvPr>
          <p:cNvSpPr/>
          <p:nvPr/>
        </p:nvSpPr>
        <p:spPr>
          <a:xfrm>
            <a:off x="6347927" y="2948475"/>
            <a:ext cx="4236098" cy="1810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 função </a:t>
            </a:r>
            <a:r>
              <a:rPr lang="pt-BR" dirty="0" err="1"/>
              <a:t>contarOcorrencias</a:t>
            </a:r>
            <a:r>
              <a:rPr lang="pt-BR" dirty="0"/>
              <a:t> utiliza o método </a:t>
            </a:r>
            <a:r>
              <a:rPr lang="pt-BR" dirty="0" err="1"/>
              <a:t>reduce</a:t>
            </a:r>
            <a:r>
              <a:rPr lang="pt-BR" dirty="0"/>
              <a:t>() para percorrer o </a:t>
            </a:r>
            <a:r>
              <a:rPr lang="pt-BR" dirty="0" err="1"/>
              <a:t>array</a:t>
            </a:r>
            <a:r>
              <a:rPr lang="pt-BR" dirty="0"/>
              <a:t> e, sempre que encontra o elemento passado, incrementa o contador. Contador é o acumulador que conta quantas vezes o elemento foi encontrado.</a:t>
            </a:r>
          </a:p>
        </p:txBody>
      </p:sp>
    </p:spTree>
    <p:extLst>
      <p:ext uri="{BB962C8B-B14F-4D97-AF65-F5344CB8AC3E}">
        <p14:creationId xmlns:p14="http://schemas.microsoft.com/office/powerpoint/2010/main" val="1481491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5869A-1D20-DFF1-03B3-B1D74BC0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612"/>
            <a:ext cx="9144000" cy="718458"/>
          </a:xfrm>
        </p:spPr>
        <p:txBody>
          <a:bodyPr>
            <a:normAutofit/>
          </a:bodyPr>
          <a:lstStyle/>
          <a:p>
            <a:r>
              <a:rPr lang="pt-BR" sz="4000" dirty="0" err="1"/>
              <a:t>Array</a:t>
            </a:r>
            <a:endParaRPr lang="pt-BR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3B0EC1-C795-7760-2D5B-981F8090D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10343"/>
            <a:ext cx="9504784" cy="5561046"/>
          </a:xfrm>
        </p:spPr>
        <p:txBody>
          <a:bodyPr>
            <a:normAutofit/>
          </a:bodyPr>
          <a:lstStyle/>
          <a:p>
            <a:r>
              <a:rPr lang="pt-BR" dirty="0"/>
              <a:t>Mesclar dois </a:t>
            </a:r>
            <a:r>
              <a:rPr lang="pt-BR" dirty="0" err="1"/>
              <a:t>Arrays</a:t>
            </a:r>
            <a:r>
              <a:rPr lang="pt-BR" dirty="0"/>
              <a:t> e remover duplicatas</a:t>
            </a:r>
          </a:p>
          <a:p>
            <a:pPr algn="l"/>
            <a:r>
              <a:rPr lang="pt-BR" dirty="0"/>
              <a:t>function </a:t>
            </a:r>
            <a:r>
              <a:rPr lang="pt-BR" dirty="0" err="1"/>
              <a:t>mesclarEremoverDuplicatas</a:t>
            </a:r>
            <a:r>
              <a:rPr lang="pt-BR" dirty="0"/>
              <a:t>(array1, array2) {</a:t>
            </a:r>
          </a:p>
          <a:p>
            <a:pPr algn="l"/>
            <a:r>
              <a:rPr lang="pt-BR" dirty="0"/>
              <a:t>    let mesclado = array1.concat(array2); // Mescla os dois </a:t>
            </a:r>
            <a:r>
              <a:rPr lang="pt-BR" dirty="0" err="1"/>
              <a:t>arrays</a:t>
            </a:r>
            <a:endParaRPr lang="pt-BR" dirty="0"/>
          </a:p>
          <a:p>
            <a:pPr algn="l"/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[...new Set(mesclado)]; // Remove duplicatas usando Set</a:t>
            </a:r>
          </a:p>
          <a:p>
            <a:pPr algn="l"/>
            <a:r>
              <a:rPr lang="pt-BR" dirty="0"/>
              <a:t>}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let array1 = [1, 2, 3];</a:t>
            </a:r>
          </a:p>
          <a:p>
            <a:pPr algn="l"/>
            <a:r>
              <a:rPr lang="pt-BR" dirty="0"/>
              <a:t>let array2 = [3, 4, 5];</a:t>
            </a:r>
          </a:p>
          <a:p>
            <a:pPr algn="l"/>
            <a:r>
              <a:rPr lang="pt-BR" dirty="0"/>
              <a:t>let resultado = </a:t>
            </a:r>
            <a:r>
              <a:rPr lang="pt-BR" dirty="0" err="1"/>
              <a:t>mesclarEremoverDuplicatas</a:t>
            </a:r>
            <a:r>
              <a:rPr lang="pt-BR" dirty="0"/>
              <a:t>(array1, array2);</a:t>
            </a:r>
          </a:p>
          <a:p>
            <a:pPr algn="l"/>
            <a:r>
              <a:rPr lang="pt-BR" dirty="0"/>
              <a:t>console.log(resultado); // Saída: [1, 2, 3, 4, 5]</a:t>
            </a:r>
          </a:p>
          <a:p>
            <a:pPr algn="l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0438271-1604-E3E8-0441-33214E42DDE1}"/>
              </a:ext>
            </a:extLst>
          </p:cNvPr>
          <p:cNvSpPr/>
          <p:nvPr/>
        </p:nvSpPr>
        <p:spPr>
          <a:xfrm>
            <a:off x="6347927" y="2948476"/>
            <a:ext cx="4236098" cy="1754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concat</a:t>
            </a:r>
            <a:r>
              <a:rPr lang="pt-BR" dirty="0"/>
              <a:t>() combina dois </a:t>
            </a:r>
            <a:r>
              <a:rPr lang="pt-BR" dirty="0" err="1"/>
              <a:t>arrays</a:t>
            </a:r>
            <a:r>
              <a:rPr lang="pt-BR" dirty="0"/>
              <a:t> em um só. O Set em </a:t>
            </a:r>
            <a:r>
              <a:rPr lang="pt-BR" dirty="0" err="1"/>
              <a:t>JavaScript</a:t>
            </a:r>
            <a:r>
              <a:rPr lang="pt-BR" dirty="0"/>
              <a:t> automaticamente remove elementos duplicados, e o operador ... espalha os elementos de Set em um novo </a:t>
            </a:r>
            <a:r>
              <a:rPr lang="pt-BR" dirty="0" err="1"/>
              <a:t>array</a:t>
            </a:r>
            <a:r>
              <a:rPr lang="pt-BR" dirty="0"/>
              <a:t> sem duplicatas</a:t>
            </a:r>
          </a:p>
        </p:txBody>
      </p:sp>
    </p:spTree>
    <p:extLst>
      <p:ext uri="{BB962C8B-B14F-4D97-AF65-F5344CB8AC3E}">
        <p14:creationId xmlns:p14="http://schemas.microsoft.com/office/powerpoint/2010/main" val="246635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5869A-1D20-DFF1-03B3-B1D74BC0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612"/>
            <a:ext cx="9144000" cy="718458"/>
          </a:xfrm>
        </p:spPr>
        <p:txBody>
          <a:bodyPr>
            <a:normAutofit/>
          </a:bodyPr>
          <a:lstStyle/>
          <a:p>
            <a:r>
              <a:rPr lang="pt-BR" sz="4000" dirty="0" err="1"/>
              <a:t>Array</a:t>
            </a:r>
            <a:endParaRPr lang="pt-BR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3B0EC1-C795-7760-2D5B-981F8090D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10343"/>
            <a:ext cx="9504784" cy="5561046"/>
          </a:xfrm>
        </p:spPr>
        <p:txBody>
          <a:bodyPr>
            <a:normAutofit/>
          </a:bodyPr>
          <a:lstStyle/>
          <a:p>
            <a:r>
              <a:rPr lang="pt-BR" dirty="0"/>
              <a:t>Inverter a ordem dos elementos de um </a:t>
            </a:r>
            <a:r>
              <a:rPr lang="pt-BR" dirty="0" err="1"/>
              <a:t>Array</a:t>
            </a:r>
            <a:endParaRPr lang="pt-BR" dirty="0"/>
          </a:p>
          <a:p>
            <a:pPr algn="l"/>
            <a:r>
              <a:rPr lang="pt-BR" dirty="0"/>
              <a:t>function </a:t>
            </a:r>
            <a:r>
              <a:rPr lang="pt-BR" dirty="0" err="1"/>
              <a:t>inverterArray</a:t>
            </a:r>
            <a:r>
              <a:rPr lang="pt-BR" dirty="0"/>
              <a:t>(</a:t>
            </a:r>
            <a:r>
              <a:rPr lang="pt-BR" dirty="0" err="1"/>
              <a:t>array</a:t>
            </a:r>
            <a:r>
              <a:rPr lang="pt-BR" dirty="0"/>
              <a:t>) {</a:t>
            </a:r>
          </a:p>
          <a:p>
            <a:pPr algn="l"/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array.reverse</a:t>
            </a:r>
            <a:r>
              <a:rPr lang="pt-BR" dirty="0"/>
              <a:t>();</a:t>
            </a:r>
          </a:p>
          <a:p>
            <a:pPr algn="l"/>
            <a:r>
              <a:rPr lang="pt-BR" dirty="0"/>
              <a:t>}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let </a:t>
            </a:r>
            <a:r>
              <a:rPr lang="pt-BR" dirty="0" err="1"/>
              <a:t>numeros</a:t>
            </a:r>
            <a:r>
              <a:rPr lang="pt-BR" dirty="0"/>
              <a:t> = [1, 2, 3, 4, 5];</a:t>
            </a:r>
          </a:p>
          <a:p>
            <a:pPr algn="l"/>
            <a:r>
              <a:rPr lang="pt-BR" dirty="0"/>
              <a:t>let invertido = </a:t>
            </a:r>
            <a:r>
              <a:rPr lang="pt-BR" dirty="0" err="1"/>
              <a:t>inverterArray</a:t>
            </a:r>
            <a:r>
              <a:rPr lang="pt-BR" dirty="0"/>
              <a:t>(</a:t>
            </a:r>
            <a:r>
              <a:rPr lang="pt-BR" dirty="0" err="1"/>
              <a:t>numeros</a:t>
            </a:r>
            <a:r>
              <a:rPr lang="pt-BR" dirty="0"/>
              <a:t>);</a:t>
            </a:r>
          </a:p>
          <a:p>
            <a:pPr algn="l"/>
            <a:r>
              <a:rPr lang="pt-BR" dirty="0"/>
              <a:t>console.log(invertido); // Saída: [5, 4, 3, 2, 1]</a:t>
            </a:r>
          </a:p>
          <a:p>
            <a:pPr algn="l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0438271-1604-E3E8-0441-33214E42DDE1}"/>
              </a:ext>
            </a:extLst>
          </p:cNvPr>
          <p:cNvSpPr/>
          <p:nvPr/>
        </p:nvSpPr>
        <p:spPr>
          <a:xfrm>
            <a:off x="6792686" y="2369978"/>
            <a:ext cx="4236098" cy="979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método reverse() inverte a ordem dos elementos do </a:t>
            </a:r>
            <a:r>
              <a:rPr lang="pt-BR" dirty="0" err="1"/>
              <a:t>array</a:t>
            </a:r>
            <a:r>
              <a:rPr lang="pt-BR" dirty="0"/>
              <a:t> original.</a:t>
            </a:r>
          </a:p>
        </p:txBody>
      </p:sp>
    </p:spTree>
    <p:extLst>
      <p:ext uri="{BB962C8B-B14F-4D97-AF65-F5344CB8AC3E}">
        <p14:creationId xmlns:p14="http://schemas.microsoft.com/office/powerpoint/2010/main" val="2074100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5869A-1D20-DFF1-03B3-B1D74BC0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612"/>
            <a:ext cx="9144000" cy="718458"/>
          </a:xfrm>
        </p:spPr>
        <p:txBody>
          <a:bodyPr>
            <a:normAutofit/>
          </a:bodyPr>
          <a:lstStyle/>
          <a:p>
            <a:r>
              <a:rPr lang="pt-BR" sz="4000" dirty="0" err="1"/>
              <a:t>Array</a:t>
            </a:r>
            <a:endParaRPr lang="pt-BR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3B0EC1-C795-7760-2D5B-981F8090D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10343"/>
            <a:ext cx="9504784" cy="5561046"/>
          </a:xfrm>
        </p:spPr>
        <p:txBody>
          <a:bodyPr>
            <a:normAutofit/>
          </a:bodyPr>
          <a:lstStyle/>
          <a:p>
            <a:r>
              <a:rPr lang="pt-BR" dirty="0"/>
              <a:t>Remover falsos valores de um </a:t>
            </a:r>
            <a:r>
              <a:rPr lang="pt-BR" dirty="0" err="1"/>
              <a:t>Array</a:t>
            </a:r>
            <a:endParaRPr lang="pt-BR" dirty="0"/>
          </a:p>
          <a:p>
            <a:pPr algn="l"/>
            <a:r>
              <a:rPr lang="pt-BR" dirty="0"/>
              <a:t>function </a:t>
            </a:r>
            <a:r>
              <a:rPr lang="pt-BR" dirty="0" err="1"/>
              <a:t>removerFalsosValores</a:t>
            </a:r>
            <a:r>
              <a:rPr lang="pt-BR" dirty="0"/>
              <a:t>(</a:t>
            </a:r>
            <a:r>
              <a:rPr lang="pt-BR" dirty="0" err="1"/>
              <a:t>array</a:t>
            </a:r>
            <a:r>
              <a:rPr lang="pt-BR" dirty="0"/>
              <a:t>) {</a:t>
            </a:r>
          </a:p>
          <a:p>
            <a:pPr algn="l"/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array.filter</a:t>
            </a:r>
            <a:r>
              <a:rPr lang="pt-BR" dirty="0"/>
              <a:t>(</a:t>
            </a:r>
            <a:r>
              <a:rPr lang="pt-BR" dirty="0" err="1"/>
              <a:t>Boolean</a:t>
            </a:r>
            <a:r>
              <a:rPr lang="pt-BR" dirty="0"/>
              <a:t>); // Filtra apenas os valores "verdadeiros"</a:t>
            </a:r>
          </a:p>
          <a:p>
            <a:pPr algn="l"/>
            <a:r>
              <a:rPr lang="pt-BR" dirty="0"/>
              <a:t>}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let valores = [0, "maçã", "", false, "banana", </a:t>
            </a:r>
            <a:r>
              <a:rPr lang="pt-BR" dirty="0" err="1"/>
              <a:t>null</a:t>
            </a:r>
            <a:r>
              <a:rPr lang="pt-BR" dirty="0"/>
              <a:t>, "laranja"];</a:t>
            </a:r>
          </a:p>
          <a:p>
            <a:pPr algn="l"/>
            <a:r>
              <a:rPr lang="pt-BR" dirty="0"/>
              <a:t>let resultado = </a:t>
            </a:r>
            <a:r>
              <a:rPr lang="pt-BR" dirty="0" err="1"/>
              <a:t>removerFalsosValores</a:t>
            </a:r>
            <a:r>
              <a:rPr lang="pt-BR" dirty="0"/>
              <a:t>(valores);</a:t>
            </a:r>
          </a:p>
          <a:p>
            <a:pPr algn="l"/>
            <a:r>
              <a:rPr lang="pt-BR" dirty="0"/>
              <a:t>console.log(resultado); // Saída: ["maçã", "banana", "laranja"]</a:t>
            </a:r>
          </a:p>
          <a:p>
            <a:pPr algn="l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0438271-1604-E3E8-0441-33214E42DDE1}"/>
              </a:ext>
            </a:extLst>
          </p:cNvPr>
          <p:cNvSpPr/>
          <p:nvPr/>
        </p:nvSpPr>
        <p:spPr>
          <a:xfrm>
            <a:off x="6096000" y="5257800"/>
            <a:ext cx="4236098" cy="1320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método </a:t>
            </a:r>
            <a:r>
              <a:rPr lang="pt-BR" dirty="0" err="1"/>
              <a:t>filter</a:t>
            </a:r>
            <a:r>
              <a:rPr lang="pt-BR" dirty="0"/>
              <a:t>(</a:t>
            </a:r>
            <a:r>
              <a:rPr lang="pt-BR" dirty="0" err="1"/>
              <a:t>Boolean</a:t>
            </a:r>
            <a:r>
              <a:rPr lang="pt-BR" dirty="0"/>
              <a:t>) filtra todos os valores "falsos" (como false, 0, "", </a:t>
            </a:r>
            <a:r>
              <a:rPr lang="pt-BR" dirty="0" err="1"/>
              <a:t>null</a:t>
            </a:r>
            <a:r>
              <a:rPr lang="pt-BR" dirty="0"/>
              <a:t>, etc.), pois o construtor </a:t>
            </a:r>
            <a:r>
              <a:rPr lang="pt-BR" dirty="0" err="1"/>
              <a:t>Boolean</a:t>
            </a:r>
            <a:r>
              <a:rPr lang="pt-BR" dirty="0"/>
              <a:t> converte implicitamente esses valores em false.</a:t>
            </a:r>
          </a:p>
        </p:txBody>
      </p:sp>
    </p:spTree>
    <p:extLst>
      <p:ext uri="{BB962C8B-B14F-4D97-AF65-F5344CB8AC3E}">
        <p14:creationId xmlns:p14="http://schemas.microsoft.com/office/powerpoint/2010/main" val="348220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5869A-1D20-DFF1-03B3-B1D74BC0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2474"/>
            <a:ext cx="9144000" cy="793102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3B0EC1-C795-7760-2D5B-981F8090D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0139"/>
            <a:ext cx="9144000" cy="438538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dirty="0"/>
              <a:t>Como podemos incluir um </a:t>
            </a:r>
            <a:r>
              <a:rPr lang="pt-BR" dirty="0" err="1"/>
              <a:t>array</a:t>
            </a:r>
            <a:r>
              <a:rPr lang="pt-BR" dirty="0"/>
              <a:t> dentro de um </a:t>
            </a:r>
            <a:r>
              <a:rPr lang="pt-BR" dirty="0" err="1"/>
              <a:t>array</a:t>
            </a:r>
            <a:r>
              <a:rPr lang="pt-BR" dirty="0"/>
              <a:t>, podemos criar </a:t>
            </a:r>
            <a:r>
              <a:rPr lang="pt-BR" dirty="0" err="1"/>
              <a:t>arrays</a:t>
            </a:r>
            <a:r>
              <a:rPr lang="pt-BR" dirty="0"/>
              <a:t> multidimensionais, que possuem aplicações muito úteis (por exemplo, uma matriz):</a:t>
            </a:r>
          </a:p>
          <a:p>
            <a:pPr algn="l"/>
            <a:endParaRPr lang="pt-BR" dirty="0"/>
          </a:p>
          <a:p>
            <a:pPr algn="l"/>
            <a:r>
              <a:rPr lang="pt-BR" dirty="0" err="1"/>
              <a:t>const</a:t>
            </a:r>
            <a:r>
              <a:rPr lang="pt-BR" dirty="0"/>
              <a:t> matriz = [</a:t>
            </a:r>
          </a:p>
          <a:p>
            <a:pPr algn="l"/>
            <a:r>
              <a:rPr lang="pt-BR" dirty="0"/>
              <a:t>  [1, 2, 3],</a:t>
            </a:r>
          </a:p>
          <a:p>
            <a:pPr algn="l"/>
            <a:r>
              <a:rPr lang="pt-BR" dirty="0"/>
              <a:t>  [4, 5, 6],</a:t>
            </a:r>
          </a:p>
          <a:p>
            <a:pPr algn="l"/>
            <a:r>
              <a:rPr lang="pt-BR" dirty="0"/>
              <a:t>  [7, 8, 9]</a:t>
            </a:r>
          </a:p>
          <a:p>
            <a:pPr algn="l"/>
            <a:r>
              <a:rPr lang="pt-BR" dirty="0"/>
              <a:t>]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matriz[0][0] //1</a:t>
            </a:r>
          </a:p>
          <a:p>
            <a:pPr algn="l"/>
            <a:r>
              <a:rPr lang="pt-BR" dirty="0"/>
              <a:t>matriz[2][0] //7</a:t>
            </a:r>
          </a:p>
        </p:txBody>
      </p:sp>
    </p:spTree>
    <p:extLst>
      <p:ext uri="{BB962C8B-B14F-4D97-AF65-F5344CB8AC3E}">
        <p14:creationId xmlns:p14="http://schemas.microsoft.com/office/powerpoint/2010/main" val="110328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5869A-1D20-DFF1-03B3-B1D74BC0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2474"/>
            <a:ext cx="9144000" cy="793102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3B0EC1-C795-7760-2D5B-981F8090D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0139"/>
            <a:ext cx="9144000" cy="438538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Criação e acessos a elementos</a:t>
            </a:r>
          </a:p>
          <a:p>
            <a:pPr algn="l"/>
            <a:r>
              <a:rPr lang="pt-BR" dirty="0"/>
              <a:t>// Criação de um </a:t>
            </a:r>
            <a:r>
              <a:rPr lang="pt-BR" dirty="0" err="1"/>
              <a:t>array</a:t>
            </a:r>
            <a:r>
              <a:rPr lang="pt-BR" dirty="0"/>
              <a:t> de números</a:t>
            </a:r>
          </a:p>
          <a:p>
            <a:pPr algn="l"/>
            <a:r>
              <a:rPr lang="pt-BR" dirty="0"/>
              <a:t>let </a:t>
            </a:r>
            <a:r>
              <a:rPr lang="pt-BR" dirty="0" err="1"/>
              <a:t>numeros</a:t>
            </a:r>
            <a:r>
              <a:rPr lang="pt-BR" dirty="0"/>
              <a:t> = [10, 20, 30, 40, 50];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// Acesso a elementos do </a:t>
            </a:r>
            <a:r>
              <a:rPr lang="pt-BR" dirty="0" err="1"/>
              <a:t>array</a:t>
            </a:r>
            <a:endParaRPr lang="pt-BR" dirty="0"/>
          </a:p>
          <a:p>
            <a:pPr algn="l"/>
            <a:r>
              <a:rPr lang="pt-BR" dirty="0"/>
              <a:t>console.log(</a:t>
            </a:r>
            <a:r>
              <a:rPr lang="pt-BR" dirty="0" err="1"/>
              <a:t>numeros</a:t>
            </a:r>
            <a:r>
              <a:rPr lang="pt-BR" dirty="0"/>
              <a:t>[0]); // Saída: 10</a:t>
            </a:r>
          </a:p>
          <a:p>
            <a:pPr algn="l"/>
            <a:r>
              <a:rPr lang="pt-BR" dirty="0"/>
              <a:t>console.log(</a:t>
            </a:r>
            <a:r>
              <a:rPr lang="pt-BR" dirty="0" err="1"/>
              <a:t>numeros</a:t>
            </a:r>
            <a:r>
              <a:rPr lang="pt-BR" dirty="0"/>
              <a:t>[2]); // Saída: 30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// Modificando um elemento do </a:t>
            </a:r>
            <a:r>
              <a:rPr lang="pt-BR" dirty="0" err="1"/>
              <a:t>array</a:t>
            </a:r>
            <a:endParaRPr lang="pt-BR" dirty="0"/>
          </a:p>
          <a:p>
            <a:pPr algn="l"/>
            <a:r>
              <a:rPr lang="pt-BR" dirty="0" err="1"/>
              <a:t>numeros</a:t>
            </a:r>
            <a:r>
              <a:rPr lang="pt-BR" dirty="0"/>
              <a:t>[1] = 25;</a:t>
            </a:r>
          </a:p>
          <a:p>
            <a:pPr algn="l"/>
            <a:r>
              <a:rPr lang="pt-BR" dirty="0"/>
              <a:t>console.log(</a:t>
            </a:r>
            <a:r>
              <a:rPr lang="pt-BR" dirty="0" err="1"/>
              <a:t>numeros</a:t>
            </a:r>
            <a:r>
              <a:rPr lang="pt-BR" dirty="0"/>
              <a:t>); // Saída: [10, 25, 30, 40, 50]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493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5869A-1D20-DFF1-03B3-B1D74BC0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870"/>
            <a:ext cx="9144000" cy="793102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3B0EC1-C795-7760-2D5B-981F8090D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10343"/>
            <a:ext cx="9504784" cy="5561046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Adicionar e Remover Elementos</a:t>
            </a:r>
          </a:p>
          <a:p>
            <a:pPr algn="l"/>
            <a:r>
              <a:rPr lang="pt-BR" dirty="0"/>
              <a:t>let frutas = ["maçã", "banana", "laranja"];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// Adicionando um elemento ao final do </a:t>
            </a:r>
            <a:r>
              <a:rPr lang="pt-BR" dirty="0" err="1"/>
              <a:t>array</a:t>
            </a:r>
            <a:endParaRPr lang="pt-BR" dirty="0"/>
          </a:p>
          <a:p>
            <a:pPr algn="l"/>
            <a:r>
              <a:rPr lang="pt-BR" dirty="0" err="1"/>
              <a:t>frutas.push</a:t>
            </a:r>
            <a:r>
              <a:rPr lang="pt-BR" dirty="0"/>
              <a:t>("manga");</a:t>
            </a:r>
          </a:p>
          <a:p>
            <a:pPr algn="l"/>
            <a:r>
              <a:rPr lang="pt-BR" dirty="0"/>
              <a:t>console.log(frutas); // Saída: ["maçã", "banana", "laranja", "manga"]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// Removendo o último elemento do </a:t>
            </a:r>
            <a:r>
              <a:rPr lang="pt-BR" dirty="0" err="1"/>
              <a:t>array</a:t>
            </a:r>
            <a:endParaRPr lang="pt-BR" dirty="0"/>
          </a:p>
          <a:p>
            <a:pPr algn="l"/>
            <a:r>
              <a:rPr lang="pt-BR" dirty="0" err="1"/>
              <a:t>frutas.pop</a:t>
            </a:r>
            <a:r>
              <a:rPr lang="pt-BR" dirty="0"/>
              <a:t>();</a:t>
            </a:r>
          </a:p>
          <a:p>
            <a:pPr algn="l"/>
            <a:r>
              <a:rPr lang="pt-BR" dirty="0"/>
              <a:t>console.log(frutas); // Saída: ["maçã", "banana", "laranja"]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// Adicionando um elemento ao início do </a:t>
            </a:r>
            <a:r>
              <a:rPr lang="pt-BR" dirty="0" err="1"/>
              <a:t>array</a:t>
            </a:r>
            <a:endParaRPr lang="pt-BR" dirty="0"/>
          </a:p>
          <a:p>
            <a:pPr algn="l"/>
            <a:r>
              <a:rPr lang="pt-BR" dirty="0" err="1"/>
              <a:t>frutas.unshift</a:t>
            </a:r>
            <a:r>
              <a:rPr lang="pt-BR" dirty="0"/>
              <a:t>("uva");</a:t>
            </a:r>
          </a:p>
          <a:p>
            <a:pPr algn="l"/>
            <a:r>
              <a:rPr lang="pt-BR" dirty="0"/>
              <a:t>console.log(frutas); // Saída: ["uva", "maçã", "banana", "laranja"]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// Removendo o primeiro elemento do </a:t>
            </a:r>
            <a:r>
              <a:rPr lang="pt-BR" dirty="0" err="1"/>
              <a:t>array</a:t>
            </a:r>
            <a:endParaRPr lang="pt-BR" dirty="0"/>
          </a:p>
          <a:p>
            <a:pPr algn="l"/>
            <a:r>
              <a:rPr lang="pt-BR" dirty="0" err="1"/>
              <a:t>frutas.shift</a:t>
            </a:r>
            <a:r>
              <a:rPr lang="pt-BR" dirty="0"/>
              <a:t>();</a:t>
            </a:r>
          </a:p>
          <a:p>
            <a:pPr algn="l"/>
            <a:r>
              <a:rPr lang="pt-BR" dirty="0"/>
              <a:t>console.log(frutas); // Saída: ["maçã", "banana", "laranja"]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57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5869A-1D20-DFF1-03B3-B1D74BC0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612"/>
            <a:ext cx="9144000" cy="718458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3B0EC1-C795-7760-2D5B-981F8090D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10343"/>
            <a:ext cx="9504784" cy="5561046"/>
          </a:xfrm>
        </p:spPr>
        <p:txBody>
          <a:bodyPr>
            <a:normAutofit fontScale="55000" lnSpcReduction="20000"/>
          </a:bodyPr>
          <a:lstStyle/>
          <a:p>
            <a:r>
              <a:rPr lang="pt-BR" dirty="0"/>
              <a:t>Completando um </a:t>
            </a:r>
            <a:r>
              <a:rPr lang="pt-BR" dirty="0" err="1"/>
              <a:t>Array</a:t>
            </a:r>
            <a:endParaRPr lang="pt-BR" dirty="0"/>
          </a:p>
          <a:p>
            <a:pPr algn="l"/>
            <a:r>
              <a:rPr lang="pt-BR" sz="2500" dirty="0"/>
              <a:t>let cores = ["vermelho", "verde", "azul"];</a:t>
            </a:r>
          </a:p>
          <a:p>
            <a:pPr algn="l"/>
            <a:endParaRPr lang="pt-BR" sz="2500" dirty="0"/>
          </a:p>
          <a:p>
            <a:pPr algn="l"/>
            <a:r>
              <a:rPr lang="pt-BR" sz="2500" dirty="0"/>
              <a:t>// Usando o loop for</a:t>
            </a:r>
          </a:p>
          <a:p>
            <a:pPr algn="l"/>
            <a:r>
              <a:rPr lang="pt-BR" sz="2500" dirty="0"/>
              <a:t>for (let i = 0; i &lt; </a:t>
            </a:r>
            <a:r>
              <a:rPr lang="pt-BR" sz="2500" dirty="0" err="1"/>
              <a:t>cores.length</a:t>
            </a:r>
            <a:r>
              <a:rPr lang="pt-BR" sz="2500" dirty="0"/>
              <a:t>; i++) {</a:t>
            </a:r>
          </a:p>
          <a:p>
            <a:pPr algn="l"/>
            <a:r>
              <a:rPr lang="pt-BR" sz="2500" dirty="0"/>
              <a:t>    console.log(cores[i]);</a:t>
            </a:r>
          </a:p>
          <a:p>
            <a:pPr algn="l"/>
            <a:r>
              <a:rPr lang="pt-BR" sz="2500" dirty="0"/>
              <a:t>}</a:t>
            </a:r>
          </a:p>
          <a:p>
            <a:pPr algn="l"/>
            <a:r>
              <a:rPr lang="pt-BR" sz="2500" dirty="0"/>
              <a:t>// Saída:</a:t>
            </a:r>
          </a:p>
          <a:p>
            <a:pPr algn="l"/>
            <a:r>
              <a:rPr lang="pt-BR" sz="2500" dirty="0"/>
              <a:t>// vermelho</a:t>
            </a:r>
          </a:p>
          <a:p>
            <a:pPr algn="l"/>
            <a:r>
              <a:rPr lang="pt-BR" sz="2500" dirty="0"/>
              <a:t>// verde</a:t>
            </a:r>
          </a:p>
          <a:p>
            <a:pPr algn="l"/>
            <a:r>
              <a:rPr lang="pt-BR" sz="2500" dirty="0"/>
              <a:t>// azul</a:t>
            </a:r>
          </a:p>
          <a:p>
            <a:pPr algn="l"/>
            <a:endParaRPr lang="pt-BR" sz="2500" dirty="0"/>
          </a:p>
          <a:p>
            <a:pPr algn="l"/>
            <a:r>
              <a:rPr lang="pt-BR" sz="2500" dirty="0"/>
              <a:t>// Usando </a:t>
            </a:r>
            <a:r>
              <a:rPr lang="pt-BR" sz="2500" dirty="0" err="1"/>
              <a:t>forEach</a:t>
            </a:r>
            <a:endParaRPr lang="pt-BR" sz="2500" dirty="0"/>
          </a:p>
          <a:p>
            <a:pPr algn="l"/>
            <a:r>
              <a:rPr lang="pt-BR" sz="2500" dirty="0" err="1"/>
              <a:t>cores.forEach</a:t>
            </a:r>
            <a:r>
              <a:rPr lang="pt-BR" sz="2500" dirty="0"/>
              <a:t>(function(cor) {</a:t>
            </a:r>
          </a:p>
          <a:p>
            <a:pPr algn="l"/>
            <a:r>
              <a:rPr lang="pt-BR" sz="2500" dirty="0"/>
              <a:t>    console.log(cor);</a:t>
            </a:r>
          </a:p>
          <a:p>
            <a:pPr algn="l"/>
            <a:r>
              <a:rPr lang="pt-BR" sz="2500" dirty="0"/>
              <a:t>});</a:t>
            </a:r>
          </a:p>
          <a:p>
            <a:pPr algn="l"/>
            <a:r>
              <a:rPr lang="pt-BR" sz="2500" dirty="0"/>
              <a:t>// Saída:</a:t>
            </a:r>
          </a:p>
          <a:p>
            <a:pPr algn="l"/>
            <a:r>
              <a:rPr lang="pt-BR" sz="2500" dirty="0"/>
              <a:t>// vermelho</a:t>
            </a:r>
          </a:p>
          <a:p>
            <a:pPr algn="l"/>
            <a:r>
              <a:rPr lang="pt-BR" sz="2500" dirty="0"/>
              <a:t>// verde</a:t>
            </a:r>
          </a:p>
          <a:p>
            <a:pPr algn="l"/>
            <a:r>
              <a:rPr lang="pt-BR" sz="2500" dirty="0"/>
              <a:t>// azul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835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5869A-1D20-DFF1-03B3-B1D74BC0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612"/>
            <a:ext cx="9144000" cy="718458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3B0EC1-C795-7760-2D5B-981F8090D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10343"/>
            <a:ext cx="9504784" cy="5561046"/>
          </a:xfrm>
        </p:spPr>
        <p:txBody>
          <a:bodyPr>
            <a:normAutofit/>
          </a:bodyPr>
          <a:lstStyle/>
          <a:p>
            <a:r>
              <a:rPr lang="pt-BR" dirty="0"/>
              <a:t>Completando um </a:t>
            </a:r>
            <a:r>
              <a:rPr lang="pt-BR" dirty="0" err="1"/>
              <a:t>Array</a:t>
            </a:r>
            <a:endParaRPr lang="pt-BR" dirty="0"/>
          </a:p>
          <a:p>
            <a:pPr algn="l"/>
            <a:r>
              <a:rPr lang="pt-BR" dirty="0"/>
              <a:t>let cores = ["vermelho", "verde", "azul"];</a:t>
            </a:r>
          </a:p>
          <a:p>
            <a:pPr algn="l"/>
            <a:r>
              <a:rPr lang="pt-BR" dirty="0"/>
              <a:t>Cria um </a:t>
            </a:r>
            <a:r>
              <a:rPr lang="pt-BR" dirty="0" err="1"/>
              <a:t>array</a:t>
            </a:r>
            <a:r>
              <a:rPr lang="pt-BR" dirty="0"/>
              <a:t> chamado cores contendo três </a:t>
            </a:r>
            <a:r>
              <a:rPr lang="pt-BR" dirty="0" err="1"/>
              <a:t>strings</a:t>
            </a:r>
            <a:r>
              <a:rPr lang="pt-BR" dirty="0"/>
              <a:t>.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for (let i = 0; i &lt; </a:t>
            </a:r>
            <a:r>
              <a:rPr lang="pt-BR" dirty="0" err="1"/>
              <a:t>cores.length</a:t>
            </a:r>
            <a:r>
              <a:rPr lang="pt-BR" dirty="0"/>
              <a:t>; i++): Inicia um loop for que começa com i igual a 0 e continua enquanto i for menor que o comprimento (</a:t>
            </a:r>
            <a:r>
              <a:rPr lang="pt-BR" dirty="0" err="1"/>
              <a:t>length</a:t>
            </a:r>
            <a:r>
              <a:rPr lang="pt-BR" dirty="0"/>
              <a:t>) do </a:t>
            </a:r>
            <a:r>
              <a:rPr lang="pt-BR" dirty="0" err="1"/>
              <a:t>array</a:t>
            </a:r>
            <a:r>
              <a:rPr lang="pt-BR" dirty="0"/>
              <a:t> cores. O i++ significa que i é incrementado em 1 a cada iteração.</a:t>
            </a:r>
          </a:p>
          <a:p>
            <a:pPr algn="l"/>
            <a:endParaRPr lang="pt-BR" dirty="0"/>
          </a:p>
          <a:p>
            <a:pPr algn="l"/>
            <a:r>
              <a:rPr lang="pt-BR" dirty="0" err="1"/>
              <a:t>cores.forEach</a:t>
            </a:r>
            <a:r>
              <a:rPr lang="pt-BR" dirty="0"/>
              <a:t>(function(cor)): O método </a:t>
            </a:r>
            <a:r>
              <a:rPr lang="pt-BR" dirty="0" err="1"/>
              <a:t>forEach</a:t>
            </a:r>
            <a:r>
              <a:rPr lang="pt-BR" dirty="0"/>
              <a:t>() itera por cada elemento do </a:t>
            </a:r>
            <a:r>
              <a:rPr lang="pt-BR" dirty="0" err="1"/>
              <a:t>array</a:t>
            </a:r>
            <a:r>
              <a:rPr lang="pt-BR" dirty="0"/>
              <a:t> cores e executa a função passada como argumento.console.log(cor);: Dentro da função de </a:t>
            </a:r>
            <a:r>
              <a:rPr lang="pt-BR" dirty="0" err="1"/>
              <a:t>callback</a:t>
            </a:r>
            <a:r>
              <a:rPr lang="pt-BR" dirty="0"/>
              <a:t>, imprime o valor atual do </a:t>
            </a:r>
            <a:r>
              <a:rPr lang="pt-BR" dirty="0" err="1"/>
              <a:t>array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470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5869A-1D20-DFF1-03B3-B1D74BC0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612"/>
            <a:ext cx="9144000" cy="718458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3B0EC1-C795-7760-2D5B-981F8090D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10343"/>
            <a:ext cx="9504784" cy="5561046"/>
          </a:xfrm>
        </p:spPr>
        <p:txBody>
          <a:bodyPr>
            <a:normAutofit/>
          </a:bodyPr>
          <a:lstStyle/>
          <a:p>
            <a:r>
              <a:rPr lang="pt-BR" dirty="0"/>
              <a:t>Filtrando elementos de um ARRAY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let </a:t>
            </a:r>
            <a:r>
              <a:rPr lang="pt-BR" dirty="0" err="1"/>
              <a:t>numeros</a:t>
            </a:r>
            <a:r>
              <a:rPr lang="pt-BR" dirty="0"/>
              <a:t> = [1, 2, 3, 4, 5, 6];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// Filtrando números pares</a:t>
            </a:r>
          </a:p>
          <a:p>
            <a:pPr algn="l"/>
            <a:r>
              <a:rPr lang="pt-BR" dirty="0"/>
              <a:t>let pares = </a:t>
            </a:r>
            <a:r>
              <a:rPr lang="pt-BR" dirty="0" err="1"/>
              <a:t>numeros.filter</a:t>
            </a:r>
            <a:r>
              <a:rPr lang="pt-BR" dirty="0"/>
              <a:t>(function(numero) {</a:t>
            </a:r>
          </a:p>
          <a:p>
            <a:pPr algn="l"/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numero % 2 === 0;</a:t>
            </a:r>
          </a:p>
          <a:p>
            <a:pPr algn="l"/>
            <a:r>
              <a:rPr lang="pt-BR" dirty="0"/>
              <a:t>});</a:t>
            </a:r>
          </a:p>
          <a:p>
            <a:pPr algn="l"/>
            <a:r>
              <a:rPr lang="pt-BR" dirty="0"/>
              <a:t>console.log(pares); // Saída: [2, 4, 6]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9505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5869A-1D20-DFF1-03B3-B1D74BC0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612"/>
            <a:ext cx="9144000" cy="718458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3B0EC1-C795-7760-2D5B-981F8090D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10343"/>
            <a:ext cx="9504784" cy="5561046"/>
          </a:xfrm>
        </p:spPr>
        <p:txBody>
          <a:bodyPr>
            <a:normAutofit/>
          </a:bodyPr>
          <a:lstStyle/>
          <a:p>
            <a:r>
              <a:rPr lang="pt-BR" dirty="0"/>
              <a:t>Filtrando elementos de um ARRAY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let </a:t>
            </a:r>
            <a:r>
              <a:rPr lang="pt-BR" dirty="0" err="1"/>
              <a:t>numeros</a:t>
            </a:r>
            <a:r>
              <a:rPr lang="pt-BR" dirty="0"/>
              <a:t> = [1, 2, 3, 4, 5, 6];: Cria um </a:t>
            </a:r>
            <a:r>
              <a:rPr lang="pt-BR" dirty="0" err="1"/>
              <a:t>array</a:t>
            </a:r>
            <a:r>
              <a:rPr lang="pt-BR" dirty="0"/>
              <a:t> chamado </a:t>
            </a:r>
            <a:r>
              <a:rPr lang="pt-BR" dirty="0" err="1"/>
              <a:t>numeros</a:t>
            </a:r>
            <a:r>
              <a:rPr lang="pt-BR" dirty="0"/>
              <a:t> contendo seis números.</a:t>
            </a:r>
          </a:p>
          <a:p>
            <a:pPr algn="l"/>
            <a:endParaRPr lang="pt-BR" dirty="0"/>
          </a:p>
          <a:p>
            <a:pPr algn="l"/>
            <a:r>
              <a:rPr lang="pt-BR" dirty="0" err="1"/>
              <a:t>numeros.filter</a:t>
            </a:r>
            <a:r>
              <a:rPr lang="pt-BR" dirty="0"/>
              <a:t>(function(numero)): O método </a:t>
            </a:r>
            <a:r>
              <a:rPr lang="pt-BR" dirty="0" err="1"/>
              <a:t>filter</a:t>
            </a:r>
            <a:r>
              <a:rPr lang="pt-BR" dirty="0"/>
              <a:t>() cria um novo </a:t>
            </a:r>
            <a:r>
              <a:rPr lang="pt-BR" dirty="0" err="1"/>
              <a:t>array</a:t>
            </a:r>
            <a:r>
              <a:rPr lang="pt-BR" dirty="0"/>
              <a:t> com todos os elementos que passam no teste implementado pela função </a:t>
            </a:r>
            <a:r>
              <a:rPr lang="pt-BR" dirty="0" err="1"/>
              <a:t>fornecida.return</a:t>
            </a:r>
            <a:r>
              <a:rPr lang="pt-BR" dirty="0"/>
              <a:t> numero % 2 === 0;: A função verifica se o número é par. Se o resto da divisão do número por 2 for igual a 0, o número é considerado </a:t>
            </a:r>
            <a:r>
              <a:rPr lang="pt-BR" dirty="0" err="1"/>
              <a:t>par.let</a:t>
            </a:r>
            <a:r>
              <a:rPr lang="pt-BR" dirty="0"/>
              <a:t> pares: Armazena o novo </a:t>
            </a:r>
            <a:r>
              <a:rPr lang="pt-BR" dirty="0" err="1"/>
              <a:t>array</a:t>
            </a:r>
            <a:r>
              <a:rPr lang="pt-BR" dirty="0"/>
              <a:t> contendo apenas os números pares.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console.log(pares);: Exibe o </a:t>
            </a:r>
            <a:r>
              <a:rPr lang="pt-BR" dirty="0" err="1"/>
              <a:t>array</a:t>
            </a:r>
            <a:r>
              <a:rPr lang="pt-BR" dirty="0"/>
              <a:t> filtrado com os números pares: [2, 4, 6].</a:t>
            </a:r>
          </a:p>
        </p:txBody>
      </p:sp>
    </p:spTree>
    <p:extLst>
      <p:ext uri="{BB962C8B-B14F-4D97-AF65-F5344CB8AC3E}">
        <p14:creationId xmlns:p14="http://schemas.microsoft.com/office/powerpoint/2010/main" val="40154719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2564</Words>
  <Application>Microsoft Office PowerPoint</Application>
  <PresentationFormat>Widescreen</PresentationFormat>
  <Paragraphs>298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Lato</vt:lpstr>
      <vt:lpstr>Tema do Office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professorlucas.souza01@gmail.com</dc:creator>
  <cp:lastModifiedBy>professorlucas.souza01@gmail.com</cp:lastModifiedBy>
  <cp:revision>1</cp:revision>
  <dcterms:created xsi:type="dcterms:W3CDTF">2024-09-24T02:24:10Z</dcterms:created>
  <dcterms:modified xsi:type="dcterms:W3CDTF">2024-09-25T09:53:59Z</dcterms:modified>
</cp:coreProperties>
</file>