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ofessorlucas.souza01@gmail.com" userId="2af955087a336683" providerId="LiveId" clId="{DBE54D54-98E1-4950-9D55-AB1352DD03E6}"/>
    <pc:docChg chg="undo custSel addSld modSld sldOrd">
      <pc:chgData name="professorlucas.souza01@gmail.com" userId="2af955087a336683" providerId="LiveId" clId="{DBE54D54-98E1-4950-9D55-AB1352DD03E6}" dt="2024-09-24T00:41:11.772" v="181" actId="20577"/>
      <pc:docMkLst>
        <pc:docMk/>
      </pc:docMkLst>
      <pc:sldChg chg="modSp add mod ord">
        <pc:chgData name="professorlucas.souza01@gmail.com" userId="2af955087a336683" providerId="LiveId" clId="{DBE54D54-98E1-4950-9D55-AB1352DD03E6}" dt="2024-09-19T09:41:23.239" v="15" actId="20577"/>
        <pc:sldMkLst>
          <pc:docMk/>
          <pc:sldMk cId="2628390701" sldId="294"/>
        </pc:sldMkLst>
        <pc:spChg chg="mod">
          <ac:chgData name="professorlucas.souza01@gmail.com" userId="2af955087a336683" providerId="LiveId" clId="{DBE54D54-98E1-4950-9D55-AB1352DD03E6}" dt="2024-09-19T09:41:23.239" v="15" actId="20577"/>
          <ac:spMkLst>
            <pc:docMk/>
            <pc:sldMk cId="2628390701" sldId="294"/>
            <ac:spMk id="3" creationId="{74833F03-BAF0-02CF-EC78-61E03964F45B}"/>
          </ac:spMkLst>
        </pc:spChg>
      </pc:sldChg>
      <pc:sldChg chg="modSp add mod">
        <pc:chgData name="professorlucas.souza01@gmail.com" userId="2af955087a336683" providerId="LiveId" clId="{DBE54D54-98E1-4950-9D55-AB1352DD03E6}" dt="2024-09-19T09:34:08.735" v="10"/>
        <pc:sldMkLst>
          <pc:docMk/>
          <pc:sldMk cId="1526551318" sldId="295"/>
        </pc:sldMkLst>
        <pc:spChg chg="mod">
          <ac:chgData name="professorlucas.souza01@gmail.com" userId="2af955087a336683" providerId="LiveId" clId="{DBE54D54-98E1-4950-9D55-AB1352DD03E6}" dt="2024-09-19T09:34:08.735" v="10"/>
          <ac:spMkLst>
            <pc:docMk/>
            <pc:sldMk cId="1526551318" sldId="295"/>
            <ac:spMk id="3" creationId="{74833F03-BAF0-02CF-EC78-61E03964F45B}"/>
          </ac:spMkLst>
        </pc:spChg>
      </pc:sldChg>
      <pc:sldChg chg="addSp delSp modSp add mod">
        <pc:chgData name="professorlucas.souza01@gmail.com" userId="2af955087a336683" providerId="LiveId" clId="{DBE54D54-98E1-4950-9D55-AB1352DD03E6}" dt="2024-09-19T09:45:47.930" v="32" actId="20577"/>
        <pc:sldMkLst>
          <pc:docMk/>
          <pc:sldMk cId="956756398" sldId="296"/>
        </pc:sldMkLst>
        <pc:spChg chg="mod">
          <ac:chgData name="professorlucas.souza01@gmail.com" userId="2af955087a336683" providerId="LiveId" clId="{DBE54D54-98E1-4950-9D55-AB1352DD03E6}" dt="2024-09-19T09:45:47.930" v="32" actId="20577"/>
          <ac:spMkLst>
            <pc:docMk/>
            <pc:sldMk cId="956756398" sldId="296"/>
            <ac:spMk id="3" creationId="{74833F03-BAF0-02CF-EC78-61E03964F45B}"/>
          </ac:spMkLst>
        </pc:spChg>
        <pc:spChg chg="add del">
          <ac:chgData name="professorlucas.souza01@gmail.com" userId="2af955087a336683" providerId="LiveId" clId="{DBE54D54-98E1-4950-9D55-AB1352DD03E6}" dt="2024-09-19T09:43:13.605" v="21"/>
          <ac:spMkLst>
            <pc:docMk/>
            <pc:sldMk cId="956756398" sldId="296"/>
            <ac:spMk id="4" creationId="{6E36A4F2-3759-5DE7-6771-F2787072E88E}"/>
          </ac:spMkLst>
        </pc:spChg>
      </pc:sldChg>
      <pc:sldChg chg="modSp add mod">
        <pc:chgData name="professorlucas.souza01@gmail.com" userId="2af955087a336683" providerId="LiveId" clId="{DBE54D54-98E1-4950-9D55-AB1352DD03E6}" dt="2024-09-19T09:47:12.993" v="38" actId="20577"/>
        <pc:sldMkLst>
          <pc:docMk/>
          <pc:sldMk cId="1923756496" sldId="297"/>
        </pc:sldMkLst>
        <pc:spChg chg="mod">
          <ac:chgData name="professorlucas.souza01@gmail.com" userId="2af955087a336683" providerId="LiveId" clId="{DBE54D54-98E1-4950-9D55-AB1352DD03E6}" dt="2024-09-19T09:47:12.993" v="38" actId="20577"/>
          <ac:spMkLst>
            <pc:docMk/>
            <pc:sldMk cId="1923756496" sldId="297"/>
            <ac:spMk id="3" creationId="{74833F03-BAF0-02CF-EC78-61E03964F45B}"/>
          </ac:spMkLst>
        </pc:spChg>
      </pc:sldChg>
      <pc:sldChg chg="modSp add mod">
        <pc:chgData name="professorlucas.souza01@gmail.com" userId="2af955087a336683" providerId="LiveId" clId="{DBE54D54-98E1-4950-9D55-AB1352DD03E6}" dt="2024-09-19T09:48:10.251" v="42" actId="27636"/>
        <pc:sldMkLst>
          <pc:docMk/>
          <pc:sldMk cId="3233589221" sldId="298"/>
        </pc:sldMkLst>
        <pc:spChg chg="mod">
          <ac:chgData name="professorlucas.souza01@gmail.com" userId="2af955087a336683" providerId="LiveId" clId="{DBE54D54-98E1-4950-9D55-AB1352DD03E6}" dt="2024-09-19T09:48:10.251" v="42" actId="27636"/>
          <ac:spMkLst>
            <pc:docMk/>
            <pc:sldMk cId="3233589221" sldId="298"/>
            <ac:spMk id="3" creationId="{74833F03-BAF0-02CF-EC78-61E03964F45B}"/>
          </ac:spMkLst>
        </pc:spChg>
      </pc:sldChg>
      <pc:sldChg chg="modSp add mod">
        <pc:chgData name="professorlucas.souza01@gmail.com" userId="2af955087a336683" providerId="LiveId" clId="{DBE54D54-98E1-4950-9D55-AB1352DD03E6}" dt="2024-09-19T09:52:42.018" v="57"/>
        <pc:sldMkLst>
          <pc:docMk/>
          <pc:sldMk cId="64661826" sldId="299"/>
        </pc:sldMkLst>
        <pc:spChg chg="mod">
          <ac:chgData name="professorlucas.souza01@gmail.com" userId="2af955087a336683" providerId="LiveId" clId="{DBE54D54-98E1-4950-9D55-AB1352DD03E6}" dt="2024-09-19T09:52:42.018" v="57"/>
          <ac:spMkLst>
            <pc:docMk/>
            <pc:sldMk cId="64661826" sldId="299"/>
            <ac:spMk id="3" creationId="{74833F03-BAF0-02CF-EC78-61E03964F45B}"/>
          </ac:spMkLst>
        </pc:spChg>
      </pc:sldChg>
      <pc:sldChg chg="modSp add mod">
        <pc:chgData name="professorlucas.souza01@gmail.com" userId="2af955087a336683" providerId="LiveId" clId="{DBE54D54-98E1-4950-9D55-AB1352DD03E6}" dt="2024-09-19T09:54:53.078" v="73" actId="20577"/>
        <pc:sldMkLst>
          <pc:docMk/>
          <pc:sldMk cId="4156611524" sldId="300"/>
        </pc:sldMkLst>
        <pc:spChg chg="mod">
          <ac:chgData name="professorlucas.souza01@gmail.com" userId="2af955087a336683" providerId="LiveId" clId="{DBE54D54-98E1-4950-9D55-AB1352DD03E6}" dt="2024-09-19T09:54:53.078" v="73" actId="20577"/>
          <ac:spMkLst>
            <pc:docMk/>
            <pc:sldMk cId="4156611524" sldId="300"/>
            <ac:spMk id="3" creationId="{74833F03-BAF0-02CF-EC78-61E03964F45B}"/>
          </ac:spMkLst>
        </pc:spChg>
      </pc:sldChg>
      <pc:sldChg chg="modSp add mod">
        <pc:chgData name="professorlucas.souza01@gmail.com" userId="2af955087a336683" providerId="LiveId" clId="{DBE54D54-98E1-4950-9D55-AB1352DD03E6}" dt="2024-09-19T09:55:23.863" v="77" actId="27636"/>
        <pc:sldMkLst>
          <pc:docMk/>
          <pc:sldMk cId="2468309593" sldId="301"/>
        </pc:sldMkLst>
        <pc:spChg chg="mod">
          <ac:chgData name="professorlucas.souza01@gmail.com" userId="2af955087a336683" providerId="LiveId" clId="{DBE54D54-98E1-4950-9D55-AB1352DD03E6}" dt="2024-09-19T09:55:23.863" v="77" actId="27636"/>
          <ac:spMkLst>
            <pc:docMk/>
            <pc:sldMk cId="2468309593" sldId="301"/>
            <ac:spMk id="3" creationId="{74833F03-BAF0-02CF-EC78-61E03964F45B}"/>
          </ac:spMkLst>
        </pc:spChg>
      </pc:sldChg>
      <pc:sldChg chg="modSp add mod">
        <pc:chgData name="professorlucas.souza01@gmail.com" userId="2af955087a336683" providerId="LiveId" clId="{DBE54D54-98E1-4950-9D55-AB1352DD03E6}" dt="2024-09-19T09:59:48.913" v="95"/>
        <pc:sldMkLst>
          <pc:docMk/>
          <pc:sldMk cId="2760372653" sldId="302"/>
        </pc:sldMkLst>
        <pc:spChg chg="mod">
          <ac:chgData name="professorlucas.souza01@gmail.com" userId="2af955087a336683" providerId="LiveId" clId="{DBE54D54-98E1-4950-9D55-AB1352DD03E6}" dt="2024-09-19T09:59:48.913" v="95"/>
          <ac:spMkLst>
            <pc:docMk/>
            <pc:sldMk cId="2760372653" sldId="302"/>
            <ac:spMk id="3" creationId="{74833F03-BAF0-02CF-EC78-61E03964F45B}"/>
          </ac:spMkLst>
        </pc:spChg>
      </pc:sldChg>
      <pc:sldChg chg="modSp add mod">
        <pc:chgData name="professorlucas.souza01@gmail.com" userId="2af955087a336683" providerId="LiveId" clId="{DBE54D54-98E1-4950-9D55-AB1352DD03E6}" dt="2024-09-19T10:02:05.630" v="100" actId="20577"/>
        <pc:sldMkLst>
          <pc:docMk/>
          <pc:sldMk cId="3021277333" sldId="303"/>
        </pc:sldMkLst>
        <pc:spChg chg="mod">
          <ac:chgData name="professorlucas.souza01@gmail.com" userId="2af955087a336683" providerId="LiveId" clId="{DBE54D54-98E1-4950-9D55-AB1352DD03E6}" dt="2024-09-19T10:02:05.630" v="100" actId="20577"/>
          <ac:spMkLst>
            <pc:docMk/>
            <pc:sldMk cId="3021277333" sldId="303"/>
            <ac:spMk id="3" creationId="{74833F03-BAF0-02CF-EC78-61E03964F45B}"/>
          </ac:spMkLst>
        </pc:spChg>
      </pc:sldChg>
      <pc:sldChg chg="modSp add mod">
        <pc:chgData name="professorlucas.souza01@gmail.com" userId="2af955087a336683" providerId="LiveId" clId="{DBE54D54-98E1-4950-9D55-AB1352DD03E6}" dt="2024-09-19T10:02:43.016" v="104" actId="27636"/>
        <pc:sldMkLst>
          <pc:docMk/>
          <pc:sldMk cId="525743564" sldId="304"/>
        </pc:sldMkLst>
        <pc:spChg chg="mod">
          <ac:chgData name="professorlucas.souza01@gmail.com" userId="2af955087a336683" providerId="LiveId" clId="{DBE54D54-98E1-4950-9D55-AB1352DD03E6}" dt="2024-09-19T10:02:43.016" v="104" actId="27636"/>
          <ac:spMkLst>
            <pc:docMk/>
            <pc:sldMk cId="525743564" sldId="304"/>
            <ac:spMk id="3" creationId="{74833F03-BAF0-02CF-EC78-61E03964F45B}"/>
          </ac:spMkLst>
        </pc:spChg>
      </pc:sldChg>
      <pc:sldChg chg="modSp add mod">
        <pc:chgData name="professorlucas.souza01@gmail.com" userId="2af955087a336683" providerId="LiveId" clId="{DBE54D54-98E1-4950-9D55-AB1352DD03E6}" dt="2024-09-19T10:06:14.014" v="118"/>
        <pc:sldMkLst>
          <pc:docMk/>
          <pc:sldMk cId="1341341432" sldId="305"/>
        </pc:sldMkLst>
        <pc:spChg chg="mod">
          <ac:chgData name="professorlucas.souza01@gmail.com" userId="2af955087a336683" providerId="LiveId" clId="{DBE54D54-98E1-4950-9D55-AB1352DD03E6}" dt="2024-09-19T10:06:14.014" v="118"/>
          <ac:spMkLst>
            <pc:docMk/>
            <pc:sldMk cId="1341341432" sldId="305"/>
            <ac:spMk id="3" creationId="{74833F03-BAF0-02CF-EC78-61E03964F45B}"/>
          </ac:spMkLst>
        </pc:spChg>
      </pc:sldChg>
      <pc:sldChg chg="modSp add mod">
        <pc:chgData name="professorlucas.souza01@gmail.com" userId="2af955087a336683" providerId="LiveId" clId="{DBE54D54-98E1-4950-9D55-AB1352DD03E6}" dt="2024-09-19T10:08:34.218" v="135" actId="20577"/>
        <pc:sldMkLst>
          <pc:docMk/>
          <pc:sldMk cId="3036430305" sldId="306"/>
        </pc:sldMkLst>
        <pc:spChg chg="mod">
          <ac:chgData name="professorlucas.souza01@gmail.com" userId="2af955087a336683" providerId="LiveId" clId="{DBE54D54-98E1-4950-9D55-AB1352DD03E6}" dt="2024-09-19T10:08:34.218" v="135" actId="20577"/>
          <ac:spMkLst>
            <pc:docMk/>
            <pc:sldMk cId="3036430305" sldId="306"/>
            <ac:spMk id="3" creationId="{74833F03-BAF0-02CF-EC78-61E03964F45B}"/>
          </ac:spMkLst>
        </pc:spChg>
      </pc:sldChg>
      <pc:sldChg chg="modSp add mod">
        <pc:chgData name="professorlucas.souza01@gmail.com" userId="2af955087a336683" providerId="LiveId" clId="{DBE54D54-98E1-4950-9D55-AB1352DD03E6}" dt="2024-09-19T10:09:03.994" v="139" actId="27636"/>
        <pc:sldMkLst>
          <pc:docMk/>
          <pc:sldMk cId="4213409792" sldId="307"/>
        </pc:sldMkLst>
        <pc:spChg chg="mod">
          <ac:chgData name="professorlucas.souza01@gmail.com" userId="2af955087a336683" providerId="LiveId" clId="{DBE54D54-98E1-4950-9D55-AB1352DD03E6}" dt="2024-09-19T10:09:03.994" v="139" actId="27636"/>
          <ac:spMkLst>
            <pc:docMk/>
            <pc:sldMk cId="4213409792" sldId="307"/>
            <ac:spMk id="3" creationId="{74833F03-BAF0-02CF-EC78-61E03964F45B}"/>
          </ac:spMkLst>
        </pc:spChg>
      </pc:sldChg>
      <pc:sldChg chg="modSp add mod">
        <pc:chgData name="professorlucas.souza01@gmail.com" userId="2af955087a336683" providerId="LiveId" clId="{DBE54D54-98E1-4950-9D55-AB1352DD03E6}" dt="2024-09-19T10:10:18.314" v="151" actId="20577"/>
        <pc:sldMkLst>
          <pc:docMk/>
          <pc:sldMk cId="17282369" sldId="308"/>
        </pc:sldMkLst>
        <pc:spChg chg="mod">
          <ac:chgData name="professorlucas.souza01@gmail.com" userId="2af955087a336683" providerId="LiveId" clId="{DBE54D54-98E1-4950-9D55-AB1352DD03E6}" dt="2024-09-19T10:10:18.314" v="151" actId="20577"/>
          <ac:spMkLst>
            <pc:docMk/>
            <pc:sldMk cId="17282369" sldId="308"/>
            <ac:spMk id="3" creationId="{74833F03-BAF0-02CF-EC78-61E03964F45B}"/>
          </ac:spMkLst>
        </pc:spChg>
      </pc:sldChg>
      <pc:sldChg chg="modSp add mod">
        <pc:chgData name="professorlucas.souza01@gmail.com" userId="2af955087a336683" providerId="LiveId" clId="{DBE54D54-98E1-4950-9D55-AB1352DD03E6}" dt="2024-09-19T10:14:12.069" v="158" actId="20577"/>
        <pc:sldMkLst>
          <pc:docMk/>
          <pc:sldMk cId="3482068274" sldId="309"/>
        </pc:sldMkLst>
        <pc:spChg chg="mod">
          <ac:chgData name="professorlucas.souza01@gmail.com" userId="2af955087a336683" providerId="LiveId" clId="{DBE54D54-98E1-4950-9D55-AB1352DD03E6}" dt="2024-09-19T10:14:12.069" v="158" actId="20577"/>
          <ac:spMkLst>
            <pc:docMk/>
            <pc:sldMk cId="3482068274" sldId="309"/>
            <ac:spMk id="3" creationId="{74833F03-BAF0-02CF-EC78-61E03964F45B}"/>
          </ac:spMkLst>
        </pc:spChg>
      </pc:sldChg>
      <pc:sldChg chg="modSp add mod">
        <pc:chgData name="professorlucas.souza01@gmail.com" userId="2af955087a336683" providerId="LiveId" clId="{DBE54D54-98E1-4950-9D55-AB1352DD03E6}" dt="2024-09-19T10:14:51.448" v="162" actId="27636"/>
        <pc:sldMkLst>
          <pc:docMk/>
          <pc:sldMk cId="562943714" sldId="310"/>
        </pc:sldMkLst>
        <pc:spChg chg="mod">
          <ac:chgData name="professorlucas.souza01@gmail.com" userId="2af955087a336683" providerId="LiveId" clId="{DBE54D54-98E1-4950-9D55-AB1352DD03E6}" dt="2024-09-19T10:14:51.448" v="162" actId="27636"/>
          <ac:spMkLst>
            <pc:docMk/>
            <pc:sldMk cId="562943714" sldId="310"/>
            <ac:spMk id="3" creationId="{74833F03-BAF0-02CF-EC78-61E03964F45B}"/>
          </ac:spMkLst>
        </pc:spChg>
      </pc:sldChg>
      <pc:sldChg chg="modSp add mod">
        <pc:chgData name="professorlucas.souza01@gmail.com" userId="2af955087a336683" providerId="LiveId" clId="{DBE54D54-98E1-4950-9D55-AB1352DD03E6}" dt="2024-09-24T00:41:11.772" v="181" actId="20577"/>
        <pc:sldMkLst>
          <pc:docMk/>
          <pc:sldMk cId="1696944571" sldId="311"/>
        </pc:sldMkLst>
        <pc:spChg chg="mod">
          <ac:chgData name="professorlucas.souza01@gmail.com" userId="2af955087a336683" providerId="LiveId" clId="{DBE54D54-98E1-4950-9D55-AB1352DD03E6}" dt="2024-09-24T00:41:11.772" v="181" actId="20577"/>
          <ac:spMkLst>
            <pc:docMk/>
            <pc:sldMk cId="1696944571" sldId="311"/>
            <ac:spMk id="3" creationId="{74833F03-BAF0-02CF-EC78-61E03964F45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35CA6-C04F-F04F-9514-595B4E815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11F057-2E3C-B3EE-9C73-5A1EB197B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59745D-827D-1850-E50F-6C67AB64D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3399-6029-4102-8362-47DBAE3BCD4D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73DC4C-7F03-E8F2-E4E6-AA2B1C488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D03C9F-1FB9-F36E-48FF-6785C7228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FFA70-E85E-4B5A-8113-6D1C1120AF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8032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AA2600-9DD9-9C9F-EA12-455DF5D1E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7DCFD63-8FBA-3F05-14AE-A4D7924AE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D7D686-89B2-E979-659C-57D92B3BF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3399-6029-4102-8362-47DBAE3BCD4D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72DE99-F6B3-62F8-605C-ADB76140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29094B-E467-3CF5-3F00-F7B67168E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FFA70-E85E-4B5A-8113-6D1C1120AF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8618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D25D42F-7ED6-9A53-6A7E-C5149672E6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930AC07-3ECE-D109-47A4-82C3BE6C6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1669A4-C4F3-EC2D-4AED-277E0180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3399-6029-4102-8362-47DBAE3BCD4D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D0FD6E-614A-C4F1-0A4F-5E8561285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7023CA-E5A4-F196-80C1-5224DCA80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FFA70-E85E-4B5A-8113-6D1C1120AF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962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A7407-2972-DE3D-679E-EDF873ABF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2E1A93-DD44-478E-6710-0CE0474F8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96433B-B673-DB3F-575C-FE5B29692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3399-6029-4102-8362-47DBAE3BCD4D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6BF969-3979-F1AB-72F9-2E397AF8A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8A9B6B-E23D-4AF4-6EC1-F2145326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FFA70-E85E-4B5A-8113-6D1C1120AF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4502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A77964-B33D-4293-3198-9EA1125F2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E85312-7728-4188-EA21-C3A05D35C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0C957B-9894-30A5-D67A-6AB45A5B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3399-6029-4102-8362-47DBAE3BCD4D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DCA7B1-0DB2-97B2-47A9-A1370E331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9CA27E-ACE4-9295-EC4B-6D025CE4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FFA70-E85E-4B5A-8113-6D1C1120AF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9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4E3B91-544C-4662-DAEB-A3F851AA6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564A53-F65C-BE8F-2D4D-449F17B2F7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2959EAC-7259-1D23-7E09-88B410D79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85B439-004F-5250-A34F-5920186C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3399-6029-4102-8362-47DBAE3BCD4D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D6A385-0423-3246-5B65-05EC19DD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CCF03BA-B1C2-33B8-A303-69EC08936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FFA70-E85E-4B5A-8113-6D1C1120AF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515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32E703-E455-B56C-F86D-33E1584F5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77FC93-AF8C-570B-63E9-48E88B7F8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016F402-B6DF-2EC5-6B1F-4D94113D2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874573B-B721-0A1E-EEC2-F7421CCFC0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461C9E7-BDFB-21D3-CBD9-08FB5BC43A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936B94F-775C-F5E8-9C28-8DF1B0567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3399-6029-4102-8362-47DBAE3BCD4D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A4042B2-F2C6-99B1-8EB0-BB4D00310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8CF25DD-5F5D-C689-9E5A-934BD7B7B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FFA70-E85E-4B5A-8113-6D1C1120AF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939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9E0EA-C2CD-BC11-6E22-8F283E612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E78475F-3E67-B5BF-97F6-32819A455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3399-6029-4102-8362-47DBAE3BCD4D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B380BC1-A77D-34D0-2840-5919FFC63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9A3B6D-48D3-A3D6-F317-6F384BD88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FFA70-E85E-4B5A-8113-6D1C1120AF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8075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0241A5B-262E-5EBC-DAAE-7F18A9545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3399-6029-4102-8362-47DBAE3BCD4D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5EBEBAD-69DE-6C75-BBA2-FD0A000F3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4ABC3C1-E60C-FD67-D02B-6562735E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FFA70-E85E-4B5A-8113-6D1C1120AF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1955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852BDD-0903-B764-CBFE-AD7F807BF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BAC612-59A6-5CA9-CC2C-A8C8691B0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9B0893-5ECB-F714-7CD2-A129E5D79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DE71FC-4495-58BD-89F5-251A7C89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3399-6029-4102-8362-47DBAE3BCD4D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25A96EE-B802-BB2F-6387-1E577A7C7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10E3A39-73B2-5183-681F-CCE014372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FFA70-E85E-4B5A-8113-6D1C1120AF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2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0730FE-13BD-8F35-7FB3-B36A1B20E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3A310CF-0746-6C6F-09EC-DD5900649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CC170EC-16EF-17B9-1FA9-F747B23CB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FBCB46-0EFE-7A17-15E5-519C83888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3399-6029-4102-8362-47DBAE3BCD4D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526E851-5C2A-34D8-3DC1-45015B69C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C11A2D-4BF9-E618-6314-5EE76CDB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FFA70-E85E-4B5A-8113-6D1C1120AF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3531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4ED1EFA-9AF2-E2E8-4BF5-CD278BC7E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1B4883-5ED0-3E5F-9869-9AE91FD6F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1C12FE-3DDD-41D4-7273-F216116615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E3399-6029-4102-8362-47DBAE3BCD4D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F7D2B3-02F2-64AC-31D0-F91035EF4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B4B9CE-435A-8E91-9BAA-B125CDD21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FFA70-E85E-4B5A-8113-6D1C1120AF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4943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AA245-8072-7D15-C488-7962837BE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943"/>
            <a:ext cx="9144000" cy="955966"/>
          </a:xfrm>
        </p:spPr>
        <p:txBody>
          <a:bodyPr>
            <a:normAutofit/>
          </a:bodyPr>
          <a:lstStyle/>
          <a:p>
            <a:r>
              <a:rPr lang="pt-BR" sz="4000" dirty="0"/>
              <a:t>JAVASCRIPT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833F03-BAF0-02CF-EC78-61E03964F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51909"/>
            <a:ext cx="9144000" cy="5510148"/>
          </a:xfrm>
        </p:spPr>
        <p:txBody>
          <a:bodyPr>
            <a:normAutofit/>
          </a:bodyPr>
          <a:lstStyle/>
          <a:p>
            <a:pPr algn="l"/>
            <a:r>
              <a:rPr lang="pt-BR" b="1" dirty="0"/>
              <a:t>Condicionais</a:t>
            </a:r>
          </a:p>
          <a:p>
            <a:pPr algn="l"/>
            <a:r>
              <a:rPr lang="pt-BR" b="1" dirty="0"/>
              <a:t>Com os operadores de comparação estabelecidos, podemos falar sobre condicionais.</a:t>
            </a:r>
          </a:p>
          <a:p>
            <a:pPr algn="l"/>
            <a:endParaRPr lang="pt-BR" b="1" dirty="0"/>
          </a:p>
          <a:p>
            <a:pPr algn="l"/>
            <a:r>
              <a:rPr lang="pt-BR" b="1" dirty="0"/>
              <a:t>Uma declaração </a:t>
            </a:r>
            <a:r>
              <a:rPr lang="pt-BR" b="1" dirty="0" err="1"/>
              <a:t>if</a:t>
            </a:r>
            <a:r>
              <a:rPr lang="pt-BR" b="1" dirty="0"/>
              <a:t> (se) é usada para que o programa siga um ou outro caminho, dependendo do resultado da avaliação de uma expressão.</a:t>
            </a:r>
          </a:p>
          <a:p>
            <a:pPr algn="l"/>
            <a:endParaRPr lang="pt-BR" b="1" dirty="0"/>
          </a:p>
          <a:p>
            <a:pPr algn="l"/>
            <a:r>
              <a:rPr lang="pt-BR" b="1" dirty="0"/>
              <a:t>Este é o exemplo mais simples, que sempre é executado:</a:t>
            </a:r>
          </a:p>
          <a:p>
            <a:pPr algn="l"/>
            <a:endParaRPr lang="pt-BR" b="1" dirty="0"/>
          </a:p>
          <a:p>
            <a:pPr algn="l"/>
            <a:r>
              <a:rPr lang="pt-BR" b="1" dirty="0" err="1"/>
              <a:t>if</a:t>
            </a:r>
            <a:r>
              <a:rPr lang="pt-BR" b="1" dirty="0"/>
              <a:t> (</a:t>
            </a:r>
            <a:r>
              <a:rPr lang="pt-BR" b="1" dirty="0" err="1"/>
              <a:t>true</a:t>
            </a:r>
            <a:r>
              <a:rPr lang="pt-BR" b="1" dirty="0"/>
              <a:t>) {</a:t>
            </a:r>
          </a:p>
          <a:p>
            <a:pPr algn="l"/>
            <a:r>
              <a:rPr lang="pt-BR" b="1" dirty="0"/>
              <a:t>  //faça algo</a:t>
            </a:r>
          </a:p>
          <a:p>
            <a:pPr algn="l"/>
            <a:r>
              <a:rPr lang="pt-BR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4242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AA245-8072-7D15-C488-7962837BE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943"/>
            <a:ext cx="9144000" cy="955966"/>
          </a:xfrm>
        </p:spPr>
        <p:txBody>
          <a:bodyPr>
            <a:normAutofit/>
          </a:bodyPr>
          <a:lstStyle/>
          <a:p>
            <a:r>
              <a:rPr lang="pt-BR" sz="4000" dirty="0"/>
              <a:t>JAVASCRIPT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833F03-BAF0-02CF-EC78-61E03964F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51909"/>
            <a:ext cx="9144000" cy="5510148"/>
          </a:xfrm>
        </p:spPr>
        <p:txBody>
          <a:bodyPr>
            <a:normAutofit/>
          </a:bodyPr>
          <a:lstStyle/>
          <a:p>
            <a:pPr algn="l"/>
            <a:endParaRPr lang="pt-BR" dirty="0"/>
          </a:p>
          <a:p>
            <a:pPr algn="l"/>
            <a:r>
              <a:rPr lang="pt-BR" dirty="0"/>
              <a:t>Linha 1: Declara a função </a:t>
            </a:r>
            <a:r>
              <a:rPr lang="pt-BR" dirty="0" err="1"/>
              <a:t>verificarIdade</a:t>
            </a:r>
            <a:r>
              <a:rPr lang="pt-BR" dirty="0"/>
              <a:t>, que recebe um parâmetro idade.</a:t>
            </a:r>
          </a:p>
          <a:p>
            <a:pPr algn="l"/>
            <a:r>
              <a:rPr lang="pt-BR" dirty="0"/>
              <a:t>Linha 2: Verifica se idade é maior ou igual a 18.</a:t>
            </a:r>
          </a:p>
          <a:p>
            <a:pPr algn="l"/>
            <a:r>
              <a:rPr lang="pt-BR" dirty="0"/>
              <a:t>Linha 3: Se a condição for verdadeira, retorna "Maior de idade.".</a:t>
            </a:r>
          </a:p>
          <a:p>
            <a:pPr algn="l"/>
            <a:r>
              <a:rPr lang="pt-BR" dirty="0"/>
              <a:t>Linha 4: Inicia o bloco </a:t>
            </a:r>
            <a:r>
              <a:rPr lang="pt-BR" dirty="0" err="1"/>
              <a:t>else</a:t>
            </a:r>
            <a:r>
              <a:rPr lang="pt-BR" dirty="0"/>
              <a:t>, que é executado se a condição anterior for </a:t>
            </a:r>
            <a:r>
              <a:rPr lang="pt-BR" dirty="0" err="1"/>
              <a:t>falsa.javascr</a:t>
            </a:r>
            <a:endParaRPr lang="pt-BR" dirty="0"/>
          </a:p>
          <a:p>
            <a:pPr algn="l"/>
            <a:r>
              <a:rPr lang="pt-BR" dirty="0"/>
              <a:t>Linha 5: Retorna "Menor de idade." se a idade for menor que 18.</a:t>
            </a:r>
          </a:p>
          <a:p>
            <a:pPr algn="l"/>
            <a:r>
              <a:rPr lang="pt-BR" dirty="0"/>
              <a:t>Linha 6: Fecha a função.</a:t>
            </a:r>
          </a:p>
          <a:p>
            <a:pPr algn="l"/>
            <a:endParaRPr lang="pt-BR" dirty="0"/>
          </a:p>
          <a:p>
            <a:pPr algn="l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956756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AA245-8072-7D15-C488-7962837BE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943"/>
            <a:ext cx="9144000" cy="955966"/>
          </a:xfrm>
        </p:spPr>
        <p:txBody>
          <a:bodyPr>
            <a:normAutofit/>
          </a:bodyPr>
          <a:lstStyle/>
          <a:p>
            <a:r>
              <a:rPr lang="pt-BR" sz="4000" dirty="0"/>
              <a:t>JAVASCRIPT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833F03-BAF0-02CF-EC78-61E03964F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51909"/>
            <a:ext cx="9144000" cy="5510148"/>
          </a:xfrm>
        </p:spPr>
        <p:txBody>
          <a:bodyPr>
            <a:normAutofit/>
          </a:bodyPr>
          <a:lstStyle/>
          <a:p>
            <a:pPr algn="l"/>
            <a:endParaRPr lang="pt-BR" dirty="0"/>
          </a:p>
          <a:p>
            <a:pPr algn="l"/>
            <a:endParaRPr lang="pt-BR" dirty="0"/>
          </a:p>
          <a:p>
            <a:pPr algn="l"/>
            <a:endParaRPr lang="pt-BR" dirty="0"/>
          </a:p>
          <a:p>
            <a:pPr algn="l"/>
            <a:endParaRPr lang="pt-BR" dirty="0"/>
          </a:p>
          <a:p>
            <a:pPr algn="l"/>
            <a:r>
              <a:rPr lang="pt-BR" dirty="0"/>
              <a:t>Crie uma função que calcule o preço final de um produto com base no valor e em um desconto.</a:t>
            </a:r>
          </a:p>
          <a:p>
            <a:pPr algn="l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923756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AA245-8072-7D15-C488-7962837BE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943"/>
            <a:ext cx="9144000" cy="955966"/>
          </a:xfrm>
        </p:spPr>
        <p:txBody>
          <a:bodyPr>
            <a:normAutofit/>
          </a:bodyPr>
          <a:lstStyle/>
          <a:p>
            <a:r>
              <a:rPr lang="pt-BR" sz="4000" dirty="0"/>
              <a:t>JAVASCRIPT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833F03-BAF0-02CF-EC78-61E03964F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51909"/>
            <a:ext cx="9144000" cy="5510148"/>
          </a:xfrm>
        </p:spPr>
        <p:txBody>
          <a:bodyPr>
            <a:normAutofit lnSpcReduction="10000"/>
          </a:bodyPr>
          <a:lstStyle/>
          <a:p>
            <a:pPr algn="l"/>
            <a:endParaRPr lang="pt-BR" dirty="0"/>
          </a:p>
          <a:p>
            <a:pPr algn="l"/>
            <a:endParaRPr lang="pt-BR" dirty="0"/>
          </a:p>
          <a:p>
            <a:pPr algn="l"/>
            <a:r>
              <a:rPr lang="pt-BR" dirty="0"/>
              <a:t>function </a:t>
            </a:r>
            <a:r>
              <a:rPr lang="pt-BR" dirty="0" err="1"/>
              <a:t>calcularPrecoFinal</a:t>
            </a:r>
            <a:r>
              <a:rPr lang="pt-BR" dirty="0"/>
              <a:t>(</a:t>
            </a:r>
            <a:r>
              <a:rPr lang="pt-BR" dirty="0" err="1"/>
              <a:t>preco</a:t>
            </a:r>
            <a:r>
              <a:rPr lang="pt-BR" dirty="0"/>
              <a:t>, desconto) {</a:t>
            </a:r>
          </a:p>
          <a:p>
            <a:pPr algn="l"/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(desconto &gt; 0) {</a:t>
            </a:r>
          </a:p>
          <a:p>
            <a:pPr algn="l"/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preco</a:t>
            </a:r>
            <a:r>
              <a:rPr lang="pt-BR" dirty="0"/>
              <a:t> - (</a:t>
            </a:r>
            <a:r>
              <a:rPr lang="pt-BR" dirty="0" err="1"/>
              <a:t>preco</a:t>
            </a:r>
            <a:r>
              <a:rPr lang="pt-BR" dirty="0"/>
              <a:t> * desconto / 100);</a:t>
            </a:r>
          </a:p>
          <a:p>
            <a:pPr algn="l"/>
            <a:r>
              <a:rPr lang="pt-BR" dirty="0"/>
              <a:t>    } </a:t>
            </a:r>
            <a:r>
              <a:rPr lang="pt-BR" dirty="0" err="1"/>
              <a:t>else</a:t>
            </a:r>
            <a:r>
              <a:rPr lang="pt-BR" dirty="0"/>
              <a:t> {</a:t>
            </a:r>
          </a:p>
          <a:p>
            <a:pPr algn="l"/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preco</a:t>
            </a:r>
            <a:r>
              <a:rPr lang="pt-BR" dirty="0"/>
              <a:t>;</a:t>
            </a:r>
          </a:p>
          <a:p>
            <a:pPr algn="l"/>
            <a:r>
              <a:rPr lang="pt-BR" dirty="0"/>
              <a:t>    }</a:t>
            </a:r>
          </a:p>
          <a:p>
            <a:pPr algn="l"/>
            <a:r>
              <a:rPr lang="pt-BR" dirty="0"/>
              <a:t>}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// Teste a função</a:t>
            </a:r>
          </a:p>
          <a:p>
            <a:pPr algn="l"/>
            <a:r>
              <a:rPr lang="pt-BR" dirty="0"/>
              <a:t>console.log(</a:t>
            </a:r>
            <a:r>
              <a:rPr lang="pt-BR" dirty="0" err="1"/>
              <a:t>calcularPrecoFinal</a:t>
            </a:r>
            <a:r>
              <a:rPr lang="pt-BR" dirty="0"/>
              <a:t>(100, 10)); // 90</a:t>
            </a:r>
          </a:p>
          <a:p>
            <a:pPr algn="l"/>
            <a:r>
              <a:rPr lang="pt-BR" dirty="0"/>
              <a:t>console.log(</a:t>
            </a:r>
            <a:r>
              <a:rPr lang="pt-BR" dirty="0" err="1"/>
              <a:t>calcularPrecoFinal</a:t>
            </a:r>
            <a:r>
              <a:rPr lang="pt-BR" dirty="0"/>
              <a:t>(100, 0));  // 100</a:t>
            </a:r>
          </a:p>
          <a:p>
            <a:pPr algn="l"/>
            <a:endParaRPr lang="pt-BR" dirty="0"/>
          </a:p>
          <a:p>
            <a:pPr algn="l"/>
            <a:endParaRPr lang="pt-BR" dirty="0"/>
          </a:p>
          <a:p>
            <a:pPr algn="l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233589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AA245-8072-7D15-C488-7962837BE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943"/>
            <a:ext cx="9144000" cy="955966"/>
          </a:xfrm>
        </p:spPr>
        <p:txBody>
          <a:bodyPr>
            <a:normAutofit/>
          </a:bodyPr>
          <a:lstStyle/>
          <a:p>
            <a:r>
              <a:rPr lang="pt-BR" sz="4000" dirty="0"/>
              <a:t>JAVASCRIPT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833F03-BAF0-02CF-EC78-61E03964F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51909"/>
            <a:ext cx="9144000" cy="5510148"/>
          </a:xfrm>
        </p:spPr>
        <p:txBody>
          <a:bodyPr>
            <a:normAutofit/>
          </a:bodyPr>
          <a:lstStyle/>
          <a:p>
            <a:pPr algn="l"/>
            <a:endParaRPr lang="pt-BR" dirty="0"/>
          </a:p>
          <a:p>
            <a:pPr algn="l"/>
            <a:r>
              <a:rPr lang="pt-BR" dirty="0"/>
              <a:t>Linha 1: Declara a função </a:t>
            </a:r>
            <a:r>
              <a:rPr lang="pt-BR" dirty="0" err="1"/>
              <a:t>calcularPrecoFinal</a:t>
            </a:r>
            <a:r>
              <a:rPr lang="pt-BR" dirty="0"/>
              <a:t>, que recebe dois parâmetros: </a:t>
            </a:r>
            <a:r>
              <a:rPr lang="pt-BR" dirty="0" err="1"/>
              <a:t>preco</a:t>
            </a:r>
            <a:r>
              <a:rPr lang="pt-BR" dirty="0"/>
              <a:t> e desconto</a:t>
            </a:r>
          </a:p>
          <a:p>
            <a:pPr algn="l"/>
            <a:r>
              <a:rPr lang="pt-BR" dirty="0"/>
              <a:t>Linha 2: Verifica se o desconto é maior que 0.</a:t>
            </a:r>
          </a:p>
          <a:p>
            <a:pPr algn="l"/>
            <a:r>
              <a:rPr lang="pt-BR" dirty="0"/>
              <a:t>Linha 3: Se a condição for verdadeira, calcula o preço final subtraindo o desconto do preço original e retorna o resultado.</a:t>
            </a:r>
          </a:p>
          <a:p>
            <a:pPr algn="l"/>
            <a:r>
              <a:rPr lang="pt-BR" dirty="0"/>
              <a:t>Linha 4: Inicia o bloco </a:t>
            </a:r>
            <a:r>
              <a:rPr lang="pt-BR" dirty="0" err="1"/>
              <a:t>else</a:t>
            </a:r>
            <a:r>
              <a:rPr lang="pt-BR" dirty="0"/>
              <a:t>, que é executado se a condição anterior for falsa.</a:t>
            </a:r>
          </a:p>
          <a:p>
            <a:pPr algn="l"/>
            <a:r>
              <a:rPr lang="pt-BR" dirty="0"/>
              <a:t>Linha 5: Retorna o preço original se não houver desconto.</a:t>
            </a:r>
          </a:p>
          <a:p>
            <a:pPr algn="l"/>
            <a:r>
              <a:rPr lang="pt-BR" dirty="0"/>
              <a:t>Linha 6: Fecha a função</a:t>
            </a:r>
          </a:p>
          <a:p>
            <a:pPr algn="l"/>
            <a:endParaRPr lang="pt-BR" dirty="0"/>
          </a:p>
          <a:p>
            <a:pPr algn="l"/>
            <a:endParaRPr lang="pt-BR" dirty="0"/>
          </a:p>
          <a:p>
            <a:pPr algn="l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64661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AA245-8072-7D15-C488-7962837BE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943"/>
            <a:ext cx="9144000" cy="955966"/>
          </a:xfrm>
        </p:spPr>
        <p:txBody>
          <a:bodyPr>
            <a:normAutofit/>
          </a:bodyPr>
          <a:lstStyle/>
          <a:p>
            <a:r>
              <a:rPr lang="pt-BR" sz="4000" dirty="0"/>
              <a:t>JAVASCRIPT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833F03-BAF0-02CF-EC78-61E03964F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51909"/>
            <a:ext cx="9144000" cy="5510148"/>
          </a:xfrm>
        </p:spPr>
        <p:txBody>
          <a:bodyPr>
            <a:normAutofit/>
          </a:bodyPr>
          <a:lstStyle/>
          <a:p>
            <a:pPr algn="l"/>
            <a:endParaRPr lang="pt-BR" dirty="0"/>
          </a:p>
          <a:p>
            <a:pPr algn="l"/>
            <a:endParaRPr lang="pt-BR" dirty="0"/>
          </a:p>
          <a:p>
            <a:pPr algn="l"/>
            <a:endParaRPr lang="pt-BR" dirty="0"/>
          </a:p>
          <a:p>
            <a:pPr algn="l"/>
            <a:r>
              <a:rPr lang="pt-BR" dirty="0"/>
              <a:t>Crie uma função que classifique um número como "positivo", "negativo" ou "zero".</a:t>
            </a:r>
          </a:p>
          <a:p>
            <a:pPr algn="l"/>
            <a:endParaRPr lang="pt-BR" dirty="0"/>
          </a:p>
          <a:p>
            <a:pPr algn="l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156611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AA245-8072-7D15-C488-7962837BE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943"/>
            <a:ext cx="9144000" cy="955966"/>
          </a:xfrm>
        </p:spPr>
        <p:txBody>
          <a:bodyPr>
            <a:normAutofit/>
          </a:bodyPr>
          <a:lstStyle/>
          <a:p>
            <a:r>
              <a:rPr lang="pt-BR" sz="4000" dirty="0"/>
              <a:t>JAVASCRIPT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833F03-BAF0-02CF-EC78-61E03964F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51909"/>
            <a:ext cx="9144000" cy="5510148"/>
          </a:xfrm>
        </p:spPr>
        <p:txBody>
          <a:bodyPr>
            <a:normAutofit fontScale="92500" lnSpcReduction="20000"/>
          </a:bodyPr>
          <a:lstStyle/>
          <a:p>
            <a:pPr algn="l"/>
            <a:endParaRPr lang="pt-BR" dirty="0"/>
          </a:p>
          <a:p>
            <a:pPr algn="l"/>
            <a:r>
              <a:rPr lang="pt-BR" dirty="0"/>
              <a:t>function </a:t>
            </a:r>
            <a:r>
              <a:rPr lang="pt-BR" dirty="0" err="1"/>
              <a:t>classificarNumero</a:t>
            </a:r>
            <a:r>
              <a:rPr lang="pt-BR" dirty="0"/>
              <a:t>(numero) {</a:t>
            </a:r>
          </a:p>
          <a:p>
            <a:pPr algn="l"/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(numero &gt; 0) {</a:t>
            </a:r>
          </a:p>
          <a:p>
            <a:pPr algn="l"/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"Positivo.";</a:t>
            </a:r>
          </a:p>
          <a:p>
            <a:pPr algn="l"/>
            <a:r>
              <a:rPr lang="pt-BR" dirty="0"/>
              <a:t>    } </a:t>
            </a:r>
            <a:r>
              <a:rPr lang="pt-BR" dirty="0" err="1"/>
              <a:t>else</a:t>
            </a:r>
            <a:r>
              <a:rPr lang="pt-BR" dirty="0"/>
              <a:t> </a:t>
            </a:r>
            <a:r>
              <a:rPr lang="pt-BR" dirty="0" err="1"/>
              <a:t>if</a:t>
            </a:r>
            <a:r>
              <a:rPr lang="pt-BR" dirty="0"/>
              <a:t> (numero &lt; 0) {</a:t>
            </a:r>
          </a:p>
          <a:p>
            <a:pPr algn="l"/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"Negativo.";</a:t>
            </a:r>
          </a:p>
          <a:p>
            <a:pPr algn="l"/>
            <a:r>
              <a:rPr lang="pt-BR" dirty="0"/>
              <a:t>    } </a:t>
            </a:r>
            <a:r>
              <a:rPr lang="pt-BR" dirty="0" err="1"/>
              <a:t>else</a:t>
            </a:r>
            <a:r>
              <a:rPr lang="pt-BR" dirty="0"/>
              <a:t> {</a:t>
            </a:r>
          </a:p>
          <a:p>
            <a:pPr algn="l"/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"Zero.";</a:t>
            </a:r>
          </a:p>
          <a:p>
            <a:pPr algn="l"/>
            <a:r>
              <a:rPr lang="pt-BR" dirty="0"/>
              <a:t>    }</a:t>
            </a:r>
          </a:p>
          <a:p>
            <a:pPr algn="l"/>
            <a:r>
              <a:rPr lang="pt-BR" dirty="0"/>
              <a:t>}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// Teste a função</a:t>
            </a:r>
          </a:p>
          <a:p>
            <a:pPr algn="l"/>
            <a:r>
              <a:rPr lang="pt-BR" dirty="0"/>
              <a:t>console.log(</a:t>
            </a:r>
            <a:r>
              <a:rPr lang="pt-BR" dirty="0" err="1"/>
              <a:t>classificarNumero</a:t>
            </a:r>
            <a:r>
              <a:rPr lang="pt-BR" dirty="0"/>
              <a:t>(5));   // Positivo.</a:t>
            </a:r>
          </a:p>
          <a:p>
            <a:pPr algn="l"/>
            <a:r>
              <a:rPr lang="pt-BR" dirty="0"/>
              <a:t>console.log(</a:t>
            </a:r>
            <a:r>
              <a:rPr lang="pt-BR" dirty="0" err="1"/>
              <a:t>classificarNumero</a:t>
            </a:r>
            <a:r>
              <a:rPr lang="pt-BR" dirty="0"/>
              <a:t>(-3));  // Negativo.</a:t>
            </a:r>
          </a:p>
          <a:p>
            <a:pPr algn="l"/>
            <a:r>
              <a:rPr lang="pt-BR" dirty="0"/>
              <a:t>console.log(</a:t>
            </a:r>
            <a:r>
              <a:rPr lang="pt-BR" dirty="0" err="1"/>
              <a:t>classificarNumero</a:t>
            </a:r>
            <a:r>
              <a:rPr lang="pt-BR" dirty="0"/>
              <a:t>(0));   // Zero.</a:t>
            </a:r>
          </a:p>
          <a:p>
            <a:pPr algn="l"/>
            <a:endParaRPr lang="pt-BR" dirty="0"/>
          </a:p>
          <a:p>
            <a:pPr algn="l"/>
            <a:endParaRPr lang="pt-BR" dirty="0"/>
          </a:p>
          <a:p>
            <a:pPr algn="l"/>
            <a:endParaRPr lang="pt-BR" dirty="0"/>
          </a:p>
          <a:p>
            <a:pPr algn="l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468309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AA245-8072-7D15-C488-7962837BE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943"/>
            <a:ext cx="9144000" cy="955966"/>
          </a:xfrm>
        </p:spPr>
        <p:txBody>
          <a:bodyPr>
            <a:normAutofit/>
          </a:bodyPr>
          <a:lstStyle/>
          <a:p>
            <a:r>
              <a:rPr lang="pt-BR" sz="4000" dirty="0"/>
              <a:t>JAVASCRIPT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833F03-BAF0-02CF-EC78-61E03964F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51909"/>
            <a:ext cx="9144000" cy="5510148"/>
          </a:xfrm>
        </p:spPr>
        <p:txBody>
          <a:bodyPr>
            <a:normAutofit/>
          </a:bodyPr>
          <a:lstStyle/>
          <a:p>
            <a:pPr algn="l"/>
            <a:endParaRPr lang="pt-BR" dirty="0"/>
          </a:p>
          <a:p>
            <a:pPr algn="l"/>
            <a:r>
              <a:rPr lang="pt-BR" dirty="0"/>
              <a:t>Linha 1: Declara a função </a:t>
            </a:r>
            <a:r>
              <a:rPr lang="pt-BR" dirty="0" err="1"/>
              <a:t>classificarNumero</a:t>
            </a:r>
            <a:r>
              <a:rPr lang="pt-BR" dirty="0"/>
              <a:t>, que recebe um parâmetro numero.</a:t>
            </a:r>
          </a:p>
          <a:p>
            <a:pPr algn="l"/>
            <a:r>
              <a:rPr lang="pt-BR" dirty="0"/>
              <a:t>Linha 2: Verifica se numero é maior que 0.</a:t>
            </a:r>
          </a:p>
          <a:p>
            <a:pPr algn="l"/>
            <a:r>
              <a:rPr lang="pt-BR" dirty="0"/>
              <a:t>Linha 3: Se a condição for verdadeira, retorna "Positivo.".</a:t>
            </a:r>
          </a:p>
          <a:p>
            <a:pPr algn="l"/>
            <a:r>
              <a:rPr lang="pt-BR" dirty="0"/>
              <a:t>Linha 4: Verifica se numero é menor que 0. Este é um </a:t>
            </a:r>
            <a:r>
              <a:rPr lang="pt-BR" dirty="0" err="1"/>
              <a:t>else</a:t>
            </a:r>
            <a:r>
              <a:rPr lang="pt-BR" dirty="0"/>
              <a:t> </a:t>
            </a:r>
            <a:r>
              <a:rPr lang="pt-BR" dirty="0" err="1"/>
              <a:t>if</a:t>
            </a:r>
            <a:r>
              <a:rPr lang="pt-BR" dirty="0"/>
              <a:t>, que é uma condição adicional.</a:t>
            </a:r>
          </a:p>
          <a:p>
            <a:pPr algn="l"/>
            <a:r>
              <a:rPr lang="pt-BR" dirty="0"/>
              <a:t>Linha 5: Se a condição anterior for verdadeira, retorna "Negativo.".</a:t>
            </a:r>
          </a:p>
          <a:p>
            <a:pPr algn="l"/>
            <a:r>
              <a:rPr lang="pt-BR" dirty="0"/>
              <a:t>Linha 6: Inicia o bloco </a:t>
            </a:r>
            <a:r>
              <a:rPr lang="pt-BR" dirty="0" err="1"/>
              <a:t>else</a:t>
            </a:r>
            <a:r>
              <a:rPr lang="pt-BR" dirty="0"/>
              <a:t>, que é executado se nenhuma das condições anteriores for verdadeira (ou seja, numero é 0).</a:t>
            </a:r>
          </a:p>
          <a:p>
            <a:pPr algn="l"/>
            <a:r>
              <a:rPr lang="pt-BR" dirty="0"/>
              <a:t>Linha 7: Retorna "Zero." se numero for igual a 0.</a:t>
            </a:r>
          </a:p>
          <a:p>
            <a:pPr algn="l"/>
            <a:r>
              <a:rPr lang="pt-BR" dirty="0"/>
              <a:t>Linha 8: Fecha a função.</a:t>
            </a:r>
          </a:p>
          <a:p>
            <a:pPr algn="l"/>
            <a:endParaRPr lang="pt-BR" b="1" dirty="0"/>
          </a:p>
          <a:p>
            <a:pPr algn="l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760372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AA245-8072-7D15-C488-7962837BE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943"/>
            <a:ext cx="9144000" cy="955966"/>
          </a:xfrm>
        </p:spPr>
        <p:txBody>
          <a:bodyPr>
            <a:normAutofit/>
          </a:bodyPr>
          <a:lstStyle/>
          <a:p>
            <a:r>
              <a:rPr lang="pt-BR" sz="4000" dirty="0"/>
              <a:t>JAVASCRIPT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833F03-BAF0-02CF-EC78-61E03964F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51909"/>
            <a:ext cx="9144000" cy="5510148"/>
          </a:xfrm>
        </p:spPr>
        <p:txBody>
          <a:bodyPr>
            <a:normAutofit/>
          </a:bodyPr>
          <a:lstStyle/>
          <a:p>
            <a:pPr algn="l"/>
            <a:endParaRPr lang="pt-BR" dirty="0"/>
          </a:p>
          <a:p>
            <a:pPr algn="l"/>
            <a:endParaRPr lang="pt-BR" b="1" dirty="0"/>
          </a:p>
          <a:p>
            <a:pPr algn="l"/>
            <a:endParaRPr lang="pt-BR" b="1" dirty="0"/>
          </a:p>
          <a:p>
            <a:pPr algn="l"/>
            <a:endParaRPr lang="pt-BR" b="1" dirty="0"/>
          </a:p>
          <a:p>
            <a:pPr algn="l"/>
            <a:r>
              <a:rPr lang="pt-BR" b="1" dirty="0"/>
              <a:t>Crie uma função que classifique uma nota em letras (A, B, C, D, F)</a:t>
            </a:r>
          </a:p>
        </p:txBody>
      </p:sp>
    </p:spTree>
    <p:extLst>
      <p:ext uri="{BB962C8B-B14F-4D97-AF65-F5344CB8AC3E}">
        <p14:creationId xmlns:p14="http://schemas.microsoft.com/office/powerpoint/2010/main" val="3021277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AA245-8072-7D15-C488-7962837BE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943"/>
            <a:ext cx="9144000" cy="955966"/>
          </a:xfrm>
        </p:spPr>
        <p:txBody>
          <a:bodyPr>
            <a:normAutofit/>
          </a:bodyPr>
          <a:lstStyle/>
          <a:p>
            <a:r>
              <a:rPr lang="pt-BR" sz="4000" dirty="0"/>
              <a:t>JAVASCRIPT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833F03-BAF0-02CF-EC78-61E03964F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51909"/>
            <a:ext cx="9144000" cy="5510148"/>
          </a:xfrm>
        </p:spPr>
        <p:txBody>
          <a:bodyPr>
            <a:normAutofit fontScale="55000" lnSpcReduction="20000"/>
          </a:bodyPr>
          <a:lstStyle/>
          <a:p>
            <a:pPr algn="l"/>
            <a:endParaRPr lang="pt-BR" dirty="0"/>
          </a:p>
          <a:p>
            <a:pPr algn="l"/>
            <a:r>
              <a:rPr lang="pt-BR" b="1" dirty="0"/>
              <a:t>function </a:t>
            </a:r>
            <a:r>
              <a:rPr lang="pt-BR" b="1" dirty="0" err="1"/>
              <a:t>classificarNota</a:t>
            </a:r>
            <a:r>
              <a:rPr lang="pt-BR" b="1" dirty="0"/>
              <a:t>(nota) {</a:t>
            </a:r>
          </a:p>
          <a:p>
            <a:pPr algn="l"/>
            <a:r>
              <a:rPr lang="pt-BR" b="1" dirty="0"/>
              <a:t>    </a:t>
            </a:r>
            <a:r>
              <a:rPr lang="pt-BR" b="1" dirty="0" err="1"/>
              <a:t>if</a:t>
            </a:r>
            <a:r>
              <a:rPr lang="pt-BR" b="1" dirty="0"/>
              <a:t> (nota &gt;= 90) {</a:t>
            </a:r>
          </a:p>
          <a:p>
            <a:pPr algn="l"/>
            <a:r>
              <a:rPr lang="pt-BR" b="1" dirty="0"/>
              <a:t>        </a:t>
            </a:r>
            <a:r>
              <a:rPr lang="pt-BR" b="1" dirty="0" err="1"/>
              <a:t>return</a:t>
            </a:r>
            <a:r>
              <a:rPr lang="pt-BR" b="1" dirty="0"/>
              <a:t> "A";</a:t>
            </a:r>
          </a:p>
          <a:p>
            <a:pPr algn="l"/>
            <a:r>
              <a:rPr lang="pt-BR" b="1" dirty="0"/>
              <a:t>    } </a:t>
            </a:r>
            <a:r>
              <a:rPr lang="pt-BR" b="1" dirty="0" err="1"/>
              <a:t>else</a:t>
            </a:r>
            <a:r>
              <a:rPr lang="pt-BR" b="1" dirty="0"/>
              <a:t> </a:t>
            </a:r>
            <a:r>
              <a:rPr lang="pt-BR" b="1" dirty="0" err="1"/>
              <a:t>if</a:t>
            </a:r>
            <a:r>
              <a:rPr lang="pt-BR" b="1" dirty="0"/>
              <a:t> (nota &gt;= 80) {</a:t>
            </a:r>
          </a:p>
          <a:p>
            <a:pPr algn="l"/>
            <a:r>
              <a:rPr lang="pt-BR" b="1" dirty="0"/>
              <a:t>        </a:t>
            </a:r>
            <a:r>
              <a:rPr lang="pt-BR" b="1" dirty="0" err="1"/>
              <a:t>return</a:t>
            </a:r>
            <a:r>
              <a:rPr lang="pt-BR" b="1" dirty="0"/>
              <a:t> "B";</a:t>
            </a:r>
          </a:p>
          <a:p>
            <a:pPr algn="l"/>
            <a:r>
              <a:rPr lang="pt-BR" b="1" dirty="0"/>
              <a:t>    } </a:t>
            </a:r>
            <a:r>
              <a:rPr lang="pt-BR" b="1" dirty="0" err="1"/>
              <a:t>else</a:t>
            </a:r>
            <a:r>
              <a:rPr lang="pt-BR" b="1" dirty="0"/>
              <a:t> </a:t>
            </a:r>
            <a:r>
              <a:rPr lang="pt-BR" b="1" dirty="0" err="1"/>
              <a:t>if</a:t>
            </a:r>
            <a:r>
              <a:rPr lang="pt-BR" b="1" dirty="0"/>
              <a:t> (nota &gt;= 70) {</a:t>
            </a:r>
          </a:p>
          <a:p>
            <a:pPr algn="l"/>
            <a:r>
              <a:rPr lang="pt-BR" b="1" dirty="0"/>
              <a:t>        </a:t>
            </a:r>
            <a:r>
              <a:rPr lang="pt-BR" b="1" dirty="0" err="1"/>
              <a:t>return</a:t>
            </a:r>
            <a:r>
              <a:rPr lang="pt-BR" b="1" dirty="0"/>
              <a:t> "C";</a:t>
            </a:r>
          </a:p>
          <a:p>
            <a:pPr algn="l"/>
            <a:r>
              <a:rPr lang="pt-BR" b="1" dirty="0"/>
              <a:t>    } </a:t>
            </a:r>
            <a:r>
              <a:rPr lang="pt-BR" b="1" dirty="0" err="1"/>
              <a:t>else</a:t>
            </a:r>
            <a:r>
              <a:rPr lang="pt-BR" b="1" dirty="0"/>
              <a:t> </a:t>
            </a:r>
            <a:r>
              <a:rPr lang="pt-BR" b="1" dirty="0" err="1"/>
              <a:t>if</a:t>
            </a:r>
            <a:r>
              <a:rPr lang="pt-BR" b="1" dirty="0"/>
              <a:t> (nota &gt;= 60) {</a:t>
            </a:r>
          </a:p>
          <a:p>
            <a:pPr algn="l"/>
            <a:r>
              <a:rPr lang="pt-BR" b="1" dirty="0"/>
              <a:t>        </a:t>
            </a:r>
            <a:r>
              <a:rPr lang="pt-BR" b="1" dirty="0" err="1"/>
              <a:t>return</a:t>
            </a:r>
            <a:r>
              <a:rPr lang="pt-BR" b="1" dirty="0"/>
              <a:t> "D";</a:t>
            </a:r>
          </a:p>
          <a:p>
            <a:pPr algn="l"/>
            <a:r>
              <a:rPr lang="pt-BR" b="1" dirty="0"/>
              <a:t>    } </a:t>
            </a:r>
            <a:r>
              <a:rPr lang="pt-BR" b="1" dirty="0" err="1"/>
              <a:t>else</a:t>
            </a:r>
            <a:r>
              <a:rPr lang="pt-BR" b="1" dirty="0"/>
              <a:t> {</a:t>
            </a:r>
          </a:p>
          <a:p>
            <a:pPr algn="l"/>
            <a:r>
              <a:rPr lang="pt-BR" b="1" dirty="0"/>
              <a:t>        </a:t>
            </a:r>
            <a:r>
              <a:rPr lang="pt-BR" b="1" dirty="0" err="1"/>
              <a:t>return</a:t>
            </a:r>
            <a:r>
              <a:rPr lang="pt-BR" b="1" dirty="0"/>
              <a:t> "F";</a:t>
            </a:r>
          </a:p>
          <a:p>
            <a:pPr algn="l"/>
            <a:r>
              <a:rPr lang="pt-BR" b="1" dirty="0"/>
              <a:t>    }</a:t>
            </a:r>
          </a:p>
          <a:p>
            <a:pPr algn="l"/>
            <a:r>
              <a:rPr lang="pt-BR" b="1" dirty="0"/>
              <a:t>}</a:t>
            </a:r>
          </a:p>
          <a:p>
            <a:pPr algn="l"/>
            <a:endParaRPr lang="pt-BR" b="1" dirty="0"/>
          </a:p>
          <a:p>
            <a:pPr algn="l"/>
            <a:r>
              <a:rPr lang="pt-BR" b="1" dirty="0"/>
              <a:t>// Teste a função</a:t>
            </a:r>
          </a:p>
          <a:p>
            <a:pPr algn="l"/>
            <a:r>
              <a:rPr lang="pt-BR" b="1" dirty="0"/>
              <a:t>console.log(</a:t>
            </a:r>
            <a:r>
              <a:rPr lang="pt-BR" b="1" dirty="0" err="1"/>
              <a:t>classificarNota</a:t>
            </a:r>
            <a:r>
              <a:rPr lang="pt-BR" b="1" dirty="0"/>
              <a:t>(95)); // A</a:t>
            </a:r>
          </a:p>
          <a:p>
            <a:pPr algn="l"/>
            <a:r>
              <a:rPr lang="pt-BR" b="1" dirty="0"/>
              <a:t>console.log(</a:t>
            </a:r>
            <a:r>
              <a:rPr lang="pt-BR" b="1" dirty="0" err="1"/>
              <a:t>classificarNota</a:t>
            </a:r>
            <a:r>
              <a:rPr lang="pt-BR" b="1" dirty="0"/>
              <a:t>(85)); // B</a:t>
            </a:r>
          </a:p>
          <a:p>
            <a:pPr algn="l"/>
            <a:r>
              <a:rPr lang="pt-BR" b="1" dirty="0"/>
              <a:t>console.log(</a:t>
            </a:r>
            <a:r>
              <a:rPr lang="pt-BR" b="1" dirty="0" err="1"/>
              <a:t>classificarNota</a:t>
            </a:r>
            <a:r>
              <a:rPr lang="pt-BR" b="1" dirty="0"/>
              <a:t>(75)); // C</a:t>
            </a:r>
          </a:p>
          <a:p>
            <a:pPr algn="l"/>
            <a:r>
              <a:rPr lang="pt-BR" b="1" dirty="0"/>
              <a:t>console.log(</a:t>
            </a:r>
            <a:r>
              <a:rPr lang="pt-BR" b="1" dirty="0" err="1"/>
              <a:t>classificarNota</a:t>
            </a:r>
            <a:r>
              <a:rPr lang="pt-BR" b="1" dirty="0"/>
              <a:t>(55)); // F</a:t>
            </a:r>
          </a:p>
          <a:p>
            <a:pPr algn="l"/>
            <a:endParaRPr lang="pt-BR" b="1" dirty="0"/>
          </a:p>
          <a:p>
            <a:pPr algn="l"/>
            <a:endParaRPr lang="pt-BR" b="1" dirty="0"/>
          </a:p>
          <a:p>
            <a:pPr algn="l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25743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AA245-8072-7D15-C488-7962837BE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943"/>
            <a:ext cx="9144000" cy="955966"/>
          </a:xfrm>
        </p:spPr>
        <p:txBody>
          <a:bodyPr>
            <a:normAutofit/>
          </a:bodyPr>
          <a:lstStyle/>
          <a:p>
            <a:r>
              <a:rPr lang="pt-BR" sz="4000" dirty="0"/>
              <a:t>JAVASCRIPT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833F03-BAF0-02CF-EC78-61E03964F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51909"/>
            <a:ext cx="9144000" cy="5510148"/>
          </a:xfrm>
        </p:spPr>
        <p:txBody>
          <a:bodyPr>
            <a:normAutofit/>
          </a:bodyPr>
          <a:lstStyle/>
          <a:p>
            <a:pPr algn="l"/>
            <a:endParaRPr lang="pt-BR" dirty="0"/>
          </a:p>
          <a:p>
            <a:pPr algn="l"/>
            <a:r>
              <a:rPr lang="pt-BR" b="1" dirty="0"/>
              <a:t>Linha 1: Declara a função </a:t>
            </a:r>
            <a:r>
              <a:rPr lang="pt-BR" b="1" dirty="0" err="1"/>
              <a:t>classificarNota</a:t>
            </a:r>
            <a:r>
              <a:rPr lang="pt-BR" b="1" dirty="0"/>
              <a:t>, que recebe um parâmetro nota.</a:t>
            </a:r>
          </a:p>
          <a:p>
            <a:pPr algn="l"/>
            <a:r>
              <a:rPr lang="pt-BR" b="1" dirty="0"/>
              <a:t>Linha 2: Verifica se a nota é maior ou igual a 90. Se for, retorna "A".</a:t>
            </a:r>
          </a:p>
          <a:p>
            <a:pPr algn="l"/>
            <a:r>
              <a:rPr lang="pt-BR" b="1" dirty="0"/>
              <a:t>Linha 3: Verifica se a nota é maior ou igual a 80. Se for, retorna "B".</a:t>
            </a:r>
          </a:p>
          <a:p>
            <a:pPr algn="l"/>
            <a:r>
              <a:rPr lang="pt-BR" b="1" dirty="0"/>
              <a:t>Linha 4: Verifica se a nota é maior ou igual a 70. Se for, retorna "C".</a:t>
            </a:r>
          </a:p>
          <a:p>
            <a:pPr algn="l"/>
            <a:r>
              <a:rPr lang="pt-BR" b="1" dirty="0"/>
              <a:t>Linha 5: Verifica se a nota é maior ou igual a 60. Se for, retorna "D".</a:t>
            </a:r>
          </a:p>
          <a:p>
            <a:pPr algn="l"/>
            <a:r>
              <a:rPr lang="pt-BR" b="1" dirty="0"/>
              <a:t>Linha 6: Se nenhuma das condições anteriores for atendida, retorna "F".</a:t>
            </a:r>
          </a:p>
          <a:p>
            <a:pPr algn="l"/>
            <a:endParaRPr lang="pt-BR" b="1" dirty="0"/>
          </a:p>
          <a:p>
            <a:pPr algn="l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341341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AA245-8072-7D15-C488-7962837BE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943"/>
            <a:ext cx="9144000" cy="955966"/>
          </a:xfrm>
        </p:spPr>
        <p:txBody>
          <a:bodyPr>
            <a:normAutofit/>
          </a:bodyPr>
          <a:lstStyle/>
          <a:p>
            <a:r>
              <a:rPr lang="pt-BR" sz="4000" dirty="0"/>
              <a:t>JAVASCRIPT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833F03-BAF0-02CF-EC78-61E03964F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51909"/>
            <a:ext cx="9144000" cy="5510148"/>
          </a:xfrm>
        </p:spPr>
        <p:txBody>
          <a:bodyPr>
            <a:normAutofit/>
          </a:bodyPr>
          <a:lstStyle/>
          <a:p>
            <a:pPr algn="l"/>
            <a:endParaRPr lang="pt-BR" b="1" dirty="0"/>
          </a:p>
          <a:p>
            <a:pPr algn="l"/>
            <a:endParaRPr lang="pt-BR" b="1" dirty="0"/>
          </a:p>
          <a:p>
            <a:pPr algn="l"/>
            <a:r>
              <a:rPr lang="pt-BR" b="1" dirty="0"/>
              <a:t>ao contrário, isto jamais é executado:</a:t>
            </a:r>
          </a:p>
          <a:p>
            <a:pPr algn="l"/>
            <a:endParaRPr lang="pt-BR" b="1" dirty="0"/>
          </a:p>
          <a:p>
            <a:pPr algn="l"/>
            <a:r>
              <a:rPr lang="pt-BR" b="1" dirty="0" err="1"/>
              <a:t>if</a:t>
            </a:r>
            <a:r>
              <a:rPr lang="pt-BR" b="1" dirty="0"/>
              <a:t> (false) {</a:t>
            </a:r>
          </a:p>
          <a:p>
            <a:pPr algn="l"/>
            <a:r>
              <a:rPr lang="pt-BR" b="1" dirty="0"/>
              <a:t>  //faça algo (? nunca ?)</a:t>
            </a:r>
          </a:p>
          <a:p>
            <a:pPr algn="l"/>
            <a:r>
              <a:rPr lang="pt-BR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3111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AA245-8072-7D15-C488-7962837BE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943"/>
            <a:ext cx="9144000" cy="955966"/>
          </a:xfrm>
        </p:spPr>
        <p:txBody>
          <a:bodyPr>
            <a:normAutofit/>
          </a:bodyPr>
          <a:lstStyle/>
          <a:p>
            <a:r>
              <a:rPr lang="pt-BR" sz="4000" dirty="0"/>
              <a:t>JAVASCRIPT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833F03-BAF0-02CF-EC78-61E03964F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51909"/>
            <a:ext cx="9144000" cy="5510148"/>
          </a:xfrm>
        </p:spPr>
        <p:txBody>
          <a:bodyPr>
            <a:normAutofit/>
          </a:bodyPr>
          <a:lstStyle/>
          <a:p>
            <a:pPr algn="l"/>
            <a:endParaRPr lang="pt-BR" dirty="0"/>
          </a:p>
          <a:p>
            <a:pPr algn="l"/>
            <a:endParaRPr lang="pt-BR" b="1" dirty="0"/>
          </a:p>
          <a:p>
            <a:pPr algn="l"/>
            <a:endParaRPr lang="pt-BR" b="1" dirty="0"/>
          </a:p>
          <a:p>
            <a:pPr algn="l"/>
            <a:endParaRPr lang="pt-BR" b="1" dirty="0"/>
          </a:p>
          <a:p>
            <a:pPr algn="l"/>
            <a:r>
              <a:rPr lang="pt-BR" b="1" dirty="0"/>
              <a:t>Crie uma função que calcule o IMC (Índice de Massa Corporal) e classifique o resultado.</a:t>
            </a:r>
          </a:p>
          <a:p>
            <a:pPr algn="l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036430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AA245-8072-7D15-C488-7962837BE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943"/>
            <a:ext cx="9144000" cy="955966"/>
          </a:xfrm>
        </p:spPr>
        <p:txBody>
          <a:bodyPr>
            <a:normAutofit/>
          </a:bodyPr>
          <a:lstStyle/>
          <a:p>
            <a:r>
              <a:rPr lang="pt-BR" sz="4000" dirty="0"/>
              <a:t>JAVASCRIPT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833F03-BAF0-02CF-EC78-61E03964F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51909"/>
            <a:ext cx="9144000" cy="5510148"/>
          </a:xfrm>
        </p:spPr>
        <p:txBody>
          <a:bodyPr>
            <a:normAutofit fontScale="62500" lnSpcReduction="20000"/>
          </a:bodyPr>
          <a:lstStyle/>
          <a:p>
            <a:pPr algn="l"/>
            <a:endParaRPr lang="pt-BR" dirty="0"/>
          </a:p>
          <a:p>
            <a:pPr algn="l"/>
            <a:r>
              <a:rPr lang="pt-BR" b="1" dirty="0"/>
              <a:t>function </a:t>
            </a:r>
            <a:r>
              <a:rPr lang="pt-BR" b="1" dirty="0" err="1"/>
              <a:t>calcularIMC</a:t>
            </a:r>
            <a:r>
              <a:rPr lang="pt-BR" b="1" dirty="0"/>
              <a:t>(peso, altura) {</a:t>
            </a:r>
          </a:p>
          <a:p>
            <a:pPr algn="l"/>
            <a:r>
              <a:rPr lang="pt-BR" b="1" dirty="0"/>
              <a:t>    </a:t>
            </a:r>
            <a:r>
              <a:rPr lang="pt-BR" b="1" dirty="0" err="1"/>
              <a:t>let</a:t>
            </a:r>
            <a:r>
              <a:rPr lang="pt-BR" b="1" dirty="0"/>
              <a:t> </a:t>
            </a:r>
            <a:r>
              <a:rPr lang="pt-BR" b="1" dirty="0" err="1"/>
              <a:t>imc</a:t>
            </a:r>
            <a:r>
              <a:rPr lang="pt-BR" b="1" dirty="0"/>
              <a:t> = peso / (altura * altura);</a:t>
            </a:r>
          </a:p>
          <a:p>
            <a:pPr algn="l"/>
            <a:r>
              <a:rPr lang="pt-BR" b="1" dirty="0"/>
              <a:t>    </a:t>
            </a:r>
          </a:p>
          <a:p>
            <a:pPr algn="l"/>
            <a:r>
              <a:rPr lang="pt-BR" b="1" dirty="0"/>
              <a:t>    </a:t>
            </a:r>
            <a:r>
              <a:rPr lang="pt-BR" b="1" dirty="0" err="1"/>
              <a:t>if</a:t>
            </a:r>
            <a:r>
              <a:rPr lang="pt-BR" b="1" dirty="0"/>
              <a:t> (</a:t>
            </a:r>
            <a:r>
              <a:rPr lang="pt-BR" b="1" dirty="0" err="1"/>
              <a:t>imc</a:t>
            </a:r>
            <a:r>
              <a:rPr lang="pt-BR" b="1" dirty="0"/>
              <a:t> &lt; 18.5) {</a:t>
            </a:r>
          </a:p>
          <a:p>
            <a:pPr algn="l"/>
            <a:r>
              <a:rPr lang="pt-BR" b="1" dirty="0"/>
              <a:t>        </a:t>
            </a:r>
            <a:r>
              <a:rPr lang="pt-BR" b="1" dirty="0" err="1"/>
              <a:t>return</a:t>
            </a:r>
            <a:r>
              <a:rPr lang="pt-BR" b="1" dirty="0"/>
              <a:t> "Abaixo do peso.";</a:t>
            </a:r>
          </a:p>
          <a:p>
            <a:pPr algn="l"/>
            <a:r>
              <a:rPr lang="pt-BR" b="1" dirty="0"/>
              <a:t>    } </a:t>
            </a:r>
            <a:r>
              <a:rPr lang="pt-BR" b="1" dirty="0" err="1"/>
              <a:t>else</a:t>
            </a:r>
            <a:r>
              <a:rPr lang="pt-BR" b="1" dirty="0"/>
              <a:t> </a:t>
            </a:r>
            <a:r>
              <a:rPr lang="pt-BR" b="1" dirty="0" err="1"/>
              <a:t>if</a:t>
            </a:r>
            <a:r>
              <a:rPr lang="pt-BR" b="1" dirty="0"/>
              <a:t> (</a:t>
            </a:r>
            <a:r>
              <a:rPr lang="pt-BR" b="1" dirty="0" err="1"/>
              <a:t>imc</a:t>
            </a:r>
            <a:r>
              <a:rPr lang="pt-BR" b="1" dirty="0"/>
              <a:t> &lt; 25) {</a:t>
            </a:r>
          </a:p>
          <a:p>
            <a:pPr algn="l"/>
            <a:r>
              <a:rPr lang="pt-BR" b="1" dirty="0"/>
              <a:t>        </a:t>
            </a:r>
            <a:r>
              <a:rPr lang="pt-BR" b="1" dirty="0" err="1"/>
              <a:t>return</a:t>
            </a:r>
            <a:r>
              <a:rPr lang="pt-BR" b="1" dirty="0"/>
              <a:t> "Peso normal.";</a:t>
            </a:r>
          </a:p>
          <a:p>
            <a:pPr algn="l"/>
            <a:r>
              <a:rPr lang="pt-BR" b="1" dirty="0"/>
              <a:t>    } </a:t>
            </a:r>
            <a:r>
              <a:rPr lang="pt-BR" b="1" dirty="0" err="1"/>
              <a:t>else</a:t>
            </a:r>
            <a:r>
              <a:rPr lang="pt-BR" b="1" dirty="0"/>
              <a:t> </a:t>
            </a:r>
            <a:r>
              <a:rPr lang="pt-BR" b="1" dirty="0" err="1"/>
              <a:t>if</a:t>
            </a:r>
            <a:r>
              <a:rPr lang="pt-BR" b="1" dirty="0"/>
              <a:t> (</a:t>
            </a:r>
            <a:r>
              <a:rPr lang="pt-BR" b="1" dirty="0" err="1"/>
              <a:t>imc</a:t>
            </a:r>
            <a:r>
              <a:rPr lang="pt-BR" b="1" dirty="0"/>
              <a:t> &lt; 30) {</a:t>
            </a:r>
          </a:p>
          <a:p>
            <a:pPr algn="l"/>
            <a:r>
              <a:rPr lang="pt-BR" b="1" dirty="0"/>
              <a:t>        </a:t>
            </a:r>
            <a:r>
              <a:rPr lang="pt-BR" b="1" dirty="0" err="1"/>
              <a:t>return</a:t>
            </a:r>
            <a:r>
              <a:rPr lang="pt-BR" b="1" dirty="0"/>
              <a:t> "Sobrepeso.";</a:t>
            </a:r>
          </a:p>
          <a:p>
            <a:pPr algn="l"/>
            <a:r>
              <a:rPr lang="pt-BR" b="1" dirty="0"/>
              <a:t>    } </a:t>
            </a:r>
            <a:r>
              <a:rPr lang="pt-BR" b="1" dirty="0" err="1"/>
              <a:t>else</a:t>
            </a:r>
            <a:r>
              <a:rPr lang="pt-BR" b="1" dirty="0"/>
              <a:t> {</a:t>
            </a:r>
          </a:p>
          <a:p>
            <a:pPr algn="l"/>
            <a:r>
              <a:rPr lang="pt-BR" b="1" dirty="0"/>
              <a:t>        </a:t>
            </a:r>
            <a:r>
              <a:rPr lang="pt-BR" b="1" dirty="0" err="1"/>
              <a:t>return</a:t>
            </a:r>
            <a:r>
              <a:rPr lang="pt-BR" b="1" dirty="0"/>
              <a:t> "Obesidade.";</a:t>
            </a:r>
          </a:p>
          <a:p>
            <a:pPr algn="l"/>
            <a:r>
              <a:rPr lang="pt-BR" b="1" dirty="0"/>
              <a:t>    }</a:t>
            </a:r>
          </a:p>
          <a:p>
            <a:pPr algn="l"/>
            <a:r>
              <a:rPr lang="pt-BR" b="1" dirty="0"/>
              <a:t>}</a:t>
            </a:r>
          </a:p>
          <a:p>
            <a:pPr algn="l"/>
            <a:endParaRPr lang="pt-BR" b="1" dirty="0"/>
          </a:p>
          <a:p>
            <a:pPr algn="l"/>
            <a:r>
              <a:rPr lang="pt-BR" b="1" dirty="0"/>
              <a:t>// Teste a função</a:t>
            </a:r>
          </a:p>
          <a:p>
            <a:pPr algn="l"/>
            <a:r>
              <a:rPr lang="pt-BR" b="1" dirty="0"/>
              <a:t>console.log(</a:t>
            </a:r>
            <a:r>
              <a:rPr lang="pt-BR" b="1" dirty="0" err="1"/>
              <a:t>calcularIMC</a:t>
            </a:r>
            <a:r>
              <a:rPr lang="pt-BR" b="1" dirty="0"/>
              <a:t>(70, 1.75)); // Peso normal.</a:t>
            </a:r>
          </a:p>
          <a:p>
            <a:pPr algn="l"/>
            <a:r>
              <a:rPr lang="pt-BR" b="1" dirty="0"/>
              <a:t>console.log(</a:t>
            </a:r>
            <a:r>
              <a:rPr lang="pt-BR" b="1" dirty="0" err="1"/>
              <a:t>calcularIMC</a:t>
            </a:r>
            <a:r>
              <a:rPr lang="pt-BR" b="1" dirty="0"/>
              <a:t>(50, 1.75)); // Abaixo do peso.</a:t>
            </a:r>
          </a:p>
          <a:p>
            <a:pPr algn="l"/>
            <a:r>
              <a:rPr lang="pt-BR" b="1" dirty="0"/>
              <a:t>console.log(</a:t>
            </a:r>
            <a:r>
              <a:rPr lang="pt-BR" b="1" dirty="0" err="1"/>
              <a:t>calcularIMC</a:t>
            </a:r>
            <a:r>
              <a:rPr lang="pt-BR" b="1" dirty="0"/>
              <a:t>(85, 1.75)); // Sobrepeso.</a:t>
            </a:r>
          </a:p>
          <a:p>
            <a:pPr algn="l"/>
            <a:endParaRPr lang="pt-BR" b="1" dirty="0"/>
          </a:p>
          <a:p>
            <a:pPr algn="l"/>
            <a:endParaRPr lang="pt-BR" b="1" dirty="0"/>
          </a:p>
          <a:p>
            <a:pPr algn="l"/>
            <a:endParaRPr lang="pt-BR" b="1" dirty="0"/>
          </a:p>
          <a:p>
            <a:pPr algn="l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213409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AA245-8072-7D15-C488-7962837BE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943"/>
            <a:ext cx="9144000" cy="955966"/>
          </a:xfrm>
        </p:spPr>
        <p:txBody>
          <a:bodyPr>
            <a:normAutofit/>
          </a:bodyPr>
          <a:lstStyle/>
          <a:p>
            <a:r>
              <a:rPr lang="pt-BR" sz="4000" dirty="0"/>
              <a:t>JAVASCRIPT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833F03-BAF0-02CF-EC78-61E03964F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51909"/>
            <a:ext cx="9144000" cy="5510148"/>
          </a:xfrm>
        </p:spPr>
        <p:txBody>
          <a:bodyPr>
            <a:normAutofit/>
          </a:bodyPr>
          <a:lstStyle/>
          <a:p>
            <a:pPr algn="l"/>
            <a:endParaRPr lang="pt-BR" dirty="0"/>
          </a:p>
          <a:p>
            <a:pPr algn="l"/>
            <a:r>
              <a:rPr lang="pt-BR" b="1" dirty="0"/>
              <a:t>Linha 1: Declara a função </a:t>
            </a:r>
            <a:r>
              <a:rPr lang="pt-BR" b="1" dirty="0" err="1"/>
              <a:t>calcularIMC</a:t>
            </a:r>
            <a:r>
              <a:rPr lang="pt-BR" b="1" dirty="0"/>
              <a:t>, que recebe os parâmetros peso e altura.</a:t>
            </a:r>
          </a:p>
          <a:p>
            <a:pPr algn="l"/>
            <a:r>
              <a:rPr lang="pt-BR" b="1" dirty="0"/>
              <a:t>Linha 2: Calcula o IMC usando a fórmula: peso dividido pela altura ao quadrado.</a:t>
            </a:r>
          </a:p>
          <a:p>
            <a:pPr algn="l"/>
            <a:r>
              <a:rPr lang="pt-BR" b="1" dirty="0"/>
              <a:t>Linha 3: Verifica se o IMC é menor que 18.5. Se for, retorna "Abaixo do peso.".</a:t>
            </a:r>
          </a:p>
          <a:p>
            <a:pPr algn="l"/>
            <a:r>
              <a:rPr lang="pt-BR" b="1" dirty="0"/>
              <a:t>Linha 4: Verifica se o IMC é menor que 25. Se for, retorna "Peso normal.".</a:t>
            </a:r>
          </a:p>
          <a:p>
            <a:pPr algn="l"/>
            <a:r>
              <a:rPr lang="pt-BR" b="1" dirty="0"/>
              <a:t>Linha 5: Verifica se o IMC é menor que 30. Se for, retorna "Sobrepeso.".</a:t>
            </a:r>
          </a:p>
          <a:p>
            <a:pPr algn="l"/>
            <a:r>
              <a:rPr lang="pt-BR" b="1" dirty="0"/>
              <a:t>]Linha 6: Se nenhuma das condições anteriores for atendida, retorna "Obesidade.".</a:t>
            </a:r>
          </a:p>
          <a:p>
            <a:pPr algn="l"/>
            <a:endParaRPr lang="pt-BR" b="1" dirty="0"/>
          </a:p>
          <a:p>
            <a:pPr algn="l"/>
            <a:endParaRPr lang="pt-BR" b="1" dirty="0"/>
          </a:p>
          <a:p>
            <a:pPr algn="l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7282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AA245-8072-7D15-C488-7962837BE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943"/>
            <a:ext cx="9144000" cy="955966"/>
          </a:xfrm>
        </p:spPr>
        <p:txBody>
          <a:bodyPr>
            <a:normAutofit/>
          </a:bodyPr>
          <a:lstStyle/>
          <a:p>
            <a:r>
              <a:rPr lang="pt-BR" sz="4000" dirty="0"/>
              <a:t>JAVASCRIPT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833F03-BAF0-02CF-EC78-61E03964F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51909"/>
            <a:ext cx="9144000" cy="5510148"/>
          </a:xfrm>
        </p:spPr>
        <p:txBody>
          <a:bodyPr>
            <a:normAutofit/>
          </a:bodyPr>
          <a:lstStyle/>
          <a:p>
            <a:pPr algn="l"/>
            <a:endParaRPr lang="pt-BR" dirty="0"/>
          </a:p>
          <a:p>
            <a:pPr algn="l"/>
            <a:endParaRPr lang="pt-BR" b="1" dirty="0"/>
          </a:p>
          <a:p>
            <a:pPr algn="l"/>
            <a:endParaRPr lang="pt-BR" b="1" dirty="0"/>
          </a:p>
          <a:p>
            <a:pPr algn="l"/>
            <a:endParaRPr lang="pt-BR" b="1" dirty="0"/>
          </a:p>
          <a:p>
            <a:pPr algn="l"/>
            <a:endParaRPr lang="pt-BR" b="1" dirty="0"/>
          </a:p>
          <a:p>
            <a:pPr algn="l"/>
            <a:r>
              <a:rPr lang="pt-BR" b="1" dirty="0"/>
              <a:t>Crie uma função que converta Celsius para Fahrenheit</a:t>
            </a:r>
          </a:p>
          <a:p>
            <a:pPr algn="l"/>
            <a:endParaRPr lang="pt-BR" b="1" dirty="0"/>
          </a:p>
          <a:p>
            <a:pPr algn="l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482068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AA245-8072-7D15-C488-7962837BE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943"/>
            <a:ext cx="9144000" cy="955966"/>
          </a:xfrm>
        </p:spPr>
        <p:txBody>
          <a:bodyPr>
            <a:normAutofit/>
          </a:bodyPr>
          <a:lstStyle/>
          <a:p>
            <a:r>
              <a:rPr lang="pt-BR" sz="4000" dirty="0"/>
              <a:t>JAVASCRIPT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833F03-BAF0-02CF-EC78-61E03964F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51909"/>
            <a:ext cx="9144000" cy="5510148"/>
          </a:xfrm>
        </p:spPr>
        <p:txBody>
          <a:bodyPr>
            <a:normAutofit fontScale="92500" lnSpcReduction="10000"/>
          </a:bodyPr>
          <a:lstStyle/>
          <a:p>
            <a:pPr algn="l"/>
            <a:endParaRPr lang="pt-BR" dirty="0"/>
          </a:p>
          <a:p>
            <a:pPr algn="l"/>
            <a:r>
              <a:rPr lang="pt-BR" b="1" dirty="0"/>
              <a:t>function </a:t>
            </a:r>
            <a:r>
              <a:rPr lang="pt-BR" b="1" dirty="0" err="1"/>
              <a:t>celsiusParaFahrenheit</a:t>
            </a:r>
            <a:r>
              <a:rPr lang="pt-BR" b="1" dirty="0"/>
              <a:t>(celsius) {</a:t>
            </a:r>
          </a:p>
          <a:p>
            <a:pPr algn="l"/>
            <a:r>
              <a:rPr lang="pt-BR" b="1" dirty="0"/>
              <a:t>    </a:t>
            </a:r>
            <a:r>
              <a:rPr lang="pt-BR" b="1" dirty="0" err="1"/>
              <a:t>if</a:t>
            </a:r>
            <a:r>
              <a:rPr lang="pt-BR" b="1" dirty="0"/>
              <a:t> (</a:t>
            </a:r>
            <a:r>
              <a:rPr lang="pt-BR" b="1" dirty="0" err="1"/>
              <a:t>typeof</a:t>
            </a:r>
            <a:r>
              <a:rPr lang="pt-BR" b="1" dirty="0"/>
              <a:t> celsius !== "</a:t>
            </a:r>
            <a:r>
              <a:rPr lang="pt-BR" b="1" dirty="0" err="1"/>
              <a:t>number</a:t>
            </a:r>
            <a:r>
              <a:rPr lang="pt-BR" b="1" dirty="0"/>
              <a:t>") {</a:t>
            </a:r>
          </a:p>
          <a:p>
            <a:pPr algn="l"/>
            <a:r>
              <a:rPr lang="pt-BR" b="1" dirty="0"/>
              <a:t>        </a:t>
            </a:r>
            <a:r>
              <a:rPr lang="pt-BR" b="1" dirty="0" err="1"/>
              <a:t>return</a:t>
            </a:r>
            <a:r>
              <a:rPr lang="pt-BR" b="1" dirty="0"/>
              <a:t> "Por favor, insira um número.";</a:t>
            </a:r>
          </a:p>
          <a:p>
            <a:pPr algn="l"/>
            <a:r>
              <a:rPr lang="pt-BR" b="1" dirty="0"/>
              <a:t>    }</a:t>
            </a:r>
          </a:p>
          <a:p>
            <a:pPr algn="l"/>
            <a:r>
              <a:rPr lang="pt-BR" b="1" dirty="0"/>
              <a:t>    </a:t>
            </a:r>
          </a:p>
          <a:p>
            <a:pPr algn="l"/>
            <a:r>
              <a:rPr lang="pt-BR" b="1" dirty="0"/>
              <a:t>    </a:t>
            </a:r>
            <a:r>
              <a:rPr lang="pt-BR" b="1" dirty="0" err="1"/>
              <a:t>let</a:t>
            </a:r>
            <a:r>
              <a:rPr lang="pt-BR" b="1" dirty="0"/>
              <a:t> fahrenheit = (celsius * 9/5) + 32;</a:t>
            </a:r>
          </a:p>
          <a:p>
            <a:pPr algn="l"/>
            <a:r>
              <a:rPr lang="pt-BR" b="1" dirty="0"/>
              <a:t>    </a:t>
            </a:r>
            <a:r>
              <a:rPr lang="pt-BR" b="1" dirty="0" err="1"/>
              <a:t>return</a:t>
            </a:r>
            <a:r>
              <a:rPr lang="pt-BR" b="1" dirty="0"/>
              <a:t> fahrenheit;</a:t>
            </a:r>
          </a:p>
          <a:p>
            <a:pPr algn="l"/>
            <a:r>
              <a:rPr lang="pt-BR" b="1" dirty="0"/>
              <a:t>}</a:t>
            </a:r>
          </a:p>
          <a:p>
            <a:pPr algn="l"/>
            <a:endParaRPr lang="pt-BR" b="1" dirty="0"/>
          </a:p>
          <a:p>
            <a:pPr algn="l"/>
            <a:r>
              <a:rPr lang="pt-BR" b="1" dirty="0"/>
              <a:t>// Teste a função</a:t>
            </a:r>
          </a:p>
          <a:p>
            <a:pPr algn="l"/>
            <a:r>
              <a:rPr lang="pt-BR" b="1" dirty="0"/>
              <a:t>console.log(</a:t>
            </a:r>
            <a:r>
              <a:rPr lang="pt-BR" b="1" dirty="0" err="1"/>
              <a:t>celsiusParaFahrenheit</a:t>
            </a:r>
            <a:r>
              <a:rPr lang="pt-BR" b="1" dirty="0"/>
              <a:t>(0));    // 32</a:t>
            </a:r>
          </a:p>
          <a:p>
            <a:pPr algn="l"/>
            <a:r>
              <a:rPr lang="pt-BR" b="1" dirty="0"/>
              <a:t>console.log(</a:t>
            </a:r>
            <a:r>
              <a:rPr lang="pt-BR" b="1" dirty="0" err="1"/>
              <a:t>celsiusParaFahrenheit</a:t>
            </a:r>
            <a:r>
              <a:rPr lang="pt-BR" b="1" dirty="0"/>
              <a:t>(100));  // 212</a:t>
            </a:r>
          </a:p>
          <a:p>
            <a:pPr algn="l"/>
            <a:r>
              <a:rPr lang="pt-BR" b="1" dirty="0"/>
              <a:t>console.log(</a:t>
            </a:r>
            <a:r>
              <a:rPr lang="pt-BR" b="1" dirty="0" err="1"/>
              <a:t>celsiusParaFahrenheit</a:t>
            </a:r>
            <a:r>
              <a:rPr lang="pt-BR" b="1" dirty="0"/>
              <a:t>("dez")); // Por favor, insira um número.</a:t>
            </a:r>
          </a:p>
          <a:p>
            <a:pPr algn="l"/>
            <a:endParaRPr lang="pt-BR" b="1" dirty="0"/>
          </a:p>
          <a:p>
            <a:pPr algn="l"/>
            <a:endParaRPr lang="pt-BR" b="1" dirty="0"/>
          </a:p>
          <a:p>
            <a:pPr algn="l"/>
            <a:endParaRPr lang="pt-BR" b="1" dirty="0"/>
          </a:p>
          <a:p>
            <a:pPr algn="l"/>
            <a:endParaRPr lang="pt-BR" b="1" dirty="0"/>
          </a:p>
          <a:p>
            <a:pPr algn="l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62943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AA245-8072-7D15-C488-7962837BE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943"/>
            <a:ext cx="9144000" cy="955966"/>
          </a:xfrm>
        </p:spPr>
        <p:txBody>
          <a:bodyPr>
            <a:normAutofit/>
          </a:bodyPr>
          <a:lstStyle/>
          <a:p>
            <a:r>
              <a:rPr lang="pt-BR" sz="4000" dirty="0"/>
              <a:t>JAVASCRIPT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833F03-BAF0-02CF-EC78-61E03964F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51909"/>
            <a:ext cx="9144000" cy="5510148"/>
          </a:xfrm>
        </p:spPr>
        <p:txBody>
          <a:bodyPr>
            <a:normAutofit/>
          </a:bodyPr>
          <a:lstStyle/>
          <a:p>
            <a:pPr algn="l"/>
            <a:endParaRPr lang="pt-BR" dirty="0"/>
          </a:p>
          <a:p>
            <a:pPr algn="l"/>
            <a:endParaRPr lang="pt-BR" b="1" dirty="0"/>
          </a:p>
          <a:p>
            <a:pPr algn="l"/>
            <a:r>
              <a:rPr lang="pt-BR" b="1" dirty="0"/>
              <a:t>1: Declara a função </a:t>
            </a:r>
            <a:r>
              <a:rPr lang="pt-BR" b="1"/>
              <a:t>celsius Para Fahrenheit</a:t>
            </a:r>
            <a:r>
              <a:rPr lang="pt-BR" b="1" dirty="0"/>
              <a:t>, que recebe um parâmetro </a:t>
            </a:r>
            <a:r>
              <a:rPr lang="pt-BR" b="1" dirty="0" err="1"/>
              <a:t>celsius.Linha</a:t>
            </a:r>
            <a:r>
              <a:rPr lang="pt-BR" b="1" dirty="0"/>
              <a:t> </a:t>
            </a:r>
          </a:p>
          <a:p>
            <a:pPr algn="l"/>
            <a:r>
              <a:rPr lang="pt-BR" b="1" dirty="0"/>
              <a:t>2: Verifica se celsius não é um número. Se não for, retorna um </a:t>
            </a:r>
            <a:r>
              <a:rPr lang="pt-BR" b="1" dirty="0" err="1"/>
              <a:t>aviso.Linha</a:t>
            </a:r>
            <a:r>
              <a:rPr lang="pt-BR" b="1" dirty="0"/>
              <a:t> </a:t>
            </a:r>
          </a:p>
          <a:p>
            <a:pPr algn="l"/>
            <a:r>
              <a:rPr lang="pt-BR" b="1" dirty="0"/>
              <a:t>4: Calcula a temperatura em Fahrenheit usando a </a:t>
            </a:r>
            <a:r>
              <a:rPr lang="pt-BR" b="1" dirty="0" err="1"/>
              <a:t>fórmula.Linha</a:t>
            </a:r>
            <a:r>
              <a:rPr lang="pt-BR" b="1" dirty="0"/>
              <a:t> </a:t>
            </a:r>
          </a:p>
          <a:p>
            <a:pPr algn="l"/>
            <a:r>
              <a:rPr lang="pt-BR" b="1" dirty="0"/>
              <a:t>5: Retorna o valor calculado em Fahrenheit.</a:t>
            </a:r>
          </a:p>
          <a:p>
            <a:pPr algn="l"/>
            <a:endParaRPr lang="pt-BR" b="1" dirty="0"/>
          </a:p>
          <a:p>
            <a:pPr algn="l"/>
            <a:endParaRPr lang="pt-BR" b="1" dirty="0"/>
          </a:p>
          <a:p>
            <a:pPr algn="l"/>
            <a:endParaRPr lang="pt-BR" b="1" dirty="0"/>
          </a:p>
          <a:p>
            <a:pPr algn="l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696944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AA245-8072-7D15-C488-7962837BE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943"/>
            <a:ext cx="9144000" cy="955966"/>
          </a:xfrm>
        </p:spPr>
        <p:txBody>
          <a:bodyPr>
            <a:normAutofit/>
          </a:bodyPr>
          <a:lstStyle/>
          <a:p>
            <a:r>
              <a:rPr lang="pt-BR" sz="4000" dirty="0"/>
              <a:t>JAVASCRIPT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833F03-BAF0-02CF-EC78-61E03964F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51909"/>
            <a:ext cx="9144000" cy="5510148"/>
          </a:xfrm>
        </p:spPr>
        <p:txBody>
          <a:bodyPr>
            <a:normAutofit fontScale="92500"/>
          </a:bodyPr>
          <a:lstStyle/>
          <a:p>
            <a:pPr algn="l"/>
            <a:endParaRPr lang="pt-BR" b="1" dirty="0"/>
          </a:p>
          <a:p>
            <a:pPr algn="l"/>
            <a:r>
              <a:rPr lang="pt-BR" b="1" dirty="0"/>
              <a:t>A condicional verifica a expressão que você passar a ela em busca de um valor verdadeiro ou falso. Se você passar um número, este sempre será avaliado como verdadeiro, a menos que seja 0. Se você passar uma </a:t>
            </a:r>
            <a:r>
              <a:rPr lang="pt-BR" b="1" dirty="0" err="1"/>
              <a:t>string</a:t>
            </a:r>
            <a:r>
              <a:rPr lang="pt-BR" b="1" dirty="0"/>
              <a:t>, esta sempre será avaliada como verdadeira, a menos que seja uma </a:t>
            </a:r>
            <a:r>
              <a:rPr lang="pt-BR" b="1" dirty="0" err="1"/>
              <a:t>string</a:t>
            </a:r>
            <a:r>
              <a:rPr lang="pt-BR" b="1" dirty="0"/>
              <a:t> vazia. Essas são as regras gerais de conversão de tipos para um booleano.</a:t>
            </a:r>
          </a:p>
          <a:p>
            <a:pPr algn="l"/>
            <a:endParaRPr lang="pt-BR" b="1" dirty="0"/>
          </a:p>
          <a:p>
            <a:pPr algn="l"/>
            <a:r>
              <a:rPr lang="pt-BR" b="1" dirty="0"/>
              <a:t>Você notou o espaço entre as chaves? Isso é chamado de bloco. É usado para agrupar uma lista de diferentes instruções.</a:t>
            </a:r>
          </a:p>
          <a:p>
            <a:pPr algn="l"/>
            <a:endParaRPr lang="pt-BR" b="1" dirty="0"/>
          </a:p>
          <a:p>
            <a:pPr algn="l"/>
            <a:r>
              <a:rPr lang="pt-BR" b="1" dirty="0"/>
              <a:t>Um bloco pode ser colocado onde quer que você possa ter uma única instrução. Se você tiver uma única instrução para executar após as condicionais, você pode omitir o bloco, e escrever apenas a instrução:</a:t>
            </a:r>
          </a:p>
          <a:p>
            <a:pPr algn="l"/>
            <a:endParaRPr lang="pt-BR" b="1" dirty="0"/>
          </a:p>
          <a:p>
            <a:pPr algn="l"/>
            <a:r>
              <a:rPr lang="pt-BR" b="1" dirty="0" err="1"/>
              <a:t>if</a:t>
            </a:r>
            <a:r>
              <a:rPr lang="pt-BR" b="1" dirty="0"/>
              <a:t> (</a:t>
            </a:r>
            <a:r>
              <a:rPr lang="pt-BR" b="1" dirty="0" err="1"/>
              <a:t>true</a:t>
            </a:r>
            <a:r>
              <a:rPr lang="pt-BR" b="1" dirty="0"/>
              <a:t>) </a:t>
            </a:r>
            <a:r>
              <a:rPr lang="pt-BR" b="1" dirty="0" err="1"/>
              <a:t>facaAlgo</a:t>
            </a:r>
            <a:r>
              <a:rPr lang="pt-BR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30185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AA245-8072-7D15-C488-7962837BE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943"/>
            <a:ext cx="9144000" cy="955966"/>
          </a:xfrm>
        </p:spPr>
        <p:txBody>
          <a:bodyPr>
            <a:normAutofit/>
          </a:bodyPr>
          <a:lstStyle/>
          <a:p>
            <a:r>
              <a:rPr lang="pt-BR" sz="4000" dirty="0"/>
              <a:t>JAVASCRIPT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833F03-BAF0-02CF-EC78-61E03964F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51909"/>
            <a:ext cx="9144000" cy="5510148"/>
          </a:xfrm>
        </p:spPr>
        <p:txBody>
          <a:bodyPr>
            <a:normAutofit/>
          </a:bodyPr>
          <a:lstStyle/>
          <a:p>
            <a:pPr algn="l"/>
            <a:endParaRPr lang="pt-BR" b="1" dirty="0"/>
          </a:p>
          <a:p>
            <a:pPr algn="l"/>
            <a:r>
              <a:rPr lang="pt-BR" b="1" dirty="0"/>
              <a:t>Você pode fornecer uma segunda parte para a instrução </a:t>
            </a:r>
            <a:r>
              <a:rPr lang="pt-BR" b="1" dirty="0" err="1"/>
              <a:t>if</a:t>
            </a:r>
            <a:r>
              <a:rPr lang="pt-BR" b="1" dirty="0"/>
              <a:t>: </a:t>
            </a:r>
            <a:r>
              <a:rPr lang="pt-BR" b="1" dirty="0" err="1"/>
              <a:t>else</a:t>
            </a:r>
            <a:r>
              <a:rPr lang="pt-BR" b="1" dirty="0"/>
              <a:t> (caso contrário).</a:t>
            </a:r>
          </a:p>
          <a:p>
            <a:pPr algn="l"/>
            <a:endParaRPr lang="pt-BR" b="1" dirty="0"/>
          </a:p>
          <a:p>
            <a:pPr algn="l"/>
            <a:r>
              <a:rPr lang="pt-BR" b="1" dirty="0"/>
              <a:t>Ou seja, você inclui uma instrução que será executada se a condição </a:t>
            </a:r>
            <a:r>
              <a:rPr lang="pt-BR" b="1" dirty="0" err="1"/>
              <a:t>if</a:t>
            </a:r>
            <a:r>
              <a:rPr lang="pt-BR" b="1" dirty="0"/>
              <a:t> for falsa:</a:t>
            </a:r>
          </a:p>
          <a:p>
            <a:pPr algn="l"/>
            <a:endParaRPr lang="pt-BR" b="1" dirty="0"/>
          </a:p>
          <a:p>
            <a:pPr algn="l"/>
            <a:r>
              <a:rPr lang="pt-BR" b="1" dirty="0" err="1"/>
              <a:t>if</a:t>
            </a:r>
            <a:r>
              <a:rPr lang="pt-BR" b="1" dirty="0"/>
              <a:t> (</a:t>
            </a:r>
            <a:r>
              <a:rPr lang="pt-BR" b="1" dirty="0" err="1"/>
              <a:t>true</a:t>
            </a:r>
            <a:r>
              <a:rPr lang="pt-BR" b="1" dirty="0"/>
              <a:t>) {</a:t>
            </a:r>
          </a:p>
          <a:p>
            <a:pPr algn="l"/>
            <a:r>
              <a:rPr lang="pt-BR" b="1" dirty="0"/>
              <a:t>  //faça algo</a:t>
            </a:r>
          </a:p>
          <a:p>
            <a:pPr algn="l"/>
            <a:r>
              <a:rPr lang="pt-BR" b="1" dirty="0"/>
              <a:t>} </a:t>
            </a:r>
            <a:r>
              <a:rPr lang="pt-BR" b="1" dirty="0" err="1"/>
              <a:t>else</a:t>
            </a:r>
            <a:r>
              <a:rPr lang="pt-BR" b="1" dirty="0"/>
              <a:t> {</a:t>
            </a:r>
          </a:p>
          <a:p>
            <a:pPr algn="l"/>
            <a:r>
              <a:rPr lang="pt-BR" b="1" dirty="0"/>
              <a:t>  //faça outra coisa</a:t>
            </a:r>
          </a:p>
          <a:p>
            <a:pPr algn="l"/>
            <a:r>
              <a:rPr lang="pt-BR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1257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AA245-8072-7D15-C488-7962837BE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943"/>
            <a:ext cx="9144000" cy="955966"/>
          </a:xfrm>
        </p:spPr>
        <p:txBody>
          <a:bodyPr>
            <a:normAutofit/>
          </a:bodyPr>
          <a:lstStyle/>
          <a:p>
            <a:r>
              <a:rPr lang="pt-BR" sz="4000" dirty="0"/>
              <a:t>JAVASCRIPT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833F03-BAF0-02CF-EC78-61E03964F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51909"/>
            <a:ext cx="9144000" cy="5510148"/>
          </a:xfrm>
        </p:spPr>
        <p:txBody>
          <a:bodyPr>
            <a:normAutofit/>
          </a:bodyPr>
          <a:lstStyle/>
          <a:p>
            <a:pPr algn="l"/>
            <a:r>
              <a:rPr lang="pt-BR" b="1" dirty="0"/>
              <a:t>Como </a:t>
            </a:r>
            <a:r>
              <a:rPr lang="pt-BR" b="1" dirty="0" err="1"/>
              <a:t>else</a:t>
            </a:r>
            <a:r>
              <a:rPr lang="pt-BR" b="1" dirty="0"/>
              <a:t> aceita uma instrução, você pode aninhar outra instrução </a:t>
            </a:r>
            <a:r>
              <a:rPr lang="pt-BR" b="1" dirty="0" err="1"/>
              <a:t>if</a:t>
            </a:r>
            <a:r>
              <a:rPr lang="pt-BR" b="1" dirty="0"/>
              <a:t>/</a:t>
            </a:r>
            <a:r>
              <a:rPr lang="pt-BR" b="1" dirty="0" err="1"/>
              <a:t>else</a:t>
            </a:r>
            <a:r>
              <a:rPr lang="pt-BR" b="1" dirty="0"/>
              <a:t> dentro dela:</a:t>
            </a:r>
          </a:p>
          <a:p>
            <a:pPr algn="l"/>
            <a:endParaRPr lang="pt-BR" b="1" dirty="0"/>
          </a:p>
          <a:p>
            <a:pPr algn="l"/>
            <a:r>
              <a:rPr lang="pt-BR" b="1" dirty="0" err="1"/>
              <a:t>if</a:t>
            </a:r>
            <a:r>
              <a:rPr lang="pt-BR" b="1" dirty="0"/>
              <a:t> (a === </a:t>
            </a:r>
            <a:r>
              <a:rPr lang="pt-BR" b="1" dirty="0" err="1"/>
              <a:t>true</a:t>
            </a:r>
            <a:r>
              <a:rPr lang="pt-BR" b="1" dirty="0"/>
              <a:t>) {</a:t>
            </a:r>
          </a:p>
          <a:p>
            <a:pPr algn="l"/>
            <a:r>
              <a:rPr lang="pt-BR" b="1" dirty="0"/>
              <a:t>  //faça algo</a:t>
            </a:r>
          </a:p>
          <a:p>
            <a:pPr algn="l"/>
            <a:r>
              <a:rPr lang="pt-BR" b="1" dirty="0"/>
              <a:t>} </a:t>
            </a:r>
            <a:r>
              <a:rPr lang="pt-BR" b="1" dirty="0" err="1"/>
              <a:t>else</a:t>
            </a:r>
            <a:r>
              <a:rPr lang="pt-BR" b="1" dirty="0"/>
              <a:t> </a:t>
            </a:r>
            <a:r>
              <a:rPr lang="pt-BR" b="1" dirty="0" err="1"/>
              <a:t>if</a:t>
            </a:r>
            <a:r>
              <a:rPr lang="pt-BR" b="1" dirty="0"/>
              <a:t> (b === </a:t>
            </a:r>
            <a:r>
              <a:rPr lang="pt-BR" b="1" dirty="0" err="1"/>
              <a:t>true</a:t>
            </a:r>
            <a:r>
              <a:rPr lang="pt-BR" b="1" dirty="0"/>
              <a:t>) {</a:t>
            </a:r>
          </a:p>
          <a:p>
            <a:pPr algn="l"/>
            <a:r>
              <a:rPr lang="pt-BR" b="1" dirty="0"/>
              <a:t>  //faça outra coisa</a:t>
            </a:r>
          </a:p>
          <a:p>
            <a:pPr algn="l"/>
            <a:r>
              <a:rPr lang="pt-BR" b="1" dirty="0"/>
              <a:t>} </a:t>
            </a:r>
            <a:r>
              <a:rPr lang="pt-BR" b="1" dirty="0" err="1"/>
              <a:t>else</a:t>
            </a:r>
            <a:r>
              <a:rPr lang="pt-BR" b="1" dirty="0"/>
              <a:t> {</a:t>
            </a:r>
          </a:p>
          <a:p>
            <a:pPr algn="l"/>
            <a:r>
              <a:rPr lang="pt-BR" b="1" dirty="0"/>
              <a:t>  //faça uma terceira coisa se nenhuma das outras opções for válida</a:t>
            </a:r>
          </a:p>
          <a:p>
            <a:pPr algn="l"/>
            <a:r>
              <a:rPr lang="pt-BR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2724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AA245-8072-7D15-C488-7962837BE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943"/>
            <a:ext cx="9144000" cy="955966"/>
          </a:xfrm>
        </p:spPr>
        <p:txBody>
          <a:bodyPr>
            <a:normAutofit/>
          </a:bodyPr>
          <a:lstStyle/>
          <a:p>
            <a:r>
              <a:rPr lang="pt-BR" sz="4000" dirty="0"/>
              <a:t>JAVASCRIPT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833F03-BAF0-02CF-EC78-61E03964F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51909"/>
            <a:ext cx="9144000" cy="5510148"/>
          </a:xfrm>
        </p:spPr>
        <p:txBody>
          <a:bodyPr>
            <a:normAutofit lnSpcReduction="10000"/>
          </a:bodyPr>
          <a:lstStyle/>
          <a:p>
            <a:pPr algn="l"/>
            <a:r>
              <a:rPr lang="pt-BR" b="1" dirty="0"/>
              <a:t>Crie uma função que verifique se um aluno foi aprovado com base na nota.</a:t>
            </a:r>
          </a:p>
          <a:p>
            <a:pPr algn="l"/>
            <a:r>
              <a:rPr lang="pt-BR" b="1" dirty="0"/>
              <a:t>function </a:t>
            </a:r>
            <a:r>
              <a:rPr lang="pt-BR" b="1" dirty="0" err="1"/>
              <a:t>verificarAprovacao</a:t>
            </a:r>
            <a:r>
              <a:rPr lang="pt-BR" b="1" dirty="0"/>
              <a:t>(nota) {</a:t>
            </a:r>
          </a:p>
          <a:p>
            <a:pPr algn="l"/>
            <a:r>
              <a:rPr lang="pt-BR" b="1" dirty="0"/>
              <a:t>    </a:t>
            </a:r>
            <a:r>
              <a:rPr lang="pt-BR" b="1" dirty="0" err="1"/>
              <a:t>if</a:t>
            </a:r>
            <a:r>
              <a:rPr lang="pt-BR" b="1" dirty="0"/>
              <a:t> (nota &gt;= 7) {</a:t>
            </a:r>
          </a:p>
          <a:p>
            <a:pPr algn="l"/>
            <a:r>
              <a:rPr lang="pt-BR" b="1" dirty="0"/>
              <a:t>        </a:t>
            </a:r>
            <a:r>
              <a:rPr lang="pt-BR" b="1" dirty="0" err="1"/>
              <a:t>return</a:t>
            </a:r>
            <a:r>
              <a:rPr lang="pt-BR" b="1" dirty="0"/>
              <a:t> "Aprovado!";</a:t>
            </a:r>
          </a:p>
          <a:p>
            <a:pPr algn="l"/>
            <a:r>
              <a:rPr lang="pt-BR" b="1" dirty="0"/>
              <a:t>    } </a:t>
            </a:r>
            <a:r>
              <a:rPr lang="pt-BR" b="1" dirty="0" err="1"/>
              <a:t>else</a:t>
            </a:r>
            <a:r>
              <a:rPr lang="pt-BR" b="1" dirty="0"/>
              <a:t> {</a:t>
            </a:r>
          </a:p>
          <a:p>
            <a:pPr algn="l"/>
            <a:r>
              <a:rPr lang="pt-BR" b="1" dirty="0"/>
              <a:t>        </a:t>
            </a:r>
            <a:r>
              <a:rPr lang="pt-BR" b="1" dirty="0" err="1"/>
              <a:t>return</a:t>
            </a:r>
            <a:r>
              <a:rPr lang="pt-BR" b="1" dirty="0"/>
              <a:t> "Reprovado!";</a:t>
            </a:r>
          </a:p>
          <a:p>
            <a:pPr algn="l"/>
            <a:r>
              <a:rPr lang="pt-BR" b="1" dirty="0"/>
              <a:t>    }</a:t>
            </a:r>
          </a:p>
          <a:p>
            <a:pPr algn="l"/>
            <a:r>
              <a:rPr lang="pt-BR" b="1" dirty="0"/>
              <a:t>}</a:t>
            </a:r>
          </a:p>
          <a:p>
            <a:pPr algn="l"/>
            <a:endParaRPr lang="pt-BR" b="1" dirty="0"/>
          </a:p>
          <a:p>
            <a:pPr algn="l"/>
            <a:r>
              <a:rPr lang="pt-BR" b="1" dirty="0"/>
              <a:t>// Teste a função</a:t>
            </a:r>
          </a:p>
          <a:p>
            <a:pPr algn="l"/>
            <a:r>
              <a:rPr lang="pt-BR" b="1" dirty="0"/>
              <a:t>console.log(</a:t>
            </a:r>
            <a:r>
              <a:rPr lang="pt-BR" b="1" dirty="0" err="1"/>
              <a:t>verificarAprovacao</a:t>
            </a:r>
            <a:r>
              <a:rPr lang="pt-BR" b="1" dirty="0"/>
              <a:t>(8));  // Aprovado!</a:t>
            </a:r>
          </a:p>
          <a:p>
            <a:pPr algn="l"/>
            <a:r>
              <a:rPr lang="pt-BR" b="1" dirty="0"/>
              <a:t>console.log(</a:t>
            </a:r>
            <a:r>
              <a:rPr lang="pt-BR" b="1" dirty="0" err="1"/>
              <a:t>verificarAprovacao</a:t>
            </a:r>
            <a:r>
              <a:rPr lang="pt-BR" b="1" dirty="0"/>
              <a:t>(5));  // Reprovado!</a:t>
            </a:r>
          </a:p>
          <a:p>
            <a:pPr algn="l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441570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AA245-8072-7D15-C488-7962837BE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943"/>
            <a:ext cx="9144000" cy="955966"/>
          </a:xfrm>
        </p:spPr>
        <p:txBody>
          <a:bodyPr>
            <a:normAutofit/>
          </a:bodyPr>
          <a:lstStyle/>
          <a:p>
            <a:r>
              <a:rPr lang="pt-BR" sz="4000" dirty="0"/>
              <a:t>JAVASCRIPT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833F03-BAF0-02CF-EC78-61E03964F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51909"/>
            <a:ext cx="9144000" cy="5510148"/>
          </a:xfrm>
        </p:spPr>
        <p:txBody>
          <a:bodyPr>
            <a:normAutofit/>
          </a:bodyPr>
          <a:lstStyle/>
          <a:p>
            <a:pPr algn="l"/>
            <a:r>
              <a:rPr lang="pt-BR" b="1" dirty="0"/>
              <a:t>Linha 1: Declara a função </a:t>
            </a:r>
            <a:r>
              <a:rPr lang="pt-BR" b="1" dirty="0" err="1"/>
              <a:t>verificarAprovacao</a:t>
            </a:r>
            <a:r>
              <a:rPr lang="pt-BR" b="1" dirty="0"/>
              <a:t>, que recebe um parâmetro nota.</a:t>
            </a:r>
          </a:p>
          <a:p>
            <a:pPr algn="l"/>
            <a:r>
              <a:rPr lang="pt-BR" b="1" dirty="0"/>
              <a:t>Linha 2: Verifica se a nota é maior ou igual a 7.</a:t>
            </a:r>
          </a:p>
          <a:p>
            <a:pPr algn="l"/>
            <a:r>
              <a:rPr lang="pt-BR" b="1" dirty="0"/>
              <a:t>Linha 3: Se a condição for verdadeira, a função retorna "Aprovado!".</a:t>
            </a:r>
          </a:p>
          <a:p>
            <a:pPr algn="l"/>
            <a:r>
              <a:rPr lang="pt-BR" b="1" dirty="0"/>
              <a:t>Linha 4: Inicia o bloco </a:t>
            </a:r>
            <a:r>
              <a:rPr lang="pt-BR" b="1" dirty="0" err="1"/>
              <a:t>else</a:t>
            </a:r>
            <a:r>
              <a:rPr lang="pt-BR" b="1" dirty="0"/>
              <a:t>, que é executado se a condição anterior for falsa.</a:t>
            </a:r>
          </a:p>
          <a:p>
            <a:pPr algn="l"/>
            <a:r>
              <a:rPr lang="pt-BR" b="1" dirty="0"/>
              <a:t>Linha 5: Retorna "Reprovado!" se a nota for menor que 7.</a:t>
            </a:r>
          </a:p>
          <a:p>
            <a:pPr algn="l"/>
            <a:r>
              <a:rPr lang="pt-BR" b="1" dirty="0"/>
              <a:t>Linha 6: Fecha a função.</a:t>
            </a:r>
          </a:p>
        </p:txBody>
      </p:sp>
    </p:spTree>
    <p:extLst>
      <p:ext uri="{BB962C8B-B14F-4D97-AF65-F5344CB8AC3E}">
        <p14:creationId xmlns:p14="http://schemas.microsoft.com/office/powerpoint/2010/main" val="1499059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AA245-8072-7D15-C488-7962837BE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943"/>
            <a:ext cx="9144000" cy="955966"/>
          </a:xfrm>
        </p:spPr>
        <p:txBody>
          <a:bodyPr>
            <a:normAutofit/>
          </a:bodyPr>
          <a:lstStyle/>
          <a:p>
            <a:r>
              <a:rPr lang="pt-BR" sz="4000" dirty="0"/>
              <a:t>JAVASCRIPT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833F03-BAF0-02CF-EC78-61E03964F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51909"/>
            <a:ext cx="9144000" cy="5510148"/>
          </a:xfrm>
        </p:spPr>
        <p:txBody>
          <a:bodyPr>
            <a:normAutofit/>
          </a:bodyPr>
          <a:lstStyle/>
          <a:p>
            <a:pPr algn="l"/>
            <a:endParaRPr lang="pt-BR" dirty="0"/>
          </a:p>
          <a:p>
            <a:pPr algn="l"/>
            <a:endParaRPr lang="pt-BR" dirty="0"/>
          </a:p>
          <a:p>
            <a:pPr algn="l"/>
            <a:endParaRPr lang="pt-BR" dirty="0"/>
          </a:p>
          <a:p>
            <a:pPr algn="l"/>
            <a:endParaRPr lang="pt-BR" dirty="0"/>
          </a:p>
          <a:p>
            <a:pPr algn="l"/>
            <a:endParaRPr lang="pt-BR" dirty="0"/>
          </a:p>
          <a:p>
            <a:pPr algn="l"/>
            <a:r>
              <a:rPr lang="pt-BR" dirty="0"/>
              <a:t>Crie uma função que determine se uma pessoa é maior de idade.</a:t>
            </a:r>
          </a:p>
          <a:p>
            <a:pPr algn="l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628390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AA245-8072-7D15-C488-7962837BE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943"/>
            <a:ext cx="9144000" cy="955966"/>
          </a:xfrm>
        </p:spPr>
        <p:txBody>
          <a:bodyPr>
            <a:normAutofit/>
          </a:bodyPr>
          <a:lstStyle/>
          <a:p>
            <a:r>
              <a:rPr lang="pt-BR" sz="4000" dirty="0"/>
              <a:t>JAVASCRIPT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833F03-BAF0-02CF-EC78-61E03964F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51909"/>
            <a:ext cx="9144000" cy="5510148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Crie uma função que determine se uma pessoa é maior de idade.</a:t>
            </a:r>
          </a:p>
          <a:p>
            <a:pPr algn="l"/>
            <a:r>
              <a:rPr lang="pt-BR" dirty="0"/>
              <a:t>function </a:t>
            </a:r>
            <a:r>
              <a:rPr lang="pt-BR" dirty="0" err="1"/>
              <a:t>verificarIdade</a:t>
            </a:r>
            <a:r>
              <a:rPr lang="pt-BR" dirty="0"/>
              <a:t>(idade) {</a:t>
            </a:r>
          </a:p>
          <a:p>
            <a:pPr algn="l"/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(idade &gt;= 18) {</a:t>
            </a:r>
          </a:p>
          <a:p>
            <a:pPr algn="l"/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"Maior de idade.";</a:t>
            </a:r>
          </a:p>
          <a:p>
            <a:pPr algn="l"/>
            <a:r>
              <a:rPr lang="pt-BR" dirty="0"/>
              <a:t>    } </a:t>
            </a:r>
            <a:r>
              <a:rPr lang="pt-BR" dirty="0" err="1"/>
              <a:t>else</a:t>
            </a:r>
            <a:r>
              <a:rPr lang="pt-BR" dirty="0"/>
              <a:t> {</a:t>
            </a:r>
          </a:p>
          <a:p>
            <a:pPr algn="l"/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"Menor de idade.";</a:t>
            </a:r>
          </a:p>
          <a:p>
            <a:pPr algn="l"/>
            <a:r>
              <a:rPr lang="pt-BR" dirty="0"/>
              <a:t>    }</a:t>
            </a:r>
          </a:p>
          <a:p>
            <a:pPr algn="l"/>
            <a:r>
              <a:rPr lang="pt-BR" dirty="0"/>
              <a:t>}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// Teste a função</a:t>
            </a:r>
          </a:p>
          <a:p>
            <a:pPr algn="l"/>
            <a:r>
              <a:rPr lang="pt-BR" dirty="0"/>
              <a:t>console.log(</a:t>
            </a:r>
            <a:r>
              <a:rPr lang="pt-BR" dirty="0" err="1"/>
              <a:t>verificarIdade</a:t>
            </a:r>
            <a:r>
              <a:rPr lang="pt-BR" dirty="0"/>
              <a:t>(20)); // Maior de idade.</a:t>
            </a:r>
          </a:p>
          <a:p>
            <a:pPr algn="l"/>
            <a:r>
              <a:rPr lang="pt-BR" dirty="0"/>
              <a:t>console.log(</a:t>
            </a:r>
            <a:r>
              <a:rPr lang="pt-BR" dirty="0" err="1"/>
              <a:t>verificarIdade</a:t>
            </a:r>
            <a:r>
              <a:rPr lang="pt-BR" dirty="0"/>
              <a:t>(16)); // Menor de idade.</a:t>
            </a:r>
          </a:p>
          <a:p>
            <a:pPr algn="l"/>
            <a:endParaRPr lang="pt-BR" dirty="0"/>
          </a:p>
          <a:p>
            <a:pPr algn="l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5265513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1741</Words>
  <Application>Microsoft Office PowerPoint</Application>
  <PresentationFormat>Widescreen</PresentationFormat>
  <Paragraphs>267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Tema do Office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professorlucas.souza01@gmail.com</dc:creator>
  <cp:lastModifiedBy>professorlucas.souza01@gmail.com</cp:lastModifiedBy>
  <cp:revision>1</cp:revision>
  <dcterms:created xsi:type="dcterms:W3CDTF">2024-09-19T09:21:44Z</dcterms:created>
  <dcterms:modified xsi:type="dcterms:W3CDTF">2024-09-24T00:41:14Z</dcterms:modified>
</cp:coreProperties>
</file>