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0" r:id="rId18"/>
    <p:sldId id="271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essorlucas.souza01@gmail.com" userId="2af955087a336683" providerId="LiveId" clId="{4AAC8BA7-65E8-4DD6-816A-8E463E982955}"/>
    <pc:docChg chg="undo redo custSel addSld delSld modSld sldOrd">
      <pc:chgData name="professorlucas.souza01@gmail.com" userId="2af955087a336683" providerId="LiveId" clId="{4AAC8BA7-65E8-4DD6-816A-8E463E982955}" dt="2024-10-03T10:04:26.998" v="492"/>
      <pc:docMkLst>
        <pc:docMk/>
      </pc:docMkLst>
      <pc:sldChg chg="modSp add mod">
        <pc:chgData name="professorlucas.souza01@gmail.com" userId="2af955087a336683" providerId="LiveId" clId="{4AAC8BA7-65E8-4DD6-816A-8E463E982955}" dt="2024-10-02T20:37:36.359" v="43"/>
        <pc:sldMkLst>
          <pc:docMk/>
          <pc:sldMk cId="997759555" sldId="258"/>
        </pc:sldMkLst>
        <pc:spChg chg="mod">
          <ac:chgData name="professorlucas.souza01@gmail.com" userId="2af955087a336683" providerId="LiveId" clId="{4AAC8BA7-65E8-4DD6-816A-8E463E982955}" dt="2024-10-02T20:35:18.646" v="11" actId="20577"/>
          <ac:spMkLst>
            <pc:docMk/>
            <pc:sldMk cId="997759555" sldId="258"/>
            <ac:spMk id="2" creationId="{665D226D-DABC-250C-020C-24935B355865}"/>
          </ac:spMkLst>
        </pc:spChg>
        <pc:spChg chg="mod">
          <ac:chgData name="professorlucas.souza01@gmail.com" userId="2af955087a336683" providerId="LiveId" clId="{4AAC8BA7-65E8-4DD6-816A-8E463E982955}" dt="2024-10-02T20:37:36.359" v="43"/>
          <ac:spMkLst>
            <pc:docMk/>
            <pc:sldMk cId="997759555" sldId="258"/>
            <ac:spMk id="3" creationId="{96477610-BB00-9625-84A7-9883C3C9B33D}"/>
          </ac:spMkLst>
        </pc:spChg>
      </pc:sldChg>
      <pc:sldChg chg="modSp add mod">
        <pc:chgData name="professorlucas.souza01@gmail.com" userId="2af955087a336683" providerId="LiveId" clId="{4AAC8BA7-65E8-4DD6-816A-8E463E982955}" dt="2024-10-02T20:44:47.655" v="46"/>
        <pc:sldMkLst>
          <pc:docMk/>
          <pc:sldMk cId="2939468310" sldId="259"/>
        </pc:sldMkLst>
        <pc:spChg chg="mod">
          <ac:chgData name="professorlucas.souza01@gmail.com" userId="2af955087a336683" providerId="LiveId" clId="{4AAC8BA7-65E8-4DD6-816A-8E463E982955}" dt="2024-10-02T20:44:47.655" v="46"/>
          <ac:spMkLst>
            <pc:docMk/>
            <pc:sldMk cId="2939468310" sldId="259"/>
            <ac:spMk id="3" creationId="{96477610-BB00-9625-84A7-9883C3C9B33D}"/>
          </ac:spMkLst>
        </pc:spChg>
      </pc:sldChg>
      <pc:sldChg chg="modSp add mod">
        <pc:chgData name="professorlucas.souza01@gmail.com" userId="2af955087a336683" providerId="LiveId" clId="{4AAC8BA7-65E8-4DD6-816A-8E463E982955}" dt="2024-10-03T01:31:52.732" v="171" actId="313"/>
        <pc:sldMkLst>
          <pc:docMk/>
          <pc:sldMk cId="1286081727" sldId="260"/>
        </pc:sldMkLst>
        <pc:spChg chg="mod">
          <ac:chgData name="professorlucas.souza01@gmail.com" userId="2af955087a336683" providerId="LiveId" clId="{4AAC8BA7-65E8-4DD6-816A-8E463E982955}" dt="2024-10-03T01:31:52.732" v="171" actId="313"/>
          <ac:spMkLst>
            <pc:docMk/>
            <pc:sldMk cId="1286081727" sldId="260"/>
            <ac:spMk id="3" creationId="{96477610-BB00-9625-84A7-9883C3C9B33D}"/>
          </ac:spMkLst>
        </pc:spChg>
      </pc:sldChg>
      <pc:sldChg chg="modSp add del mod">
        <pc:chgData name="professorlucas.souza01@gmail.com" userId="2af955087a336683" providerId="LiveId" clId="{4AAC8BA7-65E8-4DD6-816A-8E463E982955}" dt="2024-10-02T21:01:17.739" v="103" actId="47"/>
        <pc:sldMkLst>
          <pc:docMk/>
          <pc:sldMk cId="3343948529" sldId="261"/>
        </pc:sldMkLst>
        <pc:spChg chg="mod">
          <ac:chgData name="professorlucas.souza01@gmail.com" userId="2af955087a336683" providerId="LiveId" clId="{4AAC8BA7-65E8-4DD6-816A-8E463E982955}" dt="2024-10-02T20:59:13.395" v="99"/>
          <ac:spMkLst>
            <pc:docMk/>
            <pc:sldMk cId="3343948529" sldId="261"/>
            <ac:spMk id="3" creationId="{96477610-BB00-9625-84A7-9883C3C9B33D}"/>
          </ac:spMkLst>
        </pc:spChg>
      </pc:sldChg>
      <pc:sldChg chg="modSp add mod">
        <pc:chgData name="professorlucas.souza01@gmail.com" userId="2af955087a336683" providerId="LiveId" clId="{4AAC8BA7-65E8-4DD6-816A-8E463E982955}" dt="2024-10-02T21:00:16.243" v="102"/>
        <pc:sldMkLst>
          <pc:docMk/>
          <pc:sldMk cId="2697307080" sldId="262"/>
        </pc:sldMkLst>
        <pc:spChg chg="mod">
          <ac:chgData name="professorlucas.souza01@gmail.com" userId="2af955087a336683" providerId="LiveId" clId="{4AAC8BA7-65E8-4DD6-816A-8E463E982955}" dt="2024-10-02T21:00:16.243" v="102"/>
          <ac:spMkLst>
            <pc:docMk/>
            <pc:sldMk cId="2697307080" sldId="262"/>
            <ac:spMk id="3" creationId="{96477610-BB00-9625-84A7-9883C3C9B33D}"/>
          </ac:spMkLst>
        </pc:spChg>
      </pc:sldChg>
      <pc:sldChg chg="modSp add mod">
        <pc:chgData name="professorlucas.souza01@gmail.com" userId="2af955087a336683" providerId="LiveId" clId="{4AAC8BA7-65E8-4DD6-816A-8E463E982955}" dt="2024-10-02T21:03:10.020" v="107" actId="27636"/>
        <pc:sldMkLst>
          <pc:docMk/>
          <pc:sldMk cId="2946945414" sldId="263"/>
        </pc:sldMkLst>
        <pc:spChg chg="mod">
          <ac:chgData name="professorlucas.souza01@gmail.com" userId="2af955087a336683" providerId="LiveId" clId="{4AAC8BA7-65E8-4DD6-816A-8E463E982955}" dt="2024-10-02T21:03:10.020" v="107" actId="27636"/>
          <ac:spMkLst>
            <pc:docMk/>
            <pc:sldMk cId="2946945414" sldId="263"/>
            <ac:spMk id="3" creationId="{96477610-BB00-9625-84A7-9883C3C9B33D}"/>
          </ac:spMkLst>
        </pc:spChg>
      </pc:sldChg>
      <pc:sldChg chg="modSp add mod">
        <pc:chgData name="professorlucas.souza01@gmail.com" userId="2af955087a336683" providerId="LiveId" clId="{4AAC8BA7-65E8-4DD6-816A-8E463E982955}" dt="2024-10-02T21:09:37.888" v="132" actId="20577"/>
        <pc:sldMkLst>
          <pc:docMk/>
          <pc:sldMk cId="1269647757" sldId="264"/>
        </pc:sldMkLst>
        <pc:spChg chg="mod">
          <ac:chgData name="professorlucas.souza01@gmail.com" userId="2af955087a336683" providerId="LiveId" clId="{4AAC8BA7-65E8-4DD6-816A-8E463E982955}" dt="2024-10-02T21:09:37.888" v="132" actId="20577"/>
          <ac:spMkLst>
            <pc:docMk/>
            <pc:sldMk cId="1269647757" sldId="264"/>
            <ac:spMk id="3" creationId="{96477610-BB00-9625-84A7-9883C3C9B33D}"/>
          </ac:spMkLst>
        </pc:spChg>
      </pc:sldChg>
      <pc:sldChg chg="modSp add mod">
        <pc:chgData name="professorlucas.souza01@gmail.com" userId="2af955087a336683" providerId="LiveId" clId="{4AAC8BA7-65E8-4DD6-816A-8E463E982955}" dt="2024-10-02T21:11:59.470" v="137" actId="20577"/>
        <pc:sldMkLst>
          <pc:docMk/>
          <pc:sldMk cId="1205013911" sldId="265"/>
        </pc:sldMkLst>
        <pc:spChg chg="mod">
          <ac:chgData name="professorlucas.souza01@gmail.com" userId="2af955087a336683" providerId="LiveId" clId="{4AAC8BA7-65E8-4DD6-816A-8E463E982955}" dt="2024-10-02T21:11:59.470" v="137" actId="20577"/>
          <ac:spMkLst>
            <pc:docMk/>
            <pc:sldMk cId="1205013911" sldId="265"/>
            <ac:spMk id="3" creationId="{96477610-BB00-9625-84A7-9883C3C9B33D}"/>
          </ac:spMkLst>
        </pc:spChg>
      </pc:sldChg>
      <pc:sldChg chg="modSp add mod">
        <pc:chgData name="professorlucas.souza01@gmail.com" userId="2af955087a336683" providerId="LiveId" clId="{4AAC8BA7-65E8-4DD6-816A-8E463E982955}" dt="2024-10-02T21:13:01.802" v="150" actId="20577"/>
        <pc:sldMkLst>
          <pc:docMk/>
          <pc:sldMk cId="620883125" sldId="266"/>
        </pc:sldMkLst>
        <pc:spChg chg="mod">
          <ac:chgData name="professorlucas.souza01@gmail.com" userId="2af955087a336683" providerId="LiveId" clId="{4AAC8BA7-65E8-4DD6-816A-8E463E982955}" dt="2024-10-02T21:13:01.802" v="150" actId="20577"/>
          <ac:spMkLst>
            <pc:docMk/>
            <pc:sldMk cId="620883125" sldId="266"/>
            <ac:spMk id="3" creationId="{96477610-BB00-9625-84A7-9883C3C9B33D}"/>
          </ac:spMkLst>
        </pc:spChg>
      </pc:sldChg>
      <pc:sldChg chg="modSp add mod">
        <pc:chgData name="professorlucas.souza01@gmail.com" userId="2af955087a336683" providerId="LiveId" clId="{4AAC8BA7-65E8-4DD6-816A-8E463E982955}" dt="2024-10-03T00:59:48.514" v="170" actId="20577"/>
        <pc:sldMkLst>
          <pc:docMk/>
          <pc:sldMk cId="1281851094" sldId="267"/>
        </pc:sldMkLst>
        <pc:spChg chg="mod">
          <ac:chgData name="professorlucas.souza01@gmail.com" userId="2af955087a336683" providerId="LiveId" clId="{4AAC8BA7-65E8-4DD6-816A-8E463E982955}" dt="2024-10-03T00:59:48.514" v="170" actId="20577"/>
          <ac:spMkLst>
            <pc:docMk/>
            <pc:sldMk cId="1281851094" sldId="267"/>
            <ac:spMk id="3" creationId="{96477610-BB00-9625-84A7-9883C3C9B33D}"/>
          </ac:spMkLst>
        </pc:spChg>
      </pc:sldChg>
      <pc:sldChg chg="modSp add mod">
        <pc:chgData name="professorlucas.souza01@gmail.com" userId="2af955087a336683" providerId="LiveId" clId="{4AAC8BA7-65E8-4DD6-816A-8E463E982955}" dt="2024-10-02T21:20:15.658" v="162" actId="27636"/>
        <pc:sldMkLst>
          <pc:docMk/>
          <pc:sldMk cId="1338637744" sldId="268"/>
        </pc:sldMkLst>
        <pc:spChg chg="mod">
          <ac:chgData name="professorlucas.souza01@gmail.com" userId="2af955087a336683" providerId="LiveId" clId="{4AAC8BA7-65E8-4DD6-816A-8E463E982955}" dt="2024-10-02T21:20:15.658" v="162" actId="27636"/>
          <ac:spMkLst>
            <pc:docMk/>
            <pc:sldMk cId="1338637744" sldId="268"/>
            <ac:spMk id="3" creationId="{96477610-BB00-9625-84A7-9883C3C9B33D}"/>
          </ac:spMkLst>
        </pc:spChg>
      </pc:sldChg>
      <pc:sldChg chg="addSp modSp add mod">
        <pc:chgData name="professorlucas.souza01@gmail.com" userId="2af955087a336683" providerId="LiveId" clId="{4AAC8BA7-65E8-4DD6-816A-8E463E982955}" dt="2024-10-03T02:13:37.464" v="246" actId="14100"/>
        <pc:sldMkLst>
          <pc:docMk/>
          <pc:sldMk cId="1423728783" sldId="269"/>
        </pc:sldMkLst>
        <pc:spChg chg="mod">
          <ac:chgData name="professorlucas.souza01@gmail.com" userId="2af955087a336683" providerId="LiveId" clId="{4AAC8BA7-65E8-4DD6-816A-8E463E982955}" dt="2024-10-03T02:07:40.460" v="226" actId="120"/>
          <ac:spMkLst>
            <pc:docMk/>
            <pc:sldMk cId="1423728783" sldId="269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2:09:16.073" v="242" actId="6549"/>
          <ac:spMkLst>
            <pc:docMk/>
            <pc:sldMk cId="1423728783" sldId="269"/>
            <ac:spMk id="4" creationId="{1D2E6064-867C-663F-48BF-DA9683165378}"/>
          </ac:spMkLst>
        </pc:spChg>
        <pc:spChg chg="add mod">
          <ac:chgData name="professorlucas.souza01@gmail.com" userId="2af955087a336683" providerId="LiveId" clId="{4AAC8BA7-65E8-4DD6-816A-8E463E982955}" dt="2024-10-03T02:13:37.464" v="246" actId="14100"/>
          <ac:spMkLst>
            <pc:docMk/>
            <pc:sldMk cId="1423728783" sldId="269"/>
            <ac:spMk id="5" creationId="{87CCD3FF-DE35-7B4C-7211-73F4DAF6C3D3}"/>
          </ac:spMkLst>
        </pc:spChg>
      </pc:sldChg>
      <pc:sldChg chg="addSp modSp add mod">
        <pc:chgData name="professorlucas.souza01@gmail.com" userId="2af955087a336683" providerId="LiveId" clId="{4AAC8BA7-65E8-4DD6-816A-8E463E982955}" dt="2024-10-03T02:33:18.815" v="256" actId="14100"/>
        <pc:sldMkLst>
          <pc:docMk/>
          <pc:sldMk cId="60583749" sldId="270"/>
        </pc:sldMkLst>
        <pc:spChg chg="mod">
          <ac:chgData name="professorlucas.souza01@gmail.com" userId="2af955087a336683" providerId="LiveId" clId="{4AAC8BA7-65E8-4DD6-816A-8E463E982955}" dt="2024-10-03T02:31:08.890" v="252" actId="120"/>
          <ac:spMkLst>
            <pc:docMk/>
            <pc:sldMk cId="60583749" sldId="270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2:33:18.815" v="256" actId="14100"/>
          <ac:spMkLst>
            <pc:docMk/>
            <pc:sldMk cId="60583749" sldId="270"/>
            <ac:spMk id="4" creationId="{996D2ED4-881F-4005-F816-443A1FE1463D}"/>
          </ac:spMkLst>
        </pc:spChg>
      </pc:sldChg>
      <pc:sldChg chg="addSp modSp add mod">
        <pc:chgData name="professorlucas.souza01@gmail.com" userId="2af955087a336683" providerId="LiveId" clId="{4AAC8BA7-65E8-4DD6-816A-8E463E982955}" dt="2024-10-03T02:41:31.750" v="266" actId="14100"/>
        <pc:sldMkLst>
          <pc:docMk/>
          <pc:sldMk cId="2182553433" sldId="271"/>
        </pc:sldMkLst>
        <pc:spChg chg="mod">
          <ac:chgData name="professorlucas.souza01@gmail.com" userId="2af955087a336683" providerId="LiveId" clId="{4AAC8BA7-65E8-4DD6-816A-8E463E982955}" dt="2024-10-03T02:36:06.625" v="262" actId="27636"/>
          <ac:spMkLst>
            <pc:docMk/>
            <pc:sldMk cId="2182553433" sldId="271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2:41:31.750" v="266" actId="14100"/>
          <ac:spMkLst>
            <pc:docMk/>
            <pc:sldMk cId="2182553433" sldId="271"/>
            <ac:spMk id="4" creationId="{D2F550CA-19EF-88A0-2ECE-963D39CC1E69}"/>
          </ac:spMkLst>
        </pc:spChg>
      </pc:sldChg>
      <pc:sldChg chg="modSp add mod ord">
        <pc:chgData name="professorlucas.souza01@gmail.com" userId="2af955087a336683" providerId="LiveId" clId="{4AAC8BA7-65E8-4DD6-816A-8E463E982955}" dt="2024-10-03T10:03:38.252" v="489" actId="20577"/>
        <pc:sldMkLst>
          <pc:docMk/>
          <pc:sldMk cId="1915720543" sldId="272"/>
        </pc:sldMkLst>
        <pc:spChg chg="mod">
          <ac:chgData name="professorlucas.souza01@gmail.com" userId="2af955087a336683" providerId="LiveId" clId="{4AAC8BA7-65E8-4DD6-816A-8E463E982955}" dt="2024-10-03T10:03:38.252" v="489" actId="20577"/>
          <ac:spMkLst>
            <pc:docMk/>
            <pc:sldMk cId="1915720543" sldId="272"/>
            <ac:spMk id="3" creationId="{96477610-BB00-9625-84A7-9883C3C9B33D}"/>
          </ac:spMkLst>
        </pc:spChg>
      </pc:sldChg>
      <pc:sldChg chg="delSp modSp add mod ord">
        <pc:chgData name="professorlucas.souza01@gmail.com" userId="2af955087a336683" providerId="LiveId" clId="{4AAC8BA7-65E8-4DD6-816A-8E463E982955}" dt="2024-10-03T10:04:26.998" v="492"/>
        <pc:sldMkLst>
          <pc:docMk/>
          <pc:sldMk cId="59248343" sldId="273"/>
        </pc:sldMkLst>
        <pc:spChg chg="mod">
          <ac:chgData name="professorlucas.souza01@gmail.com" userId="2af955087a336683" providerId="LiveId" clId="{4AAC8BA7-65E8-4DD6-816A-8E463E982955}" dt="2024-10-03T10:04:26.998" v="492"/>
          <ac:spMkLst>
            <pc:docMk/>
            <pc:sldMk cId="59248343" sldId="273"/>
            <ac:spMk id="3" creationId="{96477610-BB00-9625-84A7-9883C3C9B33D}"/>
          </ac:spMkLst>
        </pc:spChg>
        <pc:spChg chg="del">
          <ac:chgData name="professorlucas.souza01@gmail.com" userId="2af955087a336683" providerId="LiveId" clId="{4AAC8BA7-65E8-4DD6-816A-8E463E982955}" dt="2024-10-03T03:01:27.346" v="277" actId="478"/>
          <ac:spMkLst>
            <pc:docMk/>
            <pc:sldMk cId="59248343" sldId="273"/>
            <ac:spMk id="4" creationId="{D2F550CA-19EF-88A0-2ECE-963D39CC1E69}"/>
          </ac:spMkLst>
        </pc:spChg>
      </pc:sldChg>
      <pc:sldChg chg="addSp modSp add mod">
        <pc:chgData name="professorlucas.souza01@gmail.com" userId="2af955087a336683" providerId="LiveId" clId="{4AAC8BA7-65E8-4DD6-816A-8E463E982955}" dt="2024-10-03T03:15:19.926" v="288"/>
        <pc:sldMkLst>
          <pc:docMk/>
          <pc:sldMk cId="3306260257" sldId="274"/>
        </pc:sldMkLst>
        <pc:spChg chg="mod">
          <ac:chgData name="professorlucas.souza01@gmail.com" userId="2af955087a336683" providerId="LiveId" clId="{4AAC8BA7-65E8-4DD6-816A-8E463E982955}" dt="2024-10-03T03:14:10.569" v="283" actId="27636"/>
          <ac:spMkLst>
            <pc:docMk/>
            <pc:sldMk cId="3306260257" sldId="274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3:15:19.926" v="288"/>
          <ac:spMkLst>
            <pc:docMk/>
            <pc:sldMk cId="3306260257" sldId="274"/>
            <ac:spMk id="4" creationId="{1276E6C6-685E-B04B-BF6A-7C504D838F81}"/>
          </ac:spMkLst>
        </pc:spChg>
      </pc:sldChg>
      <pc:sldChg chg="addSp modSp add mod">
        <pc:chgData name="professorlucas.souza01@gmail.com" userId="2af955087a336683" providerId="LiveId" clId="{4AAC8BA7-65E8-4DD6-816A-8E463E982955}" dt="2024-10-03T04:02:00.293" v="300"/>
        <pc:sldMkLst>
          <pc:docMk/>
          <pc:sldMk cId="2878376525" sldId="275"/>
        </pc:sldMkLst>
        <pc:spChg chg="mod">
          <ac:chgData name="professorlucas.souza01@gmail.com" userId="2af955087a336683" providerId="LiveId" clId="{4AAC8BA7-65E8-4DD6-816A-8E463E982955}" dt="2024-10-03T03:46:54.958" v="292" actId="27636"/>
          <ac:spMkLst>
            <pc:docMk/>
            <pc:sldMk cId="2878376525" sldId="275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3:59:53.786" v="296" actId="1076"/>
          <ac:spMkLst>
            <pc:docMk/>
            <pc:sldMk cId="2878376525" sldId="275"/>
            <ac:spMk id="4" creationId="{70F0948C-F31D-D548-ECFB-078765B5C96C}"/>
          </ac:spMkLst>
        </pc:spChg>
        <pc:spChg chg="add mod">
          <ac:chgData name="professorlucas.souza01@gmail.com" userId="2af955087a336683" providerId="LiveId" clId="{4AAC8BA7-65E8-4DD6-816A-8E463E982955}" dt="2024-10-03T04:02:00.293" v="300"/>
          <ac:spMkLst>
            <pc:docMk/>
            <pc:sldMk cId="2878376525" sldId="275"/>
            <ac:spMk id="5" creationId="{E03425CA-4059-9BC7-2C3C-6561E775A33F}"/>
          </ac:spMkLst>
        </pc:spChg>
      </pc:sldChg>
      <pc:sldChg chg="addSp delSp modSp add mod">
        <pc:chgData name="professorlucas.souza01@gmail.com" userId="2af955087a336683" providerId="LiveId" clId="{4AAC8BA7-65E8-4DD6-816A-8E463E982955}" dt="2024-10-03T04:15:54.182" v="376" actId="20577"/>
        <pc:sldMkLst>
          <pc:docMk/>
          <pc:sldMk cId="3835865524" sldId="276"/>
        </pc:sldMkLst>
        <pc:spChg chg="mod">
          <ac:chgData name="professorlucas.souza01@gmail.com" userId="2af955087a336683" providerId="LiveId" clId="{4AAC8BA7-65E8-4DD6-816A-8E463E982955}" dt="2024-10-03T04:15:54.182" v="376" actId="20577"/>
          <ac:spMkLst>
            <pc:docMk/>
            <pc:sldMk cId="3835865524" sldId="276"/>
            <ac:spMk id="2" creationId="{665D226D-DABC-250C-020C-24935B355865}"/>
          </ac:spMkLst>
        </pc:spChg>
        <pc:spChg chg="mod">
          <ac:chgData name="professorlucas.souza01@gmail.com" userId="2af955087a336683" providerId="LiveId" clId="{4AAC8BA7-65E8-4DD6-816A-8E463E982955}" dt="2024-10-03T04:03:53.410" v="304" actId="27636"/>
          <ac:spMkLst>
            <pc:docMk/>
            <pc:sldMk cId="3835865524" sldId="276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4:07:10.002" v="318" actId="14100"/>
          <ac:spMkLst>
            <pc:docMk/>
            <pc:sldMk cId="3835865524" sldId="276"/>
            <ac:spMk id="4" creationId="{5092B8E5-2514-D572-D832-5EDAA9DCDD92}"/>
          </ac:spMkLst>
        </pc:spChg>
        <pc:spChg chg="add mod">
          <ac:chgData name="professorlucas.souza01@gmail.com" userId="2af955087a336683" providerId="LiveId" clId="{4AAC8BA7-65E8-4DD6-816A-8E463E982955}" dt="2024-10-03T04:07:00.992" v="317" actId="14100"/>
          <ac:spMkLst>
            <pc:docMk/>
            <pc:sldMk cId="3835865524" sldId="276"/>
            <ac:spMk id="5" creationId="{D8A2E997-71A4-ABC3-9F34-99F01626871C}"/>
          </ac:spMkLst>
        </pc:spChg>
        <pc:spChg chg="add del mod">
          <ac:chgData name="professorlucas.souza01@gmail.com" userId="2af955087a336683" providerId="LiveId" clId="{4AAC8BA7-65E8-4DD6-816A-8E463E982955}" dt="2024-10-03T04:13:28.064" v="332"/>
          <ac:spMkLst>
            <pc:docMk/>
            <pc:sldMk cId="3835865524" sldId="276"/>
            <ac:spMk id="6" creationId="{95FC0EE5-6206-E62E-D4F9-815DA9375DF6}"/>
          </ac:spMkLst>
        </pc:spChg>
        <pc:spChg chg="add del mod">
          <ac:chgData name="professorlucas.souza01@gmail.com" userId="2af955087a336683" providerId="LiveId" clId="{4AAC8BA7-65E8-4DD6-816A-8E463E982955}" dt="2024-10-03T04:13:50.531" v="335"/>
          <ac:spMkLst>
            <pc:docMk/>
            <pc:sldMk cId="3835865524" sldId="276"/>
            <ac:spMk id="7" creationId="{81330BAE-706B-EF98-6868-7FDF0934D1DC}"/>
          </ac:spMkLst>
        </pc:spChg>
      </pc:sldChg>
      <pc:sldChg chg="addSp modSp add mod">
        <pc:chgData name="professorlucas.souza01@gmail.com" userId="2af955087a336683" providerId="LiveId" clId="{4AAC8BA7-65E8-4DD6-816A-8E463E982955}" dt="2024-10-03T09:25:31.989" v="381" actId="14100"/>
        <pc:sldMkLst>
          <pc:docMk/>
          <pc:sldMk cId="3719885756" sldId="277"/>
        </pc:sldMkLst>
        <pc:spChg chg="mod">
          <ac:chgData name="professorlucas.souza01@gmail.com" userId="2af955087a336683" providerId="LiveId" clId="{4AAC8BA7-65E8-4DD6-816A-8E463E982955}" dt="2024-10-03T04:13:11.365" v="329" actId="122"/>
          <ac:spMkLst>
            <pc:docMk/>
            <pc:sldMk cId="3719885756" sldId="277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9:25:31.989" v="381" actId="14100"/>
          <ac:spMkLst>
            <pc:docMk/>
            <pc:sldMk cId="3719885756" sldId="277"/>
            <ac:spMk id="4" creationId="{292D9B7F-0B53-EDA0-1C20-278EDCB6CCA5}"/>
          </ac:spMkLst>
        </pc:spChg>
      </pc:sldChg>
      <pc:sldChg chg="addSp modSp add mod">
        <pc:chgData name="professorlucas.souza01@gmail.com" userId="2af955087a336683" providerId="LiveId" clId="{4AAC8BA7-65E8-4DD6-816A-8E463E982955}" dt="2024-10-03T09:41:34.843" v="410" actId="113"/>
        <pc:sldMkLst>
          <pc:docMk/>
          <pc:sldMk cId="1845731569" sldId="278"/>
        </pc:sldMkLst>
        <pc:spChg chg="mod">
          <ac:chgData name="professorlucas.souza01@gmail.com" userId="2af955087a336683" providerId="LiveId" clId="{4AAC8BA7-65E8-4DD6-816A-8E463E982955}" dt="2024-10-03T09:41:34.843" v="410" actId="113"/>
          <ac:spMkLst>
            <pc:docMk/>
            <pc:sldMk cId="1845731569" sldId="278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9:29:48.865" v="388" actId="14100"/>
          <ac:spMkLst>
            <pc:docMk/>
            <pc:sldMk cId="1845731569" sldId="278"/>
            <ac:spMk id="4" creationId="{B74FA508-06C1-2799-6388-EC254A2A5C0B}"/>
          </ac:spMkLst>
        </pc:spChg>
      </pc:sldChg>
      <pc:sldChg chg="addSp modSp add mod">
        <pc:chgData name="professorlucas.souza01@gmail.com" userId="2af955087a336683" providerId="LiveId" clId="{4AAC8BA7-65E8-4DD6-816A-8E463E982955}" dt="2024-10-03T09:43:41.553" v="436" actId="14100"/>
        <pc:sldMkLst>
          <pc:docMk/>
          <pc:sldMk cId="3556765599" sldId="279"/>
        </pc:sldMkLst>
        <pc:spChg chg="mod">
          <ac:chgData name="professorlucas.souza01@gmail.com" userId="2af955087a336683" providerId="LiveId" clId="{4AAC8BA7-65E8-4DD6-816A-8E463E982955}" dt="2024-10-03T09:42:26.162" v="432" actId="113"/>
          <ac:spMkLst>
            <pc:docMk/>
            <pc:sldMk cId="3556765599" sldId="279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9:43:41.553" v="436" actId="14100"/>
          <ac:spMkLst>
            <pc:docMk/>
            <pc:sldMk cId="3556765599" sldId="279"/>
            <ac:spMk id="4" creationId="{70189F78-74A7-B3F5-9C14-24472880180E}"/>
          </ac:spMkLst>
        </pc:spChg>
      </pc:sldChg>
      <pc:sldChg chg="addSp modSp add mod">
        <pc:chgData name="professorlucas.souza01@gmail.com" userId="2af955087a336683" providerId="LiveId" clId="{4AAC8BA7-65E8-4DD6-816A-8E463E982955}" dt="2024-10-03T09:49:04.189" v="448"/>
        <pc:sldMkLst>
          <pc:docMk/>
          <pc:sldMk cId="2185609975" sldId="280"/>
        </pc:sldMkLst>
        <pc:spChg chg="mod">
          <ac:chgData name="professorlucas.souza01@gmail.com" userId="2af955087a336683" providerId="LiveId" clId="{4AAC8BA7-65E8-4DD6-816A-8E463E982955}" dt="2024-10-03T09:46:40.925" v="442" actId="27636"/>
          <ac:spMkLst>
            <pc:docMk/>
            <pc:sldMk cId="2185609975" sldId="280"/>
            <ac:spMk id="3" creationId="{96477610-BB00-9625-84A7-9883C3C9B33D}"/>
          </ac:spMkLst>
        </pc:spChg>
        <pc:spChg chg="add mod">
          <ac:chgData name="professorlucas.souza01@gmail.com" userId="2af955087a336683" providerId="LiveId" clId="{4AAC8BA7-65E8-4DD6-816A-8E463E982955}" dt="2024-10-03T09:48:23.081" v="446" actId="20577"/>
          <ac:spMkLst>
            <pc:docMk/>
            <pc:sldMk cId="2185609975" sldId="280"/>
            <ac:spMk id="4" creationId="{0BF49192-6D2C-CA9C-E3D2-359C551E19E9}"/>
          </ac:spMkLst>
        </pc:spChg>
        <pc:spChg chg="add mod">
          <ac:chgData name="professorlucas.souza01@gmail.com" userId="2af955087a336683" providerId="LiveId" clId="{4AAC8BA7-65E8-4DD6-816A-8E463E982955}" dt="2024-10-03T09:49:04.189" v="448"/>
          <ac:spMkLst>
            <pc:docMk/>
            <pc:sldMk cId="2185609975" sldId="280"/>
            <ac:spMk id="5" creationId="{F17F40C8-11AC-DC21-E649-6F3B396F2F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6709B-48F4-0722-2FAF-90E9045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69C89E-06F6-9CCE-C68A-84ED68457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A2B50F-21DE-CEAB-4304-07F8980E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844AEF-68D7-446F-59EC-D9646EA0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82A73-F6B5-9F15-F671-E441F3B4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A5635-A547-9DCE-CF4B-3C323CB9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4D122E-BD0D-0CD0-F3D9-4E02915A4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D080A-10DA-32A1-4224-ABDBBACB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5FA5D-492A-214C-A51A-65CDF6D9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20EE7-A17A-FEC3-1313-25A817C0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15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D5B521-857F-951A-F085-F33848D41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B42D7-491B-07D9-7BD8-BE0B3388E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A67A7-A1D0-F53F-EB72-1224EEA2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E0A1E-FAF6-5BD4-592F-E3355FC2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243F5B-2B10-A33A-9F38-C3A53BD6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4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8570-F620-2BB1-4A39-70372141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22105-7005-0478-E56C-57486B51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56ABA-FAA8-0BB2-6D31-1626B4C6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2701-A753-EC64-18A4-3EF7586F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DF02A9-E29A-F7E3-557E-5A36AE4E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2B44B-4685-F872-A0F4-D4CC7170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5380C-E957-D950-358F-30E3535D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FD52F-9B23-31A3-3849-A82ADA99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61525-B821-3469-F31B-43833A70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D4C6C-A706-3E78-E1B5-E79CC514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70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7D1F9-BF62-7029-9D33-7BBA2D25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D64E7-1007-4B2E-0F36-11E235DCA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0CF715-8AB4-4F15-1C7C-20B60812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C4AEB9-C7EC-985A-5CF1-05340022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0E934-44CC-51C8-F71F-57C8C766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8E979A-23B6-DE81-6DFE-AFE8A5D7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0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FAD38-CF81-0A31-20F2-A112B3BD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F847B-70EE-F61E-928C-2150CBC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A00A2F-F45C-711C-4EED-23F237B8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76F45A-8699-C0DC-46DA-9A04295BD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486E26-72C4-93C6-2E76-6F8959F36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75ED8E-9653-F43C-8092-CD7FF3FC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5CC65-C761-0F52-AB57-FA064743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FC10AE-58C4-1EA8-1446-62F555E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0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4793A-70FF-F34A-8293-48A9862D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910EA-7671-3228-5AC1-10E8CAFA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D91ADF-D7B5-30D3-3DD3-56817F20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BDB6AA-BF29-D9E8-5083-C42B797C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9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96893E-7AA9-1B20-8DE0-89F1BD75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261FF6-0082-8821-E087-2D90EBB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763C0-2C20-DA2E-9468-B08D7ED1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66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A1473-26A2-D226-AAF9-6A9AB961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5F08C-C150-BA50-81F1-E75BF854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58563E-B904-62A8-42B9-0564C845D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51FD3-6CFC-0B0C-AB95-AAFAEA8C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CF0359-1817-B3E6-950E-0F1ACC09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E5E0F-02DA-1FCB-0112-740B3F9B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3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9381F-07EB-A15E-0ABD-0261F2C7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998C9-017D-6D49-A2DD-F96A8C29B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AE1BBE-1039-5FCD-F64A-0CD3C407C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DC28C6-6873-2CD1-8CAF-3E08FD1B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7742A8-716D-2CD5-7C05-9C0BADDA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5CDBF6-1148-BAC3-16CA-FE179B30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98379-3033-8DFB-3E4E-9D919B2C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8D2F02-46EB-FFCE-9CFD-F6D2A626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6F176-5FED-A0D3-317A-F84F110CC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F18A-F9EB-4EB1-BA26-F98AFA8818F1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46CFF-C0A5-AC8A-9591-74AA0BE4C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321C7-46E3-E475-5472-D93AEF7BB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0A0E-7586-4523-B6AB-FD4001D38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30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Função para Somar Dois Números</a:t>
            </a:r>
          </a:p>
          <a:p>
            <a:endParaRPr lang="pt-BR" dirty="0"/>
          </a:p>
          <a:p>
            <a:r>
              <a:rPr lang="pt-BR" dirty="0"/>
              <a:t>// Define uma função chamada somar</a:t>
            </a:r>
          </a:p>
          <a:p>
            <a:r>
              <a:rPr lang="pt-BR" dirty="0"/>
              <a:t>function somar(a, b) {</a:t>
            </a:r>
          </a:p>
          <a:p>
            <a:r>
              <a:rPr lang="pt-BR" dirty="0"/>
              <a:t>    // Retorna a soma dos parâmetros a e b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a + b;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// Chama a função somar com os argumentos 5 e 3</a:t>
            </a:r>
          </a:p>
          <a:p>
            <a:r>
              <a:rPr lang="pt-BR" dirty="0"/>
              <a:t>let resultado = somar(5, 3);</a:t>
            </a:r>
          </a:p>
          <a:p>
            <a:endParaRPr lang="pt-BR" dirty="0"/>
          </a:p>
          <a:p>
            <a:r>
              <a:rPr lang="pt-BR" dirty="0"/>
              <a:t>// Exibe o resultado no console</a:t>
            </a:r>
          </a:p>
          <a:p>
            <a:r>
              <a:rPr lang="pt-BR" dirty="0"/>
              <a:t>console.log(resultado); // Saída: 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1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Você também pode adicionar novas propriedades a um objeto:</a:t>
            </a:r>
          </a:p>
          <a:p>
            <a:endParaRPr lang="pt-BR" dirty="0"/>
          </a:p>
          <a:p>
            <a:r>
              <a:rPr lang="pt-BR" dirty="0" err="1"/>
              <a:t>carro.modelo</a:t>
            </a:r>
            <a:r>
              <a:rPr lang="pt-BR" dirty="0"/>
              <a:t> = 'Fiesta'</a:t>
            </a:r>
          </a:p>
          <a:p>
            <a:endParaRPr lang="pt-BR" dirty="0"/>
          </a:p>
          <a:p>
            <a:r>
              <a:rPr lang="pt-BR" dirty="0" err="1"/>
              <a:t>carro.modelo</a:t>
            </a:r>
            <a:r>
              <a:rPr lang="pt-BR" dirty="0"/>
              <a:t> //'Fiesta'</a:t>
            </a:r>
          </a:p>
          <a:p>
            <a:r>
              <a:rPr lang="pt-BR" dirty="0"/>
              <a:t>Dado o objeto</a:t>
            </a:r>
          </a:p>
          <a:p>
            <a:endParaRPr lang="pt-BR" dirty="0"/>
          </a:p>
          <a:p>
            <a:r>
              <a:rPr lang="pt-BR" dirty="0"/>
              <a:t>const carro = {</a:t>
            </a:r>
          </a:p>
          <a:p>
            <a:r>
              <a:rPr lang="pt-BR" dirty="0"/>
              <a:t>  cor: 'azul',</a:t>
            </a:r>
          </a:p>
          <a:p>
            <a:r>
              <a:rPr lang="pt-BR" dirty="0"/>
              <a:t>  marca: 'Ford’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Pode-se excluir uma propriedade dele usando</a:t>
            </a:r>
          </a:p>
          <a:p>
            <a:endParaRPr lang="pt-BR" dirty="0"/>
          </a:p>
          <a:p>
            <a:r>
              <a:rPr lang="pt-BR" dirty="0"/>
              <a:t>delete </a:t>
            </a:r>
            <a:r>
              <a:rPr lang="pt-BR" dirty="0" err="1"/>
              <a:t>carro.marca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88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Métodos de objetos</a:t>
            </a:r>
          </a:p>
          <a:p>
            <a:r>
              <a:rPr lang="pt-BR" dirty="0"/>
              <a:t>Falamos sobre funções em um capítulo anterior.</a:t>
            </a:r>
          </a:p>
          <a:p>
            <a:endParaRPr lang="pt-BR" dirty="0"/>
          </a:p>
          <a:p>
            <a:r>
              <a:rPr lang="pt-BR" dirty="0"/>
              <a:t>As funções podem ser atribuídas a uma propriedade de função e, nesse caso, são chamadas de métodos.</a:t>
            </a:r>
          </a:p>
          <a:p>
            <a:endParaRPr lang="pt-BR" dirty="0"/>
          </a:p>
          <a:p>
            <a:r>
              <a:rPr lang="pt-BR" dirty="0"/>
              <a:t>Neste exemplo, a propriedade ligar tem uma função atribuída e podemos invocá-la usando a sintaxe de ponto que usamos para propriedades, com os parênteses no final:</a:t>
            </a:r>
          </a:p>
          <a:p>
            <a:endParaRPr lang="pt-BR" dirty="0"/>
          </a:p>
          <a:p>
            <a:r>
              <a:rPr lang="pt-BR" dirty="0"/>
              <a:t>const carro = {</a:t>
            </a:r>
          </a:p>
          <a:p>
            <a:r>
              <a:rPr lang="pt-BR" dirty="0"/>
              <a:t>  marca: 'Ford',</a:t>
            </a:r>
          </a:p>
          <a:p>
            <a:r>
              <a:rPr lang="pt-BR" dirty="0"/>
              <a:t>  modelo: 'Fiesta',</a:t>
            </a:r>
          </a:p>
          <a:p>
            <a:r>
              <a:rPr lang="pt-BR" dirty="0"/>
              <a:t>  ligar: function() {</a:t>
            </a:r>
          </a:p>
          <a:p>
            <a:r>
              <a:rPr lang="pt-BR" dirty="0"/>
              <a:t>    console.log('Ligado')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carro.ligar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185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Dentro de um método definido usando uma sintaxe function() {}, temos acesso à instância do objeto referenciando-a com a palavra </a:t>
            </a:r>
            <a:r>
              <a:rPr lang="pt-BR" dirty="0" err="1"/>
              <a:t>this</a:t>
            </a:r>
            <a:r>
              <a:rPr lang="pt-BR" dirty="0"/>
              <a:t>.</a:t>
            </a:r>
          </a:p>
          <a:p>
            <a:r>
              <a:rPr lang="pt-BR" dirty="0"/>
              <a:t>No exemplo a seguir, temos acesso aos valores das propriedades marca e modelo usando </a:t>
            </a:r>
            <a:r>
              <a:rPr lang="pt-BR" dirty="0" err="1"/>
              <a:t>this.marca</a:t>
            </a:r>
            <a:r>
              <a:rPr lang="pt-BR" dirty="0"/>
              <a:t> e </a:t>
            </a:r>
            <a:r>
              <a:rPr lang="pt-BR" dirty="0" err="1"/>
              <a:t>this.modelo</a:t>
            </a:r>
            <a:r>
              <a:rPr lang="pt-BR" dirty="0"/>
              <a:t>:</a:t>
            </a:r>
          </a:p>
          <a:p>
            <a:r>
              <a:rPr lang="pt-BR" dirty="0"/>
              <a:t>const carro = {</a:t>
            </a:r>
          </a:p>
          <a:p>
            <a:r>
              <a:rPr lang="pt-BR" dirty="0"/>
              <a:t>  marca: 'Ford',</a:t>
            </a:r>
          </a:p>
          <a:p>
            <a:r>
              <a:rPr lang="pt-BR" dirty="0"/>
              <a:t>  modelo: 'Fiesta',</a:t>
            </a:r>
          </a:p>
          <a:p>
            <a:r>
              <a:rPr lang="pt-BR" dirty="0"/>
              <a:t>  ligar: function() {</a:t>
            </a:r>
          </a:p>
          <a:p>
            <a:r>
              <a:rPr lang="pt-BR" dirty="0"/>
              <a:t>    console.log(`${</a:t>
            </a:r>
            <a:r>
              <a:rPr lang="pt-BR" dirty="0" err="1"/>
              <a:t>this.marca</a:t>
            </a:r>
            <a:r>
              <a:rPr lang="pt-BR" dirty="0"/>
              <a:t>} ${</a:t>
            </a:r>
            <a:r>
              <a:rPr lang="pt-BR" dirty="0" err="1"/>
              <a:t>this.modelo</a:t>
            </a:r>
            <a:r>
              <a:rPr lang="pt-BR" dirty="0"/>
              <a:t>} ligado!`)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car.ligar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63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Elabore um algoritmo para criar um objeto simples</a:t>
            </a:r>
          </a:p>
          <a:p>
            <a:pPr algn="l"/>
            <a:r>
              <a:rPr lang="pt-BR" dirty="0"/>
              <a:t>// Criando um objeto 'carro'</a:t>
            </a:r>
          </a:p>
          <a:p>
            <a:pPr algn="l"/>
            <a:r>
              <a:rPr lang="pt-BR" dirty="0"/>
              <a:t>const carro = {</a:t>
            </a:r>
          </a:p>
          <a:p>
            <a:pPr algn="l"/>
            <a:r>
              <a:rPr lang="pt-BR" dirty="0"/>
              <a:t>    marca: 'Toyota',     // Atributo 'marca' do objeto</a:t>
            </a:r>
          </a:p>
          <a:p>
            <a:pPr algn="l"/>
            <a:r>
              <a:rPr lang="pt-BR" dirty="0"/>
              <a:t>    modelo: 'Corolla',   // Atributo 'modelo' do objeto</a:t>
            </a:r>
          </a:p>
          <a:p>
            <a:pPr algn="l"/>
            <a:r>
              <a:rPr lang="pt-BR" dirty="0"/>
              <a:t>    ano: 2020,           // Atributo 'ano' do objeto</a:t>
            </a:r>
          </a:p>
          <a:p>
            <a:pPr algn="l"/>
            <a:r>
              <a:rPr lang="pt-BR" dirty="0"/>
              <a:t>    ligar: function() {  // Método 'ligar' do objeto</a:t>
            </a:r>
          </a:p>
          <a:p>
            <a:pPr algn="l"/>
            <a:r>
              <a:rPr lang="pt-BR" dirty="0"/>
              <a:t>        console.log('O carro está ligado.');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Acessando atributos do objeto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carro.marca</a:t>
            </a:r>
            <a:r>
              <a:rPr lang="pt-BR" dirty="0"/>
              <a:t>); // Exibe: Toyota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carro.modelo</a:t>
            </a:r>
            <a:r>
              <a:rPr lang="pt-BR" dirty="0"/>
              <a:t>); // Exibe: Corolla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carro.ano</a:t>
            </a:r>
            <a:r>
              <a:rPr lang="pt-BR" dirty="0"/>
              <a:t>);    // Exibe: 2020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Chamando o método do objeto</a:t>
            </a:r>
          </a:p>
          <a:p>
            <a:pPr algn="l"/>
            <a:r>
              <a:rPr lang="pt-BR" dirty="0" err="1"/>
              <a:t>carro.ligar</a:t>
            </a:r>
            <a:r>
              <a:rPr lang="pt-BR" dirty="0"/>
              <a:t>(); // Exibe: O carro está ligado.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2E6064-867C-663F-48BF-DA9683165378}"/>
              </a:ext>
            </a:extLst>
          </p:cNvPr>
          <p:cNvSpPr/>
          <p:nvPr/>
        </p:nvSpPr>
        <p:spPr>
          <a:xfrm>
            <a:off x="6335486" y="1343608"/>
            <a:ext cx="4236098" cy="2379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 carro = {...}: Criação de objeto chamado carro usando a notação de objeto </a:t>
            </a:r>
            <a:r>
              <a:rPr lang="pt-BR" dirty="0" err="1"/>
              <a:t>literal.marca</a:t>
            </a:r>
            <a:r>
              <a:rPr lang="pt-BR" dirty="0"/>
              <a:t>: 'Toyota': Atribuímos uma propriedade marca com o valor '</a:t>
            </a:r>
            <a:r>
              <a:rPr lang="pt-BR" dirty="0" err="1"/>
              <a:t>Toyota'.modelo</a:t>
            </a:r>
            <a:r>
              <a:rPr lang="pt-BR" dirty="0"/>
              <a:t>: 'Corolla': Atribuímos uma propriedade modelo com o valor '</a:t>
            </a:r>
            <a:r>
              <a:rPr lang="pt-BR" dirty="0" err="1"/>
              <a:t>Corolla'.ano</a:t>
            </a:r>
            <a:r>
              <a:rPr lang="pt-BR" dirty="0"/>
              <a:t>: 2020: Atribuímos uma propriedade ano com o valor 2020.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7CCD3FF-DE35-7B4C-7211-73F4DAF6C3D3}"/>
              </a:ext>
            </a:extLst>
          </p:cNvPr>
          <p:cNvSpPr/>
          <p:nvPr/>
        </p:nvSpPr>
        <p:spPr>
          <a:xfrm>
            <a:off x="6335486" y="4254758"/>
            <a:ext cx="4332514" cy="2379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ligar: function() {...}: Definimos um método ligar que, quando chamado, exibe uma mensagem no console.console.log(</a:t>
            </a:r>
            <a:r>
              <a:rPr lang="pt-BR" dirty="0" err="1"/>
              <a:t>carro.marca</a:t>
            </a:r>
            <a:r>
              <a:rPr lang="pt-BR" dirty="0"/>
              <a:t>): Acessamos e exibimos o valor da propriedade marca do objeto </a:t>
            </a:r>
            <a:r>
              <a:rPr lang="pt-BR" dirty="0" err="1"/>
              <a:t>carro.carro.ligar</a:t>
            </a:r>
            <a:r>
              <a:rPr lang="pt-BR" dirty="0"/>
              <a:t>(): Chamamos o método ligar do objeto carro.</a:t>
            </a:r>
          </a:p>
        </p:txBody>
      </p:sp>
    </p:spTree>
    <p:extLst>
      <p:ext uri="{BB962C8B-B14F-4D97-AF65-F5344CB8AC3E}">
        <p14:creationId xmlns:p14="http://schemas.microsoft.com/office/powerpoint/2010/main" val="142372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/>
          </a:bodyPr>
          <a:lstStyle/>
          <a:p>
            <a:r>
              <a:rPr lang="pt-BR" dirty="0"/>
              <a:t>Criando objetos com propriedades básicas</a:t>
            </a:r>
          </a:p>
          <a:p>
            <a:r>
              <a:rPr lang="pt-BR" dirty="0"/>
              <a:t>const pessoa = {</a:t>
            </a:r>
          </a:p>
          <a:p>
            <a:r>
              <a:rPr lang="pt-BR" dirty="0"/>
              <a:t>    nome: "João",</a:t>
            </a:r>
          </a:p>
          <a:p>
            <a:r>
              <a:rPr lang="pt-BR" dirty="0"/>
              <a:t>    idade: 30,</a:t>
            </a:r>
          </a:p>
          <a:p>
            <a:r>
              <a:rPr lang="pt-BR" dirty="0"/>
              <a:t>    cidade: "São Paulo"</a:t>
            </a:r>
          </a:p>
          <a:p>
            <a:r>
              <a:rPr lang="pt-BR" dirty="0"/>
              <a:t>};</a:t>
            </a:r>
          </a:p>
          <a:p>
            <a:endParaRPr lang="pt-BR" dirty="0"/>
          </a:p>
          <a:p>
            <a:r>
              <a:rPr lang="pt-BR" dirty="0"/>
              <a:t>console.log(</a:t>
            </a:r>
            <a:r>
              <a:rPr lang="pt-BR" dirty="0" err="1"/>
              <a:t>pessoa.nome</a:t>
            </a:r>
            <a:r>
              <a:rPr lang="pt-BR" dirty="0"/>
              <a:t>);  // Saída: João</a:t>
            </a:r>
          </a:p>
          <a:p>
            <a:r>
              <a:rPr lang="pt-BR" dirty="0"/>
              <a:t>console.log(</a:t>
            </a:r>
            <a:r>
              <a:rPr lang="pt-BR" dirty="0" err="1"/>
              <a:t>pessoa.idade</a:t>
            </a:r>
            <a:r>
              <a:rPr lang="pt-BR" dirty="0"/>
              <a:t>); // Saída: 30</a:t>
            </a:r>
          </a:p>
          <a:p>
            <a:r>
              <a:rPr lang="pt-BR" dirty="0"/>
              <a:t>console.log(</a:t>
            </a:r>
            <a:r>
              <a:rPr lang="pt-BR" dirty="0" err="1"/>
              <a:t>pessoa.cidade</a:t>
            </a:r>
            <a:r>
              <a:rPr lang="pt-BR" dirty="0"/>
              <a:t>); // Saída: São Paulo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72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/>
          </a:bodyPr>
          <a:lstStyle/>
          <a:p>
            <a:pPr algn="l"/>
            <a:r>
              <a:rPr lang="pt-BR"/>
              <a:t>Criando um objeto vazio e adicionando propriedades posteriormente</a:t>
            </a:r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const livro = {};</a:t>
            </a:r>
          </a:p>
          <a:p>
            <a:pPr algn="l"/>
            <a:r>
              <a:rPr lang="pt-BR" dirty="0" err="1"/>
              <a:t>livro.titulo</a:t>
            </a:r>
            <a:r>
              <a:rPr lang="pt-BR" dirty="0"/>
              <a:t> = "O Alquimista";</a:t>
            </a:r>
          </a:p>
          <a:p>
            <a:pPr algn="l"/>
            <a:r>
              <a:rPr lang="pt-BR" dirty="0" err="1"/>
              <a:t>livro.autor</a:t>
            </a:r>
            <a:r>
              <a:rPr lang="pt-BR" dirty="0"/>
              <a:t> = "Paulo Coelho";</a:t>
            </a:r>
          </a:p>
          <a:p>
            <a:pPr algn="l"/>
            <a:r>
              <a:rPr lang="pt-BR" dirty="0" err="1"/>
              <a:t>livro.anoPublicacao</a:t>
            </a:r>
            <a:r>
              <a:rPr lang="pt-BR" dirty="0"/>
              <a:t> = 1988;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console.log(livro);  </a:t>
            </a:r>
          </a:p>
          <a:p>
            <a:pPr algn="l"/>
            <a:r>
              <a:rPr lang="pt-BR" dirty="0"/>
              <a:t>// Saída: { titulo: 'O Alquimista', autor: 'Paulo Coelho', </a:t>
            </a:r>
            <a:r>
              <a:rPr lang="pt-BR" dirty="0" err="1"/>
              <a:t>anoPublicacao</a:t>
            </a:r>
            <a:r>
              <a:rPr lang="pt-BR" dirty="0"/>
              <a:t>: 1988 }</a:t>
            </a:r>
          </a:p>
          <a:p>
            <a:pPr algn="l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4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const original = {</a:t>
            </a:r>
          </a:p>
          <a:p>
            <a:pPr algn="l"/>
            <a:r>
              <a:rPr lang="pt-BR" dirty="0"/>
              <a:t>    nome: "Ana",</a:t>
            </a:r>
          </a:p>
          <a:p>
            <a:pPr algn="l"/>
            <a:r>
              <a:rPr lang="pt-BR" dirty="0"/>
              <a:t>    idade: 29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Clonar o objeto</a:t>
            </a:r>
          </a:p>
          <a:p>
            <a:pPr algn="l"/>
            <a:r>
              <a:rPr lang="pt-BR" dirty="0"/>
              <a:t>const copia = { ...original 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Modificar a cópia</a:t>
            </a:r>
          </a:p>
          <a:p>
            <a:pPr algn="l"/>
            <a:r>
              <a:rPr lang="pt-BR" dirty="0" err="1"/>
              <a:t>copia.idade</a:t>
            </a:r>
            <a:r>
              <a:rPr lang="pt-BR" dirty="0"/>
              <a:t> = 30;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console.log(original);  // Saída: { nome: 'Ana', idade: 29 }</a:t>
            </a:r>
          </a:p>
          <a:p>
            <a:pPr algn="l"/>
            <a:r>
              <a:rPr lang="pt-BR" dirty="0"/>
              <a:t>console.log(copia);     // Saída: { nome: 'Ana', idade: 30 }</a:t>
            </a:r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276E6C6-685E-B04B-BF6A-7C504D838F81}"/>
              </a:ext>
            </a:extLst>
          </p:cNvPr>
          <p:cNvSpPr/>
          <p:nvPr/>
        </p:nvSpPr>
        <p:spPr>
          <a:xfrm>
            <a:off x="5253135" y="1138335"/>
            <a:ext cx="5243804" cy="3088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 original = {}: Um objeto original é criado com duas propriedades: nome e </a:t>
            </a:r>
            <a:r>
              <a:rPr lang="pt-BR" dirty="0" err="1"/>
              <a:t>idade.const</a:t>
            </a:r>
            <a:r>
              <a:rPr lang="pt-BR" dirty="0"/>
              <a:t> copia = { ...original }: Usa o operador spread (...) para copiar todas as propriedades do objeto original para o objeto </a:t>
            </a:r>
            <a:r>
              <a:rPr lang="pt-BR" dirty="0" err="1"/>
              <a:t>copia.copia.idade</a:t>
            </a:r>
            <a:r>
              <a:rPr lang="pt-BR" dirty="0"/>
              <a:t> = 30: Modifica a propriedade idade no objeto copia, sem alterar o objeto original.console.log(original): Exibe o objeto original, que permanece inalterado.console.log(copia): Exibe o objeto copia, que foi alterado.</a:t>
            </a:r>
          </a:p>
        </p:txBody>
      </p:sp>
    </p:spTree>
    <p:extLst>
      <p:ext uri="{BB962C8B-B14F-4D97-AF65-F5344CB8AC3E}">
        <p14:creationId xmlns:p14="http://schemas.microsoft.com/office/powerpoint/2010/main" val="330626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/>
              <a:t>// Função construtora para criar objetos 'Pessoa'</a:t>
            </a:r>
          </a:p>
          <a:p>
            <a:pPr algn="l"/>
            <a:r>
              <a:rPr lang="pt-BR" dirty="0"/>
              <a:t>function Pessoa(nome, idade)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this.nome</a:t>
            </a:r>
            <a:r>
              <a:rPr lang="pt-BR" dirty="0"/>
              <a:t> = nome;     // Atribui o nome à propriedade 'nome'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this.idade</a:t>
            </a:r>
            <a:r>
              <a:rPr lang="pt-BR" dirty="0"/>
              <a:t> = idade;   // Atribui a idade à propriedade 'idade'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this.apresentar</a:t>
            </a:r>
            <a:r>
              <a:rPr lang="pt-BR" dirty="0"/>
              <a:t> = function() { // Método 'apresentar'</a:t>
            </a:r>
          </a:p>
          <a:p>
            <a:pPr algn="l"/>
            <a:r>
              <a:rPr lang="pt-BR" dirty="0"/>
              <a:t>        console.log(`Olá, meu nome é ${</a:t>
            </a:r>
            <a:r>
              <a:rPr lang="pt-BR" dirty="0" err="1"/>
              <a:t>this.nome</a:t>
            </a:r>
            <a:r>
              <a:rPr lang="pt-BR" dirty="0"/>
              <a:t>} e eu tenho ${</a:t>
            </a:r>
            <a:r>
              <a:rPr lang="pt-BR" dirty="0" err="1"/>
              <a:t>this.idade</a:t>
            </a:r>
            <a:r>
              <a:rPr lang="pt-BR" dirty="0"/>
              <a:t>} anos.`);</a:t>
            </a:r>
          </a:p>
          <a:p>
            <a:pPr algn="l"/>
            <a:r>
              <a:rPr lang="pt-BR" dirty="0"/>
              <a:t>    };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Criando uma nova instância de Pessoa</a:t>
            </a:r>
          </a:p>
          <a:p>
            <a:pPr algn="l"/>
            <a:r>
              <a:rPr lang="pt-BR" dirty="0"/>
              <a:t>const pessoa1 = new Pessoa('Alice', 30);</a:t>
            </a:r>
          </a:p>
          <a:p>
            <a:pPr algn="l"/>
            <a:r>
              <a:rPr lang="pt-BR" dirty="0"/>
              <a:t>const pessoa2 = new Pessoa('Bob', 25);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Chamando o método 'apresentar'</a:t>
            </a:r>
          </a:p>
          <a:p>
            <a:pPr algn="l"/>
            <a:r>
              <a:rPr lang="pt-BR" dirty="0"/>
              <a:t>pessoa1.apresentar(); // Exibe: Olá, meu nome é Alice e eu tenho 30 anos.</a:t>
            </a:r>
          </a:p>
          <a:p>
            <a:pPr algn="l"/>
            <a:r>
              <a:rPr lang="pt-BR" dirty="0"/>
              <a:t>pessoa2.apresentar(); // Exibe: Olá, meu nome é Bob e eu tenho 25 anos.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6D2ED4-881F-4005-F816-443A1FE1463D}"/>
              </a:ext>
            </a:extLst>
          </p:cNvPr>
          <p:cNvSpPr/>
          <p:nvPr/>
        </p:nvSpPr>
        <p:spPr>
          <a:xfrm>
            <a:off x="6095999" y="2957805"/>
            <a:ext cx="5959151" cy="2649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function Pessoa(nome, idade) {...}: Definimos uma função construtora chamada Pessoa, que recebe nome e idade como </a:t>
            </a:r>
            <a:r>
              <a:rPr lang="pt-BR" dirty="0" err="1"/>
              <a:t>parâmetros.this.nome</a:t>
            </a:r>
            <a:r>
              <a:rPr lang="pt-BR" dirty="0"/>
              <a:t> = nome: Atribuímos o parâmetro nome à propriedade nome do </a:t>
            </a:r>
            <a:r>
              <a:rPr lang="pt-BR" dirty="0" err="1"/>
              <a:t>objeto.this.idade</a:t>
            </a:r>
            <a:r>
              <a:rPr lang="pt-BR" dirty="0"/>
              <a:t> = idade: Atribuímos o parâmetro idade à propriedade idade do </a:t>
            </a:r>
            <a:r>
              <a:rPr lang="pt-BR" dirty="0" err="1"/>
              <a:t>objeto.this.apresentar</a:t>
            </a:r>
            <a:r>
              <a:rPr lang="pt-BR" dirty="0"/>
              <a:t> = function() {...}: Definimos um método apresentar que exibe uma mensagem com o nome e a idade da </a:t>
            </a:r>
            <a:r>
              <a:rPr lang="pt-BR" dirty="0" err="1"/>
              <a:t>pessoa.const</a:t>
            </a:r>
            <a:r>
              <a:rPr lang="pt-BR" dirty="0"/>
              <a:t> pessoa1 = new Pessoa('Alice', 30): Criamos uma nova instância de Pessoa chamada pessoa1.</a:t>
            </a:r>
          </a:p>
        </p:txBody>
      </p:sp>
    </p:spTree>
    <p:extLst>
      <p:ext uri="{BB962C8B-B14F-4D97-AF65-F5344CB8AC3E}">
        <p14:creationId xmlns:p14="http://schemas.microsoft.com/office/powerpoint/2010/main" val="6058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/>
              <a:t>// Criando um objeto 'livro' com um objeto aninhado 'autor'</a:t>
            </a:r>
          </a:p>
          <a:p>
            <a:pPr algn="l"/>
            <a:r>
              <a:rPr lang="pt-BR" dirty="0"/>
              <a:t>const livro = {</a:t>
            </a:r>
          </a:p>
          <a:p>
            <a:pPr algn="l"/>
            <a:r>
              <a:rPr lang="pt-BR" dirty="0"/>
              <a:t>    titulo: '1984',</a:t>
            </a:r>
          </a:p>
          <a:p>
            <a:pPr algn="l"/>
            <a:r>
              <a:rPr lang="pt-BR" dirty="0"/>
              <a:t>    ano: 1949,</a:t>
            </a:r>
          </a:p>
          <a:p>
            <a:pPr algn="l"/>
            <a:r>
              <a:rPr lang="pt-BR" dirty="0"/>
              <a:t>    autor: {</a:t>
            </a:r>
          </a:p>
          <a:p>
            <a:pPr algn="l"/>
            <a:r>
              <a:rPr lang="pt-BR" dirty="0"/>
              <a:t>        nome: 'George Orwell',</a:t>
            </a:r>
          </a:p>
          <a:p>
            <a:pPr algn="l"/>
            <a:r>
              <a:rPr lang="pt-BR" dirty="0"/>
              <a:t>        nacionalidade: 'Britânica'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Acessando propriedades do objeto aninhado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livro.titulo</a:t>
            </a:r>
            <a:r>
              <a:rPr lang="pt-BR" dirty="0"/>
              <a:t>);              // Exibe: 1984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livro.autor.nome</a:t>
            </a:r>
            <a:r>
              <a:rPr lang="pt-BR" dirty="0"/>
              <a:t>);          // Exibe: George Orwell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livro.autor.nacionalidade</a:t>
            </a:r>
            <a:r>
              <a:rPr lang="pt-BR" dirty="0"/>
              <a:t>); // Exibe: Britânica</a:t>
            </a:r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F550CA-19EF-88A0-2ECE-963D39CC1E69}"/>
              </a:ext>
            </a:extLst>
          </p:cNvPr>
          <p:cNvSpPr/>
          <p:nvPr/>
        </p:nvSpPr>
        <p:spPr>
          <a:xfrm>
            <a:off x="5281127" y="1455576"/>
            <a:ext cx="5206481" cy="3377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 livro = {...}: Criamos um objeto chamado </a:t>
            </a:r>
            <a:r>
              <a:rPr lang="pt-BR" dirty="0" err="1"/>
              <a:t>livro.titulo</a:t>
            </a:r>
            <a:r>
              <a:rPr lang="pt-BR" dirty="0"/>
              <a:t>: '1984': Propriedade titulo do </a:t>
            </a:r>
            <a:r>
              <a:rPr lang="pt-BR" dirty="0" err="1"/>
              <a:t>objeto.ano</a:t>
            </a:r>
            <a:r>
              <a:rPr lang="pt-BR" dirty="0"/>
              <a:t>: 1949: Propriedade ano do </a:t>
            </a:r>
            <a:r>
              <a:rPr lang="pt-BR" dirty="0" err="1"/>
              <a:t>objeto.autor</a:t>
            </a:r>
            <a:r>
              <a:rPr lang="pt-BR" dirty="0"/>
              <a:t>: {...}: Propriedade autor, que é um objeto aninhado com suas próprias propriedades.console.log(</a:t>
            </a:r>
            <a:r>
              <a:rPr lang="pt-BR" dirty="0" err="1"/>
              <a:t>livro.titulo</a:t>
            </a:r>
            <a:r>
              <a:rPr lang="pt-BR" dirty="0"/>
              <a:t>): Acessamos a propriedade titulo do objeto livro.console.log(</a:t>
            </a:r>
            <a:r>
              <a:rPr lang="pt-BR" dirty="0" err="1"/>
              <a:t>livro.autor.nome</a:t>
            </a:r>
            <a:r>
              <a:rPr lang="pt-BR" dirty="0"/>
              <a:t>): Acessamos a propriedade nome do objeto aninhado autor.console.log(</a:t>
            </a:r>
            <a:r>
              <a:rPr lang="pt-BR" dirty="0" err="1"/>
              <a:t>livro.autor.nacionalidade</a:t>
            </a:r>
            <a:r>
              <a:rPr lang="pt-BR" dirty="0"/>
              <a:t>): Acessamos a propriedade nacionalidade do objeto aninhado autor.</a:t>
            </a:r>
          </a:p>
        </p:txBody>
      </p:sp>
    </p:spTree>
    <p:extLst>
      <p:ext uri="{BB962C8B-B14F-4D97-AF65-F5344CB8AC3E}">
        <p14:creationId xmlns:p14="http://schemas.microsoft.com/office/powerpoint/2010/main" val="218255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dirty="0"/>
              <a:t>const calculadora = {</a:t>
            </a:r>
          </a:p>
          <a:p>
            <a:pPr algn="l"/>
            <a:r>
              <a:rPr lang="pt-BR" dirty="0"/>
              <a:t>    numero1: 0,</a:t>
            </a:r>
          </a:p>
          <a:p>
            <a:pPr algn="l"/>
            <a:r>
              <a:rPr lang="pt-BR" dirty="0"/>
              <a:t>    numero2: 0,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// Método para somar dois números</a:t>
            </a:r>
          </a:p>
          <a:p>
            <a:pPr algn="l"/>
            <a:r>
              <a:rPr lang="pt-BR" dirty="0"/>
              <a:t>    somar: function()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this.numero1 + this.numero2;</a:t>
            </a:r>
          </a:p>
          <a:p>
            <a:pPr algn="l"/>
            <a:r>
              <a:rPr lang="pt-BR" dirty="0"/>
              <a:t>    },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// Método para subtrair dois números</a:t>
            </a:r>
          </a:p>
          <a:p>
            <a:pPr algn="l"/>
            <a:r>
              <a:rPr lang="pt-BR" dirty="0"/>
              <a:t>    subtrair: function()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this.numero1 - this.numero2;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Definindo valores para os números</a:t>
            </a:r>
          </a:p>
          <a:p>
            <a:pPr algn="l"/>
            <a:r>
              <a:rPr lang="pt-BR" dirty="0"/>
              <a:t>calculadora.numero1 = 10;</a:t>
            </a:r>
          </a:p>
          <a:p>
            <a:pPr algn="l"/>
            <a:r>
              <a:rPr lang="pt-BR" dirty="0"/>
              <a:t>calculadora.numero2 = 5;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console.log(</a:t>
            </a:r>
            <a:r>
              <a:rPr lang="pt-BR" dirty="0" err="1"/>
              <a:t>calculadora.somar</a:t>
            </a:r>
            <a:r>
              <a:rPr lang="pt-BR" dirty="0"/>
              <a:t>());      // Saída: 15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calculadora.subtrair</a:t>
            </a:r>
            <a:r>
              <a:rPr lang="pt-BR" dirty="0"/>
              <a:t>());   // Saída: 5</a:t>
            </a:r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F0948C-F31D-D548-ECFB-078765B5C96C}"/>
              </a:ext>
            </a:extLst>
          </p:cNvPr>
          <p:cNvSpPr/>
          <p:nvPr/>
        </p:nvSpPr>
        <p:spPr>
          <a:xfrm>
            <a:off x="5271796" y="923732"/>
            <a:ext cx="5215812" cy="2631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 calculadora = {}: Cria um objeto calculadora com duas propriedades: numero1 e numero2, além de dois métodos: somar e </a:t>
            </a:r>
            <a:r>
              <a:rPr lang="pt-BR" dirty="0" err="1"/>
              <a:t>subtrair.somar</a:t>
            </a:r>
            <a:r>
              <a:rPr lang="pt-BR" dirty="0"/>
              <a:t>: function() {}: Define um método somar que retorna a soma de numero1 e numero2 usando </a:t>
            </a:r>
            <a:r>
              <a:rPr lang="pt-BR" dirty="0" err="1"/>
              <a:t>this</a:t>
            </a:r>
            <a:r>
              <a:rPr lang="pt-BR" dirty="0"/>
              <a:t> para referenciar as propriedades do </a:t>
            </a:r>
            <a:r>
              <a:rPr lang="pt-BR" dirty="0" err="1"/>
              <a:t>objeto.subtrair</a:t>
            </a:r>
            <a:r>
              <a:rPr lang="pt-BR" dirty="0"/>
              <a:t>: function() {}: Define um método subtrair que retorna a subtração de numero1 menos numero2.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3425CA-4059-9BC7-2C3C-6561E775A33F}"/>
              </a:ext>
            </a:extLst>
          </p:cNvPr>
          <p:cNvSpPr/>
          <p:nvPr/>
        </p:nvSpPr>
        <p:spPr>
          <a:xfrm>
            <a:off x="5271797" y="4105469"/>
            <a:ext cx="5215812" cy="2276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calculadora.numero1 = 10: Atribui o valor 10 à propriedade numero1 do objeto calculadora.calculadora.numero2 = 5: Atribui o valor 5 à propriedade numero2.console.log(</a:t>
            </a:r>
            <a:r>
              <a:rPr lang="pt-BR" dirty="0" err="1"/>
              <a:t>calculadora.somar</a:t>
            </a:r>
            <a:r>
              <a:rPr lang="pt-BR" dirty="0"/>
              <a:t>()): Chama o método somar e exibe o resultado (15) no console.console.log(</a:t>
            </a:r>
            <a:r>
              <a:rPr lang="pt-BR" dirty="0" err="1"/>
              <a:t>calculadora.subtrair</a:t>
            </a:r>
            <a:r>
              <a:rPr lang="pt-BR" dirty="0"/>
              <a:t>()): Chama o método subtrair e exibe o resultado (5) no console.</a:t>
            </a:r>
          </a:p>
        </p:txBody>
      </p:sp>
    </p:spTree>
    <p:extLst>
      <p:ext uri="{BB962C8B-B14F-4D97-AF65-F5344CB8AC3E}">
        <p14:creationId xmlns:p14="http://schemas.microsoft.com/office/powerpoint/2010/main" val="287837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sz="3200" b="1" dirty="0"/>
              <a:t>Função para Contar Vogais em uma </a:t>
            </a:r>
            <a:r>
              <a:rPr lang="pt-BR" sz="3200" b="1" dirty="0" err="1"/>
              <a:t>String</a:t>
            </a:r>
            <a:endParaRPr lang="pt-BR" sz="3200" b="1" dirty="0"/>
          </a:p>
          <a:p>
            <a:pPr algn="l"/>
            <a:endParaRPr lang="pt-BR" dirty="0"/>
          </a:p>
          <a:p>
            <a:pPr algn="l"/>
            <a:r>
              <a:rPr lang="pt-BR" sz="2800" dirty="0"/>
              <a:t>function </a:t>
            </a:r>
            <a:r>
              <a:rPr lang="pt-BR" sz="2800" dirty="0" err="1"/>
              <a:t>contarVogais</a:t>
            </a:r>
            <a:r>
              <a:rPr lang="pt-BR" sz="2800" dirty="0"/>
              <a:t>(texto) {</a:t>
            </a:r>
          </a:p>
          <a:p>
            <a:pPr algn="l"/>
            <a:r>
              <a:rPr lang="pt-BR" sz="2800" dirty="0"/>
              <a:t>let contador = 0;</a:t>
            </a:r>
          </a:p>
          <a:p>
            <a:pPr algn="l"/>
            <a:r>
              <a:rPr lang="pt-BR" sz="2800" dirty="0"/>
              <a:t>texto = </a:t>
            </a:r>
            <a:r>
              <a:rPr lang="pt-BR" sz="2800" dirty="0" err="1"/>
              <a:t>texto.toLowerCase</a:t>
            </a:r>
            <a:r>
              <a:rPr lang="pt-BR" sz="2800" dirty="0"/>
              <a:t>();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for (let i = 0; i &lt; </a:t>
            </a:r>
            <a:r>
              <a:rPr lang="pt-BR" sz="2800" dirty="0" err="1"/>
              <a:t>texto.length</a:t>
            </a:r>
            <a:r>
              <a:rPr lang="pt-BR" sz="2800" dirty="0"/>
              <a:t>; i++) {</a:t>
            </a:r>
          </a:p>
          <a:p>
            <a:pPr algn="l"/>
            <a:r>
              <a:rPr lang="pt-BR" sz="2800" dirty="0" err="1"/>
              <a:t>if</a:t>
            </a:r>
            <a:r>
              <a:rPr lang="pt-BR" sz="2800" dirty="0"/>
              <a:t> ('</a:t>
            </a:r>
            <a:r>
              <a:rPr lang="pt-BR" sz="2800" dirty="0" err="1"/>
              <a:t>aeiou</a:t>
            </a:r>
            <a:r>
              <a:rPr lang="pt-BR" sz="2800" dirty="0"/>
              <a:t>'.includes(texto[i])) {</a:t>
            </a:r>
          </a:p>
          <a:p>
            <a:pPr algn="l"/>
            <a:r>
              <a:rPr lang="pt-BR" sz="2800" dirty="0"/>
              <a:t>            contador++; // Incrementa o contador</a:t>
            </a:r>
          </a:p>
          <a:p>
            <a:pPr algn="l"/>
            <a:r>
              <a:rPr lang="pt-BR" sz="2800" dirty="0"/>
              <a:t>        }</a:t>
            </a:r>
          </a:p>
          <a:p>
            <a:pPr algn="l"/>
            <a:r>
              <a:rPr lang="pt-BR" sz="2800" dirty="0"/>
              <a:t>    }</a:t>
            </a:r>
          </a:p>
          <a:p>
            <a:pPr algn="l"/>
            <a:r>
              <a:rPr lang="pt-BR" sz="2800" dirty="0" err="1"/>
              <a:t>return</a:t>
            </a:r>
            <a:r>
              <a:rPr lang="pt-BR" sz="2800" dirty="0"/>
              <a:t> contador;</a:t>
            </a:r>
          </a:p>
          <a:p>
            <a:pPr algn="l"/>
            <a:r>
              <a:rPr lang="pt-BR" sz="2800" dirty="0"/>
              <a:t>}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let </a:t>
            </a:r>
            <a:r>
              <a:rPr lang="pt-BR" sz="2800" dirty="0" err="1"/>
              <a:t>resultadoVogais</a:t>
            </a:r>
            <a:r>
              <a:rPr lang="pt-BR" sz="2800" dirty="0"/>
              <a:t> = </a:t>
            </a:r>
            <a:r>
              <a:rPr lang="pt-BR" sz="2800" dirty="0" err="1"/>
              <a:t>contarVogais</a:t>
            </a:r>
            <a:r>
              <a:rPr lang="pt-BR" sz="2800" dirty="0"/>
              <a:t>("Olá Mundo");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console.log(</a:t>
            </a:r>
            <a:r>
              <a:rPr lang="pt-BR" sz="2800" dirty="0" err="1"/>
              <a:t>resultadoVogais</a:t>
            </a:r>
            <a:r>
              <a:rPr lang="pt-BR" sz="2800" dirty="0"/>
              <a:t>); // Saída: 4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757F63-441B-D7BF-89BF-3B83E3C95E53}"/>
              </a:ext>
            </a:extLst>
          </p:cNvPr>
          <p:cNvSpPr/>
          <p:nvPr/>
        </p:nvSpPr>
        <p:spPr>
          <a:xfrm>
            <a:off x="7567127" y="508518"/>
            <a:ext cx="4189444" cy="2892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function </a:t>
            </a:r>
            <a:r>
              <a:rPr lang="pt-BR" dirty="0" err="1"/>
              <a:t>contarVogais</a:t>
            </a:r>
            <a:r>
              <a:rPr lang="pt-BR" dirty="0"/>
              <a:t>(texto) {: Define uma função chamada </a:t>
            </a:r>
            <a:r>
              <a:rPr lang="pt-BR" dirty="0" err="1"/>
              <a:t>contarVogais</a:t>
            </a:r>
            <a:r>
              <a:rPr lang="pt-BR" dirty="0"/>
              <a:t> que aceita um parâmetro </a:t>
            </a:r>
            <a:r>
              <a:rPr lang="pt-BR" dirty="0" err="1"/>
              <a:t>texto.let</a:t>
            </a:r>
            <a:r>
              <a:rPr lang="pt-BR" dirty="0"/>
              <a:t> contador = 0;: Inicializa uma variável contador para contar o número de </a:t>
            </a:r>
            <a:r>
              <a:rPr lang="pt-BR" dirty="0" err="1"/>
              <a:t>vogais.texto</a:t>
            </a:r>
            <a:r>
              <a:rPr lang="pt-BR" dirty="0"/>
              <a:t> = </a:t>
            </a:r>
            <a:r>
              <a:rPr lang="pt-BR" dirty="0" err="1"/>
              <a:t>texto.toLowerCase</a:t>
            </a:r>
            <a:r>
              <a:rPr lang="pt-BR" dirty="0"/>
              <a:t>();: Converte o texto para minúsculas para facilitar a </a:t>
            </a:r>
            <a:r>
              <a:rPr lang="pt-BR" dirty="0" err="1"/>
              <a:t>comparação.for</a:t>
            </a:r>
            <a:r>
              <a:rPr lang="pt-BR" dirty="0"/>
              <a:t> (let i = 0; i &lt; </a:t>
            </a:r>
            <a:r>
              <a:rPr lang="pt-BR" dirty="0" err="1"/>
              <a:t>texto.length</a:t>
            </a:r>
            <a:r>
              <a:rPr lang="pt-BR" dirty="0"/>
              <a:t>; i++) {: Inicia um loop que percorre cada caractere da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9EC9A75-BE98-55CF-B05A-E77C2A9F8C73}"/>
              </a:ext>
            </a:extLst>
          </p:cNvPr>
          <p:cNvSpPr/>
          <p:nvPr/>
        </p:nvSpPr>
        <p:spPr>
          <a:xfrm>
            <a:off x="7567127" y="3539265"/>
            <a:ext cx="4189444" cy="2948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if</a:t>
            </a:r>
            <a:r>
              <a:rPr lang="pt-BR" dirty="0"/>
              <a:t> ('</a:t>
            </a:r>
            <a:r>
              <a:rPr lang="pt-BR" dirty="0" err="1"/>
              <a:t>aeiou</a:t>
            </a:r>
            <a:r>
              <a:rPr lang="pt-BR" dirty="0"/>
              <a:t>'.includes(texto[i])) {: Verifica se o caractere atual é uma </a:t>
            </a:r>
            <a:r>
              <a:rPr lang="pt-BR" dirty="0" err="1"/>
              <a:t>vogal.contador</a:t>
            </a:r>
            <a:r>
              <a:rPr lang="pt-BR" dirty="0"/>
              <a:t>++;: Se for uma vogal, incrementa o </a:t>
            </a:r>
            <a:r>
              <a:rPr lang="pt-BR" dirty="0" err="1"/>
              <a:t>contador.return</a:t>
            </a:r>
            <a:r>
              <a:rPr lang="pt-BR" dirty="0"/>
              <a:t> contador;: Retorna o total de vogais </a:t>
            </a:r>
            <a:r>
              <a:rPr lang="pt-BR" dirty="0" err="1"/>
              <a:t>encontradas.let</a:t>
            </a:r>
            <a:r>
              <a:rPr lang="pt-BR" dirty="0"/>
              <a:t> </a:t>
            </a:r>
            <a:r>
              <a:rPr lang="pt-BR" dirty="0" err="1"/>
              <a:t>resultadoVogais</a:t>
            </a:r>
            <a:r>
              <a:rPr lang="pt-BR" dirty="0"/>
              <a:t> = </a:t>
            </a:r>
            <a:r>
              <a:rPr lang="pt-BR" dirty="0" err="1"/>
              <a:t>contarVogais</a:t>
            </a:r>
            <a:r>
              <a:rPr lang="pt-BR" dirty="0"/>
              <a:t>("Olá Mundo");: Chama a função e armazena o resultado.console.log(</a:t>
            </a:r>
            <a:r>
              <a:rPr lang="pt-BR" dirty="0" err="1"/>
              <a:t>resultadoVogais</a:t>
            </a:r>
            <a:r>
              <a:rPr lang="pt-BR" dirty="0"/>
              <a:t>);: Exibe o resultado, que é 4 (as vogais são: O, A, U, O).</a:t>
            </a:r>
          </a:p>
        </p:txBody>
      </p:sp>
    </p:spTree>
    <p:extLst>
      <p:ext uri="{BB962C8B-B14F-4D97-AF65-F5344CB8AC3E}">
        <p14:creationId xmlns:p14="http://schemas.microsoft.com/office/powerpoint/2010/main" val="2841986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 -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usando objetos para armazenar 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dirty="0"/>
              <a:t>const </a:t>
            </a:r>
            <a:r>
              <a:rPr lang="pt-BR" dirty="0" err="1"/>
              <a:t>operacoes</a:t>
            </a:r>
            <a:r>
              <a:rPr lang="pt-BR" dirty="0"/>
              <a:t> = {</a:t>
            </a:r>
          </a:p>
          <a:p>
            <a:pPr algn="l"/>
            <a:r>
              <a:rPr lang="pt-BR" dirty="0"/>
              <a:t>    adicionar: function(a, b)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a + b;</a:t>
            </a:r>
          </a:p>
          <a:p>
            <a:pPr algn="l"/>
            <a:r>
              <a:rPr lang="pt-BR" dirty="0"/>
              <a:t>    },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multiplicar: function(a, b)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a * b;</a:t>
            </a:r>
          </a:p>
          <a:p>
            <a:pPr algn="l"/>
            <a:r>
              <a:rPr lang="pt-BR" dirty="0"/>
              <a:t>    },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executar: function(</a:t>
            </a:r>
            <a:r>
              <a:rPr lang="pt-BR" dirty="0" err="1"/>
              <a:t>funcao</a:t>
            </a:r>
            <a:r>
              <a:rPr lang="pt-BR" dirty="0"/>
              <a:t>, a, b)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funcao</a:t>
            </a:r>
            <a:r>
              <a:rPr lang="pt-BR" dirty="0"/>
              <a:t>(a, b);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Usando o método 'executar' com funções internas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operacoes.executar</a:t>
            </a:r>
            <a:r>
              <a:rPr lang="pt-BR" dirty="0"/>
              <a:t>(</a:t>
            </a:r>
            <a:r>
              <a:rPr lang="pt-BR" dirty="0" err="1"/>
              <a:t>operacoes.adicionar</a:t>
            </a:r>
            <a:r>
              <a:rPr lang="pt-BR" dirty="0"/>
              <a:t>, 10, 5));   // Saída: 15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operacoes.executar</a:t>
            </a:r>
            <a:r>
              <a:rPr lang="pt-BR" dirty="0"/>
              <a:t>(</a:t>
            </a:r>
            <a:r>
              <a:rPr lang="pt-BR" dirty="0" err="1"/>
              <a:t>operacoes.multiplicar</a:t>
            </a:r>
            <a:r>
              <a:rPr lang="pt-BR" dirty="0"/>
              <a:t>, 10, 5)); // Saída: 50</a:t>
            </a:r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92B8E5-2514-D572-D832-5EDAA9DCDD92}"/>
              </a:ext>
            </a:extLst>
          </p:cNvPr>
          <p:cNvSpPr/>
          <p:nvPr/>
        </p:nvSpPr>
        <p:spPr>
          <a:xfrm>
            <a:off x="6798906" y="845765"/>
            <a:ext cx="5393094" cy="2366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 </a:t>
            </a:r>
            <a:r>
              <a:rPr lang="pt-BR" dirty="0" err="1"/>
              <a:t>operacoes</a:t>
            </a:r>
            <a:r>
              <a:rPr lang="pt-BR" dirty="0"/>
              <a:t> = {}: Cria um objeto </a:t>
            </a:r>
            <a:r>
              <a:rPr lang="pt-BR" dirty="0" err="1"/>
              <a:t>operacoes</a:t>
            </a:r>
            <a:r>
              <a:rPr lang="pt-BR" dirty="0"/>
              <a:t> que contém três métodos: adicionar, multiplicar, e </a:t>
            </a:r>
            <a:r>
              <a:rPr lang="pt-BR" dirty="0" err="1"/>
              <a:t>executar.adicionar</a:t>
            </a:r>
            <a:r>
              <a:rPr lang="pt-BR" dirty="0"/>
              <a:t>: function(a, b): Define uma função que soma dois números a e </a:t>
            </a:r>
            <a:r>
              <a:rPr lang="pt-BR" dirty="0" err="1"/>
              <a:t>b.multiplicar</a:t>
            </a:r>
            <a:r>
              <a:rPr lang="pt-BR" dirty="0"/>
              <a:t>: function(a, b): Define uma função que multiplica dois números a e </a:t>
            </a:r>
            <a:r>
              <a:rPr lang="pt-BR" dirty="0" err="1"/>
              <a:t>b.executar</a:t>
            </a:r>
            <a:r>
              <a:rPr lang="pt-BR" dirty="0"/>
              <a:t>: function(</a:t>
            </a:r>
            <a:r>
              <a:rPr lang="pt-BR" dirty="0" err="1"/>
              <a:t>funcao</a:t>
            </a:r>
            <a:r>
              <a:rPr lang="pt-BR" dirty="0"/>
              <a:t>, a, b): Define um método executar que recebe uma função como argumento e a executa passando os valores a e b.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A2E997-71A4-ABC3-9F34-99F01626871C}"/>
              </a:ext>
            </a:extLst>
          </p:cNvPr>
          <p:cNvSpPr/>
          <p:nvPr/>
        </p:nvSpPr>
        <p:spPr>
          <a:xfrm>
            <a:off x="6798906" y="3363686"/>
            <a:ext cx="5470849" cy="2366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console.log(</a:t>
            </a:r>
            <a:r>
              <a:rPr lang="pt-BR" dirty="0" err="1"/>
              <a:t>operacoes.executar</a:t>
            </a:r>
            <a:r>
              <a:rPr lang="pt-BR" dirty="0"/>
              <a:t>(</a:t>
            </a:r>
            <a:r>
              <a:rPr lang="pt-BR" dirty="0" err="1"/>
              <a:t>operacoes.adicionar</a:t>
            </a:r>
            <a:r>
              <a:rPr lang="pt-BR" dirty="0"/>
              <a:t>, 10, 5)): Chama o método executar, passando a função adicionar e os argumentos 10 e 5, retornando 15.console.log(</a:t>
            </a:r>
            <a:r>
              <a:rPr lang="pt-BR" dirty="0" err="1"/>
              <a:t>operacoes.executar</a:t>
            </a:r>
            <a:r>
              <a:rPr lang="pt-BR" dirty="0"/>
              <a:t>(</a:t>
            </a:r>
            <a:r>
              <a:rPr lang="pt-BR" dirty="0" err="1"/>
              <a:t>operacoes.multiplicar</a:t>
            </a:r>
            <a:r>
              <a:rPr lang="pt-BR" dirty="0"/>
              <a:t>, 10, 5)): Chama o método executar, passando a função multiplicar e os argumentos 10 e 5, retornando 50.</a:t>
            </a:r>
          </a:p>
        </p:txBody>
      </p:sp>
    </p:spTree>
    <p:extLst>
      <p:ext uri="{BB962C8B-B14F-4D97-AF65-F5344CB8AC3E}">
        <p14:creationId xmlns:p14="http://schemas.microsoft.com/office/powerpoint/2010/main" val="383586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Verificar a existência de uma propriedade</a:t>
            </a:r>
          </a:p>
          <a:p>
            <a:pPr algn="l"/>
            <a:r>
              <a:rPr lang="pt-BR" dirty="0"/>
              <a:t>const estudante = {</a:t>
            </a:r>
          </a:p>
          <a:p>
            <a:pPr algn="l"/>
            <a:r>
              <a:rPr lang="pt-BR" dirty="0"/>
              <a:t>    nome: "Lucas",</a:t>
            </a:r>
          </a:p>
          <a:p>
            <a:pPr algn="l"/>
            <a:r>
              <a:rPr lang="pt-BR" dirty="0"/>
              <a:t>    idade: 22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Verificar se a propriedade 'nome' existe no objeto</a:t>
            </a:r>
          </a:p>
          <a:p>
            <a:pPr algn="l"/>
            <a:r>
              <a:rPr lang="pt-BR" dirty="0" err="1"/>
              <a:t>if</a:t>
            </a:r>
            <a:r>
              <a:rPr lang="pt-BR" dirty="0"/>
              <a:t> ('nome' in estudante) {</a:t>
            </a:r>
          </a:p>
          <a:p>
            <a:pPr algn="l"/>
            <a:r>
              <a:rPr lang="pt-BR" dirty="0"/>
              <a:t>    console.log("A propriedade 'nome' existe no objeto.");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Verificar se a propriedade 'curso' existe no objeto</a:t>
            </a:r>
          </a:p>
          <a:p>
            <a:pPr algn="l"/>
            <a:r>
              <a:rPr lang="pt-BR" dirty="0" err="1"/>
              <a:t>if</a:t>
            </a:r>
            <a:r>
              <a:rPr lang="pt-BR" dirty="0"/>
              <a:t> (!('curso' in estudante)) {</a:t>
            </a:r>
          </a:p>
          <a:p>
            <a:pPr algn="l"/>
            <a:r>
              <a:rPr lang="pt-BR" dirty="0"/>
              <a:t>    console.log("A propriedade 'curso' não existe no objeto.");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2D9B7F-0B53-EDA0-1C20-278EDCB6CCA5}"/>
              </a:ext>
            </a:extLst>
          </p:cNvPr>
          <p:cNvSpPr/>
          <p:nvPr/>
        </p:nvSpPr>
        <p:spPr>
          <a:xfrm>
            <a:off x="8528179" y="450559"/>
            <a:ext cx="3573625" cy="5847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onst</a:t>
            </a:r>
            <a:r>
              <a:rPr lang="pt-BR" dirty="0"/>
              <a:t> estudante = {}: Cria um objeto estudante com as propriedades nome e </a:t>
            </a:r>
            <a:r>
              <a:rPr lang="pt-BR" dirty="0" err="1"/>
              <a:t>idade.if</a:t>
            </a:r>
            <a:r>
              <a:rPr lang="pt-BR" dirty="0"/>
              <a:t> ('nome' in estudante): Usa o operador in para verificar se a propriedade nome existe no objeto estudante. Como ela existe, a condição é verdadeira.console.log("A propriedade 'nome' existe no objeto."): Exibe a mensagem se a propriedade nome for </a:t>
            </a:r>
            <a:r>
              <a:rPr lang="pt-BR" dirty="0" err="1"/>
              <a:t>encontrada.if</a:t>
            </a:r>
            <a:r>
              <a:rPr lang="pt-BR" dirty="0"/>
              <a:t> (!('curso' in estudante)): Verifica se a propriedade curso não existe. Como curso não está definida, a condição é verdadeira.console.log("A propriedade 'curso' não existe no objeto."): Exibe a mensagem quando a propriedade curso não está presente no objeto.</a:t>
            </a:r>
          </a:p>
        </p:txBody>
      </p:sp>
    </p:spTree>
    <p:extLst>
      <p:ext uri="{BB962C8B-B14F-4D97-AF65-F5344CB8AC3E}">
        <p14:creationId xmlns:p14="http://schemas.microsoft.com/office/powerpoint/2010/main" val="371988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1" dirty="0"/>
              <a:t>Mesclar Objetos</a:t>
            </a:r>
          </a:p>
          <a:p>
            <a:pPr algn="l"/>
            <a:r>
              <a:rPr lang="pt-BR" dirty="0"/>
              <a:t>const usuario1 = {</a:t>
            </a:r>
          </a:p>
          <a:p>
            <a:pPr algn="l"/>
            <a:r>
              <a:rPr lang="pt-BR" dirty="0"/>
              <a:t>    nome: "Ana",</a:t>
            </a:r>
          </a:p>
          <a:p>
            <a:pPr algn="l"/>
            <a:r>
              <a:rPr lang="pt-BR" dirty="0"/>
              <a:t>    idade: 27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const usuario2 = {</a:t>
            </a:r>
          </a:p>
          <a:p>
            <a:pPr algn="l"/>
            <a:r>
              <a:rPr lang="pt-BR" dirty="0"/>
              <a:t>    cidade: "Rio de Janeiro",</a:t>
            </a:r>
          </a:p>
          <a:p>
            <a:pPr algn="l"/>
            <a:r>
              <a:rPr lang="pt-BR" dirty="0"/>
              <a:t>    pais: "Brasil"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Mesclando os dois objetos</a:t>
            </a:r>
          </a:p>
          <a:p>
            <a:pPr algn="l"/>
            <a:r>
              <a:rPr lang="pt-BR" dirty="0"/>
              <a:t>const </a:t>
            </a:r>
            <a:r>
              <a:rPr lang="pt-BR" dirty="0" err="1"/>
              <a:t>usuarioCompleto</a:t>
            </a:r>
            <a:r>
              <a:rPr lang="pt-BR" dirty="0"/>
              <a:t> = { ...usuario1, ...usuario2 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console.log(</a:t>
            </a:r>
            <a:r>
              <a:rPr lang="pt-BR" dirty="0" err="1"/>
              <a:t>usuarioCompleto</a:t>
            </a:r>
            <a:r>
              <a:rPr lang="pt-BR" dirty="0"/>
              <a:t>);</a:t>
            </a:r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4FA508-06C1-2799-6388-EC254A2A5C0B}"/>
              </a:ext>
            </a:extLst>
          </p:cNvPr>
          <p:cNvSpPr/>
          <p:nvPr/>
        </p:nvSpPr>
        <p:spPr>
          <a:xfrm>
            <a:off x="5402424" y="1250303"/>
            <a:ext cx="5075854" cy="3107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 usuario1 = {}: Cria um objeto usuario1 com as propriedades nome e </a:t>
            </a:r>
            <a:r>
              <a:rPr lang="pt-BR" dirty="0" err="1"/>
              <a:t>idade.const</a:t>
            </a:r>
            <a:r>
              <a:rPr lang="pt-BR" dirty="0"/>
              <a:t> usuario2 = {}: Cria um objeto usuario2 com as propriedades cidade e </a:t>
            </a:r>
            <a:r>
              <a:rPr lang="pt-BR" dirty="0" err="1"/>
              <a:t>pais.const</a:t>
            </a:r>
            <a:r>
              <a:rPr lang="pt-BR" dirty="0"/>
              <a:t> </a:t>
            </a:r>
            <a:r>
              <a:rPr lang="pt-BR" dirty="0" err="1"/>
              <a:t>usuarioCompleto</a:t>
            </a:r>
            <a:r>
              <a:rPr lang="pt-BR" dirty="0"/>
              <a:t> = { ...usuario1, ...usuario2 }: Usa o operador spread (...) para mesclar os dois objetos, criando um novo objeto </a:t>
            </a:r>
            <a:r>
              <a:rPr lang="pt-BR" dirty="0" err="1"/>
              <a:t>usuarioCompleto</a:t>
            </a:r>
            <a:r>
              <a:rPr lang="pt-BR" dirty="0"/>
              <a:t> com todas as propriedades de usuario1 e usuario2.console.log(</a:t>
            </a:r>
            <a:r>
              <a:rPr lang="pt-BR" dirty="0" err="1"/>
              <a:t>usuarioCompleto</a:t>
            </a:r>
            <a:r>
              <a:rPr lang="pt-BR" dirty="0"/>
              <a:t>): Exibe o objeto mesclado no console. O resultado será</a:t>
            </a:r>
          </a:p>
        </p:txBody>
      </p:sp>
    </p:spTree>
    <p:extLst>
      <p:ext uri="{BB962C8B-B14F-4D97-AF65-F5344CB8AC3E}">
        <p14:creationId xmlns:p14="http://schemas.microsoft.com/office/powerpoint/2010/main" val="1845731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b="1" dirty="0"/>
              <a:t>Objetos Aninhados</a:t>
            </a:r>
          </a:p>
          <a:p>
            <a:pPr algn="l"/>
            <a:r>
              <a:rPr lang="pt-BR" dirty="0"/>
              <a:t>const empresa = {</a:t>
            </a:r>
          </a:p>
          <a:p>
            <a:pPr algn="l"/>
            <a:r>
              <a:rPr lang="pt-BR" dirty="0"/>
              <a:t>    nome: "Tech </a:t>
            </a:r>
            <a:r>
              <a:rPr lang="pt-BR" dirty="0" err="1"/>
              <a:t>Solutions</a:t>
            </a:r>
            <a:r>
              <a:rPr lang="pt-BR" dirty="0"/>
              <a:t>",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endereco</a:t>
            </a:r>
            <a:r>
              <a:rPr lang="pt-BR" dirty="0"/>
              <a:t>: {</a:t>
            </a:r>
          </a:p>
          <a:p>
            <a:pPr algn="l"/>
            <a:r>
              <a:rPr lang="pt-BR" dirty="0"/>
              <a:t>        rua: "Avenida Paulista",</a:t>
            </a:r>
          </a:p>
          <a:p>
            <a:pPr algn="l"/>
            <a:r>
              <a:rPr lang="pt-BR" dirty="0"/>
              <a:t>        numero: 1000,</a:t>
            </a:r>
          </a:p>
          <a:p>
            <a:pPr algn="l"/>
            <a:r>
              <a:rPr lang="pt-BR" dirty="0"/>
              <a:t>        cidade: "São Paulo"</a:t>
            </a:r>
          </a:p>
          <a:p>
            <a:pPr algn="l"/>
            <a:r>
              <a:rPr lang="pt-BR" dirty="0"/>
              <a:t>    },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mostrarEndereco</a:t>
            </a:r>
            <a:r>
              <a:rPr lang="pt-BR" dirty="0"/>
              <a:t>: function()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`${</a:t>
            </a:r>
            <a:r>
              <a:rPr lang="pt-BR" dirty="0" err="1"/>
              <a:t>this.endereco.rua</a:t>
            </a:r>
            <a:r>
              <a:rPr lang="pt-BR" dirty="0"/>
              <a:t>}, ${</a:t>
            </a:r>
            <a:r>
              <a:rPr lang="pt-BR" dirty="0" err="1"/>
              <a:t>this.endereco.numero</a:t>
            </a:r>
            <a:r>
              <a:rPr lang="pt-BR" dirty="0"/>
              <a:t>} - ${</a:t>
            </a:r>
            <a:r>
              <a:rPr lang="pt-BR" dirty="0" err="1"/>
              <a:t>this.endereco.cidade</a:t>
            </a:r>
            <a:r>
              <a:rPr lang="pt-BR" dirty="0"/>
              <a:t>}`;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console.log(</a:t>
            </a:r>
            <a:r>
              <a:rPr lang="pt-BR" dirty="0" err="1"/>
              <a:t>empresa.nome</a:t>
            </a:r>
            <a:r>
              <a:rPr lang="pt-BR" dirty="0"/>
              <a:t>);             // Saída: Tech </a:t>
            </a:r>
            <a:r>
              <a:rPr lang="pt-BR" dirty="0" err="1"/>
              <a:t>Solutions</a:t>
            </a:r>
            <a:endParaRPr lang="pt-BR" dirty="0"/>
          </a:p>
          <a:p>
            <a:pPr algn="l"/>
            <a:r>
              <a:rPr lang="pt-BR" dirty="0"/>
              <a:t>console.log(</a:t>
            </a:r>
            <a:r>
              <a:rPr lang="pt-BR" dirty="0" err="1"/>
              <a:t>empresa.mostrarEndereco</a:t>
            </a:r>
            <a:r>
              <a:rPr lang="pt-BR" dirty="0"/>
              <a:t>()); // Saída: Avenida Paulista, 1000 - São Paulo</a:t>
            </a:r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189F78-74A7-B3F5-9C14-24472880180E}"/>
              </a:ext>
            </a:extLst>
          </p:cNvPr>
          <p:cNvSpPr/>
          <p:nvPr/>
        </p:nvSpPr>
        <p:spPr>
          <a:xfrm>
            <a:off x="5113176" y="923732"/>
            <a:ext cx="6811346" cy="3284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 empresa = {}: Cria um objeto empresa com três propriedades: nome, </a:t>
            </a:r>
            <a:r>
              <a:rPr lang="pt-BR" dirty="0" err="1"/>
              <a:t>endereco</a:t>
            </a:r>
            <a:r>
              <a:rPr lang="pt-BR" dirty="0"/>
              <a:t> (que é um objeto aninhado), e o método </a:t>
            </a:r>
            <a:r>
              <a:rPr lang="pt-BR" dirty="0" err="1"/>
              <a:t>mostrarEndereco.endereco</a:t>
            </a:r>
            <a:r>
              <a:rPr lang="pt-BR" dirty="0"/>
              <a:t>: {}: Define um objeto </a:t>
            </a:r>
            <a:r>
              <a:rPr lang="pt-BR" dirty="0" err="1"/>
              <a:t>endereco</a:t>
            </a:r>
            <a:r>
              <a:rPr lang="pt-BR" dirty="0"/>
              <a:t> aninhado dentro de empresa com as propriedades rua, numero, e </a:t>
            </a:r>
            <a:r>
              <a:rPr lang="pt-BR" dirty="0" err="1"/>
              <a:t>cidade.mostrarEndereco</a:t>
            </a:r>
            <a:r>
              <a:rPr lang="pt-BR" dirty="0"/>
              <a:t>: function(): Define um método que acessa as propriedades do objeto </a:t>
            </a:r>
            <a:r>
              <a:rPr lang="pt-BR" dirty="0" err="1"/>
              <a:t>endereco</a:t>
            </a:r>
            <a:r>
              <a:rPr lang="pt-BR" dirty="0"/>
              <a:t> usando </a:t>
            </a:r>
            <a:r>
              <a:rPr lang="pt-BR" dirty="0" err="1"/>
              <a:t>this</a:t>
            </a:r>
            <a:r>
              <a:rPr lang="pt-BR" dirty="0"/>
              <a:t> e retorna uma </a:t>
            </a:r>
            <a:r>
              <a:rPr lang="pt-BR" dirty="0" err="1"/>
              <a:t>string</a:t>
            </a:r>
            <a:r>
              <a:rPr lang="pt-BR" dirty="0"/>
              <a:t> com o endereço completo.console.log(</a:t>
            </a:r>
            <a:r>
              <a:rPr lang="pt-BR" dirty="0" err="1"/>
              <a:t>empresa.nome</a:t>
            </a:r>
            <a:r>
              <a:rPr lang="pt-BR" dirty="0"/>
              <a:t>): Exibe o nome da empresa no console (Tech </a:t>
            </a:r>
            <a:r>
              <a:rPr lang="pt-BR" dirty="0" err="1"/>
              <a:t>Solutions</a:t>
            </a:r>
            <a:r>
              <a:rPr lang="pt-BR" dirty="0"/>
              <a:t>).console.log(</a:t>
            </a:r>
            <a:r>
              <a:rPr lang="pt-BR" dirty="0" err="1"/>
              <a:t>empresa.mostrarEndereco</a:t>
            </a:r>
            <a:r>
              <a:rPr lang="pt-BR" dirty="0"/>
              <a:t>()): Chama o método </a:t>
            </a:r>
            <a:r>
              <a:rPr lang="pt-BR" dirty="0" err="1"/>
              <a:t>mostrarEndereco</a:t>
            </a:r>
            <a:r>
              <a:rPr lang="pt-BR" dirty="0"/>
              <a:t> e exibe o endereço formatado no console.</a:t>
            </a:r>
          </a:p>
        </p:txBody>
      </p:sp>
    </p:spTree>
    <p:extLst>
      <p:ext uri="{BB962C8B-B14F-4D97-AF65-F5344CB8AC3E}">
        <p14:creationId xmlns:p14="http://schemas.microsoft.com/office/powerpoint/2010/main" val="3556765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/>
              <a:t>Manipulação de um objeto com </a:t>
            </a:r>
            <a:r>
              <a:rPr lang="pt-BR" dirty="0" err="1"/>
              <a:t>arrays</a:t>
            </a:r>
            <a:r>
              <a:rPr lang="pt-BR" dirty="0"/>
              <a:t> como propriedades</a:t>
            </a:r>
          </a:p>
          <a:p>
            <a:pPr algn="l"/>
            <a:r>
              <a:rPr lang="pt-BR" dirty="0"/>
              <a:t>const aluno = {</a:t>
            </a:r>
          </a:p>
          <a:p>
            <a:pPr algn="l"/>
            <a:r>
              <a:rPr lang="pt-BR" dirty="0"/>
              <a:t>    nome: "Pedro",</a:t>
            </a:r>
          </a:p>
          <a:p>
            <a:pPr algn="l"/>
            <a:r>
              <a:rPr lang="pt-BR" dirty="0"/>
              <a:t>    idade: 20,</a:t>
            </a:r>
          </a:p>
          <a:p>
            <a:pPr algn="l"/>
            <a:r>
              <a:rPr lang="pt-BR" dirty="0"/>
              <a:t>    notas: [7, 8.5, 9, 10],</a:t>
            </a:r>
          </a:p>
          <a:p>
            <a:pPr algn="l"/>
            <a:r>
              <a:rPr lang="pt-BR" dirty="0"/>
              <a:t>    </a:t>
            </a:r>
          </a:p>
          <a:p>
            <a:pPr algn="l"/>
            <a:r>
              <a:rPr lang="pt-BR" dirty="0"/>
              <a:t>    // Método para calcular a média das notas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calcularMedia</a:t>
            </a:r>
            <a:r>
              <a:rPr lang="pt-BR" dirty="0"/>
              <a:t>: function() {</a:t>
            </a:r>
          </a:p>
          <a:p>
            <a:pPr algn="l"/>
            <a:r>
              <a:rPr lang="pt-BR" dirty="0"/>
              <a:t>        const soma = </a:t>
            </a:r>
            <a:r>
              <a:rPr lang="pt-BR" dirty="0" err="1"/>
              <a:t>this.notas.reduce</a:t>
            </a:r>
            <a:r>
              <a:rPr lang="pt-BR" dirty="0"/>
              <a:t>((acumulador, nota) =&gt; acumulador + nota, 0);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soma / </a:t>
            </a:r>
            <a:r>
              <a:rPr lang="pt-BR" dirty="0" err="1"/>
              <a:t>this.notas.length</a:t>
            </a:r>
            <a:r>
              <a:rPr lang="pt-BR" dirty="0"/>
              <a:t>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console.log(</a:t>
            </a:r>
            <a:r>
              <a:rPr lang="pt-BR" dirty="0" err="1"/>
              <a:t>aluno.nome</a:t>
            </a:r>
            <a:r>
              <a:rPr lang="pt-BR" dirty="0"/>
              <a:t>);             // Saída: Pedro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aluno.calcularMedia</a:t>
            </a:r>
            <a:r>
              <a:rPr lang="pt-BR" dirty="0"/>
              <a:t>());  // Saída: 8.625</a:t>
            </a:r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F49192-6D2C-CA9C-E3D2-359C551E19E9}"/>
              </a:ext>
            </a:extLst>
          </p:cNvPr>
          <p:cNvSpPr/>
          <p:nvPr/>
        </p:nvSpPr>
        <p:spPr>
          <a:xfrm>
            <a:off x="4693298" y="1334278"/>
            <a:ext cx="6410131" cy="1744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const aluno = {}: Cria um objeto aluno com três propriedades: nome, idade, e notas (um </a:t>
            </a:r>
            <a:r>
              <a:rPr lang="pt-BR" dirty="0" err="1"/>
              <a:t>array</a:t>
            </a:r>
            <a:r>
              <a:rPr lang="pt-BR" dirty="0"/>
              <a:t> de números).</a:t>
            </a:r>
            <a:r>
              <a:rPr lang="pt-BR" dirty="0" err="1"/>
              <a:t>calcularMedia</a:t>
            </a:r>
            <a:r>
              <a:rPr lang="pt-BR" dirty="0"/>
              <a:t>: function(): Define um método que calcula a média das notas do aluno. Ele usa o método </a:t>
            </a:r>
            <a:r>
              <a:rPr lang="pt-BR" dirty="0" err="1"/>
              <a:t>reduce</a:t>
            </a:r>
            <a:r>
              <a:rPr lang="pt-BR" dirty="0"/>
              <a:t>() para somar os elementos do </a:t>
            </a:r>
            <a:r>
              <a:rPr lang="pt-BR" dirty="0" err="1"/>
              <a:t>array</a:t>
            </a:r>
            <a:r>
              <a:rPr lang="pt-BR" dirty="0"/>
              <a:t> notas e depois divide pelo comprimento do </a:t>
            </a:r>
            <a:r>
              <a:rPr lang="pt-BR" dirty="0" err="1"/>
              <a:t>array</a:t>
            </a:r>
            <a:r>
              <a:rPr lang="pt-BR" dirty="0"/>
              <a:t> para obter a média.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7F40C8-11AC-DC21-E649-6F3B396F2F72}"/>
              </a:ext>
            </a:extLst>
          </p:cNvPr>
          <p:cNvSpPr/>
          <p:nvPr/>
        </p:nvSpPr>
        <p:spPr>
          <a:xfrm>
            <a:off x="6027576" y="4329404"/>
            <a:ext cx="4534677" cy="144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console.log(</a:t>
            </a:r>
            <a:r>
              <a:rPr lang="pt-BR" dirty="0" err="1"/>
              <a:t>aluno.nome</a:t>
            </a:r>
            <a:r>
              <a:rPr lang="pt-BR" dirty="0"/>
              <a:t>): Exibe o nome do aluno, que é "</a:t>
            </a:r>
            <a:r>
              <a:rPr lang="pt-BR" dirty="0" err="1"/>
              <a:t>Pedro".console.log</a:t>
            </a:r>
            <a:r>
              <a:rPr lang="pt-BR" dirty="0"/>
              <a:t>(</a:t>
            </a:r>
            <a:r>
              <a:rPr lang="pt-BR" dirty="0" err="1"/>
              <a:t>aluno.calcularMedia</a:t>
            </a:r>
            <a:r>
              <a:rPr lang="pt-BR" dirty="0"/>
              <a:t>()): Chama o método </a:t>
            </a:r>
            <a:r>
              <a:rPr lang="pt-BR" dirty="0" err="1"/>
              <a:t>calcularMedia</a:t>
            </a:r>
            <a:r>
              <a:rPr lang="pt-BR"/>
              <a:t>() e exibe a média das notas, que é 8.625</a:t>
            </a:r>
          </a:p>
        </p:txBody>
      </p:sp>
    </p:spTree>
    <p:extLst>
      <p:ext uri="{BB962C8B-B14F-4D97-AF65-F5344CB8AC3E}">
        <p14:creationId xmlns:p14="http://schemas.microsoft.com/office/powerpoint/2010/main" val="218560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/>
          </a:bodyPr>
          <a:lstStyle/>
          <a:p>
            <a:r>
              <a:rPr lang="pt-BR" dirty="0"/>
              <a:t>Qualquer valor que não seja de um tipo primitivo (uma </a:t>
            </a:r>
            <a:r>
              <a:rPr lang="pt-BR" dirty="0" err="1"/>
              <a:t>string</a:t>
            </a:r>
            <a:r>
              <a:rPr lang="pt-BR" dirty="0"/>
              <a:t>, um número, um booleano, um símbolo, </a:t>
            </a:r>
            <a:r>
              <a:rPr lang="pt-BR" dirty="0" err="1"/>
              <a:t>null</a:t>
            </a:r>
            <a:r>
              <a:rPr lang="pt-BR" dirty="0"/>
              <a:t> ou </a:t>
            </a:r>
            <a:r>
              <a:rPr lang="pt-BR" dirty="0" err="1"/>
              <a:t>undefined</a:t>
            </a:r>
            <a:r>
              <a:rPr lang="pt-BR" dirty="0"/>
              <a:t>) é um objeto.</a:t>
            </a:r>
          </a:p>
          <a:p>
            <a:r>
              <a:rPr lang="pt-BR" dirty="0"/>
              <a:t>Definição de um objeto</a:t>
            </a:r>
          </a:p>
          <a:p>
            <a:r>
              <a:rPr lang="pt-BR" dirty="0"/>
              <a:t>const carro = {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r>
              <a:rPr lang="pt-BR" dirty="0"/>
              <a:t>Essa é a notação literal de um objeto, que é uma das coisas mais legais 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Também pode usar a sintaxe new </a:t>
            </a:r>
            <a:r>
              <a:rPr lang="pt-BR" dirty="0" err="1"/>
              <a:t>Object</a:t>
            </a:r>
            <a:r>
              <a:rPr lang="pt-BR" dirty="0"/>
              <a:t>:</a:t>
            </a:r>
          </a:p>
          <a:p>
            <a:r>
              <a:rPr lang="pt-BR" dirty="0"/>
              <a:t>const carro = new </a:t>
            </a:r>
            <a:r>
              <a:rPr lang="pt-BR" dirty="0" err="1"/>
              <a:t>Object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775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/>
          </a:bodyPr>
          <a:lstStyle/>
          <a:p>
            <a:r>
              <a:rPr lang="pt-BR" dirty="0"/>
              <a:t>Propriedades dos objetos</a:t>
            </a:r>
          </a:p>
          <a:p>
            <a:r>
              <a:rPr lang="pt-BR" dirty="0"/>
              <a:t>Os objetos possuem propriedades, que são compostas por um nome (ou chave) associado a um valor.</a:t>
            </a:r>
          </a:p>
          <a:p>
            <a:endParaRPr lang="pt-BR" dirty="0"/>
          </a:p>
          <a:p>
            <a:r>
              <a:rPr lang="pt-BR" dirty="0"/>
              <a:t>O valor de uma propriedade pode ser de qualquer tipo, o que significa que pode ser um </a:t>
            </a:r>
            <a:r>
              <a:rPr lang="pt-BR" dirty="0" err="1"/>
              <a:t>array</a:t>
            </a:r>
            <a:r>
              <a:rPr lang="pt-BR" dirty="0"/>
              <a:t>, uma função e até mesmo um objeto, pois objetos podem ser aninhados em outros objetos.</a:t>
            </a:r>
          </a:p>
          <a:p>
            <a:endParaRPr lang="pt-BR" dirty="0"/>
          </a:p>
          <a:p>
            <a:r>
              <a:rPr lang="pt-BR" dirty="0"/>
              <a:t>Esta é a sintaxe do objeto literal que vimos no capítulo anterior:</a:t>
            </a:r>
          </a:p>
          <a:p>
            <a:endParaRPr lang="pt-BR" dirty="0"/>
          </a:p>
          <a:p>
            <a:r>
              <a:rPr lang="pt-BR" dirty="0"/>
              <a:t>const carro = {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946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92500"/>
          </a:bodyPr>
          <a:lstStyle/>
          <a:p>
            <a:r>
              <a:rPr lang="pt-BR" dirty="0"/>
              <a:t>Podemos definir uma propriedade cor dessa maneira:</a:t>
            </a:r>
          </a:p>
          <a:p>
            <a:endParaRPr lang="pt-BR" dirty="0"/>
          </a:p>
          <a:p>
            <a:r>
              <a:rPr lang="pt-BR" dirty="0"/>
              <a:t>const carro = {</a:t>
            </a:r>
          </a:p>
          <a:p>
            <a:r>
              <a:rPr lang="pt-BR" dirty="0"/>
              <a:t>  cor: 'azul’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Aqui temos um objeto carro com uma propriedade chamada cor, de valor azul.</a:t>
            </a:r>
          </a:p>
          <a:p>
            <a:r>
              <a:rPr lang="pt-BR" dirty="0"/>
              <a:t>Os nomes ou chaves que rotulam as propriedades podem ser qualquer </a:t>
            </a:r>
            <a:r>
              <a:rPr lang="pt-BR" dirty="0" err="1"/>
              <a:t>string</a:t>
            </a:r>
            <a:r>
              <a:rPr lang="pt-BR" dirty="0"/>
              <a:t>, mas tome cuidado com caracteres especiais – se quiséssemos incluir um caractere inválido para nomes de variáveis na chave da propriedade, teria que colocar o nome entre aspas:</a:t>
            </a:r>
          </a:p>
          <a:p>
            <a:r>
              <a:rPr lang="pt-BR" dirty="0"/>
              <a:t>const carro = {</a:t>
            </a:r>
          </a:p>
          <a:p>
            <a:r>
              <a:rPr lang="pt-BR" dirty="0"/>
              <a:t>  cor: 'azul',</a:t>
            </a:r>
          </a:p>
          <a:p>
            <a:r>
              <a:rPr lang="pt-BR" dirty="0"/>
              <a:t>  'a cor': 'azul'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0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/>
          </a:bodyPr>
          <a:lstStyle/>
          <a:p>
            <a:r>
              <a:rPr lang="pt-BR" dirty="0"/>
              <a:t>Caracteres inválidos para nomes de variáveis incluem espaços, hifens e outros caracteres especiais.</a:t>
            </a:r>
          </a:p>
          <a:p>
            <a:endParaRPr lang="pt-BR" dirty="0"/>
          </a:p>
          <a:p>
            <a:r>
              <a:rPr lang="pt-BR" dirty="0"/>
              <a:t>Como pode ser observado, quando temos várias propriedades, separamos cada propriedade com uma vírgula.</a:t>
            </a:r>
          </a:p>
          <a:p>
            <a:r>
              <a:rPr lang="pt-BR" dirty="0"/>
              <a:t>Podemos recuperar o valor de uma propriedade usando 2 sintaxes diferentes.</a:t>
            </a:r>
          </a:p>
          <a:p>
            <a:r>
              <a:rPr lang="pt-BR" dirty="0"/>
              <a:t>A primeira é a notação de ponto:</a:t>
            </a:r>
          </a:p>
          <a:p>
            <a:endParaRPr lang="pt-BR" dirty="0"/>
          </a:p>
          <a:p>
            <a:r>
              <a:rPr lang="pt-BR" dirty="0" err="1"/>
              <a:t>carro.cor</a:t>
            </a:r>
            <a:r>
              <a:rPr lang="pt-BR" dirty="0"/>
              <a:t> //'azul'</a:t>
            </a:r>
          </a:p>
          <a:p>
            <a:r>
              <a:rPr lang="pt-BR" dirty="0"/>
              <a:t>A segunda (que é a única que podemos usar para propriedades com nomes inválidos), é usar a notação de colchetes:</a:t>
            </a:r>
          </a:p>
          <a:p>
            <a:r>
              <a:rPr lang="pt-BR" dirty="0"/>
              <a:t>carro['a cor'] //'azul'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30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 você acessar uma propriedade inexistente, obterá um valor </a:t>
            </a:r>
            <a:r>
              <a:rPr lang="pt-BR" dirty="0" err="1"/>
              <a:t>undefined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 err="1"/>
              <a:t>carro.marca</a:t>
            </a:r>
            <a:r>
              <a:rPr lang="pt-BR" dirty="0"/>
              <a:t> //</a:t>
            </a:r>
            <a:r>
              <a:rPr lang="pt-BR" dirty="0" err="1"/>
              <a:t>undefined</a:t>
            </a:r>
            <a:endParaRPr lang="pt-BR" dirty="0"/>
          </a:p>
          <a:p>
            <a:r>
              <a:rPr lang="pt-BR" dirty="0"/>
              <a:t>Como já mencionado anteriormente, objetos podem ter outros objetos aninhados como propriedades:</a:t>
            </a:r>
          </a:p>
          <a:p>
            <a:endParaRPr lang="pt-BR" dirty="0"/>
          </a:p>
          <a:p>
            <a:r>
              <a:rPr lang="pt-BR" dirty="0"/>
              <a:t>const carro = {</a:t>
            </a:r>
          </a:p>
          <a:p>
            <a:r>
              <a:rPr lang="pt-BR" dirty="0"/>
              <a:t>  marca: {</a:t>
            </a:r>
          </a:p>
          <a:p>
            <a:r>
              <a:rPr lang="pt-BR" dirty="0"/>
              <a:t>    nome: 'Ford'</a:t>
            </a:r>
          </a:p>
          <a:p>
            <a:r>
              <a:rPr lang="pt-BR" dirty="0"/>
              <a:t>  },</a:t>
            </a:r>
          </a:p>
          <a:p>
            <a:r>
              <a:rPr lang="pt-BR" dirty="0"/>
              <a:t>  cor: 'azul'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94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Neste exemplo, pode-se acessar o nome da marca usando</a:t>
            </a:r>
          </a:p>
          <a:p>
            <a:endParaRPr lang="pt-BR" dirty="0"/>
          </a:p>
          <a:p>
            <a:r>
              <a:rPr lang="pt-BR" dirty="0" err="1"/>
              <a:t>carro.marca.nome</a:t>
            </a:r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r>
              <a:rPr lang="pt-BR" dirty="0"/>
              <a:t>carro['marca']['nome’]</a:t>
            </a:r>
          </a:p>
          <a:p>
            <a:r>
              <a:rPr lang="pt-BR" dirty="0"/>
              <a:t>Pode-se definir o valor de uma propriedade ao definir o objeto.</a:t>
            </a:r>
          </a:p>
          <a:p>
            <a:endParaRPr lang="pt-BR" dirty="0"/>
          </a:p>
          <a:p>
            <a:r>
              <a:rPr lang="pt-BR" dirty="0"/>
              <a:t>Você, no entanto, sempre pode atualizá-lo mais tarde:</a:t>
            </a:r>
          </a:p>
          <a:p>
            <a:endParaRPr lang="pt-BR" dirty="0"/>
          </a:p>
          <a:p>
            <a:r>
              <a:rPr lang="pt-BR" dirty="0"/>
              <a:t>const carro = {</a:t>
            </a:r>
          </a:p>
          <a:p>
            <a:r>
              <a:rPr lang="pt-BR" dirty="0"/>
              <a:t>  cor: 'azul'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carro.cor</a:t>
            </a:r>
            <a:r>
              <a:rPr lang="pt-BR" dirty="0"/>
              <a:t> = 'amarelo'</a:t>
            </a:r>
          </a:p>
          <a:p>
            <a:r>
              <a:rPr lang="pt-BR" dirty="0"/>
              <a:t>carro['cor'] = 'vermelho'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64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D226D-DABC-250C-020C-24935B35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70"/>
            <a:ext cx="9144000" cy="6224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77610-BB00-9625-84A7-9883C3C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732"/>
            <a:ext cx="9144000" cy="5632999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Você também pode adicionar novas propriedades a um objeto:</a:t>
            </a:r>
          </a:p>
          <a:p>
            <a:endParaRPr lang="pt-BR" dirty="0"/>
          </a:p>
          <a:p>
            <a:r>
              <a:rPr lang="pt-BR" dirty="0" err="1"/>
              <a:t>carro.modelo</a:t>
            </a:r>
            <a:r>
              <a:rPr lang="pt-BR" dirty="0"/>
              <a:t> = 'Fiesta'</a:t>
            </a:r>
          </a:p>
          <a:p>
            <a:endParaRPr lang="pt-BR" dirty="0"/>
          </a:p>
          <a:p>
            <a:r>
              <a:rPr lang="pt-BR" dirty="0" err="1"/>
              <a:t>carro.modelo</a:t>
            </a:r>
            <a:r>
              <a:rPr lang="pt-BR" dirty="0"/>
              <a:t> //'Fiesta'</a:t>
            </a:r>
          </a:p>
          <a:p>
            <a:r>
              <a:rPr lang="pt-BR" dirty="0"/>
              <a:t>Dado o objeto</a:t>
            </a:r>
          </a:p>
          <a:p>
            <a:endParaRPr lang="pt-BR" dirty="0"/>
          </a:p>
          <a:p>
            <a:r>
              <a:rPr lang="pt-BR" dirty="0"/>
              <a:t>const carro = {</a:t>
            </a:r>
          </a:p>
          <a:p>
            <a:r>
              <a:rPr lang="pt-BR" dirty="0"/>
              <a:t>  cor: 'azul',</a:t>
            </a:r>
          </a:p>
          <a:p>
            <a:r>
              <a:rPr lang="pt-BR" dirty="0"/>
              <a:t>  marca: 'Ford'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013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3335</Words>
  <Application>Microsoft Office PowerPoint</Application>
  <PresentationFormat>Widescreen</PresentationFormat>
  <Paragraphs>372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FUNÇÕES</vt:lpstr>
      <vt:lpstr>FUNÇÕES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</vt:lpstr>
      <vt:lpstr>Objetos - usando objetos para armazenar funções</vt:lpstr>
      <vt:lpstr>Objetos</vt:lpstr>
      <vt:lpstr>Objetos</vt:lpstr>
      <vt:lpstr>Objetos</vt:lpstr>
      <vt:lpstr>Objetos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professorlucas.souza01@gmail.com</dc:creator>
  <cp:lastModifiedBy>professorlucas.souza01@gmail.com</cp:lastModifiedBy>
  <cp:revision>1</cp:revision>
  <dcterms:created xsi:type="dcterms:W3CDTF">2024-10-02T18:03:05Z</dcterms:created>
  <dcterms:modified xsi:type="dcterms:W3CDTF">2024-10-03T10:05:08Z</dcterms:modified>
</cp:coreProperties>
</file>