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64" r:id="rId10"/>
    <p:sldId id="270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essorlucas.souza01@gmail.com" userId="2af955087a336683" providerId="LiveId" clId="{ADF745E8-F954-45DF-82F0-94BFE02D5C22}"/>
    <pc:docChg chg="undo custSel addSld delSld modSld sldOrd">
      <pc:chgData name="professorlucas.souza01@gmail.com" userId="2af955087a336683" providerId="LiveId" clId="{ADF745E8-F954-45DF-82F0-94BFE02D5C22}" dt="2024-10-04T10:00:32.901" v="210" actId="47"/>
      <pc:docMkLst>
        <pc:docMk/>
      </pc:docMkLst>
      <pc:sldChg chg="modSp add mod">
        <pc:chgData name="professorlucas.souza01@gmail.com" userId="2af955087a336683" providerId="LiveId" clId="{ADF745E8-F954-45DF-82F0-94BFE02D5C22}" dt="2024-10-04T02:21:35.938" v="10" actId="20577"/>
        <pc:sldMkLst>
          <pc:docMk/>
          <pc:sldMk cId="3126402545" sldId="261"/>
        </pc:sldMkLst>
        <pc:spChg chg="mod">
          <ac:chgData name="professorlucas.souza01@gmail.com" userId="2af955087a336683" providerId="LiveId" clId="{ADF745E8-F954-45DF-82F0-94BFE02D5C22}" dt="2024-10-04T02:21:35.938" v="10" actId="20577"/>
          <ac:spMkLst>
            <pc:docMk/>
            <pc:sldMk cId="3126402545" sldId="261"/>
            <ac:spMk id="3" creationId="{3D31BC52-4FF3-5875-CEE6-3927F15DFCFE}"/>
          </ac:spMkLst>
        </pc:spChg>
      </pc:sldChg>
      <pc:sldChg chg="modSp add del mod">
        <pc:chgData name="professorlucas.souza01@gmail.com" userId="2af955087a336683" providerId="LiveId" clId="{ADF745E8-F954-45DF-82F0-94BFE02D5C22}" dt="2024-10-04T02:42:50.129" v="57" actId="47"/>
        <pc:sldMkLst>
          <pc:docMk/>
          <pc:sldMk cId="1109923323" sldId="262"/>
        </pc:sldMkLst>
        <pc:spChg chg="mod">
          <ac:chgData name="professorlucas.souza01@gmail.com" userId="2af955087a336683" providerId="LiveId" clId="{ADF745E8-F954-45DF-82F0-94BFE02D5C22}" dt="2024-10-04T02:30:07.491" v="15" actId="27636"/>
          <ac:spMkLst>
            <pc:docMk/>
            <pc:sldMk cId="1109923323" sldId="262"/>
            <ac:spMk id="3" creationId="{3D31BC52-4FF3-5875-CEE6-3927F15DFCFE}"/>
          </ac:spMkLst>
        </pc:spChg>
      </pc:sldChg>
      <pc:sldChg chg="addSp delSp modSp add mod">
        <pc:chgData name="professorlucas.souza01@gmail.com" userId="2af955087a336683" providerId="LiveId" clId="{ADF745E8-F954-45DF-82F0-94BFE02D5C22}" dt="2024-10-04T02:40:40.243" v="56" actId="1076"/>
        <pc:sldMkLst>
          <pc:docMk/>
          <pc:sldMk cId="4244040408" sldId="263"/>
        </pc:sldMkLst>
        <pc:spChg chg="add del mod">
          <ac:chgData name="professorlucas.souza01@gmail.com" userId="2af955087a336683" providerId="LiveId" clId="{ADF745E8-F954-45DF-82F0-94BFE02D5C22}" dt="2024-10-04T02:40:26.794" v="54" actId="6549"/>
          <ac:spMkLst>
            <pc:docMk/>
            <pc:sldMk cId="4244040408" sldId="263"/>
            <ac:spMk id="3" creationId="{3D31BC52-4FF3-5875-CEE6-3927F15DFCFE}"/>
          </ac:spMkLst>
        </pc:spChg>
        <pc:spChg chg="add mod">
          <ac:chgData name="professorlucas.souza01@gmail.com" userId="2af955087a336683" providerId="LiveId" clId="{ADF745E8-F954-45DF-82F0-94BFE02D5C22}" dt="2024-10-04T02:38:57.264" v="46" actId="1076"/>
          <ac:spMkLst>
            <pc:docMk/>
            <pc:sldMk cId="4244040408" sldId="263"/>
            <ac:spMk id="4" creationId="{3700C5E0-E9E6-4C90-7DEC-4772DB32F5CA}"/>
          </ac:spMkLst>
        </pc:spChg>
        <pc:spChg chg="add mod">
          <ac:chgData name="professorlucas.souza01@gmail.com" userId="2af955087a336683" providerId="LiveId" clId="{ADF745E8-F954-45DF-82F0-94BFE02D5C22}" dt="2024-10-04T02:40:40.243" v="56" actId="1076"/>
          <ac:spMkLst>
            <pc:docMk/>
            <pc:sldMk cId="4244040408" sldId="263"/>
            <ac:spMk id="5" creationId="{1EED2C5D-9B1F-D69C-86BF-E46D316F3839}"/>
          </ac:spMkLst>
        </pc:spChg>
        <pc:spChg chg="add del mod">
          <ac:chgData name="professorlucas.souza01@gmail.com" userId="2af955087a336683" providerId="LiveId" clId="{ADF745E8-F954-45DF-82F0-94BFE02D5C22}" dt="2024-10-04T02:40:30.403" v="55" actId="478"/>
          <ac:spMkLst>
            <pc:docMk/>
            <pc:sldMk cId="4244040408" sldId="263"/>
            <ac:spMk id="6" creationId="{7024E1D6-C5FE-6640-EA6F-67B436D82F53}"/>
          </ac:spMkLst>
        </pc:spChg>
        <pc:spChg chg="add del">
          <ac:chgData name="professorlucas.souza01@gmail.com" userId="2af955087a336683" providerId="LiveId" clId="{ADF745E8-F954-45DF-82F0-94BFE02D5C22}" dt="2024-10-04T02:36:47.528" v="33"/>
          <ac:spMkLst>
            <pc:docMk/>
            <pc:sldMk cId="4244040408" sldId="263"/>
            <ac:spMk id="7" creationId="{795214E7-4251-2F04-7DA9-A773D2E3AF17}"/>
          </ac:spMkLst>
        </pc:spChg>
        <pc:spChg chg="add del mod">
          <ac:chgData name="professorlucas.souza01@gmail.com" userId="2af955087a336683" providerId="LiveId" clId="{ADF745E8-F954-45DF-82F0-94BFE02D5C22}" dt="2024-10-04T02:37:11.578" v="37" actId="478"/>
          <ac:spMkLst>
            <pc:docMk/>
            <pc:sldMk cId="4244040408" sldId="263"/>
            <ac:spMk id="9" creationId="{9DC73F28-2DFC-44B3-16BA-BB68627A6F18}"/>
          </ac:spMkLst>
        </pc:spChg>
      </pc:sldChg>
      <pc:sldChg chg="modSp add mod">
        <pc:chgData name="professorlucas.souza01@gmail.com" userId="2af955087a336683" providerId="LiveId" clId="{ADF745E8-F954-45DF-82F0-94BFE02D5C22}" dt="2024-10-04T08:59:54.291" v="139" actId="20577"/>
        <pc:sldMkLst>
          <pc:docMk/>
          <pc:sldMk cId="1140129446" sldId="264"/>
        </pc:sldMkLst>
        <pc:spChg chg="mod">
          <ac:chgData name="professorlucas.souza01@gmail.com" userId="2af955087a336683" providerId="LiveId" clId="{ADF745E8-F954-45DF-82F0-94BFE02D5C22}" dt="2024-10-04T08:59:54.291" v="139" actId="20577"/>
          <ac:spMkLst>
            <pc:docMk/>
            <pc:sldMk cId="1140129446" sldId="264"/>
            <ac:spMk id="3" creationId="{3D31BC52-4FF3-5875-CEE6-3927F15DFCFE}"/>
          </ac:spMkLst>
        </pc:spChg>
      </pc:sldChg>
      <pc:sldChg chg="addSp delSp modSp add mod">
        <pc:chgData name="professorlucas.souza01@gmail.com" userId="2af955087a336683" providerId="LiveId" clId="{ADF745E8-F954-45DF-82F0-94BFE02D5C22}" dt="2024-10-04T09:26:59.366" v="168" actId="14100"/>
        <pc:sldMkLst>
          <pc:docMk/>
          <pc:sldMk cId="2842518775" sldId="265"/>
        </pc:sldMkLst>
        <pc:spChg chg="mod">
          <ac:chgData name="professorlucas.souza01@gmail.com" userId="2af955087a336683" providerId="LiveId" clId="{ADF745E8-F954-45DF-82F0-94BFE02D5C22}" dt="2024-10-04T09:26:34.312" v="165" actId="1076"/>
          <ac:spMkLst>
            <pc:docMk/>
            <pc:sldMk cId="2842518775" sldId="265"/>
            <ac:spMk id="2" creationId="{D5DD343B-DA18-35B0-A2CA-7483717B7891}"/>
          </ac:spMkLst>
        </pc:spChg>
        <pc:spChg chg="mod">
          <ac:chgData name="professorlucas.souza01@gmail.com" userId="2af955087a336683" providerId="LiveId" clId="{ADF745E8-F954-45DF-82F0-94BFE02D5C22}" dt="2024-10-04T09:23:05.602" v="154" actId="120"/>
          <ac:spMkLst>
            <pc:docMk/>
            <pc:sldMk cId="2842518775" sldId="265"/>
            <ac:spMk id="3" creationId="{3D31BC52-4FF3-5875-CEE6-3927F15DFCFE}"/>
          </ac:spMkLst>
        </pc:spChg>
        <pc:spChg chg="add del">
          <ac:chgData name="professorlucas.souza01@gmail.com" userId="2af955087a336683" providerId="LiveId" clId="{ADF745E8-F954-45DF-82F0-94BFE02D5C22}" dt="2024-10-04T02:52:47.403" v="78" actId="478"/>
          <ac:spMkLst>
            <pc:docMk/>
            <pc:sldMk cId="2842518775" sldId="265"/>
            <ac:spMk id="4" creationId="{47147780-A918-2848-0960-3262E981B11E}"/>
          </ac:spMkLst>
        </pc:spChg>
        <pc:spChg chg="add del mod">
          <ac:chgData name="professorlucas.souza01@gmail.com" userId="2af955087a336683" providerId="LiveId" clId="{ADF745E8-F954-45DF-82F0-94BFE02D5C22}" dt="2024-10-04T02:52:49.169" v="79" actId="478"/>
          <ac:spMkLst>
            <pc:docMk/>
            <pc:sldMk cId="2842518775" sldId="265"/>
            <ac:spMk id="5" creationId="{50EC86B5-E740-FE4B-39F0-84E7857DB781}"/>
          </ac:spMkLst>
        </pc:spChg>
        <pc:spChg chg="add del mod">
          <ac:chgData name="professorlucas.souza01@gmail.com" userId="2af955087a336683" providerId="LiveId" clId="{ADF745E8-F954-45DF-82F0-94BFE02D5C22}" dt="2024-10-04T09:20:32.161" v="146" actId="478"/>
          <ac:spMkLst>
            <pc:docMk/>
            <pc:sldMk cId="2842518775" sldId="265"/>
            <ac:spMk id="6" creationId="{6C06E7EF-5A36-48A5-BEB4-C14F3ED9F01C}"/>
          </ac:spMkLst>
        </pc:spChg>
        <pc:spChg chg="add del">
          <ac:chgData name="professorlucas.souza01@gmail.com" userId="2af955087a336683" providerId="LiveId" clId="{ADF745E8-F954-45DF-82F0-94BFE02D5C22}" dt="2024-10-04T09:20:34.940" v="147" actId="478"/>
          <ac:spMkLst>
            <pc:docMk/>
            <pc:sldMk cId="2842518775" sldId="265"/>
            <ac:spMk id="7" creationId="{84373BDF-63C7-F6D3-45F1-1F63038D8C37}"/>
          </ac:spMkLst>
        </pc:spChg>
        <pc:spChg chg="add mod">
          <ac:chgData name="professorlucas.souza01@gmail.com" userId="2af955087a336683" providerId="LiveId" clId="{ADF745E8-F954-45DF-82F0-94BFE02D5C22}" dt="2024-10-04T09:26:27.088" v="164" actId="1076"/>
          <ac:spMkLst>
            <pc:docMk/>
            <pc:sldMk cId="2842518775" sldId="265"/>
            <ac:spMk id="8" creationId="{D4E17F45-EAF9-C728-DAAE-70ADF298698B}"/>
          </ac:spMkLst>
        </pc:spChg>
        <pc:spChg chg="add mod">
          <ac:chgData name="professorlucas.souza01@gmail.com" userId="2af955087a336683" providerId="LiveId" clId="{ADF745E8-F954-45DF-82F0-94BFE02D5C22}" dt="2024-10-04T09:26:59.366" v="168" actId="14100"/>
          <ac:spMkLst>
            <pc:docMk/>
            <pc:sldMk cId="2842518775" sldId="265"/>
            <ac:spMk id="9" creationId="{C377A3FA-FD94-87A5-AE95-3A571E074542}"/>
          </ac:spMkLst>
        </pc:spChg>
      </pc:sldChg>
      <pc:sldChg chg="new del">
        <pc:chgData name="professorlucas.souza01@gmail.com" userId="2af955087a336683" providerId="LiveId" clId="{ADF745E8-F954-45DF-82F0-94BFE02D5C22}" dt="2024-10-04T10:00:32.901" v="210" actId="47"/>
        <pc:sldMkLst>
          <pc:docMk/>
          <pc:sldMk cId="3749382606" sldId="266"/>
        </pc:sldMkLst>
      </pc:sldChg>
      <pc:sldChg chg="modSp add mod">
        <pc:chgData name="professorlucas.souza01@gmail.com" userId="2af955087a336683" providerId="LiveId" clId="{ADF745E8-F954-45DF-82F0-94BFE02D5C22}" dt="2024-10-04T09:31:43.764" v="172"/>
        <pc:sldMkLst>
          <pc:docMk/>
          <pc:sldMk cId="2695537281" sldId="267"/>
        </pc:sldMkLst>
        <pc:spChg chg="mod">
          <ac:chgData name="professorlucas.souza01@gmail.com" userId="2af955087a336683" providerId="LiveId" clId="{ADF745E8-F954-45DF-82F0-94BFE02D5C22}" dt="2024-10-04T09:31:43.764" v="172"/>
          <ac:spMkLst>
            <pc:docMk/>
            <pc:sldMk cId="2695537281" sldId="267"/>
            <ac:spMk id="3" creationId="{3D31BC52-4FF3-5875-CEE6-3927F15DFCFE}"/>
          </ac:spMkLst>
        </pc:spChg>
      </pc:sldChg>
      <pc:sldChg chg="modSp add mod">
        <pc:chgData name="professorlucas.souza01@gmail.com" userId="2af955087a336683" providerId="LiveId" clId="{ADF745E8-F954-45DF-82F0-94BFE02D5C22}" dt="2024-10-04T09:33:27.070" v="175"/>
        <pc:sldMkLst>
          <pc:docMk/>
          <pc:sldMk cId="3721813284" sldId="268"/>
        </pc:sldMkLst>
        <pc:spChg chg="mod">
          <ac:chgData name="professorlucas.souza01@gmail.com" userId="2af955087a336683" providerId="LiveId" clId="{ADF745E8-F954-45DF-82F0-94BFE02D5C22}" dt="2024-10-04T09:33:27.070" v="175"/>
          <ac:spMkLst>
            <pc:docMk/>
            <pc:sldMk cId="3721813284" sldId="268"/>
            <ac:spMk id="3" creationId="{3D31BC52-4FF3-5875-CEE6-3927F15DFCFE}"/>
          </ac:spMkLst>
        </pc:spChg>
      </pc:sldChg>
      <pc:sldChg chg="addSp modSp add mod ord">
        <pc:chgData name="professorlucas.souza01@gmail.com" userId="2af955087a336683" providerId="LiveId" clId="{ADF745E8-F954-45DF-82F0-94BFE02D5C22}" dt="2024-10-04T09:41:48.363" v="184"/>
        <pc:sldMkLst>
          <pc:docMk/>
          <pc:sldMk cId="4222379019" sldId="269"/>
        </pc:sldMkLst>
        <pc:spChg chg="mod">
          <ac:chgData name="professorlucas.souza01@gmail.com" userId="2af955087a336683" providerId="LiveId" clId="{ADF745E8-F954-45DF-82F0-94BFE02D5C22}" dt="2024-10-04T09:40:14.247" v="180" actId="120"/>
          <ac:spMkLst>
            <pc:docMk/>
            <pc:sldMk cId="4222379019" sldId="269"/>
            <ac:spMk id="3" creationId="{3D31BC52-4FF3-5875-CEE6-3927F15DFCFE}"/>
          </ac:spMkLst>
        </pc:spChg>
        <pc:spChg chg="add mod">
          <ac:chgData name="professorlucas.souza01@gmail.com" userId="2af955087a336683" providerId="LiveId" clId="{ADF745E8-F954-45DF-82F0-94BFE02D5C22}" dt="2024-10-04T09:40:44.549" v="182"/>
          <ac:spMkLst>
            <pc:docMk/>
            <pc:sldMk cId="4222379019" sldId="269"/>
            <ac:spMk id="4" creationId="{27F746B3-0627-B326-9970-0E418EABDEF6}"/>
          </ac:spMkLst>
        </pc:spChg>
      </pc:sldChg>
      <pc:sldChg chg="modSp add mod">
        <pc:chgData name="professorlucas.souza01@gmail.com" userId="2af955087a336683" providerId="LiveId" clId="{ADF745E8-F954-45DF-82F0-94BFE02D5C22}" dt="2024-10-04T09:43:55.955" v="189" actId="27636"/>
        <pc:sldMkLst>
          <pc:docMk/>
          <pc:sldMk cId="2966575164" sldId="270"/>
        </pc:sldMkLst>
        <pc:spChg chg="mod">
          <ac:chgData name="professorlucas.souza01@gmail.com" userId="2af955087a336683" providerId="LiveId" clId="{ADF745E8-F954-45DF-82F0-94BFE02D5C22}" dt="2024-10-04T09:43:55.955" v="189" actId="27636"/>
          <ac:spMkLst>
            <pc:docMk/>
            <pc:sldMk cId="2966575164" sldId="270"/>
            <ac:spMk id="3" creationId="{3D31BC52-4FF3-5875-CEE6-3927F15DFCFE}"/>
          </ac:spMkLst>
        </pc:spChg>
      </pc:sldChg>
      <pc:sldChg chg="addSp delSp modSp add del mod">
        <pc:chgData name="professorlucas.souza01@gmail.com" userId="2af955087a336683" providerId="LiveId" clId="{ADF745E8-F954-45DF-82F0-94BFE02D5C22}" dt="2024-10-04T09:53:28.938" v="209" actId="47"/>
        <pc:sldMkLst>
          <pc:docMk/>
          <pc:sldMk cId="4077390894" sldId="271"/>
        </pc:sldMkLst>
        <pc:spChg chg="add del mod">
          <ac:chgData name="professorlucas.souza01@gmail.com" userId="2af955087a336683" providerId="LiveId" clId="{ADF745E8-F954-45DF-82F0-94BFE02D5C22}" dt="2024-10-04T09:49:05.267" v="203"/>
          <ac:spMkLst>
            <pc:docMk/>
            <pc:sldMk cId="4077390894" sldId="271"/>
            <ac:spMk id="3" creationId="{3D31BC52-4FF3-5875-CEE6-3927F15DFCFE}"/>
          </ac:spMkLst>
        </pc:spChg>
        <pc:spChg chg="add mod">
          <ac:chgData name="professorlucas.souza01@gmail.com" userId="2af955087a336683" providerId="LiveId" clId="{ADF745E8-F954-45DF-82F0-94BFE02D5C22}" dt="2024-10-04T09:49:18.635" v="205" actId="14100"/>
          <ac:spMkLst>
            <pc:docMk/>
            <pc:sldMk cId="4077390894" sldId="271"/>
            <ac:spMk id="4" creationId="{8A150FCA-40C2-A4EB-A759-888CF6070B31}"/>
          </ac:spMkLst>
        </pc:spChg>
        <pc:spChg chg="add del mod">
          <ac:chgData name="professorlucas.souza01@gmail.com" userId="2af955087a336683" providerId="LiveId" clId="{ADF745E8-F954-45DF-82F0-94BFE02D5C22}" dt="2024-10-04T09:47:16.116" v="196"/>
          <ac:spMkLst>
            <pc:docMk/>
            <pc:sldMk cId="4077390894" sldId="271"/>
            <ac:spMk id="5" creationId="{F581885B-FF8F-51DD-C4D1-E7237AF13003}"/>
          </ac:spMkLst>
        </pc:spChg>
        <pc:spChg chg="add mod">
          <ac:chgData name="professorlucas.souza01@gmail.com" userId="2af955087a336683" providerId="LiveId" clId="{ADF745E8-F954-45DF-82F0-94BFE02D5C22}" dt="2024-10-04T09:53:12.921" v="206" actId="6549"/>
          <ac:spMkLst>
            <pc:docMk/>
            <pc:sldMk cId="4077390894" sldId="271"/>
            <ac:spMk id="6" creationId="{1876C585-AB30-7DA3-BA22-51471A59CB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D4F48-838C-295E-DA4A-3B0A054B7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0DFE92-D208-8662-42EB-5D136F918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AEBB86-424F-B08F-730D-270C7A01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17B-B2A2-40B2-880B-5FF9ED8A3000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D530D6-2B72-6854-E003-A8969CE4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669D7A-3414-DAD3-E4F4-6FA692D4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5133-8797-488F-A55A-00F41A6DC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7A595-3FB6-C669-8872-C9DDF5DA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4A4041-224D-B55B-64CE-A5D0BA2CA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99BAD5-7EFC-E602-C6DC-12011819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17B-B2A2-40B2-880B-5FF9ED8A3000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B3CFCE-6035-D4C4-1341-2929FF96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08B947-5E1D-D1CD-CB99-BC286745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5133-8797-488F-A55A-00F41A6DC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50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C698E-F100-9924-C6B9-3AB5F674B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1E76F0-1CD6-9AD9-BD11-67B67AE5A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2D6345-3CE2-F60F-7AA4-653D770C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17B-B2A2-40B2-880B-5FF9ED8A3000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10DA2-75D8-60A8-235E-3865843C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0E3F7-C05A-BC5F-E9CE-422921E6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5133-8797-488F-A55A-00F41A6DC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33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42FAC-F336-A776-EB01-EBFD3201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B04169-C43E-957C-422C-FBBA141CB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F735C6-05DE-5A15-19E7-C2BC17AC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17B-B2A2-40B2-880B-5FF9ED8A3000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5C640D-E5AC-E8CF-E6A6-033941B8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DFEA6-3CF0-D6CE-8D02-F783A566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5133-8797-488F-A55A-00F41A6DC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84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ED57C-0E33-84E0-FADC-4464A417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6DB02B-D6D9-7D05-36C1-A46DA4673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B1C0F1-B934-5BBB-0DC6-419CB3CC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17B-B2A2-40B2-880B-5FF9ED8A3000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C4C390-A148-7BE7-B8D7-95CF0E68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F589B5-5DE4-2B1E-192D-B9A35E4A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5133-8797-488F-A55A-00F41A6DC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2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C8BB3-80E5-D253-2B7F-2092C83F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C3B854-62CD-2CF7-2242-74F5F51A7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674D14-26DA-D9D7-E3D5-9F47FDEB0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840B12-3DE3-EF2B-12D5-75D5FDF6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17B-B2A2-40B2-880B-5FF9ED8A3000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E8ECF9-2964-8213-6D16-9F413DC3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8D6349-86C3-E84E-2C88-7903BC1E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5133-8797-488F-A55A-00F41A6DC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56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5189B-2F11-3D51-1594-D608CE25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72939C-F1C4-8578-B393-264C26AF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4A92BB-97F0-FF7A-F590-2505DF9F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A9A05-7972-A71A-880D-BD4BCF1CA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B6287E-0534-89DA-6CAA-E397A0134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6807DB-B907-585A-DD7D-82ADB908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17B-B2A2-40B2-880B-5FF9ED8A3000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B57D2E-7E9D-B7BE-29AC-7AE37742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153747-BC6E-9D75-54DA-E3C09726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5133-8797-488F-A55A-00F41A6DC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0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9A531-33C1-4391-653E-AC11C75D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2B02D2-DCFC-70D3-BB66-A1E8F80E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17B-B2A2-40B2-880B-5FF9ED8A3000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C8616E-8F9E-FB96-6BCC-E491AF5D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860938-E88E-A26D-4C21-5507285E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5133-8797-488F-A55A-00F41A6DC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87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6E67EA-FED2-B1DF-E11E-809B8BD8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17B-B2A2-40B2-880B-5FF9ED8A3000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D12A56-CB6F-6AA3-F5FE-6608DE80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30ED32-187A-B941-9CE1-E67081DA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5133-8797-488F-A55A-00F41A6DC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77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1EA8C-D618-7D88-6C2B-3A8F146F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DE1C6E-FA4C-3B27-8237-59CC73BD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6336CC-3DF7-9D30-49C1-F9462990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7B244C-C24A-810A-878A-5A70288E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17B-B2A2-40B2-880B-5FF9ED8A3000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383312-5D85-7877-5810-1A6AF931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BAE51E-9F6B-D934-E3AF-DF73C4D2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5133-8797-488F-A55A-00F41A6DC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26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9D6DE-3946-9616-EBE6-FA038F08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81DB89-2D48-394B-0A08-685069B71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03BBCC-6DC3-E556-6F44-9A3BBB7C9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FC05D5-6F82-30EF-E57B-94CC1631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917B-B2A2-40B2-880B-5FF9ED8A3000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80A8E9-AE47-A6A3-1936-BDE64A3B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273118-6D86-903D-676A-B1CA331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E5133-8797-488F-A55A-00F41A6DC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7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5E34FD-4E38-E918-DD12-A6BD836C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80CD50-1716-D375-CB9A-C495C8AFB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F43A40-E311-0E60-74F8-536184473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917B-B2A2-40B2-880B-5FF9ED8A3000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18906D-6F3A-A11C-3524-783E96CCD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B9DB6-9DC8-FEFE-56C4-18F135243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5133-8797-488F-A55A-00F41A6DC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3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D343B-DA18-35B0-A2CA-7483717B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345"/>
            <a:ext cx="9144000" cy="55475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31BC52-4FF3-5875-CEE6-3927F15DF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21095"/>
            <a:ext cx="9144000" cy="5770561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São uma maneira de definir um padrão comum para múltiplos objetos.</a:t>
            </a:r>
          </a:p>
          <a:p>
            <a:r>
              <a:rPr lang="pt-BR" dirty="0"/>
              <a:t>Vamos pegar um objeto pessoa:</a:t>
            </a:r>
          </a:p>
          <a:p>
            <a:r>
              <a:rPr lang="pt-BR" dirty="0"/>
              <a:t>const pessoa = {</a:t>
            </a:r>
          </a:p>
          <a:p>
            <a:r>
              <a:rPr lang="pt-BR" dirty="0"/>
              <a:t>  nome: 'Flavio’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Pode-se criar uma classe chamada Pessoa, que possui uma propriedade nome:</a:t>
            </a:r>
          </a:p>
          <a:p>
            <a:r>
              <a:rPr lang="pt-BR" dirty="0" err="1"/>
              <a:t>class</a:t>
            </a:r>
            <a:r>
              <a:rPr lang="pt-BR" dirty="0"/>
              <a:t> Pessoa {</a:t>
            </a:r>
          </a:p>
          <a:p>
            <a:r>
              <a:rPr lang="pt-BR" dirty="0"/>
              <a:t>  nome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7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D343B-DA18-35B0-A2CA-7483717B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345"/>
            <a:ext cx="9144000" cy="55475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31BC52-4FF3-5875-CEE6-3927F15DF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21095"/>
            <a:ext cx="9144000" cy="5770561"/>
          </a:xfrm>
        </p:spPr>
        <p:txBody>
          <a:bodyPr>
            <a:normAutofit fontScale="47500" lnSpcReduction="20000"/>
          </a:bodyPr>
          <a:lstStyle/>
          <a:p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Retangulo</a:t>
            </a:r>
            <a:r>
              <a:rPr lang="pt-BR" dirty="0"/>
              <a:t> {</a:t>
            </a:r>
          </a:p>
          <a:p>
            <a:r>
              <a:rPr lang="pt-BR" dirty="0"/>
              <a:t>    // Construtor que inicializa largura e altura</a:t>
            </a:r>
          </a:p>
          <a:p>
            <a:r>
              <a:rPr lang="pt-BR" dirty="0"/>
              <a:t>    </a:t>
            </a:r>
            <a:r>
              <a:rPr lang="pt-BR" dirty="0" err="1"/>
              <a:t>constructor</a:t>
            </a:r>
            <a:r>
              <a:rPr lang="pt-BR" dirty="0"/>
              <a:t>(largura, altura) {</a:t>
            </a:r>
          </a:p>
          <a:p>
            <a:r>
              <a:rPr lang="pt-BR" dirty="0"/>
              <a:t>        </a:t>
            </a:r>
            <a:r>
              <a:rPr lang="pt-BR" dirty="0" err="1"/>
              <a:t>this.largura</a:t>
            </a:r>
            <a:r>
              <a:rPr lang="pt-BR" dirty="0"/>
              <a:t> = largura;</a:t>
            </a:r>
          </a:p>
          <a:p>
            <a:r>
              <a:rPr lang="pt-BR" dirty="0"/>
              <a:t>        </a:t>
            </a:r>
            <a:r>
              <a:rPr lang="pt-BR" dirty="0" err="1"/>
              <a:t>this.altura</a:t>
            </a:r>
            <a:r>
              <a:rPr lang="pt-BR" dirty="0"/>
              <a:t> = altura;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// Método para calcular a área</a:t>
            </a:r>
          </a:p>
          <a:p>
            <a:r>
              <a:rPr lang="pt-BR" dirty="0"/>
              <a:t>    </a:t>
            </a:r>
            <a:r>
              <a:rPr lang="pt-BR" dirty="0" err="1"/>
              <a:t>calcularArea</a:t>
            </a:r>
            <a:r>
              <a:rPr lang="pt-BR" dirty="0"/>
              <a:t>() {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this.largura</a:t>
            </a:r>
            <a:r>
              <a:rPr lang="pt-BR" dirty="0"/>
              <a:t> * </a:t>
            </a:r>
            <a:r>
              <a:rPr lang="pt-BR" dirty="0" err="1"/>
              <a:t>this.altura</a:t>
            </a:r>
            <a:r>
              <a:rPr lang="pt-BR" dirty="0"/>
              <a:t>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// Método para calcular o perímetro</a:t>
            </a:r>
          </a:p>
          <a:p>
            <a:r>
              <a:rPr lang="pt-BR" dirty="0"/>
              <a:t>    </a:t>
            </a:r>
            <a:r>
              <a:rPr lang="pt-BR" dirty="0" err="1"/>
              <a:t>calcularPerimetro</a:t>
            </a:r>
            <a:r>
              <a:rPr lang="pt-BR" dirty="0"/>
              <a:t>() {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2 * (</a:t>
            </a:r>
            <a:r>
              <a:rPr lang="pt-BR" dirty="0" err="1"/>
              <a:t>this.largura</a:t>
            </a:r>
            <a:r>
              <a:rPr lang="pt-BR" dirty="0"/>
              <a:t> + </a:t>
            </a:r>
            <a:r>
              <a:rPr lang="pt-BR" dirty="0" err="1"/>
              <a:t>this.altura</a:t>
            </a:r>
            <a:r>
              <a:rPr lang="pt-BR" dirty="0"/>
              <a:t>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// Criando uma instância da classe </a:t>
            </a:r>
            <a:r>
              <a:rPr lang="pt-BR" dirty="0" err="1"/>
              <a:t>Retangulo</a:t>
            </a:r>
            <a:endParaRPr lang="pt-BR" dirty="0"/>
          </a:p>
          <a:p>
            <a:r>
              <a:rPr lang="pt-BR" dirty="0"/>
              <a:t>const </a:t>
            </a:r>
            <a:r>
              <a:rPr lang="pt-BR" dirty="0" err="1"/>
              <a:t>meuRetangulo</a:t>
            </a:r>
            <a:r>
              <a:rPr lang="pt-BR" dirty="0"/>
              <a:t> = new </a:t>
            </a:r>
            <a:r>
              <a:rPr lang="pt-BR" dirty="0" err="1"/>
              <a:t>Retangulo</a:t>
            </a:r>
            <a:r>
              <a:rPr lang="pt-BR" dirty="0"/>
              <a:t>(10, 5);</a:t>
            </a:r>
          </a:p>
          <a:p>
            <a:endParaRPr lang="pt-BR" dirty="0"/>
          </a:p>
          <a:p>
            <a:r>
              <a:rPr lang="pt-BR" dirty="0"/>
              <a:t>console.log(</a:t>
            </a:r>
            <a:r>
              <a:rPr lang="pt-BR" dirty="0" err="1"/>
              <a:t>meuRetangulo.calcularArea</a:t>
            </a:r>
            <a:r>
              <a:rPr lang="pt-BR" dirty="0"/>
              <a:t>());  // Saída: 50</a:t>
            </a:r>
          </a:p>
          <a:p>
            <a:r>
              <a:rPr lang="pt-BR" dirty="0"/>
              <a:t>console.log(</a:t>
            </a:r>
            <a:r>
              <a:rPr lang="pt-BR" dirty="0" err="1"/>
              <a:t>meuRetangulo.calcularPerimetro</a:t>
            </a:r>
            <a:r>
              <a:rPr lang="pt-BR" dirty="0"/>
              <a:t>());  // Saída: 30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657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D343B-DA18-35B0-A2CA-7483717B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345"/>
            <a:ext cx="9144000" cy="55475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31BC52-4FF3-5875-CEE6-3927F15DF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21095"/>
            <a:ext cx="9144000" cy="5770561"/>
          </a:xfrm>
        </p:spPr>
        <p:txBody>
          <a:bodyPr>
            <a:normAutofit/>
          </a:bodyPr>
          <a:lstStyle/>
          <a:p>
            <a:r>
              <a:rPr lang="pt-BR" dirty="0"/>
              <a:t>Herança</a:t>
            </a:r>
          </a:p>
          <a:p>
            <a:r>
              <a:rPr lang="pt-BR" dirty="0"/>
              <a:t>Uma classe pode ser uma extensão de outra classe de modo que os objetos inicializados usando essa classe herdam todos os métodos de ambas as classes.</a:t>
            </a:r>
          </a:p>
          <a:p>
            <a:endParaRPr lang="pt-BR" dirty="0"/>
          </a:p>
          <a:p>
            <a:r>
              <a:rPr lang="pt-BR" dirty="0"/>
              <a:t>Suponha que temos uma classe Pessoa:</a:t>
            </a:r>
          </a:p>
          <a:p>
            <a:endParaRPr lang="pt-BR" dirty="0"/>
          </a:p>
          <a:p>
            <a:r>
              <a:rPr lang="pt-BR" dirty="0" err="1"/>
              <a:t>class</a:t>
            </a:r>
            <a:r>
              <a:rPr lang="pt-BR" dirty="0"/>
              <a:t> Pessoa {</a:t>
            </a:r>
          </a:p>
          <a:p>
            <a:r>
              <a:rPr lang="pt-BR" dirty="0"/>
              <a:t>  </a:t>
            </a:r>
            <a:r>
              <a:rPr lang="pt-BR" dirty="0" err="1"/>
              <a:t>ola</a:t>
            </a:r>
            <a:r>
              <a:rPr lang="pt-BR" dirty="0"/>
              <a:t>() {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'Olá, eu sou uma Pessoa'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553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D343B-DA18-35B0-A2CA-7483717B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345"/>
            <a:ext cx="9144000" cy="55475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31BC52-4FF3-5875-CEE6-3927F15DF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21095"/>
            <a:ext cx="9144000" cy="5770561"/>
          </a:xfrm>
        </p:spPr>
        <p:txBody>
          <a:bodyPr>
            <a:normAutofit/>
          </a:bodyPr>
          <a:lstStyle/>
          <a:p>
            <a:r>
              <a:rPr lang="pt-BR" dirty="0"/>
              <a:t>Podemos definir uma nova classe, Programador, que estende Pessoa:</a:t>
            </a:r>
          </a:p>
          <a:p>
            <a:endParaRPr lang="pt-BR" dirty="0"/>
          </a:p>
          <a:p>
            <a:r>
              <a:rPr lang="pt-BR" dirty="0" err="1"/>
              <a:t>class</a:t>
            </a:r>
            <a:r>
              <a:rPr lang="pt-BR" dirty="0"/>
              <a:t> Programador </a:t>
            </a:r>
            <a:r>
              <a:rPr lang="pt-BR" dirty="0" err="1"/>
              <a:t>extends</a:t>
            </a:r>
            <a:r>
              <a:rPr lang="pt-BR" dirty="0"/>
              <a:t> Pessoa {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r>
              <a:rPr lang="pt-BR" dirty="0"/>
              <a:t>Agora, se instanciarmos um novo objeto com a classe Programador, ele tem acesso ao método </a:t>
            </a:r>
            <a:r>
              <a:rPr lang="pt-BR" dirty="0" err="1"/>
              <a:t>ola</a:t>
            </a:r>
            <a:r>
              <a:rPr lang="pt-BR" dirty="0"/>
              <a:t>() de Pessoa:</a:t>
            </a:r>
          </a:p>
          <a:p>
            <a:endParaRPr lang="pt-BR" dirty="0"/>
          </a:p>
          <a:p>
            <a:r>
              <a:rPr lang="pt-BR" dirty="0"/>
              <a:t>const </a:t>
            </a:r>
            <a:r>
              <a:rPr lang="pt-BR" dirty="0" err="1"/>
              <a:t>flavio</a:t>
            </a:r>
            <a:r>
              <a:rPr lang="pt-BR" dirty="0"/>
              <a:t> = new Programador()</a:t>
            </a:r>
          </a:p>
          <a:p>
            <a:r>
              <a:rPr lang="pt-BR" dirty="0" err="1"/>
              <a:t>flavio.ola</a:t>
            </a:r>
            <a:r>
              <a:rPr lang="pt-BR" dirty="0"/>
              <a:t>() //'Olá, eu sou uma Pessoa'</a:t>
            </a:r>
          </a:p>
        </p:txBody>
      </p:sp>
    </p:spTree>
    <p:extLst>
      <p:ext uri="{BB962C8B-B14F-4D97-AF65-F5344CB8AC3E}">
        <p14:creationId xmlns:p14="http://schemas.microsoft.com/office/powerpoint/2010/main" val="372181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D343B-DA18-35B0-A2CA-7483717B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068"/>
            <a:ext cx="9144000" cy="554750"/>
          </a:xfrm>
        </p:spPr>
        <p:txBody>
          <a:bodyPr>
            <a:normAutofit/>
          </a:bodyPr>
          <a:lstStyle/>
          <a:p>
            <a:r>
              <a:rPr lang="pt-BR" sz="3200" dirty="0"/>
              <a:t>Herança entre 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31BC52-4FF3-5875-CEE6-3927F15DF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21095"/>
            <a:ext cx="9144000" cy="5924938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pt-BR" dirty="0" err="1"/>
              <a:t>class</a:t>
            </a:r>
            <a:r>
              <a:rPr lang="pt-BR" dirty="0"/>
              <a:t> Animal {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constructor</a:t>
            </a:r>
            <a:r>
              <a:rPr lang="pt-BR" dirty="0"/>
              <a:t>(nome)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this.nome</a:t>
            </a:r>
            <a:r>
              <a:rPr lang="pt-BR" dirty="0"/>
              <a:t> = nome;  // Define a propriedade 'nome' para o objeto instanciado</a:t>
            </a:r>
          </a:p>
          <a:p>
            <a:pPr algn="l"/>
            <a:r>
              <a:rPr lang="pt-BR" dirty="0"/>
              <a:t>    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// Método para o animal se comunicar</a:t>
            </a:r>
          </a:p>
          <a:p>
            <a:pPr algn="l"/>
            <a:r>
              <a:rPr lang="pt-BR" dirty="0"/>
              <a:t>    falar() {</a:t>
            </a:r>
          </a:p>
          <a:p>
            <a:pPr algn="l"/>
            <a:r>
              <a:rPr lang="pt-BR" dirty="0"/>
              <a:t>        console.log(`${</a:t>
            </a:r>
            <a:r>
              <a:rPr lang="pt-BR" dirty="0" err="1"/>
              <a:t>this.nome</a:t>
            </a:r>
            <a:r>
              <a:rPr lang="pt-BR" dirty="0"/>
              <a:t>} faz algum som.`);</a:t>
            </a:r>
          </a:p>
          <a:p>
            <a:pPr algn="l"/>
            <a:r>
              <a:rPr lang="pt-BR" dirty="0"/>
              <a:t>    }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Classe 'Cachorro' herda de 'Animal'</a:t>
            </a:r>
          </a:p>
          <a:p>
            <a:pPr algn="l"/>
            <a:r>
              <a:rPr lang="pt-BR" dirty="0" err="1"/>
              <a:t>class</a:t>
            </a:r>
            <a:r>
              <a:rPr lang="pt-BR" dirty="0"/>
              <a:t> Cachorro </a:t>
            </a:r>
            <a:r>
              <a:rPr lang="pt-BR" dirty="0" err="1"/>
              <a:t>extends</a:t>
            </a:r>
            <a:r>
              <a:rPr lang="pt-BR" dirty="0"/>
              <a:t> Animal {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constructor</a:t>
            </a:r>
            <a:r>
              <a:rPr lang="pt-BR" dirty="0"/>
              <a:t>(nome, </a:t>
            </a:r>
            <a:r>
              <a:rPr lang="pt-BR" dirty="0" err="1"/>
              <a:t>raca</a:t>
            </a:r>
            <a:r>
              <a:rPr lang="pt-BR" dirty="0"/>
              <a:t>) {</a:t>
            </a:r>
          </a:p>
          <a:p>
            <a:pPr algn="l"/>
            <a:r>
              <a:rPr lang="pt-BR" dirty="0"/>
              <a:t>        super(nome);  // Chama o construtor da classe-pai (Animal)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this.raca</a:t>
            </a:r>
            <a:r>
              <a:rPr lang="pt-BR" dirty="0"/>
              <a:t> = </a:t>
            </a:r>
            <a:r>
              <a:rPr lang="pt-BR" dirty="0" err="1"/>
              <a:t>raca</a:t>
            </a:r>
            <a:r>
              <a:rPr lang="pt-BR" dirty="0"/>
              <a:t>;  // Adiciona uma nova propriedade '</a:t>
            </a:r>
            <a:r>
              <a:rPr lang="pt-BR" dirty="0" err="1"/>
              <a:t>raca</a:t>
            </a:r>
            <a:r>
              <a:rPr lang="pt-BR" dirty="0"/>
              <a:t>'</a:t>
            </a:r>
          </a:p>
          <a:p>
            <a:pPr algn="l"/>
            <a:r>
              <a:rPr lang="pt-BR" dirty="0"/>
              <a:t>    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// Sobrescreve o método 'falar' da classe-pai</a:t>
            </a:r>
          </a:p>
          <a:p>
            <a:pPr algn="l"/>
            <a:r>
              <a:rPr lang="pt-BR" dirty="0"/>
              <a:t>    falar() {</a:t>
            </a:r>
          </a:p>
          <a:p>
            <a:pPr algn="l"/>
            <a:r>
              <a:rPr lang="pt-BR" dirty="0"/>
              <a:t>        console.log(`${</a:t>
            </a:r>
            <a:r>
              <a:rPr lang="pt-BR" dirty="0" err="1"/>
              <a:t>this.nome</a:t>
            </a:r>
            <a:r>
              <a:rPr lang="pt-BR" dirty="0"/>
              <a:t>} (raça: ${</a:t>
            </a:r>
            <a:r>
              <a:rPr lang="pt-BR" dirty="0" err="1"/>
              <a:t>this.raca</a:t>
            </a:r>
            <a:r>
              <a:rPr lang="pt-BR" dirty="0"/>
              <a:t>}) late.`);</a:t>
            </a:r>
          </a:p>
          <a:p>
            <a:pPr algn="l"/>
            <a:r>
              <a:rPr lang="pt-BR" dirty="0"/>
              <a:t>    }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const dog = new Cachorro("Rex", "Labrador");</a:t>
            </a:r>
          </a:p>
          <a:p>
            <a:pPr algn="l"/>
            <a:r>
              <a:rPr lang="pt-BR" dirty="0" err="1"/>
              <a:t>dog.falar</a:t>
            </a:r>
            <a:r>
              <a:rPr lang="pt-BR" dirty="0"/>
              <a:t>();  // Saída: Rex (raça: Labrador) late.</a:t>
            </a:r>
          </a:p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4E17F45-EAF9-C728-DAAE-70ADF298698B}"/>
              </a:ext>
            </a:extLst>
          </p:cNvPr>
          <p:cNvSpPr/>
          <p:nvPr/>
        </p:nvSpPr>
        <p:spPr>
          <a:xfrm>
            <a:off x="5862735" y="765112"/>
            <a:ext cx="6080449" cy="32937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class</a:t>
            </a:r>
            <a:r>
              <a:rPr lang="pt-BR" dirty="0"/>
              <a:t> Animal {}: Define uma classe chamada </a:t>
            </a:r>
            <a:r>
              <a:rPr lang="pt-BR" dirty="0" err="1"/>
              <a:t>Animal.constructor</a:t>
            </a:r>
            <a:r>
              <a:rPr lang="pt-BR" dirty="0"/>
              <a:t>(nome) {}: O construtor da classe Animal define a propriedade </a:t>
            </a:r>
            <a:r>
              <a:rPr lang="pt-BR" dirty="0" err="1"/>
              <a:t>nome.this.nome</a:t>
            </a:r>
            <a:r>
              <a:rPr lang="pt-BR" dirty="0"/>
              <a:t> = nome: Atribui o valor do parâmetro nome à propriedade nome do objeto </a:t>
            </a:r>
            <a:r>
              <a:rPr lang="pt-BR" dirty="0" err="1"/>
              <a:t>instanciado.falar</a:t>
            </a:r>
            <a:r>
              <a:rPr lang="pt-BR" dirty="0"/>
              <a:t>() {}: Define um método falar que imprime uma mensagem genérica indicando que o animal faz um </a:t>
            </a:r>
            <a:r>
              <a:rPr lang="pt-BR" dirty="0" err="1"/>
              <a:t>som.class</a:t>
            </a:r>
            <a:r>
              <a:rPr lang="pt-BR" dirty="0"/>
              <a:t> Cachorro </a:t>
            </a:r>
            <a:r>
              <a:rPr lang="pt-BR" dirty="0" err="1"/>
              <a:t>extends</a:t>
            </a:r>
            <a:r>
              <a:rPr lang="pt-BR" dirty="0"/>
              <a:t> Animal {}: Define uma nova classe Cachorro que herda da classe Animal usando o operador </a:t>
            </a:r>
            <a:r>
              <a:rPr lang="pt-BR" dirty="0" err="1"/>
              <a:t>extends</a:t>
            </a:r>
            <a:r>
              <a:rPr lang="pt-BR" dirty="0"/>
              <a:t>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377A3FA-FD94-87A5-AE95-3A571E074542}"/>
              </a:ext>
            </a:extLst>
          </p:cNvPr>
          <p:cNvSpPr/>
          <p:nvPr/>
        </p:nvSpPr>
        <p:spPr>
          <a:xfrm>
            <a:off x="4254759" y="4250095"/>
            <a:ext cx="7977674" cy="2411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constructor</a:t>
            </a:r>
            <a:r>
              <a:rPr lang="pt-BR" dirty="0"/>
              <a:t>(nome, </a:t>
            </a:r>
            <a:r>
              <a:rPr lang="pt-BR" dirty="0" err="1"/>
              <a:t>raca</a:t>
            </a:r>
            <a:r>
              <a:rPr lang="pt-BR" dirty="0"/>
              <a:t>) {}: O construtor da classe Cachorro aceita dois parâmetros: nome e </a:t>
            </a:r>
            <a:r>
              <a:rPr lang="pt-BR" dirty="0" err="1"/>
              <a:t>raca.super</a:t>
            </a:r>
            <a:r>
              <a:rPr lang="pt-BR" dirty="0"/>
              <a:t>(nome): Chama o construtor da classe Animal para inicializar a propriedade nome da classe-</a:t>
            </a:r>
            <a:r>
              <a:rPr lang="pt-BR" dirty="0" err="1"/>
              <a:t>pai.this.raca</a:t>
            </a:r>
            <a:r>
              <a:rPr lang="pt-BR" dirty="0"/>
              <a:t> = </a:t>
            </a:r>
            <a:r>
              <a:rPr lang="pt-BR" dirty="0" err="1"/>
              <a:t>raca</a:t>
            </a:r>
            <a:r>
              <a:rPr lang="pt-BR" dirty="0"/>
              <a:t>: Atribui o valor do parâmetro </a:t>
            </a:r>
            <a:r>
              <a:rPr lang="pt-BR" dirty="0" err="1"/>
              <a:t>raca</a:t>
            </a:r>
            <a:r>
              <a:rPr lang="pt-BR" dirty="0"/>
              <a:t> à propriedade </a:t>
            </a:r>
            <a:r>
              <a:rPr lang="pt-BR" dirty="0" err="1"/>
              <a:t>raca</a:t>
            </a:r>
            <a:r>
              <a:rPr lang="pt-BR" dirty="0"/>
              <a:t> do objeto </a:t>
            </a:r>
            <a:r>
              <a:rPr lang="pt-BR" dirty="0" err="1"/>
              <a:t>instanciado.falar</a:t>
            </a:r>
            <a:r>
              <a:rPr lang="pt-BR" dirty="0"/>
              <a:t>() {}: Sobrescreve o método falar da classe Animal para incluir o comportamento específico de um cachorro (latir).const dog = new Cachorro("Rex", "Labrador"): Cria uma instância da classe Cachorro com os valores "Rex" e "Labrador".</a:t>
            </a:r>
            <a:r>
              <a:rPr lang="pt-BR" dirty="0" err="1"/>
              <a:t>dog.falar</a:t>
            </a:r>
            <a:r>
              <a:rPr lang="pt-BR" dirty="0"/>
              <a:t>(): Chama o método falar da instância dog, exibindo "Rex (raça: Labrador) late".</a:t>
            </a:r>
          </a:p>
        </p:txBody>
      </p:sp>
    </p:spTree>
    <p:extLst>
      <p:ext uri="{BB962C8B-B14F-4D97-AF65-F5344CB8AC3E}">
        <p14:creationId xmlns:p14="http://schemas.microsoft.com/office/powerpoint/2010/main" val="284251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D343B-DA18-35B0-A2CA-7483717B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345"/>
            <a:ext cx="9144000" cy="55475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31BC52-4FF3-5875-CEE6-3927F15DF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21095"/>
            <a:ext cx="9144000" cy="5770561"/>
          </a:xfrm>
        </p:spPr>
        <p:txBody>
          <a:bodyPr/>
          <a:lstStyle/>
          <a:p>
            <a:r>
              <a:rPr lang="pt-BR" dirty="0"/>
              <a:t>Agora, a partir dessa classe, inicializa-se um objeto </a:t>
            </a:r>
            <a:r>
              <a:rPr lang="pt-BR" dirty="0" err="1"/>
              <a:t>flavio</a:t>
            </a:r>
            <a:r>
              <a:rPr lang="pt-BR" dirty="0"/>
              <a:t> assim:</a:t>
            </a:r>
          </a:p>
          <a:p>
            <a:endParaRPr lang="pt-BR" dirty="0"/>
          </a:p>
          <a:p>
            <a:r>
              <a:rPr lang="pt-BR" dirty="0"/>
              <a:t>const </a:t>
            </a:r>
            <a:r>
              <a:rPr lang="pt-BR" dirty="0" err="1"/>
              <a:t>flavio</a:t>
            </a:r>
            <a:r>
              <a:rPr lang="pt-BR" dirty="0"/>
              <a:t> = new Pessoa()</a:t>
            </a:r>
          </a:p>
          <a:p>
            <a:r>
              <a:rPr lang="pt-BR" dirty="0" err="1"/>
              <a:t>flavio</a:t>
            </a:r>
            <a:r>
              <a:rPr lang="pt-BR" dirty="0"/>
              <a:t> é chamado de uma instância da classe Pessoa.</a:t>
            </a:r>
          </a:p>
          <a:p>
            <a:endParaRPr lang="pt-BR" dirty="0"/>
          </a:p>
          <a:p>
            <a:r>
              <a:rPr lang="pt-BR" dirty="0"/>
              <a:t>Podemos definir o valor da propriedade</a:t>
            </a:r>
          </a:p>
          <a:p>
            <a:r>
              <a:rPr lang="pt-BR" dirty="0" err="1"/>
              <a:t>flavio.nome</a:t>
            </a:r>
            <a:r>
              <a:rPr lang="pt-BR" dirty="0"/>
              <a:t> = 'Flavio'</a:t>
            </a:r>
          </a:p>
          <a:p>
            <a:r>
              <a:rPr lang="pt-BR" dirty="0"/>
              <a:t>e podemos acessá-lo usando</a:t>
            </a:r>
          </a:p>
          <a:p>
            <a:r>
              <a:rPr lang="pt-BR" dirty="0" err="1"/>
              <a:t>flavio.nome</a:t>
            </a:r>
            <a:endParaRPr lang="pt-BR" dirty="0"/>
          </a:p>
          <a:p>
            <a:r>
              <a:rPr lang="pt-BR" dirty="0"/>
              <a:t>assim como fazemos para as propriedades do objeto.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25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D343B-DA18-35B0-A2CA-7483717B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345"/>
            <a:ext cx="9144000" cy="55475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31BC52-4FF3-5875-CEE6-3927F15DF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21095"/>
            <a:ext cx="9144000" cy="5770561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As classes podem conter propriedades, como nome, e métodos.</a:t>
            </a:r>
          </a:p>
          <a:p>
            <a:endParaRPr lang="pt-BR" dirty="0"/>
          </a:p>
          <a:p>
            <a:r>
              <a:rPr lang="pt-BR" dirty="0"/>
              <a:t>Os métodos são definidos desta maneira:</a:t>
            </a:r>
          </a:p>
          <a:p>
            <a:endParaRPr lang="pt-BR" dirty="0"/>
          </a:p>
          <a:p>
            <a:r>
              <a:rPr lang="pt-BR" dirty="0" err="1"/>
              <a:t>class</a:t>
            </a:r>
            <a:r>
              <a:rPr lang="pt-BR" dirty="0"/>
              <a:t> Pessoa {</a:t>
            </a:r>
          </a:p>
          <a:p>
            <a:r>
              <a:rPr lang="pt-BR" dirty="0"/>
              <a:t>  </a:t>
            </a:r>
            <a:r>
              <a:rPr lang="pt-BR" dirty="0" err="1"/>
              <a:t>ola</a:t>
            </a:r>
            <a:r>
              <a:rPr lang="pt-BR" dirty="0"/>
              <a:t>() {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'Olá, meu nome é Flavio'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e podemos invocar métodos em uma instância da classe:</a:t>
            </a:r>
          </a:p>
          <a:p>
            <a:endParaRPr lang="pt-BR" dirty="0"/>
          </a:p>
          <a:p>
            <a:r>
              <a:rPr lang="pt-BR" dirty="0" err="1"/>
              <a:t>class</a:t>
            </a:r>
            <a:r>
              <a:rPr lang="pt-BR" dirty="0"/>
              <a:t> Pessoa {</a:t>
            </a:r>
          </a:p>
          <a:p>
            <a:r>
              <a:rPr lang="pt-BR" dirty="0"/>
              <a:t>  </a:t>
            </a:r>
            <a:r>
              <a:rPr lang="pt-BR" dirty="0" err="1"/>
              <a:t>ola</a:t>
            </a:r>
            <a:r>
              <a:rPr lang="pt-BR" dirty="0"/>
              <a:t>() {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'Olá, meu nome é Flavio'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const </a:t>
            </a:r>
            <a:r>
              <a:rPr lang="pt-BR" dirty="0" err="1"/>
              <a:t>flavio</a:t>
            </a:r>
            <a:r>
              <a:rPr lang="pt-BR" dirty="0"/>
              <a:t> = new Pessoa()</a:t>
            </a:r>
          </a:p>
          <a:p>
            <a:r>
              <a:rPr lang="pt-BR" dirty="0" err="1"/>
              <a:t>flavio.ola</a:t>
            </a:r>
            <a:r>
              <a:rPr lang="pt-BR" dirty="0"/>
              <a:t>()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66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D343B-DA18-35B0-A2CA-7483717B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345"/>
            <a:ext cx="9144000" cy="55475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31BC52-4FF3-5875-CEE6-3927F15DF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21095"/>
            <a:ext cx="9144000" cy="577056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Existe um método especial chamado </a:t>
            </a:r>
            <a:r>
              <a:rPr lang="pt-BR" dirty="0" err="1"/>
              <a:t>constructor</a:t>
            </a:r>
            <a:r>
              <a:rPr lang="pt-BR" dirty="0"/>
              <a:t>(), que podemos usar para inicializar as propriedades da classe quando criamos uma instância de objeto.</a:t>
            </a:r>
          </a:p>
          <a:p>
            <a:endParaRPr lang="pt-BR" dirty="0"/>
          </a:p>
          <a:p>
            <a:r>
              <a:rPr lang="pt-BR" dirty="0"/>
              <a:t>Funciona assim:</a:t>
            </a:r>
          </a:p>
          <a:p>
            <a:r>
              <a:rPr lang="pt-BR" dirty="0" err="1"/>
              <a:t>class</a:t>
            </a:r>
            <a:r>
              <a:rPr lang="pt-BR" dirty="0"/>
              <a:t> Pessoa {</a:t>
            </a:r>
          </a:p>
          <a:p>
            <a:r>
              <a:rPr lang="pt-BR" dirty="0"/>
              <a:t>  </a:t>
            </a:r>
            <a:r>
              <a:rPr lang="pt-BR" dirty="0" err="1"/>
              <a:t>constructor</a:t>
            </a:r>
            <a:r>
              <a:rPr lang="pt-BR" dirty="0"/>
              <a:t>(nome) {</a:t>
            </a:r>
          </a:p>
          <a:p>
            <a:r>
              <a:rPr lang="pt-BR" dirty="0"/>
              <a:t>    </a:t>
            </a:r>
            <a:r>
              <a:rPr lang="pt-BR" dirty="0" err="1"/>
              <a:t>this.nome</a:t>
            </a:r>
            <a:r>
              <a:rPr lang="pt-BR" dirty="0"/>
              <a:t> = nome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ola</a:t>
            </a:r>
            <a:r>
              <a:rPr lang="pt-BR" dirty="0"/>
              <a:t>() {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'Olá, meu nome é ' + </a:t>
            </a:r>
            <a:r>
              <a:rPr lang="pt-BR" dirty="0" err="1"/>
              <a:t>this.nome</a:t>
            </a:r>
            <a:r>
              <a:rPr lang="pt-BR" dirty="0"/>
              <a:t> + '.'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Observe como é utilizado </a:t>
            </a:r>
            <a:r>
              <a:rPr lang="pt-BR" dirty="0" err="1"/>
              <a:t>this</a:t>
            </a:r>
            <a:r>
              <a:rPr lang="pt-BR" dirty="0"/>
              <a:t> para acessar a instância do objeto.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29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D343B-DA18-35B0-A2CA-7483717B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345"/>
            <a:ext cx="9144000" cy="55475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31BC52-4FF3-5875-CEE6-3927F15DF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21095"/>
            <a:ext cx="9144000" cy="5770561"/>
          </a:xfrm>
        </p:spPr>
        <p:txBody>
          <a:bodyPr>
            <a:normAutofit/>
          </a:bodyPr>
          <a:lstStyle/>
          <a:p>
            <a:r>
              <a:rPr lang="pt-BR" dirty="0"/>
              <a:t>Agora, podemos instanciar um novo objeto da classe, passar uma </a:t>
            </a:r>
            <a:r>
              <a:rPr lang="pt-BR" dirty="0" err="1"/>
              <a:t>string</a:t>
            </a:r>
            <a:r>
              <a:rPr lang="pt-BR" dirty="0"/>
              <a:t> e, quando chamarmos </a:t>
            </a:r>
            <a:r>
              <a:rPr lang="pt-BR" dirty="0" err="1"/>
              <a:t>ola</a:t>
            </a:r>
            <a:r>
              <a:rPr lang="pt-BR" dirty="0"/>
              <a:t>, receberemos uma mensagem personalizada:</a:t>
            </a:r>
          </a:p>
          <a:p>
            <a:endParaRPr lang="pt-BR" dirty="0"/>
          </a:p>
          <a:p>
            <a:r>
              <a:rPr lang="pt-BR" dirty="0"/>
              <a:t>const </a:t>
            </a:r>
            <a:r>
              <a:rPr lang="pt-BR" dirty="0" err="1"/>
              <a:t>flavio</a:t>
            </a:r>
            <a:r>
              <a:rPr lang="pt-BR" dirty="0"/>
              <a:t> = new Pessoa('</a:t>
            </a:r>
            <a:r>
              <a:rPr lang="pt-BR" dirty="0" err="1"/>
              <a:t>flavio</a:t>
            </a:r>
            <a:r>
              <a:rPr lang="pt-BR" dirty="0"/>
              <a:t>')</a:t>
            </a:r>
          </a:p>
          <a:p>
            <a:r>
              <a:rPr lang="pt-BR" dirty="0" err="1"/>
              <a:t>flavio.ola</a:t>
            </a:r>
            <a:r>
              <a:rPr lang="pt-BR" dirty="0"/>
              <a:t>() //'Olá, meu nome é </a:t>
            </a:r>
            <a:r>
              <a:rPr lang="pt-BR" dirty="0" err="1"/>
              <a:t>flavio</a:t>
            </a:r>
            <a:r>
              <a:rPr lang="pt-BR" dirty="0"/>
              <a:t>.'</a:t>
            </a:r>
          </a:p>
          <a:p>
            <a:r>
              <a:rPr lang="pt-BR" dirty="0"/>
              <a:t>Quando o objeto é inicializado, o método </a:t>
            </a:r>
            <a:r>
              <a:rPr lang="pt-BR" dirty="0" err="1"/>
              <a:t>constructor</a:t>
            </a:r>
            <a:r>
              <a:rPr lang="pt-BR" dirty="0"/>
              <a:t> é chamado com qualquer parâmetro passado.</a:t>
            </a:r>
          </a:p>
          <a:p>
            <a:endParaRPr lang="pt-BR" dirty="0"/>
          </a:p>
          <a:p>
            <a:r>
              <a:rPr lang="pt-BR" dirty="0"/>
              <a:t>Normalmente, os métodos são definidos na instância do objeto, não na classe.</a:t>
            </a:r>
          </a:p>
        </p:txBody>
      </p:sp>
    </p:spTree>
    <p:extLst>
      <p:ext uri="{BB962C8B-B14F-4D97-AF65-F5344CB8AC3E}">
        <p14:creationId xmlns:p14="http://schemas.microsoft.com/office/powerpoint/2010/main" val="46562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D343B-DA18-35B0-A2CA-7483717B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345"/>
            <a:ext cx="9144000" cy="55475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31BC52-4FF3-5875-CEE6-3927F15DF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21095"/>
            <a:ext cx="9144000" cy="5770561"/>
          </a:xfrm>
        </p:spPr>
        <p:txBody>
          <a:bodyPr>
            <a:normAutofit/>
          </a:bodyPr>
          <a:lstStyle/>
          <a:p>
            <a:r>
              <a:rPr lang="pt-BR" dirty="0"/>
              <a:t>Podemos definir um método como </a:t>
            </a:r>
            <a:r>
              <a:rPr lang="pt-BR" dirty="0" err="1"/>
              <a:t>static</a:t>
            </a:r>
            <a:r>
              <a:rPr lang="pt-BR" dirty="0"/>
              <a:t> para permitir que ele seja executado na classe em vez disso:</a:t>
            </a:r>
          </a:p>
          <a:p>
            <a:endParaRPr lang="pt-BR" dirty="0"/>
          </a:p>
          <a:p>
            <a:r>
              <a:rPr lang="pt-BR" dirty="0" err="1"/>
              <a:t>class</a:t>
            </a:r>
            <a:r>
              <a:rPr lang="pt-BR" dirty="0"/>
              <a:t> Pessoa {</a:t>
            </a:r>
          </a:p>
          <a:p>
            <a:r>
              <a:rPr lang="pt-BR" dirty="0"/>
              <a:t> 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olaGenerico</a:t>
            </a:r>
            <a:r>
              <a:rPr lang="pt-BR" dirty="0"/>
              <a:t>() {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'Olá'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Pessoa.olaGenerico</a:t>
            </a:r>
            <a:r>
              <a:rPr lang="pt-BR" dirty="0"/>
              <a:t>() //Olá</a:t>
            </a:r>
          </a:p>
        </p:txBody>
      </p:sp>
    </p:spTree>
    <p:extLst>
      <p:ext uri="{BB962C8B-B14F-4D97-AF65-F5344CB8AC3E}">
        <p14:creationId xmlns:p14="http://schemas.microsoft.com/office/powerpoint/2010/main" val="312640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D343B-DA18-35B0-A2CA-7483717B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345"/>
            <a:ext cx="9144000" cy="55475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31BC52-4FF3-5875-CEE6-3927F15DF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21095"/>
            <a:ext cx="9144000" cy="577056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BR" b="1" dirty="0"/>
              <a:t>Exemplo 1: Classe simples com construtor</a:t>
            </a:r>
          </a:p>
          <a:p>
            <a:pPr algn="l"/>
            <a:r>
              <a:rPr lang="pt-BR" dirty="0" err="1"/>
              <a:t>class</a:t>
            </a:r>
            <a:r>
              <a:rPr lang="pt-BR" dirty="0"/>
              <a:t> Pessoa {</a:t>
            </a:r>
          </a:p>
          <a:p>
            <a:pPr algn="l"/>
            <a:r>
              <a:rPr lang="pt-BR" dirty="0"/>
              <a:t>    // O construtor é chamado quando um novo objeto da classe é criado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constructor</a:t>
            </a:r>
            <a:r>
              <a:rPr lang="pt-BR" dirty="0"/>
              <a:t>(nome, idade)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this.nome</a:t>
            </a:r>
            <a:r>
              <a:rPr lang="pt-BR" dirty="0"/>
              <a:t> = nome;  // Define a propriedade 'nome' usando o parâmetro recebido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this.idade</a:t>
            </a:r>
            <a:r>
              <a:rPr lang="pt-BR" dirty="0"/>
              <a:t> = idade;  // Define a propriedade 'idade' usando o parâmetro recebido</a:t>
            </a:r>
          </a:p>
          <a:p>
            <a:pPr algn="l"/>
            <a:r>
              <a:rPr lang="pt-BR" dirty="0"/>
              <a:t>    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// Método para exibir uma saudação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dizerOla</a:t>
            </a:r>
            <a:r>
              <a:rPr lang="pt-BR" dirty="0"/>
              <a:t>()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`Olá, meu nome é ${</a:t>
            </a:r>
            <a:r>
              <a:rPr lang="pt-BR" dirty="0" err="1"/>
              <a:t>this.nome</a:t>
            </a:r>
            <a:r>
              <a:rPr lang="pt-BR" dirty="0"/>
              <a:t>} e eu tenho ${</a:t>
            </a:r>
            <a:r>
              <a:rPr lang="pt-BR" dirty="0" err="1"/>
              <a:t>this.idade</a:t>
            </a:r>
            <a:r>
              <a:rPr lang="pt-BR" dirty="0"/>
              <a:t>} anos.`;</a:t>
            </a:r>
          </a:p>
          <a:p>
            <a:pPr algn="l"/>
            <a:r>
              <a:rPr lang="pt-BR" dirty="0"/>
              <a:t>    }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Criando instâncias (objetos) da classe Pessoa</a:t>
            </a:r>
          </a:p>
          <a:p>
            <a:pPr algn="l"/>
            <a:r>
              <a:rPr lang="pt-BR" dirty="0"/>
              <a:t>const pessoa1 = new Pessoa("João", 30);</a:t>
            </a:r>
          </a:p>
          <a:p>
            <a:pPr algn="l"/>
            <a:r>
              <a:rPr lang="pt-BR" dirty="0"/>
              <a:t>const pessoa2 = new Pessoa("Maria", 25);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console.log(pessoa1.dizerOla());  // Saída: Olá, meu nome é João e eu tenho 30 anos.</a:t>
            </a:r>
          </a:p>
          <a:p>
            <a:pPr algn="l"/>
            <a:r>
              <a:rPr lang="pt-BR" dirty="0"/>
              <a:t>console.log(pessoa2.dizerOla());  // Saída: Olá, meu nome é Maria e eu tenho 25 anos.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700C5E0-E9E6-4C90-7DEC-4772DB32F5CA}"/>
              </a:ext>
            </a:extLst>
          </p:cNvPr>
          <p:cNvSpPr/>
          <p:nvPr/>
        </p:nvSpPr>
        <p:spPr>
          <a:xfrm>
            <a:off x="8285582" y="102637"/>
            <a:ext cx="3741575" cy="2372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class</a:t>
            </a:r>
            <a:r>
              <a:rPr lang="pt-BR" dirty="0"/>
              <a:t> Pessoa {}: Define uma nova classe chamada </a:t>
            </a:r>
            <a:r>
              <a:rPr lang="pt-BR" sz="1600" dirty="0" err="1"/>
              <a:t>Pessoa.constructor</a:t>
            </a:r>
            <a:r>
              <a:rPr lang="pt-BR" sz="1600" dirty="0"/>
              <a:t>(nome, idade) {}: O método </a:t>
            </a:r>
            <a:r>
              <a:rPr lang="pt-BR" sz="1600" dirty="0" err="1"/>
              <a:t>constructor</a:t>
            </a:r>
            <a:r>
              <a:rPr lang="pt-BR" sz="1600" dirty="0"/>
              <a:t> é chamado quando um novo objeto da classe é criado. Ele define as propriedades nome e idade da </a:t>
            </a:r>
            <a:r>
              <a:rPr lang="pt-BR" sz="1600" dirty="0" err="1"/>
              <a:t>classe.this.nome</a:t>
            </a:r>
            <a:r>
              <a:rPr lang="pt-BR" sz="1600" dirty="0"/>
              <a:t> = nome: Atribui o valor do parâmetro nome à propriedade nome do objeto instanciado.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EED2C5D-9B1F-D69C-86BF-E46D316F3839}"/>
              </a:ext>
            </a:extLst>
          </p:cNvPr>
          <p:cNvSpPr/>
          <p:nvPr/>
        </p:nvSpPr>
        <p:spPr>
          <a:xfrm>
            <a:off x="7399174" y="3564293"/>
            <a:ext cx="4627983" cy="2190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this.idade</a:t>
            </a:r>
            <a:r>
              <a:rPr lang="pt-BR" sz="1600" dirty="0"/>
              <a:t> = idade: Atribui o valor do parâmetro idade à propriedade idade do objeto </a:t>
            </a:r>
            <a:r>
              <a:rPr lang="pt-BR" sz="1600" dirty="0" err="1"/>
              <a:t>instanciado.dizerOla</a:t>
            </a:r>
            <a:r>
              <a:rPr lang="pt-BR" sz="1600" dirty="0"/>
              <a:t>() {}: Define um método chamado </a:t>
            </a:r>
            <a:r>
              <a:rPr lang="pt-BR" sz="1600" dirty="0" err="1"/>
              <a:t>dizerOla</a:t>
            </a:r>
            <a:r>
              <a:rPr lang="pt-BR" sz="1600" dirty="0"/>
              <a:t> que retorna uma </a:t>
            </a:r>
            <a:r>
              <a:rPr lang="pt-BR" sz="1600" dirty="0" err="1"/>
              <a:t>string</a:t>
            </a:r>
            <a:r>
              <a:rPr lang="pt-BR" sz="1600" dirty="0"/>
              <a:t> com a saudação e informações sobre a </a:t>
            </a:r>
            <a:r>
              <a:rPr lang="pt-BR" sz="1600" dirty="0" err="1"/>
              <a:t>pessoa.const</a:t>
            </a:r>
            <a:r>
              <a:rPr lang="pt-BR" sz="1600" dirty="0"/>
              <a:t> pessoa1 = new Pessoa("João", 30): Cria uma nova instância da classe Pessoa chamada pessoa1, passando "João" e 30 como parâmetros.</a:t>
            </a:r>
          </a:p>
        </p:txBody>
      </p:sp>
    </p:spTree>
    <p:extLst>
      <p:ext uri="{BB962C8B-B14F-4D97-AF65-F5344CB8AC3E}">
        <p14:creationId xmlns:p14="http://schemas.microsoft.com/office/powerpoint/2010/main" val="424404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D343B-DA18-35B0-A2CA-7483717B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345"/>
            <a:ext cx="9144000" cy="55475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31BC52-4FF3-5875-CEE6-3927F15DF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21095"/>
            <a:ext cx="9144000" cy="577056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BR" dirty="0" err="1"/>
              <a:t>class</a:t>
            </a:r>
            <a:r>
              <a:rPr lang="pt-BR" dirty="0"/>
              <a:t> Carro {</a:t>
            </a:r>
          </a:p>
          <a:p>
            <a:pPr algn="l"/>
            <a:r>
              <a:rPr lang="pt-BR" dirty="0"/>
              <a:t>    // O construtor é chamado quando um objeto é criado a partir desta classe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constructor</a:t>
            </a:r>
            <a:r>
              <a:rPr lang="pt-BR" dirty="0"/>
              <a:t>(marca, modelo)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this.marca</a:t>
            </a:r>
            <a:r>
              <a:rPr lang="pt-BR" dirty="0"/>
              <a:t> = marca;  // Define a propriedade 'marca' usando o parâmetro recebido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this.modelo</a:t>
            </a:r>
            <a:r>
              <a:rPr lang="pt-BR" dirty="0"/>
              <a:t> = modelo;  // Define a propriedade 'modelo' usando o parâmetro recebido</a:t>
            </a:r>
          </a:p>
          <a:p>
            <a:pPr algn="l"/>
            <a:r>
              <a:rPr lang="pt-BR" dirty="0"/>
              <a:t>    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// Método que retorna uma descrição do carro</a:t>
            </a:r>
          </a:p>
          <a:p>
            <a:pPr algn="l"/>
            <a:r>
              <a:rPr lang="pt-BR" dirty="0"/>
              <a:t>    descrever()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`Este carro é um ${</a:t>
            </a:r>
            <a:r>
              <a:rPr lang="pt-BR" dirty="0" err="1"/>
              <a:t>this.marca</a:t>
            </a:r>
            <a:r>
              <a:rPr lang="pt-BR" dirty="0"/>
              <a:t>} ${</a:t>
            </a:r>
            <a:r>
              <a:rPr lang="pt-BR" dirty="0" err="1"/>
              <a:t>this.modelo</a:t>
            </a:r>
            <a:r>
              <a:rPr lang="pt-BR" dirty="0"/>
              <a:t>}.`;</a:t>
            </a:r>
          </a:p>
          <a:p>
            <a:pPr algn="l"/>
            <a:r>
              <a:rPr lang="pt-BR" dirty="0"/>
              <a:t>    }</a:t>
            </a:r>
          </a:p>
          <a:p>
            <a:pPr algn="l"/>
            <a:r>
              <a:rPr lang="pt-BR" dirty="0"/>
              <a:t>}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Criando uma instância da classe Carro</a:t>
            </a:r>
          </a:p>
          <a:p>
            <a:pPr algn="l"/>
            <a:r>
              <a:rPr lang="pt-BR" dirty="0"/>
              <a:t>const </a:t>
            </a:r>
            <a:r>
              <a:rPr lang="pt-BR" dirty="0" err="1"/>
              <a:t>meuCarro</a:t>
            </a:r>
            <a:r>
              <a:rPr lang="pt-BR" dirty="0"/>
              <a:t> = new Carro("Toyota", "Corolla");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// Chamando o método descrever para obter uma descrição do carro</a:t>
            </a:r>
          </a:p>
          <a:p>
            <a:pPr algn="l"/>
            <a:r>
              <a:rPr lang="pt-BR" dirty="0"/>
              <a:t>console.log(</a:t>
            </a:r>
            <a:r>
              <a:rPr lang="pt-BR" dirty="0" err="1"/>
              <a:t>meuCarro.descrever</a:t>
            </a:r>
            <a:r>
              <a:rPr lang="pt-BR" dirty="0"/>
              <a:t>());  // Saída: Este carro é um Toyota Corolla.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7F746B3-0627-B326-9970-0E418EABDEF6}"/>
              </a:ext>
            </a:extLst>
          </p:cNvPr>
          <p:cNvSpPr/>
          <p:nvPr/>
        </p:nvSpPr>
        <p:spPr>
          <a:xfrm>
            <a:off x="7025951" y="2547257"/>
            <a:ext cx="5066522" cy="2677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class</a:t>
            </a:r>
            <a:r>
              <a:rPr lang="pt-BR" dirty="0"/>
              <a:t> Carro {}: Define uma classe chamada </a:t>
            </a:r>
            <a:r>
              <a:rPr lang="pt-BR" dirty="0" err="1"/>
              <a:t>Carro.constructor</a:t>
            </a:r>
            <a:r>
              <a:rPr lang="pt-BR" dirty="0"/>
              <a:t>(marca, modelo): O construtor da classe recebe dois parâmetros (marca e modelo) e inicializa as propriedades da </a:t>
            </a:r>
            <a:r>
              <a:rPr lang="pt-BR" dirty="0" err="1"/>
              <a:t>classe.this.marca</a:t>
            </a:r>
            <a:r>
              <a:rPr lang="pt-BR" dirty="0"/>
              <a:t> = marca: Atribui o valor do parâmetro marca à propriedade marca do objeto </a:t>
            </a:r>
            <a:r>
              <a:rPr lang="pt-BR" dirty="0" err="1"/>
              <a:t>instanciado.this.modelo</a:t>
            </a:r>
            <a:r>
              <a:rPr lang="pt-BR" dirty="0"/>
              <a:t> = modelo: Atribui o valor do parâmetro modelo à propriedade modelo do objeto instanciado.</a:t>
            </a:r>
          </a:p>
        </p:txBody>
      </p:sp>
    </p:spTree>
    <p:extLst>
      <p:ext uri="{BB962C8B-B14F-4D97-AF65-F5344CB8AC3E}">
        <p14:creationId xmlns:p14="http://schemas.microsoft.com/office/powerpoint/2010/main" val="422237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D343B-DA18-35B0-A2CA-7483717B7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345"/>
            <a:ext cx="9144000" cy="554750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Classes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31BC52-4FF3-5875-CEE6-3927F15DF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21095"/>
            <a:ext cx="9144000" cy="5770561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Classe com métodos estatísticos</a:t>
            </a:r>
          </a:p>
          <a:p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Matematica</a:t>
            </a:r>
            <a:r>
              <a:rPr lang="pt-BR" dirty="0"/>
              <a:t> {</a:t>
            </a:r>
          </a:p>
          <a:p>
            <a:r>
              <a:rPr lang="pt-BR" dirty="0"/>
              <a:t>    // Método estático para somar dois números</a:t>
            </a:r>
          </a:p>
          <a:p>
            <a:r>
              <a:rPr lang="pt-BR" dirty="0"/>
              <a:t>    </a:t>
            </a:r>
            <a:r>
              <a:rPr lang="pt-BR" dirty="0" err="1"/>
              <a:t>static</a:t>
            </a:r>
            <a:r>
              <a:rPr lang="pt-BR" dirty="0"/>
              <a:t> somar(a, b) {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a + b;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// Método estático para subtrair dois números</a:t>
            </a:r>
          </a:p>
          <a:p>
            <a:r>
              <a:rPr lang="pt-BR" dirty="0"/>
              <a:t>    </a:t>
            </a:r>
            <a:r>
              <a:rPr lang="pt-BR" dirty="0" err="1"/>
              <a:t>static</a:t>
            </a:r>
            <a:r>
              <a:rPr lang="pt-BR" dirty="0"/>
              <a:t> subtrair(a, b) {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a - b;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// Chamando métodos estáticos diretamente da classe</a:t>
            </a:r>
          </a:p>
          <a:p>
            <a:r>
              <a:rPr lang="pt-BR" dirty="0"/>
              <a:t>console.log(</a:t>
            </a:r>
            <a:r>
              <a:rPr lang="pt-BR" dirty="0" err="1"/>
              <a:t>Matematica.somar</a:t>
            </a:r>
            <a:r>
              <a:rPr lang="pt-BR" dirty="0"/>
              <a:t>(10, 5));      // Saída: 15</a:t>
            </a:r>
          </a:p>
          <a:p>
            <a:r>
              <a:rPr lang="pt-BR" dirty="0"/>
              <a:t>console.log(</a:t>
            </a:r>
            <a:r>
              <a:rPr lang="pt-BR" dirty="0" err="1"/>
              <a:t>Matematica.subtrair</a:t>
            </a:r>
            <a:r>
              <a:rPr lang="pt-BR" dirty="0"/>
              <a:t>(10, 5));   // Saída: 5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0129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1622</Words>
  <Application>Microsoft Office PowerPoint</Application>
  <PresentationFormat>Widescreen</PresentationFormat>
  <Paragraphs>208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Herança entre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</dc:title>
  <dc:creator>professorlucas.souza01@gmail.com</dc:creator>
  <cp:lastModifiedBy>professorlucas.souza01@gmail.com</cp:lastModifiedBy>
  <cp:revision>1</cp:revision>
  <dcterms:created xsi:type="dcterms:W3CDTF">2024-10-04T02:01:16Z</dcterms:created>
  <dcterms:modified xsi:type="dcterms:W3CDTF">2024-10-04T10:00:45Z</dcterms:modified>
</cp:coreProperties>
</file>