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essorlucas.souza01@gmail.com" userId="2af955087a336683" providerId="LiveId" clId="{570BB0CA-BB5B-4AC4-8B86-834E44187FD2}"/>
    <pc:docChg chg="custSel addSld modSld sldOrd">
      <pc:chgData name="professorlucas.souza01@gmail.com" userId="2af955087a336683" providerId="LiveId" clId="{570BB0CA-BB5B-4AC4-8B86-834E44187FD2}" dt="2024-10-10T05:11:27.990" v="162"/>
      <pc:docMkLst>
        <pc:docMk/>
      </pc:docMkLst>
      <pc:sldChg chg="modSp add mod">
        <pc:chgData name="professorlucas.souza01@gmail.com" userId="2af955087a336683" providerId="LiveId" clId="{570BB0CA-BB5B-4AC4-8B86-834E44187FD2}" dt="2024-10-10T04:17:36.046" v="28" actId="20577"/>
        <pc:sldMkLst>
          <pc:docMk/>
          <pc:sldMk cId="3402127228" sldId="265"/>
        </pc:sldMkLst>
        <pc:spChg chg="mod">
          <ac:chgData name="professorlucas.souza01@gmail.com" userId="2af955087a336683" providerId="LiveId" clId="{570BB0CA-BB5B-4AC4-8B86-834E44187FD2}" dt="2024-10-10T04:17:36.046" v="28" actId="20577"/>
          <ac:spMkLst>
            <pc:docMk/>
            <pc:sldMk cId="3402127228" sldId="265"/>
            <ac:spMk id="3" creationId="{B5166212-95B9-7EAD-AB59-AED5EA719EF7}"/>
          </ac:spMkLst>
        </pc:spChg>
      </pc:sldChg>
      <pc:sldChg chg="modSp add mod">
        <pc:chgData name="professorlucas.souza01@gmail.com" userId="2af955087a336683" providerId="LiveId" clId="{570BB0CA-BB5B-4AC4-8B86-834E44187FD2}" dt="2024-10-10T05:03:45.162" v="54" actId="20577"/>
        <pc:sldMkLst>
          <pc:docMk/>
          <pc:sldMk cId="4198688830" sldId="266"/>
        </pc:sldMkLst>
        <pc:spChg chg="mod">
          <ac:chgData name="professorlucas.souza01@gmail.com" userId="2af955087a336683" providerId="LiveId" clId="{570BB0CA-BB5B-4AC4-8B86-834E44187FD2}" dt="2024-10-10T05:03:45.162" v="54" actId="20577"/>
          <ac:spMkLst>
            <pc:docMk/>
            <pc:sldMk cId="4198688830" sldId="266"/>
            <ac:spMk id="2" creationId="{C56CAF2C-CFDD-BE8F-1E5E-9862640EC337}"/>
          </ac:spMkLst>
        </pc:spChg>
        <pc:spChg chg="mod">
          <ac:chgData name="professorlucas.souza01@gmail.com" userId="2af955087a336683" providerId="LiveId" clId="{570BB0CA-BB5B-4AC4-8B86-834E44187FD2}" dt="2024-10-10T04:55:30.655" v="42" actId="27636"/>
          <ac:spMkLst>
            <pc:docMk/>
            <pc:sldMk cId="4198688830" sldId="266"/>
            <ac:spMk id="3" creationId="{B5166212-95B9-7EAD-AB59-AED5EA719EF7}"/>
          </ac:spMkLst>
        </pc:spChg>
      </pc:sldChg>
      <pc:sldChg chg="modSp add mod">
        <pc:chgData name="professorlucas.souza01@gmail.com" userId="2af955087a336683" providerId="LiveId" clId="{570BB0CA-BB5B-4AC4-8B86-834E44187FD2}" dt="2024-10-10T05:07:36.206" v="111" actId="20577"/>
        <pc:sldMkLst>
          <pc:docMk/>
          <pc:sldMk cId="1832178020" sldId="267"/>
        </pc:sldMkLst>
        <pc:spChg chg="mod">
          <ac:chgData name="professorlucas.souza01@gmail.com" userId="2af955087a336683" providerId="LiveId" clId="{570BB0CA-BB5B-4AC4-8B86-834E44187FD2}" dt="2024-10-10T05:07:36.206" v="111" actId="20577"/>
          <ac:spMkLst>
            <pc:docMk/>
            <pc:sldMk cId="1832178020" sldId="267"/>
            <ac:spMk id="2" creationId="{C56CAF2C-CFDD-BE8F-1E5E-9862640EC337}"/>
          </ac:spMkLst>
        </pc:spChg>
        <pc:spChg chg="mod">
          <ac:chgData name="professorlucas.souza01@gmail.com" userId="2af955087a336683" providerId="LiveId" clId="{570BB0CA-BB5B-4AC4-8B86-834E44187FD2}" dt="2024-10-10T05:02:30.269" v="53" actId="27636"/>
          <ac:spMkLst>
            <pc:docMk/>
            <pc:sldMk cId="1832178020" sldId="267"/>
            <ac:spMk id="3" creationId="{B5166212-95B9-7EAD-AB59-AED5EA719EF7}"/>
          </ac:spMkLst>
        </pc:spChg>
      </pc:sldChg>
      <pc:sldChg chg="modSp add mod ord">
        <pc:chgData name="professorlucas.souza01@gmail.com" userId="2af955087a336683" providerId="LiveId" clId="{570BB0CA-BB5B-4AC4-8B86-834E44187FD2}" dt="2024-10-10T05:07:40.532" v="113"/>
        <pc:sldMkLst>
          <pc:docMk/>
          <pc:sldMk cId="2169021994" sldId="268"/>
        </pc:sldMkLst>
        <pc:spChg chg="mod">
          <ac:chgData name="professorlucas.souza01@gmail.com" userId="2af955087a336683" providerId="LiveId" clId="{570BB0CA-BB5B-4AC4-8B86-834E44187FD2}" dt="2024-10-10T05:06:39.466" v="89" actId="20577"/>
          <ac:spMkLst>
            <pc:docMk/>
            <pc:sldMk cId="2169021994" sldId="268"/>
            <ac:spMk id="2" creationId="{C56CAF2C-CFDD-BE8F-1E5E-9862640EC337}"/>
          </ac:spMkLst>
        </pc:spChg>
        <pc:spChg chg="mod">
          <ac:chgData name="professorlucas.souza01@gmail.com" userId="2af955087a336683" providerId="LiveId" clId="{570BB0CA-BB5B-4AC4-8B86-834E44187FD2}" dt="2024-10-10T05:05:09.128" v="60" actId="14100"/>
          <ac:spMkLst>
            <pc:docMk/>
            <pc:sldMk cId="2169021994" sldId="268"/>
            <ac:spMk id="3" creationId="{B5166212-95B9-7EAD-AB59-AED5EA719EF7}"/>
          </ac:spMkLst>
        </pc:spChg>
      </pc:sldChg>
      <pc:sldChg chg="modSp add mod">
        <pc:chgData name="professorlucas.souza01@gmail.com" userId="2af955087a336683" providerId="LiveId" clId="{570BB0CA-BB5B-4AC4-8B86-834E44187FD2}" dt="2024-10-10T05:09:13.078" v="152" actId="20577"/>
        <pc:sldMkLst>
          <pc:docMk/>
          <pc:sldMk cId="142318897" sldId="269"/>
        </pc:sldMkLst>
        <pc:spChg chg="mod">
          <ac:chgData name="professorlucas.souza01@gmail.com" userId="2af955087a336683" providerId="LiveId" clId="{570BB0CA-BB5B-4AC4-8B86-834E44187FD2}" dt="2024-10-10T05:09:13.078" v="152" actId="20577"/>
          <ac:spMkLst>
            <pc:docMk/>
            <pc:sldMk cId="142318897" sldId="269"/>
            <ac:spMk id="2" creationId="{C56CAF2C-CFDD-BE8F-1E5E-9862640EC337}"/>
          </ac:spMkLst>
        </pc:spChg>
        <pc:spChg chg="mod">
          <ac:chgData name="professorlucas.souza01@gmail.com" userId="2af955087a336683" providerId="LiveId" clId="{570BB0CA-BB5B-4AC4-8B86-834E44187FD2}" dt="2024-10-10T05:08:55.091" v="118" actId="27636"/>
          <ac:spMkLst>
            <pc:docMk/>
            <pc:sldMk cId="142318897" sldId="269"/>
            <ac:spMk id="3" creationId="{B5166212-95B9-7EAD-AB59-AED5EA719EF7}"/>
          </ac:spMkLst>
        </pc:spChg>
      </pc:sldChg>
      <pc:sldChg chg="modSp add mod">
        <pc:chgData name="professorlucas.souza01@gmail.com" userId="2af955087a336683" providerId="LiveId" clId="{570BB0CA-BB5B-4AC4-8B86-834E44187FD2}" dt="2024-10-10T05:10:46.019" v="161" actId="255"/>
        <pc:sldMkLst>
          <pc:docMk/>
          <pc:sldMk cId="3707475269" sldId="270"/>
        </pc:sldMkLst>
        <pc:spChg chg="mod">
          <ac:chgData name="professorlucas.souza01@gmail.com" userId="2af955087a336683" providerId="LiveId" clId="{570BB0CA-BB5B-4AC4-8B86-834E44187FD2}" dt="2024-10-10T05:10:29.119" v="160" actId="14100"/>
          <ac:spMkLst>
            <pc:docMk/>
            <pc:sldMk cId="3707475269" sldId="270"/>
            <ac:spMk id="2" creationId="{C56CAF2C-CFDD-BE8F-1E5E-9862640EC337}"/>
          </ac:spMkLst>
        </pc:spChg>
        <pc:spChg chg="mod">
          <ac:chgData name="professorlucas.souza01@gmail.com" userId="2af955087a336683" providerId="LiveId" clId="{570BB0CA-BB5B-4AC4-8B86-834E44187FD2}" dt="2024-10-10T05:10:46.019" v="161" actId="255"/>
          <ac:spMkLst>
            <pc:docMk/>
            <pc:sldMk cId="3707475269" sldId="270"/>
            <ac:spMk id="3" creationId="{B5166212-95B9-7EAD-AB59-AED5EA719EF7}"/>
          </ac:spMkLst>
        </pc:spChg>
      </pc:sldChg>
      <pc:sldChg chg="add">
        <pc:chgData name="professorlucas.souza01@gmail.com" userId="2af955087a336683" providerId="LiveId" clId="{570BB0CA-BB5B-4AC4-8B86-834E44187FD2}" dt="2024-10-10T05:11:27.990" v="162"/>
        <pc:sldMkLst>
          <pc:docMk/>
          <pc:sldMk cId="3750754457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3BF66-513B-66B0-4CD6-125860770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77F62F-D9C3-DB60-67F1-5A8A3687F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71D91F-D5ED-CDF4-1606-A24FE855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34C3-12FB-4F78-B58C-7430CC8E23C2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D4B0A-9DCA-356E-1C87-26A93A81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20D130-FC15-E496-3768-7CA8F50F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2766-D16B-44FD-8EB3-896538771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8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966D1-14E1-C30B-DD72-EC40EFA9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255FB3-298F-E424-7B9C-52C1FECA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996827-FD4E-72C1-31DC-2E585790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34C3-12FB-4F78-B58C-7430CC8E23C2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B509C8-0091-EBDD-11D6-75296A9D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9C9B26-0592-8299-F65A-3BE9274B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2766-D16B-44FD-8EB3-896538771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1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5826BA-4052-B60F-3C25-332D41FDD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D4FEB2-96F8-2925-56FC-D2A283A60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97D39-54D4-A0C7-494A-65CE26D0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34C3-12FB-4F78-B58C-7430CC8E23C2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735A6-1B00-D82E-9492-4170CC1F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AE0CD-0B84-E17D-F07F-2E364ABA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2766-D16B-44FD-8EB3-896538771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15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88309-F18F-74AF-BA2C-10AF037C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3D9045-5908-B092-2F54-DF42ACC8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819526-F96C-13F0-24C9-5C66C497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34C3-12FB-4F78-B58C-7430CC8E23C2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467AAA-B85F-D9B4-B57B-B3A9E524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A48DD-A07C-F8A3-8A99-A49451D4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2766-D16B-44FD-8EB3-896538771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59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6DF8-F5FF-CBAC-59F2-E27B0B038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A17565-A6F4-E2D1-E42F-4AA83B1FC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A58D15-859B-F339-B59F-B6CFAB67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34C3-12FB-4F78-B58C-7430CC8E23C2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C63D59-2EF8-D787-17DD-CC20898E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012C76-8A5B-0AB1-5096-35E2C471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2766-D16B-44FD-8EB3-896538771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0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A0E5A-DDA9-9194-DD72-669CBE6C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A47B5-4C6C-526D-F30A-A25839C81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36B5F1-4075-4A91-257A-7014903F6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0F0DC7-F8E0-8F8E-7D45-2D00DB58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34C3-12FB-4F78-B58C-7430CC8E23C2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8660E7-DB2A-0A2F-EA1B-4863D531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C6C6E1-625F-2603-8EB7-C5A7E612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2766-D16B-44FD-8EB3-896538771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91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40575-F216-D21C-C105-4C9270F2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971170-4785-973D-5737-B030DC049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2CE2B6-B0D8-477D-1A24-6DF0450CE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9E5DAD-0A2F-6E0C-9B4A-7C01D018F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7D992C4-BE39-0025-6ED0-BE2F232EB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45AEF8-2D31-1877-E719-ED74EB46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34C3-12FB-4F78-B58C-7430CC8E23C2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C00F0E-2737-BDD1-EC57-A88832B4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F8E63C-4FAD-F49E-DB5F-4C03EC02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2766-D16B-44FD-8EB3-896538771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26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DFF42-608B-4FAD-7E30-106EF13A1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FDA033-44A1-AFB9-E3D4-DB70C9CB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34C3-12FB-4F78-B58C-7430CC8E23C2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083C40-C011-528A-77A4-D57E471A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9F1793-60C3-AADC-1E1F-9DE98661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2766-D16B-44FD-8EB3-896538771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79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4430FC-E562-54FB-0A5D-9422A478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34C3-12FB-4F78-B58C-7430CC8E23C2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E060E9-3AFF-E3E5-6D1C-2EADA402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066531-F526-42AC-98A8-20906232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2766-D16B-44FD-8EB3-896538771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51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BFC57-458E-4F67-E1DB-9A6EC60E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6D12F0-06D1-CBCD-27B1-27494FD8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02AC6B-799A-0520-668C-5B9AEED15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0C6F32-6484-306F-F761-8AD4A0DD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34C3-12FB-4F78-B58C-7430CC8E23C2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DDB5D7-DEED-8E29-E4CD-76A1AC8C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A70A15-4C96-3EA3-D122-C9847FC4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2766-D16B-44FD-8EB3-896538771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63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C282F-6FFC-939C-F201-195BBD25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489948-8531-FDE1-5ADA-B9240EE34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C01BE6-D073-9B27-57F9-CE784D06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C19DB6-3510-F8F7-A108-752C4CC2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534C3-12FB-4F78-B58C-7430CC8E23C2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CBFC63-C80F-53F2-B3B5-707F06F2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087E3D-F1D7-641C-05CA-98D1CFEA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2766-D16B-44FD-8EB3-896538771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0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DCA816-7F59-9D48-C53D-0ACBA42D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BC8EC1-1B08-35C9-DBD2-6A8E68E5A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B5B743-D48F-7088-532F-4E270E741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534C3-12FB-4F78-B58C-7430CC8E23C2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99F445-613D-52A6-766E-9643AE6A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3A267D-5FEB-F079-4BF8-42164EF58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B2766-D16B-44FD-8EB3-896538771F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14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AF2C-CFDD-BE8F-1E5E-9862640E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371"/>
            <a:ext cx="9144000" cy="760022"/>
          </a:xfrm>
        </p:spPr>
        <p:txBody>
          <a:bodyPr>
            <a:normAutofit/>
          </a:bodyPr>
          <a:lstStyle/>
          <a:p>
            <a:r>
              <a:rPr lang="pt-BR" sz="3600" dirty="0" err="1"/>
              <a:t>JavaScript</a:t>
            </a:r>
            <a:r>
              <a:rPr lang="pt-BR" sz="3600" dirty="0"/>
              <a:t> – Alterar conteúdo de um elemento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66212-95B9-7EAD-AB59-AED5EA71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9674"/>
            <a:ext cx="9144000" cy="564501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A função </a:t>
            </a:r>
            <a:r>
              <a:rPr lang="pt-BR" dirty="0" err="1"/>
              <a:t>document.getElementById</a:t>
            </a:r>
            <a:r>
              <a:rPr lang="pt-BR" dirty="0"/>
              <a:t> é um método do DOM (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Model) em </a:t>
            </a:r>
            <a:r>
              <a:rPr lang="pt-BR" dirty="0" err="1"/>
              <a:t>JavaScript</a:t>
            </a:r>
            <a:r>
              <a:rPr lang="pt-BR" dirty="0"/>
              <a:t> que serve para acessar elementos HTML de uma página.</a:t>
            </a:r>
          </a:p>
          <a:p>
            <a:pPr algn="l"/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O principal objetivo do </a:t>
            </a:r>
            <a:r>
              <a:rPr lang="pt-BR" dirty="0" err="1"/>
              <a:t>document.getElementById</a:t>
            </a:r>
            <a:r>
              <a:rPr lang="pt-BR" dirty="0"/>
              <a:t> é retornar um elemento HTML com um ID específico. Esse ID deve ser único dentro da página.</a:t>
            </a:r>
          </a:p>
          <a:p>
            <a:pPr algn="l"/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 err="1"/>
              <a:t>const</a:t>
            </a:r>
            <a:r>
              <a:rPr lang="pt-BR" dirty="0"/>
              <a:t> elemento = </a:t>
            </a:r>
            <a:r>
              <a:rPr lang="pt-BR" dirty="0" err="1"/>
              <a:t>document.getElementById</a:t>
            </a:r>
            <a:r>
              <a:rPr lang="pt-BR" dirty="0"/>
              <a:t>('</a:t>
            </a:r>
            <a:r>
              <a:rPr lang="pt-BR" dirty="0" err="1"/>
              <a:t>meuId</a:t>
            </a:r>
            <a:r>
              <a:rPr lang="pt-BR" dirty="0"/>
              <a:t>’);</a:t>
            </a:r>
          </a:p>
          <a:p>
            <a:pPr algn="l"/>
            <a:endParaRPr lang="pt-B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Neste exemplo, </a:t>
            </a:r>
            <a:r>
              <a:rPr lang="pt-BR" dirty="0" err="1"/>
              <a:t>meuId</a:t>
            </a:r>
            <a:r>
              <a:rPr lang="pt-BR" dirty="0"/>
              <a:t> é o ID do elemento que você deseja acessar, e elemento será a referência a esse elemento no código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61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AF2C-CFDD-BE8F-1E5E-9862640E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371"/>
            <a:ext cx="9144000" cy="760022"/>
          </a:xfrm>
        </p:spPr>
        <p:txBody>
          <a:bodyPr>
            <a:normAutofit/>
          </a:bodyPr>
          <a:lstStyle/>
          <a:p>
            <a:r>
              <a:rPr lang="pt-BR" sz="3600" dirty="0" err="1"/>
              <a:t>JavaScript</a:t>
            </a:r>
            <a:r>
              <a:rPr lang="pt-BR" sz="3600" dirty="0"/>
              <a:t> – Alterar conteúdo de um parágrafo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66212-95B9-7EAD-AB59-AED5EA71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9674"/>
            <a:ext cx="9144000" cy="564501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pt-BR" dirty="0"/>
              <a:t> 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pPr algn="l"/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pPr algn="l"/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pPr algn="l"/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&gt;Alterar Parágrafo&lt;/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&lt;body&gt;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&lt;p id="paragrafo"&gt;Este é o parágrafo original.&lt;/p&gt;</a:t>
            </a:r>
          </a:p>
          <a:p>
            <a:pPr algn="l"/>
            <a:r>
              <a:rPr lang="pt-BR" dirty="0"/>
              <a:t>    &lt;</a:t>
            </a:r>
            <a:r>
              <a:rPr lang="pt-BR" dirty="0" err="1"/>
              <a:t>button</a:t>
            </a:r>
            <a:r>
              <a:rPr lang="pt-BR" dirty="0"/>
              <a:t> id="</a:t>
            </a:r>
            <a:r>
              <a:rPr lang="pt-BR" dirty="0" err="1"/>
              <a:t>alterarParagrafo</a:t>
            </a:r>
            <a:r>
              <a:rPr lang="pt-BR" dirty="0"/>
              <a:t>"&gt;Alterar Parágrafo&lt;/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&lt;script&gt;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const</a:t>
            </a:r>
            <a:r>
              <a:rPr lang="pt-BR" dirty="0"/>
              <a:t> paragrafo = </a:t>
            </a:r>
            <a:r>
              <a:rPr lang="pt-BR" dirty="0" err="1"/>
              <a:t>document.getElementById</a:t>
            </a:r>
            <a:r>
              <a:rPr lang="pt-BR" dirty="0"/>
              <a:t>('paragrafo');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botao</a:t>
            </a:r>
            <a:r>
              <a:rPr lang="pt-BR" dirty="0"/>
              <a:t> = </a:t>
            </a:r>
            <a:r>
              <a:rPr lang="pt-BR" dirty="0" err="1"/>
              <a:t>document.getElementById</a:t>
            </a:r>
            <a:r>
              <a:rPr lang="pt-BR" dirty="0"/>
              <a:t>('</a:t>
            </a:r>
            <a:r>
              <a:rPr lang="pt-BR" dirty="0" err="1"/>
              <a:t>alterarParagrafo</a:t>
            </a:r>
            <a:r>
              <a:rPr lang="pt-BR" dirty="0"/>
              <a:t>');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    </a:t>
            </a:r>
            <a:r>
              <a:rPr lang="pt-BR" dirty="0" err="1"/>
              <a:t>botao.addEventListener</a:t>
            </a:r>
            <a:r>
              <a:rPr lang="pt-BR" dirty="0"/>
              <a:t>('click', </a:t>
            </a:r>
            <a:r>
              <a:rPr lang="pt-BR" dirty="0" err="1"/>
              <a:t>function</a:t>
            </a:r>
            <a:r>
              <a:rPr lang="pt-BR" dirty="0"/>
              <a:t>() {</a:t>
            </a:r>
          </a:p>
          <a:p>
            <a:pPr algn="l"/>
            <a:r>
              <a:rPr lang="pt-BR" dirty="0"/>
              <a:t>            </a:t>
            </a:r>
            <a:r>
              <a:rPr lang="pt-BR" dirty="0" err="1"/>
              <a:t>paragrafo.textContent</a:t>
            </a:r>
            <a:r>
              <a:rPr lang="pt-BR" dirty="0"/>
              <a:t> = 'O parágrafo foi alterado!';</a:t>
            </a:r>
          </a:p>
          <a:p>
            <a:pPr algn="l"/>
            <a:r>
              <a:rPr lang="pt-BR" dirty="0"/>
              <a:t>        });</a:t>
            </a:r>
          </a:p>
          <a:p>
            <a:pPr algn="l"/>
            <a:r>
              <a:rPr lang="pt-BR" dirty="0"/>
              <a:t>    &lt;/script&gt;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&lt;/body&gt;</a:t>
            </a:r>
          </a:p>
          <a:p>
            <a:pPr algn="l"/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868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AF2C-CFDD-BE8F-1E5E-9862640E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371"/>
            <a:ext cx="9144000" cy="470772"/>
          </a:xfrm>
        </p:spPr>
        <p:txBody>
          <a:bodyPr>
            <a:normAutofit fontScale="90000"/>
          </a:bodyPr>
          <a:lstStyle/>
          <a:p>
            <a:r>
              <a:rPr lang="pt-BR" sz="2800" dirty="0" err="1"/>
              <a:t>JavaScript</a:t>
            </a:r>
            <a:r>
              <a:rPr lang="pt-BR" sz="2800" dirty="0"/>
              <a:t> – Alterar a cor de um 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66212-95B9-7EAD-AB59-AED5EA71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3144"/>
            <a:ext cx="9144000" cy="611155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pPr algn="l"/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pPr algn="l"/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pPr algn="l"/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&gt;Alterar Cor do Texto&lt;/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&lt;body&gt;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&lt;h1 id="titulo"&gt;Título Original&lt;/h1&gt;</a:t>
            </a:r>
          </a:p>
          <a:p>
            <a:pPr algn="l"/>
            <a:r>
              <a:rPr lang="pt-BR" dirty="0"/>
              <a:t>    &lt;</a:t>
            </a:r>
            <a:r>
              <a:rPr lang="pt-BR" dirty="0" err="1"/>
              <a:t>button</a:t>
            </a:r>
            <a:r>
              <a:rPr lang="pt-BR" dirty="0"/>
              <a:t> id="</a:t>
            </a:r>
            <a:r>
              <a:rPr lang="pt-BR" dirty="0" err="1"/>
              <a:t>mudarCor</a:t>
            </a:r>
            <a:r>
              <a:rPr lang="pt-BR" dirty="0"/>
              <a:t>"&gt;Mudar Cor&lt;/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&lt;script&gt;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const</a:t>
            </a:r>
            <a:r>
              <a:rPr lang="pt-BR" dirty="0"/>
              <a:t> titulo = </a:t>
            </a:r>
            <a:r>
              <a:rPr lang="pt-BR" dirty="0" err="1"/>
              <a:t>document.getElementById</a:t>
            </a:r>
            <a:r>
              <a:rPr lang="pt-BR" dirty="0"/>
              <a:t>('titulo');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botao</a:t>
            </a:r>
            <a:r>
              <a:rPr lang="pt-BR" dirty="0"/>
              <a:t> = </a:t>
            </a:r>
            <a:r>
              <a:rPr lang="pt-BR" dirty="0" err="1"/>
              <a:t>document.getElementById</a:t>
            </a:r>
            <a:r>
              <a:rPr lang="pt-BR" dirty="0"/>
              <a:t>('</a:t>
            </a:r>
            <a:r>
              <a:rPr lang="pt-BR" dirty="0" err="1"/>
              <a:t>mudarCor</a:t>
            </a:r>
            <a:r>
              <a:rPr lang="pt-BR" dirty="0"/>
              <a:t>');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    </a:t>
            </a:r>
            <a:r>
              <a:rPr lang="pt-BR" dirty="0" err="1"/>
              <a:t>botao.addEventListener</a:t>
            </a:r>
            <a:r>
              <a:rPr lang="pt-BR" dirty="0"/>
              <a:t>('click', </a:t>
            </a:r>
            <a:r>
              <a:rPr lang="pt-BR" dirty="0" err="1"/>
              <a:t>function</a:t>
            </a:r>
            <a:r>
              <a:rPr lang="pt-BR" dirty="0"/>
              <a:t>() {</a:t>
            </a:r>
          </a:p>
          <a:p>
            <a:pPr algn="l"/>
            <a:r>
              <a:rPr lang="pt-BR" dirty="0"/>
              <a:t>            </a:t>
            </a:r>
            <a:r>
              <a:rPr lang="pt-BR" dirty="0" err="1"/>
              <a:t>titulo.style.color</a:t>
            </a:r>
            <a:r>
              <a:rPr lang="pt-BR" dirty="0"/>
              <a:t> = 'blue'; // Altera a cor do texto para azul</a:t>
            </a:r>
          </a:p>
          <a:p>
            <a:pPr algn="l"/>
            <a:r>
              <a:rPr lang="pt-BR" dirty="0"/>
              <a:t>        });</a:t>
            </a:r>
          </a:p>
          <a:p>
            <a:pPr algn="l"/>
            <a:r>
              <a:rPr lang="pt-BR" dirty="0"/>
              <a:t>    &lt;/script&gt;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&lt;/body&gt;</a:t>
            </a:r>
          </a:p>
          <a:p>
            <a:pPr algn="l"/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17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AF2C-CFDD-BE8F-1E5E-9862640E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371"/>
            <a:ext cx="9144000" cy="330813"/>
          </a:xfrm>
        </p:spPr>
        <p:txBody>
          <a:bodyPr>
            <a:normAutofit fontScale="90000"/>
          </a:bodyPr>
          <a:lstStyle/>
          <a:p>
            <a:r>
              <a:rPr lang="pt-BR" sz="2800" dirty="0" err="1"/>
              <a:t>JavaScript</a:t>
            </a:r>
            <a:r>
              <a:rPr lang="pt-BR" sz="2800" dirty="0"/>
              <a:t> – Exibir o texto com um atraso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66212-95B9-7EAD-AB59-AED5EA71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3143"/>
            <a:ext cx="9144000" cy="6111551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pPr algn="l"/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pPr algn="l"/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pPr algn="l"/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&gt;Texto com Atraso&lt;/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&lt;body&gt;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&lt;</a:t>
            </a:r>
            <a:r>
              <a:rPr lang="pt-BR" dirty="0" err="1"/>
              <a:t>div</a:t>
            </a:r>
            <a:r>
              <a:rPr lang="pt-BR" dirty="0"/>
              <a:t> id="mensagem"&gt;A mensagem aparecerá aqui.&lt;/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    &lt;</a:t>
            </a:r>
            <a:r>
              <a:rPr lang="pt-BR" dirty="0" err="1"/>
              <a:t>button</a:t>
            </a:r>
            <a:r>
              <a:rPr lang="pt-BR" dirty="0"/>
              <a:t> id="</a:t>
            </a:r>
            <a:r>
              <a:rPr lang="pt-BR" dirty="0" err="1"/>
              <a:t>mostrarMensagem</a:t>
            </a:r>
            <a:r>
              <a:rPr lang="pt-BR" dirty="0"/>
              <a:t>"&gt;Mostrar Mensagem&lt;/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&lt;script&gt;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const</a:t>
            </a:r>
            <a:r>
              <a:rPr lang="pt-BR" dirty="0"/>
              <a:t> mensagem = </a:t>
            </a:r>
            <a:r>
              <a:rPr lang="pt-BR" dirty="0" err="1"/>
              <a:t>document.getElementById</a:t>
            </a:r>
            <a:r>
              <a:rPr lang="pt-BR" dirty="0"/>
              <a:t>('mensagem');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botao</a:t>
            </a:r>
            <a:r>
              <a:rPr lang="pt-BR" dirty="0"/>
              <a:t> = </a:t>
            </a:r>
            <a:r>
              <a:rPr lang="pt-BR" dirty="0" err="1"/>
              <a:t>document.getElementById</a:t>
            </a:r>
            <a:r>
              <a:rPr lang="pt-BR" dirty="0"/>
              <a:t>('</a:t>
            </a:r>
            <a:r>
              <a:rPr lang="pt-BR" dirty="0" err="1"/>
              <a:t>mostrarMensagem</a:t>
            </a:r>
            <a:r>
              <a:rPr lang="pt-BR" dirty="0"/>
              <a:t>');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    </a:t>
            </a:r>
            <a:r>
              <a:rPr lang="pt-BR" dirty="0" err="1"/>
              <a:t>botao.addEventListener</a:t>
            </a:r>
            <a:r>
              <a:rPr lang="pt-BR" dirty="0"/>
              <a:t>('click', </a:t>
            </a:r>
            <a:r>
              <a:rPr lang="pt-BR" dirty="0" err="1"/>
              <a:t>function</a:t>
            </a:r>
            <a:r>
              <a:rPr lang="pt-BR" dirty="0"/>
              <a:t>() {</a:t>
            </a:r>
          </a:p>
          <a:p>
            <a:pPr algn="l"/>
            <a:r>
              <a:rPr lang="pt-BR" dirty="0"/>
              <a:t>            </a:t>
            </a:r>
            <a:r>
              <a:rPr lang="pt-BR" dirty="0" err="1"/>
              <a:t>setTimeout</a:t>
            </a:r>
            <a:r>
              <a:rPr lang="pt-BR" dirty="0"/>
              <a:t>(</a:t>
            </a:r>
            <a:r>
              <a:rPr lang="pt-BR" dirty="0" err="1"/>
              <a:t>function</a:t>
            </a:r>
            <a:r>
              <a:rPr lang="pt-BR" dirty="0"/>
              <a:t>() {</a:t>
            </a:r>
          </a:p>
          <a:p>
            <a:pPr algn="l"/>
            <a:r>
              <a:rPr lang="pt-BR" dirty="0"/>
              <a:t>                </a:t>
            </a:r>
            <a:r>
              <a:rPr lang="pt-BR" dirty="0" err="1"/>
              <a:t>mensagem.textContent</a:t>
            </a:r>
            <a:r>
              <a:rPr lang="pt-BR" dirty="0"/>
              <a:t> = 'Mensagem exibida após 3 segundos!';</a:t>
            </a:r>
          </a:p>
          <a:p>
            <a:pPr algn="l"/>
            <a:r>
              <a:rPr lang="pt-BR" dirty="0"/>
              <a:t>            }, 3000); // 3000 milissegundos = 3 segundos</a:t>
            </a:r>
          </a:p>
          <a:p>
            <a:pPr algn="l"/>
            <a:r>
              <a:rPr lang="pt-BR" dirty="0"/>
              <a:t>        });</a:t>
            </a:r>
          </a:p>
          <a:p>
            <a:pPr algn="l"/>
            <a:r>
              <a:rPr lang="pt-BR" dirty="0"/>
              <a:t>    &lt;/script&gt;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&lt;/body&gt;</a:t>
            </a:r>
          </a:p>
          <a:p>
            <a:pPr algn="l"/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902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AF2C-CFDD-BE8F-1E5E-9862640E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371"/>
            <a:ext cx="9144000" cy="330813"/>
          </a:xfrm>
        </p:spPr>
        <p:txBody>
          <a:bodyPr>
            <a:normAutofit fontScale="90000"/>
          </a:bodyPr>
          <a:lstStyle/>
          <a:p>
            <a:r>
              <a:rPr lang="pt-BR" sz="2800" dirty="0" err="1"/>
              <a:t>JavaScript</a:t>
            </a:r>
            <a:r>
              <a:rPr lang="pt-BR" sz="2800" dirty="0"/>
              <a:t> – Alterar o conteúdo de um botão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66212-95B9-7EAD-AB59-AED5EA71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3143"/>
            <a:ext cx="9144000" cy="6111551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pPr algn="l"/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pPr algn="l"/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pPr algn="l"/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&gt;Alternar Botão&lt;/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&lt;body&gt;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&lt;</a:t>
            </a:r>
            <a:r>
              <a:rPr lang="pt-BR" dirty="0" err="1"/>
              <a:t>button</a:t>
            </a:r>
            <a:r>
              <a:rPr lang="pt-BR" dirty="0"/>
              <a:t> id="</a:t>
            </a:r>
            <a:r>
              <a:rPr lang="pt-BR" dirty="0" err="1"/>
              <a:t>botaoToggle</a:t>
            </a:r>
            <a:r>
              <a:rPr lang="pt-BR" dirty="0"/>
              <a:t>"&gt;Clique para mudar&lt;/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&lt;script&gt;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botao</a:t>
            </a:r>
            <a:r>
              <a:rPr lang="pt-BR" dirty="0"/>
              <a:t> = </a:t>
            </a:r>
            <a:r>
              <a:rPr lang="pt-BR" dirty="0" err="1"/>
              <a:t>document.getElementById</a:t>
            </a:r>
            <a:r>
              <a:rPr lang="pt-BR" dirty="0"/>
              <a:t>('</a:t>
            </a:r>
            <a:r>
              <a:rPr lang="pt-BR" dirty="0" err="1"/>
              <a:t>botaoToggle</a:t>
            </a:r>
            <a:r>
              <a:rPr lang="pt-BR" dirty="0"/>
              <a:t>');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    </a:t>
            </a:r>
            <a:r>
              <a:rPr lang="pt-BR" dirty="0" err="1"/>
              <a:t>botao.addEventListener</a:t>
            </a:r>
            <a:r>
              <a:rPr lang="pt-BR" dirty="0"/>
              <a:t>('click', </a:t>
            </a:r>
            <a:r>
              <a:rPr lang="pt-BR" dirty="0" err="1"/>
              <a:t>function</a:t>
            </a:r>
            <a:r>
              <a:rPr lang="pt-BR" dirty="0"/>
              <a:t>() {</a:t>
            </a:r>
          </a:p>
          <a:p>
            <a:pPr algn="l"/>
            <a:r>
              <a:rPr lang="pt-BR" dirty="0"/>
              <a:t>    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botao.textContent</a:t>
            </a:r>
            <a:r>
              <a:rPr lang="pt-BR" dirty="0"/>
              <a:t> === 'Clique para mudar') {</a:t>
            </a:r>
          </a:p>
          <a:p>
            <a:pPr algn="l"/>
            <a:r>
              <a:rPr lang="pt-BR" dirty="0"/>
              <a:t>                </a:t>
            </a:r>
            <a:r>
              <a:rPr lang="pt-BR" dirty="0" err="1"/>
              <a:t>botao.textContent</a:t>
            </a:r>
            <a:r>
              <a:rPr lang="pt-BR" dirty="0"/>
              <a:t> = 'Mudou! Clique novamente.';</a:t>
            </a:r>
          </a:p>
          <a:p>
            <a:pPr algn="l"/>
            <a:r>
              <a:rPr lang="pt-BR" dirty="0"/>
              <a:t>            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algn="l"/>
            <a:r>
              <a:rPr lang="pt-BR" dirty="0"/>
              <a:t>                </a:t>
            </a:r>
            <a:r>
              <a:rPr lang="pt-BR" dirty="0" err="1"/>
              <a:t>botao.textContent</a:t>
            </a:r>
            <a:r>
              <a:rPr lang="pt-BR" dirty="0"/>
              <a:t> = 'Clique para mudar';</a:t>
            </a:r>
          </a:p>
          <a:p>
            <a:pPr algn="l"/>
            <a:r>
              <a:rPr lang="pt-BR" dirty="0"/>
              <a:t>            }</a:t>
            </a:r>
          </a:p>
          <a:p>
            <a:pPr algn="l"/>
            <a:r>
              <a:rPr lang="pt-BR" dirty="0"/>
              <a:t>        });</a:t>
            </a:r>
          </a:p>
          <a:p>
            <a:pPr algn="l"/>
            <a:r>
              <a:rPr lang="pt-BR" dirty="0"/>
              <a:t>    &lt;/script&gt;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&lt;/body&gt;</a:t>
            </a:r>
          </a:p>
          <a:p>
            <a:pPr algn="l"/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18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AF2C-CFDD-BE8F-1E5E-9862640E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307"/>
            <a:ext cx="9144000" cy="307910"/>
          </a:xfrm>
        </p:spPr>
        <p:txBody>
          <a:bodyPr>
            <a:noAutofit/>
          </a:bodyPr>
          <a:lstStyle/>
          <a:p>
            <a:r>
              <a:rPr lang="pt-BR" sz="2000" dirty="0" err="1"/>
              <a:t>JavaScript</a:t>
            </a:r>
            <a:r>
              <a:rPr lang="pt-BR" sz="2000" dirty="0"/>
              <a:t> – Alterar o conteúdo de um botão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66212-95B9-7EAD-AB59-AED5EA71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3143"/>
            <a:ext cx="9144000" cy="6111551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pt-BR" sz="4000" dirty="0"/>
              <a:t>&lt;!DOCTYPE </a:t>
            </a:r>
            <a:r>
              <a:rPr lang="pt-BR" sz="4000" dirty="0" err="1"/>
              <a:t>html</a:t>
            </a:r>
            <a:r>
              <a:rPr lang="pt-BR" sz="4000" dirty="0"/>
              <a:t>&gt;</a:t>
            </a:r>
          </a:p>
          <a:p>
            <a:pPr algn="l"/>
            <a:r>
              <a:rPr lang="pt-BR" sz="4000" dirty="0"/>
              <a:t>&lt;</a:t>
            </a:r>
            <a:r>
              <a:rPr lang="pt-BR" sz="4000" dirty="0" err="1"/>
              <a:t>html</a:t>
            </a:r>
            <a:r>
              <a:rPr lang="pt-BR" sz="4000" dirty="0"/>
              <a:t> </a:t>
            </a:r>
            <a:r>
              <a:rPr lang="pt-BR" sz="4000" dirty="0" err="1"/>
              <a:t>lang</a:t>
            </a:r>
            <a:r>
              <a:rPr lang="pt-BR" sz="4000" dirty="0"/>
              <a:t>="</a:t>
            </a:r>
            <a:r>
              <a:rPr lang="pt-BR" sz="4000" dirty="0" err="1"/>
              <a:t>pt</a:t>
            </a:r>
            <a:r>
              <a:rPr lang="pt-BR" sz="4000" dirty="0"/>
              <a:t>-BR"&gt;</a:t>
            </a:r>
          </a:p>
          <a:p>
            <a:pPr algn="l"/>
            <a:r>
              <a:rPr lang="pt-BR" sz="4000" dirty="0"/>
              <a:t>&lt;</a:t>
            </a:r>
            <a:r>
              <a:rPr lang="pt-BR" sz="4000" dirty="0" err="1"/>
              <a:t>head</a:t>
            </a:r>
            <a:r>
              <a:rPr lang="pt-BR" sz="4000" dirty="0"/>
              <a:t>&gt;</a:t>
            </a:r>
          </a:p>
          <a:p>
            <a:pPr algn="l"/>
            <a:r>
              <a:rPr lang="pt-BR" sz="4000" dirty="0"/>
              <a:t>    &lt;meta </a:t>
            </a:r>
            <a:r>
              <a:rPr lang="pt-BR" sz="4000" dirty="0" err="1"/>
              <a:t>charset</a:t>
            </a:r>
            <a:r>
              <a:rPr lang="pt-BR" sz="4000" dirty="0"/>
              <a:t>="UTF-8"&gt;</a:t>
            </a:r>
          </a:p>
          <a:p>
            <a:pPr algn="l"/>
            <a:r>
              <a:rPr lang="pt-BR" sz="4000" dirty="0"/>
              <a:t>    &lt;meta </a:t>
            </a:r>
            <a:r>
              <a:rPr lang="pt-BR" sz="4000" dirty="0" err="1"/>
              <a:t>name</a:t>
            </a:r>
            <a:r>
              <a:rPr lang="pt-BR" sz="4000" dirty="0"/>
              <a:t>="</a:t>
            </a:r>
            <a:r>
              <a:rPr lang="pt-BR" sz="4000" dirty="0" err="1"/>
              <a:t>viewport</a:t>
            </a:r>
            <a:r>
              <a:rPr lang="pt-BR" sz="4000" dirty="0"/>
              <a:t>" </a:t>
            </a:r>
            <a:r>
              <a:rPr lang="pt-BR" sz="4000" dirty="0" err="1"/>
              <a:t>content</a:t>
            </a:r>
            <a:r>
              <a:rPr lang="pt-BR" sz="4000" dirty="0"/>
              <a:t>="</a:t>
            </a:r>
            <a:r>
              <a:rPr lang="pt-BR" sz="4000" dirty="0" err="1"/>
              <a:t>width</a:t>
            </a:r>
            <a:r>
              <a:rPr lang="pt-BR" sz="4000" dirty="0"/>
              <a:t>=device-</a:t>
            </a:r>
            <a:r>
              <a:rPr lang="pt-BR" sz="4000" dirty="0" err="1"/>
              <a:t>width</a:t>
            </a:r>
            <a:r>
              <a:rPr lang="pt-BR" sz="4000" dirty="0"/>
              <a:t>, </a:t>
            </a:r>
            <a:r>
              <a:rPr lang="pt-BR" sz="4000" dirty="0" err="1"/>
              <a:t>initial-scale</a:t>
            </a:r>
            <a:r>
              <a:rPr lang="pt-BR" sz="4000" dirty="0"/>
              <a:t>=1.0"&gt;</a:t>
            </a:r>
          </a:p>
          <a:p>
            <a:pPr algn="l"/>
            <a:r>
              <a:rPr lang="pt-BR" sz="4000" dirty="0"/>
              <a:t>    &lt;</a:t>
            </a:r>
            <a:r>
              <a:rPr lang="pt-BR" sz="4000" dirty="0" err="1"/>
              <a:t>title</a:t>
            </a:r>
            <a:r>
              <a:rPr lang="pt-BR" sz="4000" dirty="0"/>
              <a:t>&gt;Adicionar e Remover Classe&lt;/</a:t>
            </a:r>
            <a:r>
              <a:rPr lang="pt-BR" sz="4000" dirty="0" err="1"/>
              <a:t>title</a:t>
            </a:r>
            <a:r>
              <a:rPr lang="pt-BR" sz="4000" dirty="0"/>
              <a:t>&gt;</a:t>
            </a:r>
          </a:p>
          <a:p>
            <a:pPr algn="l"/>
            <a:r>
              <a:rPr lang="pt-BR" sz="4000" dirty="0"/>
              <a:t>    &lt;</a:t>
            </a:r>
            <a:r>
              <a:rPr lang="pt-BR" sz="4000" dirty="0" err="1"/>
              <a:t>style</a:t>
            </a:r>
            <a:r>
              <a:rPr lang="pt-BR" sz="4000" dirty="0"/>
              <a:t>&gt;</a:t>
            </a:r>
          </a:p>
          <a:p>
            <a:pPr algn="l"/>
            <a:r>
              <a:rPr lang="pt-BR" sz="4000" dirty="0"/>
              <a:t>        .destaque {</a:t>
            </a:r>
          </a:p>
          <a:p>
            <a:pPr algn="l"/>
            <a:r>
              <a:rPr lang="pt-BR" sz="4000" dirty="0"/>
              <a:t>            background-color: </a:t>
            </a:r>
            <a:r>
              <a:rPr lang="pt-BR" sz="4000" dirty="0" err="1"/>
              <a:t>yellow</a:t>
            </a:r>
            <a:r>
              <a:rPr lang="pt-BR" sz="4000" dirty="0"/>
              <a:t>;</a:t>
            </a:r>
          </a:p>
          <a:p>
            <a:pPr algn="l"/>
            <a:r>
              <a:rPr lang="pt-BR" sz="4000" dirty="0"/>
              <a:t>            </a:t>
            </a:r>
            <a:r>
              <a:rPr lang="pt-BR" sz="4000" dirty="0" err="1"/>
              <a:t>font-weight</a:t>
            </a:r>
            <a:r>
              <a:rPr lang="pt-BR" sz="4000" dirty="0"/>
              <a:t>: </a:t>
            </a:r>
            <a:r>
              <a:rPr lang="pt-BR" sz="4000" dirty="0" err="1"/>
              <a:t>bold</a:t>
            </a:r>
            <a:r>
              <a:rPr lang="pt-BR" sz="4000" dirty="0"/>
              <a:t>;</a:t>
            </a:r>
          </a:p>
          <a:p>
            <a:pPr algn="l"/>
            <a:r>
              <a:rPr lang="pt-BR" sz="4000" dirty="0"/>
              <a:t>        }</a:t>
            </a:r>
          </a:p>
          <a:p>
            <a:pPr algn="l"/>
            <a:r>
              <a:rPr lang="pt-BR" sz="4000" dirty="0"/>
              <a:t>    &lt;/</a:t>
            </a:r>
            <a:r>
              <a:rPr lang="pt-BR" sz="4000" dirty="0" err="1"/>
              <a:t>style</a:t>
            </a:r>
            <a:r>
              <a:rPr lang="pt-BR" sz="4000" dirty="0"/>
              <a:t>&gt;</a:t>
            </a:r>
          </a:p>
          <a:p>
            <a:pPr algn="l"/>
            <a:r>
              <a:rPr lang="pt-BR" sz="4000" dirty="0"/>
              <a:t>&lt;/</a:t>
            </a:r>
            <a:r>
              <a:rPr lang="pt-BR" sz="4000" dirty="0" err="1"/>
              <a:t>head</a:t>
            </a:r>
            <a:r>
              <a:rPr lang="pt-BR" sz="4000" dirty="0"/>
              <a:t>&gt;</a:t>
            </a:r>
          </a:p>
          <a:p>
            <a:pPr algn="l"/>
            <a:r>
              <a:rPr lang="pt-BR" sz="4000" dirty="0"/>
              <a:t>&lt;body&gt;</a:t>
            </a:r>
          </a:p>
          <a:p>
            <a:pPr algn="l"/>
            <a:endParaRPr lang="pt-BR" sz="4000" dirty="0"/>
          </a:p>
          <a:p>
            <a:pPr algn="l"/>
            <a:r>
              <a:rPr lang="pt-BR" sz="4000" dirty="0"/>
              <a:t>    &lt;p id="texto"&gt;Texto que pode ser destacado.&lt;/p&gt;</a:t>
            </a:r>
          </a:p>
          <a:p>
            <a:pPr algn="l"/>
            <a:r>
              <a:rPr lang="pt-BR" sz="4000" dirty="0"/>
              <a:t>    &lt;</a:t>
            </a:r>
            <a:r>
              <a:rPr lang="pt-BR" sz="4000" dirty="0" err="1"/>
              <a:t>button</a:t>
            </a:r>
            <a:r>
              <a:rPr lang="pt-BR" sz="4000" dirty="0"/>
              <a:t> id="</a:t>
            </a:r>
            <a:r>
              <a:rPr lang="pt-BR" sz="4000" dirty="0" err="1"/>
              <a:t>toggleDestaque</a:t>
            </a:r>
            <a:r>
              <a:rPr lang="pt-BR" sz="4000" dirty="0"/>
              <a:t>"&gt;Destacar Texto&lt;/</a:t>
            </a:r>
            <a:r>
              <a:rPr lang="pt-BR" sz="4000" dirty="0" err="1"/>
              <a:t>button</a:t>
            </a:r>
            <a:r>
              <a:rPr lang="pt-BR" sz="4000" dirty="0"/>
              <a:t>&gt;</a:t>
            </a:r>
          </a:p>
          <a:p>
            <a:pPr algn="l"/>
            <a:endParaRPr lang="pt-BR" sz="4000" dirty="0"/>
          </a:p>
          <a:p>
            <a:pPr algn="l"/>
            <a:r>
              <a:rPr lang="pt-BR" sz="4000" dirty="0"/>
              <a:t>    &lt;script&gt;</a:t>
            </a:r>
          </a:p>
          <a:p>
            <a:pPr algn="l"/>
            <a:r>
              <a:rPr lang="pt-BR" sz="4000" dirty="0"/>
              <a:t>        </a:t>
            </a:r>
            <a:r>
              <a:rPr lang="pt-BR" sz="4000" dirty="0" err="1"/>
              <a:t>const</a:t>
            </a:r>
            <a:r>
              <a:rPr lang="pt-BR" sz="4000" dirty="0"/>
              <a:t> texto = </a:t>
            </a:r>
            <a:r>
              <a:rPr lang="pt-BR" sz="4000" dirty="0" err="1"/>
              <a:t>document.getElementById</a:t>
            </a:r>
            <a:r>
              <a:rPr lang="pt-BR" sz="4000" dirty="0"/>
              <a:t>('texto');</a:t>
            </a:r>
          </a:p>
          <a:p>
            <a:pPr algn="l"/>
            <a:r>
              <a:rPr lang="pt-BR" sz="4000" dirty="0"/>
              <a:t>        </a:t>
            </a:r>
            <a:r>
              <a:rPr lang="pt-BR" sz="4000" dirty="0" err="1"/>
              <a:t>const</a:t>
            </a:r>
            <a:r>
              <a:rPr lang="pt-BR" sz="4000" dirty="0"/>
              <a:t> </a:t>
            </a:r>
            <a:r>
              <a:rPr lang="pt-BR" sz="4000" dirty="0" err="1"/>
              <a:t>botao</a:t>
            </a:r>
            <a:r>
              <a:rPr lang="pt-BR" sz="4000" dirty="0"/>
              <a:t> = </a:t>
            </a:r>
            <a:r>
              <a:rPr lang="pt-BR" sz="4000" dirty="0" err="1"/>
              <a:t>document.getElementById</a:t>
            </a:r>
            <a:r>
              <a:rPr lang="pt-BR" sz="4000" dirty="0"/>
              <a:t>('</a:t>
            </a:r>
            <a:r>
              <a:rPr lang="pt-BR" sz="4000" dirty="0" err="1"/>
              <a:t>toggleDestaque</a:t>
            </a:r>
            <a:r>
              <a:rPr lang="pt-BR" sz="4000" dirty="0"/>
              <a:t>');</a:t>
            </a:r>
          </a:p>
          <a:p>
            <a:pPr algn="l"/>
            <a:endParaRPr lang="pt-BR" sz="4000" dirty="0"/>
          </a:p>
          <a:p>
            <a:pPr algn="l"/>
            <a:r>
              <a:rPr lang="pt-BR" sz="4000" dirty="0"/>
              <a:t>        </a:t>
            </a:r>
            <a:r>
              <a:rPr lang="pt-BR" sz="4000" dirty="0" err="1"/>
              <a:t>botao.addEventListener</a:t>
            </a:r>
            <a:r>
              <a:rPr lang="pt-BR" sz="4000" dirty="0"/>
              <a:t>('click', </a:t>
            </a:r>
            <a:r>
              <a:rPr lang="pt-BR" sz="4000" dirty="0" err="1"/>
              <a:t>function</a:t>
            </a:r>
            <a:r>
              <a:rPr lang="pt-BR" sz="4000" dirty="0"/>
              <a:t>() {</a:t>
            </a:r>
          </a:p>
          <a:p>
            <a:pPr algn="l"/>
            <a:r>
              <a:rPr lang="pt-BR" sz="4000" dirty="0"/>
              <a:t>            </a:t>
            </a:r>
            <a:r>
              <a:rPr lang="pt-BR" sz="4000" dirty="0" err="1"/>
              <a:t>texto.classList.toggle</a:t>
            </a:r>
            <a:r>
              <a:rPr lang="pt-BR" sz="4000" dirty="0"/>
              <a:t>('destaque');</a:t>
            </a:r>
          </a:p>
          <a:p>
            <a:pPr algn="l"/>
            <a:r>
              <a:rPr lang="pt-BR" sz="4000" dirty="0"/>
              <a:t>        });</a:t>
            </a:r>
          </a:p>
          <a:p>
            <a:pPr algn="l"/>
            <a:r>
              <a:rPr lang="pt-BR" sz="4000" dirty="0"/>
              <a:t>    &lt;/script&gt;</a:t>
            </a:r>
          </a:p>
          <a:p>
            <a:pPr algn="l"/>
            <a:endParaRPr lang="pt-BR" sz="4000" dirty="0"/>
          </a:p>
          <a:p>
            <a:pPr algn="l"/>
            <a:r>
              <a:rPr lang="pt-BR" sz="4000" dirty="0"/>
              <a:t>&lt;/body&gt;</a:t>
            </a:r>
          </a:p>
          <a:p>
            <a:pPr algn="l"/>
            <a:r>
              <a:rPr lang="pt-BR" sz="4000" dirty="0"/>
              <a:t>&lt;/</a:t>
            </a:r>
            <a:r>
              <a:rPr lang="pt-BR" sz="4000" dirty="0" err="1"/>
              <a:t>html</a:t>
            </a:r>
            <a:r>
              <a:rPr lang="pt-BR" sz="4000" dirty="0"/>
              <a:t>&gt;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47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AF2C-CFDD-BE8F-1E5E-9862640E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371"/>
            <a:ext cx="9144000" cy="330813"/>
          </a:xfrm>
        </p:spPr>
        <p:txBody>
          <a:bodyPr>
            <a:normAutofit fontScale="90000"/>
          </a:bodyPr>
          <a:lstStyle/>
          <a:p>
            <a:r>
              <a:rPr lang="pt-BR" sz="2800" dirty="0" err="1"/>
              <a:t>JavaScript</a:t>
            </a:r>
            <a:r>
              <a:rPr lang="pt-BR" sz="2800" dirty="0"/>
              <a:t> – Alterar o conteúdo de um botão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66212-95B9-7EAD-AB59-AED5EA71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3143"/>
            <a:ext cx="9144000" cy="6111551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pPr algn="l"/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pPr algn="l"/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pPr algn="l"/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&gt;Alternar Botão&lt;/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&lt;body&gt;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&lt;</a:t>
            </a:r>
            <a:r>
              <a:rPr lang="pt-BR" dirty="0" err="1"/>
              <a:t>button</a:t>
            </a:r>
            <a:r>
              <a:rPr lang="pt-BR" dirty="0"/>
              <a:t> id="</a:t>
            </a:r>
            <a:r>
              <a:rPr lang="pt-BR" dirty="0" err="1"/>
              <a:t>botaoToggle</a:t>
            </a:r>
            <a:r>
              <a:rPr lang="pt-BR" dirty="0"/>
              <a:t>"&gt;Clique para mudar&lt;/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&lt;script&gt;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botao</a:t>
            </a:r>
            <a:r>
              <a:rPr lang="pt-BR" dirty="0"/>
              <a:t> = </a:t>
            </a:r>
            <a:r>
              <a:rPr lang="pt-BR" dirty="0" err="1"/>
              <a:t>document.getElementById</a:t>
            </a:r>
            <a:r>
              <a:rPr lang="pt-BR" dirty="0"/>
              <a:t>('</a:t>
            </a:r>
            <a:r>
              <a:rPr lang="pt-BR" dirty="0" err="1"/>
              <a:t>botaoToggle</a:t>
            </a:r>
            <a:r>
              <a:rPr lang="pt-BR" dirty="0"/>
              <a:t>');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    </a:t>
            </a:r>
            <a:r>
              <a:rPr lang="pt-BR" dirty="0" err="1"/>
              <a:t>botao.addEventListener</a:t>
            </a:r>
            <a:r>
              <a:rPr lang="pt-BR" dirty="0"/>
              <a:t>('click', </a:t>
            </a:r>
            <a:r>
              <a:rPr lang="pt-BR" dirty="0" err="1"/>
              <a:t>function</a:t>
            </a:r>
            <a:r>
              <a:rPr lang="pt-BR" dirty="0"/>
              <a:t>() {</a:t>
            </a:r>
          </a:p>
          <a:p>
            <a:pPr algn="l"/>
            <a:r>
              <a:rPr lang="pt-BR" dirty="0"/>
              <a:t>    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botao.textContent</a:t>
            </a:r>
            <a:r>
              <a:rPr lang="pt-BR" dirty="0"/>
              <a:t> === 'Clique para mudar') {</a:t>
            </a:r>
          </a:p>
          <a:p>
            <a:pPr algn="l"/>
            <a:r>
              <a:rPr lang="pt-BR" dirty="0"/>
              <a:t>                </a:t>
            </a:r>
            <a:r>
              <a:rPr lang="pt-BR" dirty="0" err="1"/>
              <a:t>botao.textContent</a:t>
            </a:r>
            <a:r>
              <a:rPr lang="pt-BR" dirty="0"/>
              <a:t> = 'Mudou! Clique novamente.';</a:t>
            </a:r>
          </a:p>
          <a:p>
            <a:pPr algn="l"/>
            <a:r>
              <a:rPr lang="pt-BR" dirty="0"/>
              <a:t>            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algn="l"/>
            <a:r>
              <a:rPr lang="pt-BR" dirty="0"/>
              <a:t>                </a:t>
            </a:r>
            <a:r>
              <a:rPr lang="pt-BR" dirty="0" err="1"/>
              <a:t>botao.textContent</a:t>
            </a:r>
            <a:r>
              <a:rPr lang="pt-BR" dirty="0"/>
              <a:t> = 'Clique para mudar';</a:t>
            </a:r>
          </a:p>
          <a:p>
            <a:pPr algn="l"/>
            <a:r>
              <a:rPr lang="pt-BR" dirty="0"/>
              <a:t>            }</a:t>
            </a:r>
          </a:p>
          <a:p>
            <a:pPr algn="l"/>
            <a:r>
              <a:rPr lang="pt-BR" dirty="0"/>
              <a:t>        });</a:t>
            </a:r>
          </a:p>
          <a:p>
            <a:pPr algn="l"/>
            <a:r>
              <a:rPr lang="pt-BR" dirty="0"/>
              <a:t>    &lt;/script&gt;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&lt;/body&gt;</a:t>
            </a:r>
          </a:p>
          <a:p>
            <a:pPr algn="l"/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075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AF2C-CFDD-BE8F-1E5E-9862640E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371"/>
            <a:ext cx="9144000" cy="760022"/>
          </a:xfrm>
        </p:spPr>
        <p:txBody>
          <a:bodyPr>
            <a:normAutofit/>
          </a:bodyPr>
          <a:lstStyle/>
          <a:p>
            <a:r>
              <a:rPr lang="pt-BR" sz="3600" dirty="0" err="1"/>
              <a:t>JavaScript</a:t>
            </a:r>
            <a:r>
              <a:rPr lang="pt-BR" sz="3600" dirty="0"/>
              <a:t> – Alterar conteúdo de um elemento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66212-95B9-7EAD-AB59-AED5EA71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9674"/>
            <a:ext cx="9144000" cy="5645019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O </a:t>
            </a:r>
            <a:r>
              <a:rPr lang="pt-BR" dirty="0" err="1"/>
              <a:t>innerText</a:t>
            </a:r>
            <a:r>
              <a:rPr lang="pt-BR" dirty="0"/>
              <a:t> é uma propriedade do DOM (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Model) em </a:t>
            </a:r>
            <a:r>
              <a:rPr lang="pt-BR" dirty="0" err="1"/>
              <a:t>JavaScript</a:t>
            </a:r>
            <a:r>
              <a:rPr lang="pt-BR" dirty="0"/>
              <a:t> que serve para manipular o conteúdo de texto de um elemento HTML. </a:t>
            </a:r>
          </a:p>
          <a:p>
            <a:r>
              <a:rPr lang="pt-BR" b="1" dirty="0"/>
              <a:t>Definição e uso</a:t>
            </a:r>
          </a:p>
          <a:p>
            <a:pPr algn="l"/>
            <a:r>
              <a:rPr lang="pt-BR" dirty="0"/>
              <a:t>Leitura e Escrita: Permite acessar o texto contido dentro de um elemento HTML e também modificar esse texto.</a:t>
            </a:r>
          </a:p>
          <a:p>
            <a:r>
              <a:rPr lang="pt-BR" b="1" dirty="0"/>
              <a:t>Exemplo de leitura</a:t>
            </a:r>
          </a:p>
          <a:p>
            <a:pPr algn="l"/>
            <a:r>
              <a:rPr lang="pt-BR" dirty="0" err="1"/>
              <a:t>const</a:t>
            </a:r>
            <a:r>
              <a:rPr lang="pt-BR" dirty="0"/>
              <a:t> texto = </a:t>
            </a:r>
            <a:r>
              <a:rPr lang="pt-BR" dirty="0" err="1"/>
              <a:t>document.getElementById</a:t>
            </a:r>
            <a:r>
              <a:rPr lang="pt-BR" dirty="0"/>
              <a:t>('</a:t>
            </a:r>
            <a:r>
              <a:rPr lang="pt-BR" dirty="0" err="1"/>
              <a:t>meuElemento</a:t>
            </a:r>
            <a:r>
              <a:rPr lang="pt-BR" dirty="0"/>
              <a:t>').</a:t>
            </a:r>
            <a:r>
              <a:rPr lang="pt-BR" dirty="0" err="1"/>
              <a:t>innerText</a:t>
            </a:r>
            <a:r>
              <a:rPr lang="pt-BR" dirty="0"/>
              <a:t>;</a:t>
            </a:r>
          </a:p>
          <a:p>
            <a:pPr algn="l"/>
            <a:r>
              <a:rPr lang="pt-BR" dirty="0"/>
              <a:t>console.log(texto);</a:t>
            </a:r>
          </a:p>
          <a:p>
            <a:pPr algn="l"/>
            <a:r>
              <a:rPr lang="pt-BR" dirty="0"/>
              <a:t>Neste exemplo, o texto do elemento com id </a:t>
            </a:r>
            <a:r>
              <a:rPr lang="pt-BR" dirty="0" err="1"/>
              <a:t>meuElemento</a:t>
            </a:r>
            <a:r>
              <a:rPr lang="pt-BR" dirty="0"/>
              <a:t> é lido e exibido no console.</a:t>
            </a:r>
          </a:p>
          <a:p>
            <a:pPr algn="l"/>
            <a:endParaRPr lang="pt-BR" dirty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53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AF2C-CFDD-BE8F-1E5E-9862640E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371"/>
            <a:ext cx="9144000" cy="760022"/>
          </a:xfrm>
        </p:spPr>
        <p:txBody>
          <a:bodyPr>
            <a:normAutofit/>
          </a:bodyPr>
          <a:lstStyle/>
          <a:p>
            <a:r>
              <a:rPr lang="pt-BR" sz="3600" dirty="0" err="1"/>
              <a:t>JavaScript</a:t>
            </a:r>
            <a:r>
              <a:rPr lang="pt-BR" sz="3600" dirty="0"/>
              <a:t> – Alterar conteúdo de um elemento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66212-95B9-7EAD-AB59-AED5EA71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9674"/>
            <a:ext cx="9144000" cy="5645019"/>
          </a:xfrm>
        </p:spPr>
        <p:txBody>
          <a:bodyPr>
            <a:normAutofit/>
          </a:bodyPr>
          <a:lstStyle/>
          <a:p>
            <a:r>
              <a:rPr lang="pt-BR" dirty="0"/>
              <a:t>Exemplo de escrita</a:t>
            </a:r>
          </a:p>
          <a:p>
            <a:pPr algn="l"/>
            <a:r>
              <a:rPr lang="pt-BR" dirty="0" err="1"/>
              <a:t>document.getElementById</a:t>
            </a:r>
            <a:r>
              <a:rPr lang="pt-BR" dirty="0"/>
              <a:t>('</a:t>
            </a:r>
            <a:r>
              <a:rPr lang="pt-BR" dirty="0" err="1"/>
              <a:t>meuElemento</a:t>
            </a:r>
            <a:r>
              <a:rPr lang="pt-BR" dirty="0"/>
              <a:t>').</a:t>
            </a:r>
            <a:r>
              <a:rPr lang="pt-BR" dirty="0" err="1"/>
              <a:t>innerText</a:t>
            </a:r>
            <a:r>
              <a:rPr lang="pt-BR" dirty="0"/>
              <a:t> = 'Novo texto!';</a:t>
            </a:r>
          </a:p>
          <a:p>
            <a:pPr algn="l"/>
            <a:r>
              <a:rPr lang="pt-BR" dirty="0"/>
              <a:t>Aqui, o texto do elemento é alterado para "Novo texto!".</a:t>
            </a:r>
          </a:p>
          <a:p>
            <a:r>
              <a:rPr lang="pt-BR" dirty="0"/>
              <a:t>Diferença entre </a:t>
            </a:r>
            <a:r>
              <a:rPr lang="pt-BR" dirty="0" err="1"/>
              <a:t>innerText</a:t>
            </a:r>
            <a:r>
              <a:rPr lang="pt-BR" dirty="0"/>
              <a:t> e </a:t>
            </a:r>
            <a:r>
              <a:rPr lang="pt-BR" dirty="0" err="1"/>
              <a:t>textConten</a:t>
            </a:r>
            <a:endParaRPr lang="pt-BR" dirty="0"/>
          </a:p>
          <a:p>
            <a:pPr algn="l"/>
            <a:r>
              <a:rPr lang="pt-BR" b="1" dirty="0" err="1"/>
              <a:t>innerText</a:t>
            </a:r>
            <a:r>
              <a:rPr lang="pt-BR" b="1" dirty="0"/>
              <a:t>:</a:t>
            </a:r>
          </a:p>
          <a:p>
            <a:pPr algn="l"/>
            <a:r>
              <a:rPr lang="pt-BR" dirty="0"/>
              <a:t>Retorna o texto visível ao usuário, ignorando o texto oculto por CSS.</a:t>
            </a:r>
          </a:p>
          <a:p>
            <a:pPr algn="l"/>
            <a:r>
              <a:rPr lang="pt-BR" dirty="0"/>
              <a:t>O conteúdo é afetado pelo estilo (por exemplo, se um elemento estiver oculto, seu texto não será retornado).</a:t>
            </a:r>
          </a:p>
          <a:p>
            <a:pPr algn="l"/>
            <a:r>
              <a:rPr lang="pt-BR" b="1" dirty="0" err="1"/>
              <a:t>textContent</a:t>
            </a:r>
            <a:endParaRPr lang="pt-BR" b="1" dirty="0"/>
          </a:p>
          <a:p>
            <a:pPr algn="l"/>
            <a:r>
              <a:rPr lang="pt-BR" dirty="0"/>
              <a:t>Retorna todo o texto dentro do elemento, incluindo o que está oculto.</a:t>
            </a:r>
          </a:p>
          <a:p>
            <a:pPr algn="l"/>
            <a:r>
              <a:rPr lang="pt-BR" dirty="0"/>
              <a:t>É mais rápido para manipulações, pois não considera o estilo</a:t>
            </a:r>
          </a:p>
        </p:txBody>
      </p:sp>
    </p:spTree>
    <p:extLst>
      <p:ext uri="{BB962C8B-B14F-4D97-AF65-F5344CB8AC3E}">
        <p14:creationId xmlns:p14="http://schemas.microsoft.com/office/powerpoint/2010/main" val="155579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AF2C-CFDD-BE8F-1E5E-9862640E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371"/>
            <a:ext cx="9144000" cy="760022"/>
          </a:xfrm>
        </p:spPr>
        <p:txBody>
          <a:bodyPr>
            <a:normAutofit/>
          </a:bodyPr>
          <a:lstStyle/>
          <a:p>
            <a:r>
              <a:rPr lang="pt-BR" sz="3600" dirty="0" err="1"/>
              <a:t>JavaScript</a:t>
            </a:r>
            <a:r>
              <a:rPr lang="pt-BR" sz="3600" dirty="0"/>
              <a:t> – Alterar conteúdo de um elemento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66212-95B9-7EAD-AB59-AED5EA71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9674"/>
            <a:ext cx="9144000" cy="5645019"/>
          </a:xfrm>
        </p:spPr>
        <p:txBody>
          <a:bodyPr>
            <a:normAutofit/>
          </a:bodyPr>
          <a:lstStyle/>
          <a:p>
            <a:endParaRPr lang="pt-BR" b="1" dirty="0"/>
          </a:p>
          <a:p>
            <a:r>
              <a:rPr lang="pt-BR" b="1" dirty="0"/>
              <a:t>Manipulação de Texto</a:t>
            </a:r>
          </a:p>
          <a:p>
            <a:pPr algn="l"/>
            <a:r>
              <a:rPr lang="pt-BR" dirty="0" err="1"/>
              <a:t>innerText</a:t>
            </a:r>
            <a:r>
              <a:rPr lang="pt-BR" dirty="0"/>
              <a:t> é útil para alterar rapidamente o texto exibido na interface do usuário, como atualizar mensagens, títulos ou conteúdos dinâmicos.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r>
              <a:rPr lang="pt-BR" b="1" dirty="0"/>
              <a:t>Considerações de Segurança</a:t>
            </a:r>
          </a:p>
          <a:p>
            <a:pPr algn="l"/>
            <a:r>
              <a:rPr lang="pt-BR" dirty="0"/>
              <a:t>Quando usado para inserir texto, é importante estar ciente de que o </a:t>
            </a:r>
            <a:r>
              <a:rPr lang="pt-BR" dirty="0" err="1"/>
              <a:t>innerText</a:t>
            </a:r>
            <a:r>
              <a:rPr lang="pt-BR" dirty="0"/>
              <a:t> não executa código HTML, ajudando a evitar injeções de código. Isso o torna mais seguro em comparação a </a:t>
            </a:r>
            <a:r>
              <a:rPr lang="pt-BR" dirty="0" err="1"/>
              <a:t>innerHTML</a:t>
            </a:r>
            <a:r>
              <a:rPr lang="pt-BR" dirty="0"/>
              <a:t>, que pode interpretar e executar HTML.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704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AF2C-CFDD-BE8F-1E5E-9862640E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371"/>
            <a:ext cx="9144000" cy="760022"/>
          </a:xfrm>
        </p:spPr>
        <p:txBody>
          <a:bodyPr>
            <a:normAutofit/>
          </a:bodyPr>
          <a:lstStyle/>
          <a:p>
            <a:r>
              <a:rPr lang="pt-BR" sz="3600" dirty="0" err="1"/>
              <a:t>JavaScript</a:t>
            </a:r>
            <a:r>
              <a:rPr lang="pt-BR" sz="3600" dirty="0"/>
              <a:t> – Alterar conteúdo de um elemento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66212-95B9-7EAD-AB59-AED5EA71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9674"/>
            <a:ext cx="9144000" cy="5645019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&lt;p id="mensagem"&gt;Mensagem Original&lt;/p&gt;</a:t>
            </a:r>
          </a:p>
          <a:p>
            <a:pPr algn="l"/>
            <a:r>
              <a:rPr lang="pt-BR" dirty="0"/>
              <a:t>&lt;</a:t>
            </a:r>
            <a:r>
              <a:rPr lang="pt-BR" dirty="0" err="1"/>
              <a:t>button</a:t>
            </a:r>
            <a:r>
              <a:rPr lang="pt-BR" dirty="0"/>
              <a:t> id="</a:t>
            </a:r>
            <a:r>
              <a:rPr lang="pt-BR" dirty="0" err="1"/>
              <a:t>botao</a:t>
            </a:r>
            <a:r>
              <a:rPr lang="pt-BR" dirty="0"/>
              <a:t>"&gt;Alterar Mensagem&lt;/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&lt;script&gt;</a:t>
            </a:r>
          </a:p>
          <a:p>
            <a:pPr algn="l"/>
            <a:r>
              <a:rPr lang="pt-BR" dirty="0"/>
              <a:t>    </a:t>
            </a:r>
            <a:r>
              <a:rPr lang="pt-BR" dirty="0" err="1"/>
              <a:t>document.getElementById</a:t>
            </a:r>
            <a:r>
              <a:rPr lang="pt-BR" dirty="0"/>
              <a:t>('</a:t>
            </a:r>
            <a:r>
              <a:rPr lang="pt-BR" dirty="0" err="1"/>
              <a:t>botao</a:t>
            </a:r>
            <a:r>
              <a:rPr lang="pt-BR" dirty="0"/>
              <a:t>').</a:t>
            </a:r>
            <a:r>
              <a:rPr lang="pt-BR" dirty="0" err="1"/>
              <a:t>addEventListener</a:t>
            </a:r>
            <a:r>
              <a:rPr lang="pt-BR" dirty="0"/>
              <a:t>('click', </a:t>
            </a:r>
            <a:r>
              <a:rPr lang="pt-BR" dirty="0" err="1"/>
              <a:t>function</a:t>
            </a:r>
            <a:r>
              <a:rPr lang="pt-BR" dirty="0"/>
              <a:t>() {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document.getElementById</a:t>
            </a:r>
            <a:r>
              <a:rPr lang="pt-BR" dirty="0"/>
              <a:t>('mensagem').</a:t>
            </a:r>
            <a:r>
              <a:rPr lang="pt-BR" dirty="0" err="1"/>
              <a:t>innerText</a:t>
            </a:r>
            <a:r>
              <a:rPr lang="pt-BR" dirty="0"/>
              <a:t> = 'Mensagem Alterada!';</a:t>
            </a:r>
          </a:p>
          <a:p>
            <a:pPr algn="l"/>
            <a:r>
              <a:rPr lang="pt-BR" dirty="0"/>
              <a:t>    });</a:t>
            </a:r>
          </a:p>
          <a:p>
            <a:pPr algn="l"/>
            <a:r>
              <a:rPr lang="pt-BR" dirty="0"/>
              <a:t>&lt;/script&gt;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Neste exemplo, ao clicar no botão, o texto do parágrafo muda de "Mensagem Original" para "Mensagem Alterada!" usando </a:t>
            </a:r>
            <a:r>
              <a:rPr lang="pt-BR" dirty="0" err="1"/>
              <a:t>innerText</a:t>
            </a:r>
            <a:r>
              <a:rPr lang="pt-BR" dirty="0"/>
              <a:t>.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435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AF2C-CFDD-BE8F-1E5E-9862640E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371"/>
            <a:ext cx="9144000" cy="760022"/>
          </a:xfrm>
        </p:spPr>
        <p:txBody>
          <a:bodyPr>
            <a:normAutofit/>
          </a:bodyPr>
          <a:lstStyle/>
          <a:p>
            <a:r>
              <a:rPr lang="pt-BR" sz="3600" dirty="0" err="1"/>
              <a:t>JavaScript</a:t>
            </a:r>
            <a:r>
              <a:rPr lang="pt-BR" sz="3600" dirty="0"/>
              <a:t> – Alterar conteúdo de um elemento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66212-95B9-7EAD-AB59-AED5EA71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9674"/>
            <a:ext cx="9144000" cy="564501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pPr algn="l"/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pPr algn="l"/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pPr algn="l"/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&gt;Exemplo Dinâmico&lt;/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&lt;body&gt;</a:t>
            </a:r>
          </a:p>
          <a:p>
            <a:pPr algn="l"/>
            <a:r>
              <a:rPr lang="pt-BR" dirty="0"/>
              <a:t>    &lt;h1 id="titulo"&gt;Olá, Mundo!&lt;/h1&gt;</a:t>
            </a:r>
          </a:p>
          <a:p>
            <a:pPr algn="l"/>
            <a:r>
              <a:rPr lang="pt-BR" dirty="0"/>
              <a:t>    &lt;</a:t>
            </a:r>
            <a:r>
              <a:rPr lang="pt-BR" dirty="0" err="1"/>
              <a:t>button</a:t>
            </a:r>
            <a:r>
              <a:rPr lang="pt-BR" dirty="0"/>
              <a:t> id="</a:t>
            </a:r>
            <a:r>
              <a:rPr lang="pt-BR" dirty="0" err="1"/>
              <a:t>botao</a:t>
            </a:r>
            <a:r>
              <a:rPr lang="pt-BR" dirty="0"/>
              <a:t>"&gt;Mudar Título&lt;/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&lt;script&gt;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document.getElementById</a:t>
            </a:r>
            <a:r>
              <a:rPr lang="pt-BR" dirty="0"/>
              <a:t>('</a:t>
            </a:r>
            <a:r>
              <a:rPr lang="pt-BR" dirty="0" err="1"/>
              <a:t>botao</a:t>
            </a:r>
            <a:r>
              <a:rPr lang="pt-BR" dirty="0"/>
              <a:t>').</a:t>
            </a:r>
            <a:r>
              <a:rPr lang="pt-BR" dirty="0" err="1"/>
              <a:t>addEventListener</a:t>
            </a:r>
            <a:r>
              <a:rPr lang="pt-BR" dirty="0"/>
              <a:t>('click', </a:t>
            </a:r>
            <a:r>
              <a:rPr lang="pt-BR" dirty="0" err="1"/>
              <a:t>function</a:t>
            </a:r>
            <a:r>
              <a:rPr lang="pt-BR" dirty="0"/>
              <a:t>() {</a:t>
            </a:r>
          </a:p>
          <a:p>
            <a:pPr algn="l"/>
            <a:r>
              <a:rPr lang="pt-BR" dirty="0"/>
              <a:t>            </a:t>
            </a:r>
            <a:r>
              <a:rPr lang="pt-BR" dirty="0" err="1"/>
              <a:t>document.getElementById</a:t>
            </a:r>
            <a:r>
              <a:rPr lang="pt-BR" dirty="0"/>
              <a:t>('titulo').</a:t>
            </a:r>
            <a:r>
              <a:rPr lang="pt-BR" dirty="0" err="1"/>
              <a:t>innerText</a:t>
            </a:r>
            <a:r>
              <a:rPr lang="pt-BR" dirty="0"/>
              <a:t> = 'Título Alterado!';</a:t>
            </a:r>
          </a:p>
          <a:p>
            <a:pPr algn="l"/>
            <a:r>
              <a:rPr lang="pt-BR" dirty="0"/>
              <a:t>        });</a:t>
            </a:r>
          </a:p>
          <a:p>
            <a:pPr algn="l"/>
            <a:r>
              <a:rPr lang="pt-BR" dirty="0"/>
              <a:t>    &lt;/script&gt;</a:t>
            </a:r>
          </a:p>
          <a:p>
            <a:pPr algn="l"/>
            <a:r>
              <a:rPr lang="pt-BR" dirty="0"/>
              <a:t>&lt;/body&gt;</a:t>
            </a:r>
          </a:p>
          <a:p>
            <a:pPr algn="l"/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D1C7593-FF57-473D-CA55-C5365A051F16}"/>
              </a:ext>
            </a:extLst>
          </p:cNvPr>
          <p:cNvSpPr/>
          <p:nvPr/>
        </p:nvSpPr>
        <p:spPr>
          <a:xfrm>
            <a:off x="7380514" y="2705878"/>
            <a:ext cx="4739951" cy="20340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código acima cria um título e um botão.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clicar no botão, o evento click é disparado, e a função altera o texto do título.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innerText</a:t>
            </a:r>
            <a:r>
              <a:rPr lang="pt-BR" dirty="0"/>
              <a:t> é usado para mudar o conteúdo exibido no elemento com id titulo.</a:t>
            </a:r>
          </a:p>
        </p:txBody>
      </p:sp>
    </p:spTree>
    <p:extLst>
      <p:ext uri="{BB962C8B-B14F-4D97-AF65-F5344CB8AC3E}">
        <p14:creationId xmlns:p14="http://schemas.microsoft.com/office/powerpoint/2010/main" val="410151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AF2C-CFDD-BE8F-1E5E-9862640E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371"/>
            <a:ext cx="9144000" cy="526756"/>
          </a:xfrm>
        </p:spPr>
        <p:txBody>
          <a:bodyPr>
            <a:normAutofit fontScale="90000"/>
          </a:bodyPr>
          <a:lstStyle/>
          <a:p>
            <a:r>
              <a:rPr lang="pt-BR" sz="3600" dirty="0" err="1"/>
              <a:t>JavaScript</a:t>
            </a:r>
            <a:r>
              <a:rPr lang="pt-BR" sz="3600" dirty="0"/>
              <a:t> – Alterar conteúdo de um elemento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66212-95B9-7EAD-AB59-AED5EA71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11764"/>
            <a:ext cx="9144000" cy="595293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pPr algn="l"/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pPr algn="l"/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pPr algn="l"/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&gt;Lista Dinâmica&lt;/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&lt;body&gt;</a:t>
            </a:r>
          </a:p>
          <a:p>
            <a:pPr algn="l"/>
            <a:r>
              <a:rPr lang="pt-BR" dirty="0"/>
              <a:t>   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 id="</a:t>
            </a:r>
            <a:r>
              <a:rPr lang="pt-BR" dirty="0" err="1"/>
              <a:t>itemInput</a:t>
            </a:r>
            <a:r>
              <a:rPr lang="pt-BR" dirty="0"/>
              <a:t>" </a:t>
            </a:r>
            <a:r>
              <a:rPr lang="pt-BR" dirty="0" err="1"/>
              <a:t>placeholder</a:t>
            </a:r>
            <a:r>
              <a:rPr lang="pt-BR" dirty="0"/>
              <a:t>="Adicione um item"&gt;</a:t>
            </a:r>
          </a:p>
          <a:p>
            <a:pPr algn="l"/>
            <a:r>
              <a:rPr lang="pt-BR" dirty="0"/>
              <a:t>    &lt;</a:t>
            </a:r>
            <a:r>
              <a:rPr lang="pt-BR" dirty="0" err="1"/>
              <a:t>button</a:t>
            </a:r>
            <a:r>
              <a:rPr lang="pt-BR" dirty="0"/>
              <a:t> id="adicionar"&gt;Adicionar Item&lt;/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    &lt;</a:t>
            </a:r>
            <a:r>
              <a:rPr lang="pt-BR" dirty="0" err="1"/>
              <a:t>ul</a:t>
            </a:r>
            <a:r>
              <a:rPr lang="pt-BR" dirty="0"/>
              <a:t> id="lista"&gt;&lt;/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&lt;script&gt;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document.getElementById</a:t>
            </a:r>
            <a:r>
              <a:rPr lang="pt-BR" dirty="0"/>
              <a:t>('adicionar').</a:t>
            </a:r>
            <a:r>
              <a:rPr lang="pt-BR" dirty="0" err="1"/>
              <a:t>addEventListener</a:t>
            </a:r>
            <a:r>
              <a:rPr lang="pt-BR" dirty="0"/>
              <a:t>('click', </a:t>
            </a:r>
            <a:r>
              <a:rPr lang="pt-BR" dirty="0" err="1"/>
              <a:t>function</a:t>
            </a:r>
            <a:r>
              <a:rPr lang="pt-BR" dirty="0"/>
              <a:t>() {</a:t>
            </a:r>
          </a:p>
          <a:p>
            <a:pPr algn="l"/>
            <a:r>
              <a:rPr lang="pt-BR" dirty="0"/>
              <a:t>           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itemInput</a:t>
            </a:r>
            <a:r>
              <a:rPr lang="pt-BR" dirty="0"/>
              <a:t> = </a:t>
            </a:r>
            <a:r>
              <a:rPr lang="pt-BR" dirty="0" err="1"/>
              <a:t>document.getElementById</a:t>
            </a:r>
            <a:r>
              <a:rPr lang="pt-BR" dirty="0"/>
              <a:t>('</a:t>
            </a:r>
            <a:r>
              <a:rPr lang="pt-BR" dirty="0" err="1"/>
              <a:t>itemInput</a:t>
            </a:r>
            <a:r>
              <a:rPr lang="pt-BR" dirty="0"/>
              <a:t>');</a:t>
            </a:r>
          </a:p>
          <a:p>
            <a:pPr algn="l"/>
            <a:r>
              <a:rPr lang="pt-BR" dirty="0"/>
              <a:t>           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novoItem</a:t>
            </a:r>
            <a:r>
              <a:rPr lang="pt-BR" dirty="0"/>
              <a:t> = </a:t>
            </a:r>
            <a:r>
              <a:rPr lang="pt-BR" dirty="0" err="1"/>
              <a:t>document.createElement</a:t>
            </a:r>
            <a:r>
              <a:rPr lang="pt-BR" dirty="0"/>
              <a:t>('li');</a:t>
            </a:r>
          </a:p>
          <a:p>
            <a:pPr algn="l"/>
            <a:r>
              <a:rPr lang="pt-BR" dirty="0"/>
              <a:t>            </a:t>
            </a:r>
            <a:r>
              <a:rPr lang="pt-BR" dirty="0" err="1"/>
              <a:t>novoItem.innerText</a:t>
            </a:r>
            <a:r>
              <a:rPr lang="pt-BR" dirty="0"/>
              <a:t> = </a:t>
            </a:r>
            <a:r>
              <a:rPr lang="pt-BR" dirty="0" err="1"/>
              <a:t>itemInput.value</a:t>
            </a:r>
            <a:r>
              <a:rPr lang="pt-BR" dirty="0"/>
              <a:t>;</a:t>
            </a:r>
          </a:p>
          <a:p>
            <a:pPr algn="l"/>
            <a:r>
              <a:rPr lang="pt-BR" dirty="0"/>
              <a:t>            </a:t>
            </a:r>
            <a:r>
              <a:rPr lang="pt-BR" dirty="0" err="1"/>
              <a:t>document.getElementById</a:t>
            </a:r>
            <a:r>
              <a:rPr lang="pt-BR" dirty="0"/>
              <a:t>('lista').</a:t>
            </a:r>
            <a:r>
              <a:rPr lang="pt-BR" dirty="0" err="1"/>
              <a:t>appendChild</a:t>
            </a:r>
            <a:r>
              <a:rPr lang="pt-BR" dirty="0"/>
              <a:t>(</a:t>
            </a:r>
            <a:r>
              <a:rPr lang="pt-BR" dirty="0" err="1"/>
              <a:t>novoItem</a:t>
            </a:r>
            <a:r>
              <a:rPr lang="pt-BR" dirty="0"/>
              <a:t>);</a:t>
            </a:r>
          </a:p>
          <a:p>
            <a:pPr algn="l"/>
            <a:r>
              <a:rPr lang="pt-BR" dirty="0"/>
              <a:t>            </a:t>
            </a:r>
            <a:r>
              <a:rPr lang="pt-BR" dirty="0" err="1"/>
              <a:t>itemInput.value</a:t>
            </a:r>
            <a:r>
              <a:rPr lang="pt-BR" dirty="0"/>
              <a:t> = ''; // Limpa o campo de entrada</a:t>
            </a:r>
          </a:p>
          <a:p>
            <a:pPr algn="l"/>
            <a:r>
              <a:rPr lang="pt-BR" dirty="0"/>
              <a:t>        });</a:t>
            </a:r>
          </a:p>
          <a:p>
            <a:pPr algn="l"/>
            <a:r>
              <a:rPr lang="pt-BR" dirty="0"/>
              <a:t>    &lt;/script&gt;</a:t>
            </a:r>
          </a:p>
          <a:p>
            <a:pPr algn="l"/>
            <a:r>
              <a:rPr lang="pt-BR" dirty="0"/>
              <a:t>&lt;/body&gt;</a:t>
            </a:r>
          </a:p>
          <a:p>
            <a:pPr algn="l"/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26C7698-D585-82EB-6CC8-0C5C53E3E62D}"/>
              </a:ext>
            </a:extLst>
          </p:cNvPr>
          <p:cNvSpPr txBox="1"/>
          <p:nvPr/>
        </p:nvSpPr>
        <p:spPr>
          <a:xfrm>
            <a:off x="4917232" y="524461"/>
            <a:ext cx="251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Criar uma lista dinâmica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65A05B8-A3BE-DBC1-2BFA-56E67850A653}"/>
              </a:ext>
            </a:extLst>
          </p:cNvPr>
          <p:cNvSpPr/>
          <p:nvPr/>
        </p:nvSpPr>
        <p:spPr>
          <a:xfrm>
            <a:off x="7128588" y="2034073"/>
            <a:ext cx="4497355" cy="2230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campo de entrada e um botão permitem ao usuário adicionar itens a uma lista.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Quando o botão é clicado, um novo elemento &lt;li&gt; é criado e adicionado à lista &lt;</a:t>
            </a:r>
            <a:r>
              <a:rPr lang="pt-BR" dirty="0" err="1"/>
              <a:t>ul</a:t>
            </a:r>
            <a:r>
              <a:rPr lang="pt-BR" dirty="0"/>
              <a:t>&gt;.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appendChild</a:t>
            </a:r>
            <a:r>
              <a:rPr lang="pt-BR" dirty="0"/>
              <a:t> é usado para anexar o novo item à lista.</a:t>
            </a:r>
          </a:p>
        </p:txBody>
      </p:sp>
    </p:spTree>
    <p:extLst>
      <p:ext uri="{BB962C8B-B14F-4D97-AF65-F5344CB8AC3E}">
        <p14:creationId xmlns:p14="http://schemas.microsoft.com/office/powerpoint/2010/main" val="242784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AF2C-CFDD-BE8F-1E5E-9862640E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282"/>
            <a:ext cx="9144000" cy="447869"/>
          </a:xfrm>
        </p:spPr>
        <p:txBody>
          <a:bodyPr>
            <a:normAutofit fontScale="90000"/>
          </a:bodyPr>
          <a:lstStyle/>
          <a:p>
            <a:r>
              <a:rPr lang="pt-BR" sz="2800" dirty="0" err="1"/>
              <a:t>JavaScript</a:t>
            </a:r>
            <a:r>
              <a:rPr lang="pt-BR" sz="2800" dirty="0"/>
              <a:t> – Alterar conteúdo de um elemento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66212-95B9-7EAD-AB59-AED5EA71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71804"/>
            <a:ext cx="9144000" cy="6139543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pt</a:t>
            </a:r>
            <a:r>
              <a:rPr lang="pt-BR" dirty="0"/>
              <a:t>-BR"&gt;</a:t>
            </a:r>
          </a:p>
          <a:p>
            <a:pPr algn="l"/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pPr algn="l"/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pPr algn="l"/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&gt;Mostrar/Ocultar&lt;/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&lt;body&gt;</a:t>
            </a:r>
          </a:p>
          <a:p>
            <a:pPr algn="l"/>
            <a:r>
              <a:rPr lang="pt-BR" dirty="0"/>
              <a:t>    &lt;</a:t>
            </a:r>
            <a:r>
              <a:rPr lang="pt-BR" dirty="0" err="1"/>
              <a:t>button</a:t>
            </a:r>
            <a:r>
              <a:rPr lang="pt-BR" dirty="0"/>
              <a:t> id="</a:t>
            </a:r>
            <a:r>
              <a:rPr lang="pt-BR" dirty="0" err="1"/>
              <a:t>toggle</a:t>
            </a:r>
            <a:r>
              <a:rPr lang="pt-BR" dirty="0"/>
              <a:t>"&gt;Mostrar/Ocultar Texto&lt;/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algn="l"/>
            <a:r>
              <a:rPr lang="pt-BR" dirty="0"/>
              <a:t>    &lt;p id="texto" </a:t>
            </a:r>
            <a:r>
              <a:rPr lang="pt-BR" dirty="0" err="1"/>
              <a:t>style</a:t>
            </a:r>
            <a:r>
              <a:rPr lang="pt-BR" dirty="0"/>
              <a:t>="</a:t>
            </a:r>
            <a:r>
              <a:rPr lang="pt-BR" dirty="0" err="1"/>
              <a:t>display:none</a:t>
            </a:r>
            <a:r>
              <a:rPr lang="pt-BR" dirty="0"/>
              <a:t>;"&gt;Este é um texto oculto!&lt;/p&gt;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    &lt;script&gt;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document.getElementById</a:t>
            </a:r>
            <a:r>
              <a:rPr lang="pt-BR" dirty="0"/>
              <a:t>('</a:t>
            </a:r>
            <a:r>
              <a:rPr lang="pt-BR" dirty="0" err="1"/>
              <a:t>toggle</a:t>
            </a:r>
            <a:r>
              <a:rPr lang="pt-BR" dirty="0"/>
              <a:t>').</a:t>
            </a:r>
            <a:r>
              <a:rPr lang="pt-BR" dirty="0" err="1"/>
              <a:t>addEventListener</a:t>
            </a:r>
            <a:r>
              <a:rPr lang="pt-BR" dirty="0"/>
              <a:t>('click', </a:t>
            </a:r>
            <a:r>
              <a:rPr lang="pt-BR" dirty="0" err="1"/>
              <a:t>function</a:t>
            </a:r>
            <a:r>
              <a:rPr lang="pt-BR" dirty="0"/>
              <a:t>() {</a:t>
            </a:r>
          </a:p>
          <a:p>
            <a:pPr algn="l"/>
            <a:r>
              <a:rPr lang="pt-BR" dirty="0"/>
              <a:t>            </a:t>
            </a:r>
            <a:r>
              <a:rPr lang="pt-BR" dirty="0" err="1"/>
              <a:t>const</a:t>
            </a:r>
            <a:r>
              <a:rPr lang="pt-BR" dirty="0"/>
              <a:t> texto = </a:t>
            </a:r>
            <a:r>
              <a:rPr lang="pt-BR" dirty="0" err="1"/>
              <a:t>document.getElementById</a:t>
            </a:r>
            <a:r>
              <a:rPr lang="pt-BR" dirty="0"/>
              <a:t>('texto');</a:t>
            </a:r>
          </a:p>
          <a:p>
            <a:pPr algn="l"/>
            <a:r>
              <a:rPr lang="pt-BR" dirty="0"/>
              <a:t>        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texto.style.display</a:t>
            </a:r>
            <a:r>
              <a:rPr lang="pt-BR" dirty="0"/>
              <a:t> === '</a:t>
            </a:r>
            <a:r>
              <a:rPr lang="pt-BR" dirty="0" err="1"/>
              <a:t>none</a:t>
            </a:r>
            <a:r>
              <a:rPr lang="pt-BR" dirty="0"/>
              <a:t>') {</a:t>
            </a:r>
          </a:p>
          <a:p>
            <a:pPr algn="l"/>
            <a:r>
              <a:rPr lang="pt-BR" dirty="0"/>
              <a:t>                </a:t>
            </a:r>
            <a:r>
              <a:rPr lang="pt-BR" dirty="0" err="1"/>
              <a:t>texto.style.display</a:t>
            </a:r>
            <a:r>
              <a:rPr lang="pt-BR" dirty="0"/>
              <a:t> = '</a:t>
            </a:r>
            <a:r>
              <a:rPr lang="pt-BR" dirty="0" err="1"/>
              <a:t>block</a:t>
            </a:r>
            <a:r>
              <a:rPr lang="pt-BR" dirty="0"/>
              <a:t>';</a:t>
            </a:r>
          </a:p>
          <a:p>
            <a:pPr algn="l"/>
            <a:r>
              <a:rPr lang="pt-BR" dirty="0"/>
              <a:t>            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algn="l"/>
            <a:r>
              <a:rPr lang="pt-BR" dirty="0"/>
              <a:t>                </a:t>
            </a:r>
            <a:r>
              <a:rPr lang="pt-BR" dirty="0" err="1"/>
              <a:t>texto.style.display</a:t>
            </a:r>
            <a:r>
              <a:rPr lang="pt-BR" dirty="0"/>
              <a:t> = '</a:t>
            </a:r>
            <a:r>
              <a:rPr lang="pt-BR" dirty="0" err="1"/>
              <a:t>none</a:t>
            </a:r>
            <a:r>
              <a:rPr lang="pt-BR" dirty="0"/>
              <a:t>';</a:t>
            </a:r>
          </a:p>
          <a:p>
            <a:pPr algn="l"/>
            <a:r>
              <a:rPr lang="pt-BR" dirty="0"/>
              <a:t>            }</a:t>
            </a:r>
          </a:p>
          <a:p>
            <a:pPr algn="l"/>
            <a:r>
              <a:rPr lang="pt-BR" dirty="0"/>
              <a:t>        });</a:t>
            </a:r>
          </a:p>
          <a:p>
            <a:pPr algn="l"/>
            <a:r>
              <a:rPr lang="pt-BR" dirty="0"/>
              <a:t>    &lt;/script&gt;</a:t>
            </a:r>
          </a:p>
          <a:p>
            <a:pPr algn="l"/>
            <a:r>
              <a:rPr lang="pt-BR" dirty="0"/>
              <a:t>&lt;/body&gt;</a:t>
            </a:r>
          </a:p>
          <a:p>
            <a:pPr algn="l"/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DC71F6-6A56-61F3-17AE-7E6108874506}"/>
              </a:ext>
            </a:extLst>
          </p:cNvPr>
          <p:cNvSpPr txBox="1"/>
          <p:nvPr/>
        </p:nvSpPr>
        <p:spPr>
          <a:xfrm>
            <a:off x="8929394" y="1166326"/>
            <a:ext cx="377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Mostrar e ocultar um elemento</a:t>
            </a:r>
          </a:p>
        </p:txBody>
      </p:sp>
      <p:sp>
        <p:nvSpPr>
          <p:cNvPr id="5" name="Seta: para a Esquerda 4">
            <a:extLst>
              <a:ext uri="{FF2B5EF4-FFF2-40B4-BE49-F238E27FC236}">
                <a16:creationId xmlns:a16="http://schemas.microsoft.com/office/drawing/2014/main" id="{B5789629-902B-1077-A57C-A3E2DD8A6CB6}"/>
              </a:ext>
            </a:extLst>
          </p:cNvPr>
          <p:cNvSpPr/>
          <p:nvPr/>
        </p:nvSpPr>
        <p:spPr>
          <a:xfrm>
            <a:off x="7837714" y="1054359"/>
            <a:ext cx="877078" cy="61582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CF358F0-5578-3C94-7AD7-D424413EDC94}"/>
              </a:ext>
            </a:extLst>
          </p:cNvPr>
          <p:cNvSpPr/>
          <p:nvPr/>
        </p:nvSpPr>
        <p:spPr>
          <a:xfrm>
            <a:off x="7576458" y="2696547"/>
            <a:ext cx="4366728" cy="2468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botão alterna a exibição de um parágrafo de texto.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estilo display do parágrafo é alterado entre '</a:t>
            </a:r>
            <a:r>
              <a:rPr lang="pt-BR" dirty="0" err="1"/>
              <a:t>none</a:t>
            </a:r>
            <a:r>
              <a:rPr lang="pt-BR" dirty="0"/>
              <a:t>' e '</a:t>
            </a:r>
            <a:r>
              <a:rPr lang="pt-BR" dirty="0" err="1"/>
              <a:t>block</a:t>
            </a:r>
            <a:r>
              <a:rPr lang="pt-BR" dirty="0"/>
              <a:t>' para ocultá-lo ou mostrá-lo.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verificação condicional permite alternar a visibilidade.</a:t>
            </a:r>
          </a:p>
        </p:txBody>
      </p:sp>
    </p:spTree>
    <p:extLst>
      <p:ext uri="{BB962C8B-B14F-4D97-AF65-F5344CB8AC3E}">
        <p14:creationId xmlns:p14="http://schemas.microsoft.com/office/powerpoint/2010/main" val="94578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6CAF2C-CFDD-BE8F-1E5E-9862640E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371"/>
            <a:ext cx="9144000" cy="760022"/>
          </a:xfrm>
        </p:spPr>
        <p:txBody>
          <a:bodyPr>
            <a:normAutofit/>
          </a:bodyPr>
          <a:lstStyle/>
          <a:p>
            <a:r>
              <a:rPr lang="pt-BR" sz="3600" dirty="0" err="1"/>
              <a:t>JavaScript</a:t>
            </a:r>
            <a:r>
              <a:rPr lang="pt-BR" sz="3600" dirty="0"/>
              <a:t> – Alterar conteúdo de um elemento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66212-95B9-7EAD-AB59-AED5EA71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9674"/>
            <a:ext cx="9144000" cy="5645019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 &lt;script&gt;</a:t>
            </a:r>
          </a:p>
          <a:p>
            <a:pPr algn="l"/>
            <a:r>
              <a:rPr lang="pt-BR" dirty="0"/>
              <a:t>        </a:t>
            </a:r>
            <a:r>
              <a:rPr lang="pt-BR" dirty="0" err="1"/>
              <a:t>document.getElementById</a:t>
            </a:r>
            <a:r>
              <a:rPr lang="pt-BR" dirty="0"/>
              <a:t>('adicionar').</a:t>
            </a:r>
            <a:r>
              <a:rPr lang="pt-BR" dirty="0" err="1"/>
              <a:t>addEventListener</a:t>
            </a:r>
            <a:r>
              <a:rPr lang="pt-BR" dirty="0"/>
              <a:t>('click', </a:t>
            </a:r>
            <a:r>
              <a:rPr lang="pt-BR" dirty="0" err="1"/>
              <a:t>function</a:t>
            </a:r>
            <a:r>
              <a:rPr lang="pt-BR" dirty="0"/>
              <a:t>() {</a:t>
            </a:r>
          </a:p>
          <a:p>
            <a:pPr algn="l"/>
            <a:r>
              <a:rPr lang="pt-BR" dirty="0"/>
              <a:t>Adiciona um "ouvinte" de eventos ao botão. Quando clicado, a função anônima é executada</a:t>
            </a:r>
          </a:p>
          <a:p>
            <a:pPr algn="l"/>
            <a:endParaRPr lang="pt-BR" dirty="0"/>
          </a:p>
          <a:p>
            <a:pPr algn="l"/>
            <a:r>
              <a:rPr lang="en-US" dirty="0"/>
              <a:t> const </a:t>
            </a:r>
            <a:r>
              <a:rPr lang="en-US" dirty="0" err="1"/>
              <a:t>itemInput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itemInput</a:t>
            </a:r>
            <a:r>
              <a:rPr lang="en-US" dirty="0"/>
              <a:t>’);</a:t>
            </a:r>
            <a:endParaRPr lang="pt-BR" dirty="0"/>
          </a:p>
          <a:p>
            <a:pPr algn="l"/>
            <a:r>
              <a:rPr lang="en-US" dirty="0"/>
              <a:t> </a:t>
            </a:r>
            <a:r>
              <a:rPr lang="pt-BR" dirty="0"/>
              <a:t>Armazena a referência ao campo de entrada em uma constante chamada </a:t>
            </a:r>
            <a:r>
              <a:rPr lang="pt-BR" dirty="0" err="1"/>
              <a:t>itemInput</a:t>
            </a:r>
            <a:endParaRPr lang="pt-BR" dirty="0"/>
          </a:p>
          <a:p>
            <a:pPr algn="l"/>
            <a:endParaRPr lang="pt-BR" dirty="0"/>
          </a:p>
          <a:p>
            <a:pPr algn="l"/>
            <a:r>
              <a:rPr lang="pt-BR" dirty="0"/>
              <a:t> </a:t>
            </a:r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 err="1"/>
              <a:t>novoItem</a:t>
            </a:r>
            <a:r>
              <a:rPr lang="pt-BR" dirty="0"/>
              <a:t> = </a:t>
            </a:r>
            <a:r>
              <a:rPr lang="pt-BR" dirty="0" err="1"/>
              <a:t>document.createElement</a:t>
            </a:r>
            <a:r>
              <a:rPr lang="pt-BR" dirty="0"/>
              <a:t>('li’);</a:t>
            </a:r>
          </a:p>
          <a:p>
            <a:pPr algn="l"/>
            <a:r>
              <a:rPr lang="pt-BR" dirty="0"/>
              <a:t>Cria um novo elemento de lista (&lt;li&gt;).</a:t>
            </a:r>
          </a:p>
        </p:txBody>
      </p:sp>
    </p:spTree>
    <p:extLst>
      <p:ext uri="{BB962C8B-B14F-4D97-AF65-F5344CB8AC3E}">
        <p14:creationId xmlns:p14="http://schemas.microsoft.com/office/powerpoint/2010/main" val="3402127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2071</Words>
  <Application>Microsoft Office PowerPoint</Application>
  <PresentationFormat>Widescreen</PresentationFormat>
  <Paragraphs>291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JavaScript – Alterar conteúdo de um elemento</vt:lpstr>
      <vt:lpstr>JavaScript – Alterar conteúdo de um elemento</vt:lpstr>
      <vt:lpstr>JavaScript – Alterar conteúdo de um elemento</vt:lpstr>
      <vt:lpstr>JavaScript – Alterar conteúdo de um elemento</vt:lpstr>
      <vt:lpstr>JavaScript – Alterar conteúdo de um elemento</vt:lpstr>
      <vt:lpstr>JavaScript – Alterar conteúdo de um elemento</vt:lpstr>
      <vt:lpstr>JavaScript – Alterar conteúdo de um elemento</vt:lpstr>
      <vt:lpstr>JavaScript – Alterar conteúdo de um elemento</vt:lpstr>
      <vt:lpstr>JavaScript – Alterar conteúdo de um elemento</vt:lpstr>
      <vt:lpstr>JavaScript – Alterar conteúdo de um parágrafo</vt:lpstr>
      <vt:lpstr>JavaScript – Alterar a cor de um texto</vt:lpstr>
      <vt:lpstr>JavaScript – Exibir o texto com um atraso</vt:lpstr>
      <vt:lpstr>JavaScript – Alterar o conteúdo de um botão</vt:lpstr>
      <vt:lpstr>JavaScript – Alterar o conteúdo de um botão</vt:lpstr>
      <vt:lpstr>JavaScript – Alterar o conteúdo de um botão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– Alterar conteúdo de um elemento</dc:title>
  <dc:creator>professorlucas.souza01@gmail.com</dc:creator>
  <cp:lastModifiedBy>professorlucas.souza01@gmail.com</cp:lastModifiedBy>
  <cp:revision>1</cp:revision>
  <dcterms:created xsi:type="dcterms:W3CDTF">2024-10-10T03:27:19Z</dcterms:created>
  <dcterms:modified xsi:type="dcterms:W3CDTF">2024-10-10T05:13:45Z</dcterms:modified>
</cp:coreProperties>
</file>