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ms-powerpoint.presentation.macroEnabled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fessorlucas.souza01@gmail.com" userId="2af955087a336683" providerId="LiveId" clId="{56858DD0-75F0-4535-8A7A-32E57CA58CE9}"/>
    <pc:docChg chg="undo custSel addSld delSld modSld">
      <pc:chgData name="professorlucas.souza01@gmail.com" userId="2af955087a336683" providerId="LiveId" clId="{56858DD0-75F0-4535-8A7A-32E57CA58CE9}" dt="2024-10-30T03:37:00.796" v="122" actId="20577"/>
      <pc:docMkLst>
        <pc:docMk/>
      </pc:docMkLst>
      <pc:sldChg chg="addSp delSp modSp mod">
        <pc:chgData name="professorlucas.souza01@gmail.com" userId="2af955087a336683" providerId="LiveId" clId="{56858DD0-75F0-4535-8A7A-32E57CA58CE9}" dt="2024-10-30T03:30:27.470" v="45" actId="120"/>
        <pc:sldMkLst>
          <pc:docMk/>
          <pc:sldMk cId="845230623" sldId="258"/>
        </pc:sldMkLst>
        <pc:spChg chg="mod">
          <ac:chgData name="professorlucas.souza01@gmail.com" userId="2af955087a336683" providerId="LiveId" clId="{56858DD0-75F0-4535-8A7A-32E57CA58CE9}" dt="2024-10-30T03:30:27.470" v="45" actId="120"/>
          <ac:spMkLst>
            <pc:docMk/>
            <pc:sldMk cId="845230623" sldId="258"/>
            <ac:spMk id="3" creationId="{84766BFA-5223-2B4F-88E9-5C193843F34A}"/>
          </ac:spMkLst>
        </pc:spChg>
        <pc:spChg chg="add del">
          <ac:chgData name="professorlucas.souza01@gmail.com" userId="2af955087a336683" providerId="LiveId" clId="{56858DD0-75F0-4535-8A7A-32E57CA58CE9}" dt="2024-10-30T03:29:33.191" v="5"/>
          <ac:spMkLst>
            <pc:docMk/>
            <pc:sldMk cId="845230623" sldId="258"/>
            <ac:spMk id="4" creationId="{6FA5B571-9B64-0A67-3741-D765EF53A6C7}"/>
          </ac:spMkLst>
        </pc:spChg>
      </pc:sldChg>
      <pc:sldChg chg="modSp add mod">
        <pc:chgData name="professorlucas.souza01@gmail.com" userId="2af955087a336683" providerId="LiveId" clId="{56858DD0-75F0-4535-8A7A-32E57CA58CE9}" dt="2024-10-30T03:31:30.663" v="65" actId="20577"/>
        <pc:sldMkLst>
          <pc:docMk/>
          <pc:sldMk cId="1851159483" sldId="259"/>
        </pc:sldMkLst>
        <pc:spChg chg="mod">
          <ac:chgData name="professorlucas.souza01@gmail.com" userId="2af955087a336683" providerId="LiveId" clId="{56858DD0-75F0-4535-8A7A-32E57CA58CE9}" dt="2024-10-30T03:31:30.663" v="65" actId="20577"/>
          <ac:spMkLst>
            <pc:docMk/>
            <pc:sldMk cId="1851159483" sldId="259"/>
            <ac:spMk id="3" creationId="{84766BFA-5223-2B4F-88E9-5C193843F34A}"/>
          </ac:spMkLst>
        </pc:spChg>
      </pc:sldChg>
      <pc:sldChg chg="modSp add mod">
        <pc:chgData name="professorlucas.souza01@gmail.com" userId="2af955087a336683" providerId="LiveId" clId="{56858DD0-75F0-4535-8A7A-32E57CA58CE9}" dt="2024-10-30T03:33:22.269" v="82" actId="20577"/>
        <pc:sldMkLst>
          <pc:docMk/>
          <pc:sldMk cId="1737097706" sldId="260"/>
        </pc:sldMkLst>
        <pc:spChg chg="mod">
          <ac:chgData name="professorlucas.souza01@gmail.com" userId="2af955087a336683" providerId="LiveId" clId="{56858DD0-75F0-4535-8A7A-32E57CA58CE9}" dt="2024-10-30T03:33:22.269" v="82" actId="20577"/>
          <ac:spMkLst>
            <pc:docMk/>
            <pc:sldMk cId="1737097706" sldId="260"/>
            <ac:spMk id="3" creationId="{84766BFA-5223-2B4F-88E9-5C193843F34A}"/>
          </ac:spMkLst>
        </pc:spChg>
      </pc:sldChg>
      <pc:sldChg chg="add del">
        <pc:chgData name="professorlucas.souza01@gmail.com" userId="2af955087a336683" providerId="LiveId" clId="{56858DD0-75F0-4535-8A7A-32E57CA58CE9}" dt="2024-10-30T03:35:14.736" v="99" actId="47"/>
        <pc:sldMkLst>
          <pc:docMk/>
          <pc:sldMk cId="1142615226" sldId="261"/>
        </pc:sldMkLst>
      </pc:sldChg>
      <pc:sldChg chg="modSp add mod">
        <pc:chgData name="professorlucas.souza01@gmail.com" userId="2af955087a336683" providerId="LiveId" clId="{56858DD0-75F0-4535-8A7A-32E57CA58CE9}" dt="2024-10-30T03:34:59.189" v="98" actId="20577"/>
        <pc:sldMkLst>
          <pc:docMk/>
          <pc:sldMk cId="2089698835" sldId="262"/>
        </pc:sldMkLst>
        <pc:spChg chg="mod">
          <ac:chgData name="professorlucas.souza01@gmail.com" userId="2af955087a336683" providerId="LiveId" clId="{56858DD0-75F0-4535-8A7A-32E57CA58CE9}" dt="2024-10-30T03:34:59.189" v="98" actId="20577"/>
          <ac:spMkLst>
            <pc:docMk/>
            <pc:sldMk cId="2089698835" sldId="262"/>
            <ac:spMk id="3" creationId="{84766BFA-5223-2B4F-88E9-5C193843F34A}"/>
          </ac:spMkLst>
        </pc:spChg>
      </pc:sldChg>
      <pc:sldChg chg="modSp add mod">
        <pc:chgData name="professorlucas.souza01@gmail.com" userId="2af955087a336683" providerId="LiveId" clId="{56858DD0-75F0-4535-8A7A-32E57CA58CE9}" dt="2024-10-30T03:35:48.843" v="111" actId="20577"/>
        <pc:sldMkLst>
          <pc:docMk/>
          <pc:sldMk cId="773711046" sldId="263"/>
        </pc:sldMkLst>
        <pc:spChg chg="mod">
          <ac:chgData name="professorlucas.souza01@gmail.com" userId="2af955087a336683" providerId="LiveId" clId="{56858DD0-75F0-4535-8A7A-32E57CA58CE9}" dt="2024-10-30T03:35:48.843" v="111" actId="20577"/>
          <ac:spMkLst>
            <pc:docMk/>
            <pc:sldMk cId="773711046" sldId="263"/>
            <ac:spMk id="3" creationId="{84766BFA-5223-2B4F-88E9-5C193843F34A}"/>
          </ac:spMkLst>
        </pc:spChg>
      </pc:sldChg>
      <pc:sldChg chg="modSp add mod">
        <pc:chgData name="professorlucas.souza01@gmail.com" userId="2af955087a336683" providerId="LiveId" clId="{56858DD0-75F0-4535-8A7A-32E57CA58CE9}" dt="2024-10-30T03:37:00.796" v="122" actId="20577"/>
        <pc:sldMkLst>
          <pc:docMk/>
          <pc:sldMk cId="2274710505" sldId="264"/>
        </pc:sldMkLst>
        <pc:spChg chg="mod">
          <ac:chgData name="professorlucas.souza01@gmail.com" userId="2af955087a336683" providerId="LiveId" clId="{56858DD0-75F0-4535-8A7A-32E57CA58CE9}" dt="2024-10-30T03:37:00.796" v="122" actId="20577"/>
          <ac:spMkLst>
            <pc:docMk/>
            <pc:sldMk cId="2274710505" sldId="264"/>
            <ac:spMk id="3" creationId="{84766BFA-5223-2B4F-88E9-5C193843F34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8E7F6F-710A-59DE-1421-0C2138C71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5D5551-57D5-E3FE-CE18-CD608DD9A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D9F2D4-26F9-CEEC-0A8B-1AD9D4A87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88F9-9116-49E4-96F7-DDB8B10E6A08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DEE60E-B51D-CF35-58C7-FA730E93F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E93D4C-5EA8-8CFE-9BC7-423DE8E8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BF298-D12D-420B-ABFA-B6C97ADFDF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39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CCE2D-5F6D-F744-9F69-AB57F8F7F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896D8C-4A0C-1223-AFF4-1E29D84CD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251C49-0FF2-EF1A-73D5-554FA62C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88F9-9116-49E4-96F7-DDB8B10E6A08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23EAD1-C81F-3DBD-AE48-6AFD16A4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15F0BC-E2D2-7321-8FDD-DD93711E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BF298-D12D-420B-ABFA-B6C97ADFDF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04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66F6FA-F206-DD14-54D7-39636E853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7A3C83-833F-BDB2-01CB-2BE723D32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762128-83E6-E008-B0CF-EFEF7199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88F9-9116-49E4-96F7-DDB8B10E6A08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3D49A8-5904-301E-F9B6-448B86A2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A2F75D-DC8F-407B-67E4-A657C986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BF298-D12D-420B-ABFA-B6C97ADFDF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78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B2B92-D462-2AF8-380B-359DC1A1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123F20-62D5-36F8-E6FA-43C81ECAA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015A96-024E-B92B-880A-CFA9D58B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88F9-9116-49E4-96F7-DDB8B10E6A08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684A7B-476F-9670-E21D-1F4A57C4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AC9CEC-9A03-3655-F227-EC67A353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BF298-D12D-420B-ABFA-B6C97ADFDF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83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4DE38-B873-D9D5-0BC4-D340B756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B054CE-27BA-1F3F-AD96-A4F3CBD4E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FC4AB3-FAEB-5822-755E-4FFA8507A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88F9-9116-49E4-96F7-DDB8B10E6A08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BFEEAC-6453-0C68-7D55-78862749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15299F-6315-102A-843F-E8B878B9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BF298-D12D-420B-ABFA-B6C97ADFDF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55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45900-5711-195E-A74A-8A480B4B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A49E53-9C0A-E952-F287-275C8CC11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B5C854-CD7C-3898-4AAE-CF3F51195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13E94C-997F-7439-CC8A-E85EE492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88F9-9116-49E4-96F7-DDB8B10E6A08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356ACB-23CD-410D-4DAC-D8981DEA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C40247-ABDB-13FF-3FB2-205ECC63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BF298-D12D-420B-ABFA-B6C97ADFDF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13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C474A-8147-DFE6-1538-8BB103F26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846420-4D47-8890-658F-8041F42CB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EE3C64-E49F-3426-34B2-C47F98D5D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C48BF3C-A899-FB3B-8A77-34D5E3DED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C35E99-601F-835E-954E-8ACD24DFD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CA69020-2E7F-0E76-AF96-2617B876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88F9-9116-49E4-96F7-DDB8B10E6A08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5238BB9-584B-F204-D924-9B9E64F6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9CA39A-69AC-D049-B041-636C9388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BF298-D12D-420B-ABFA-B6C97ADFDF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38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35094-05D2-4D43-C77B-885822BE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DB98D9A-E21E-11D8-C157-2588B43D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88F9-9116-49E4-96F7-DDB8B10E6A08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E63E62-FFF5-032F-0476-4BA59165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C129CDE-9002-01C9-24FF-DCA18C0D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BF298-D12D-420B-ABFA-B6C97ADFDF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60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3B00B27-3B6C-8517-2717-1686D764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88F9-9116-49E4-96F7-DDB8B10E6A08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531700F-9DF6-18F6-015D-45274CB7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FE25C5-0AFF-F2E0-B51A-F1CEDEDF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BF298-D12D-420B-ABFA-B6C97ADFDF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68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8F452-0396-D02A-581F-A64D75C4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783A1-F3F1-A1A4-6CBD-11207957B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99E055-BCF2-C374-F9E7-534A049F4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15E492-23E5-6BD4-021C-F8799C5C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88F9-9116-49E4-96F7-DDB8B10E6A08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659DAA-997A-AD0F-8FDA-EA5C7E53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3A8737-FABC-9C5C-F821-1CEE8AAE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BF298-D12D-420B-ABFA-B6C97ADFDF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67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D46A5-D6B3-1302-F5BD-06F5DF31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D05981-D125-DBF6-5786-9CF395BCF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39B045-C3D8-1C3D-6A08-66E1C049F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297D8B-5110-3ADD-D4D0-F6345E23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88F9-9116-49E4-96F7-DDB8B10E6A08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C3C039-9BDB-35BF-439D-61008FAC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84619D-19C8-27D4-AADF-D2AA4D3E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BF298-D12D-420B-ABFA-B6C97ADFDF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52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AE1B4B7-8F22-760E-03DF-A5B41B99C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4EBD30-91CD-276F-C0C0-652AA6DBE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F25E8C-0EA0-6814-C938-37511EE44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388F9-9116-49E4-96F7-DDB8B10E6A08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640841-B640-01B6-CB03-DA7ADEC22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3C8BDB-CCD3-BC9E-02B6-CBA1CC19D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BF298-D12D-420B-ABFA-B6C97ADFDF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58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3A929-0A03-3D89-98EA-D6F1489C4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4555"/>
            <a:ext cx="9144000" cy="1135645"/>
          </a:xfrm>
        </p:spPr>
        <p:txBody>
          <a:bodyPr>
            <a:normAutofit/>
          </a:bodyPr>
          <a:lstStyle/>
          <a:p>
            <a:r>
              <a:rPr lang="pt-BR" sz="4800" dirty="0"/>
              <a:t>Local </a:t>
            </a:r>
            <a:r>
              <a:rPr lang="pt-BR" sz="4800" dirty="0" err="1"/>
              <a:t>Storage</a:t>
            </a:r>
            <a:endParaRPr lang="pt-BR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766BFA-5223-2B4F-88E9-5C193843F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68759"/>
            <a:ext cx="9144000" cy="4525347"/>
          </a:xfrm>
        </p:spPr>
        <p:txBody>
          <a:bodyPr/>
          <a:lstStyle/>
          <a:p>
            <a:r>
              <a:rPr lang="pt-BR" dirty="0"/>
              <a:t>Armazenamento Temporário (Local </a:t>
            </a:r>
            <a:r>
              <a:rPr lang="pt-BR" dirty="0" err="1"/>
              <a:t>Storage</a:t>
            </a:r>
            <a:r>
              <a:rPr lang="pt-BR" dirty="0"/>
              <a:t> / </a:t>
            </a:r>
            <a:r>
              <a:rPr lang="pt-BR" dirty="0" err="1"/>
              <a:t>Session</a:t>
            </a:r>
            <a:r>
              <a:rPr lang="pt-BR" dirty="0"/>
              <a:t> </a:t>
            </a:r>
            <a:r>
              <a:rPr lang="pt-BR" dirty="0" err="1"/>
              <a:t>Storage</a:t>
            </a:r>
            <a:r>
              <a:rPr lang="pt-BR" dirty="0"/>
              <a:t>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Armazenar os dados no próprio navegador do usuário, sem enviá-los para um servidor, pode-se usar o </a:t>
            </a:r>
            <a:r>
              <a:rPr lang="pt-BR" dirty="0" err="1"/>
              <a:t>LocalStorage</a:t>
            </a:r>
            <a:r>
              <a:rPr lang="pt-BR" dirty="0"/>
              <a:t> ou </a:t>
            </a:r>
            <a:r>
              <a:rPr lang="pt-BR" dirty="0" err="1"/>
              <a:t>SessionStorage</a:t>
            </a:r>
            <a:r>
              <a:rPr lang="pt-BR" dirty="0"/>
              <a:t>, que armazenam dados na máquina do usuário.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O </a:t>
            </a:r>
            <a:r>
              <a:rPr lang="pt-BR" dirty="0" err="1"/>
              <a:t>LocalStorage</a:t>
            </a:r>
            <a:r>
              <a:rPr lang="pt-BR" dirty="0"/>
              <a:t> é um recurso do navegador que permite armazenar dados no lado do cliente (no próprio navegador) de forma persistente, ou seja, os dados continuam lá mesmo depois de fechar e reabrir o navegador ou recarregar a página.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018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3A929-0A03-3D89-98EA-D6F1489C4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4555"/>
            <a:ext cx="9144000" cy="1135645"/>
          </a:xfrm>
        </p:spPr>
        <p:txBody>
          <a:bodyPr>
            <a:normAutofit/>
          </a:bodyPr>
          <a:lstStyle/>
          <a:p>
            <a:r>
              <a:rPr lang="pt-BR" sz="3600" dirty="0"/>
              <a:t>Local </a:t>
            </a:r>
            <a:r>
              <a:rPr lang="pt-BR" sz="3600" dirty="0" err="1"/>
              <a:t>Storage</a:t>
            </a:r>
            <a:endParaRPr lang="pt-BR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766BFA-5223-2B4F-88E9-5C193843F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68759"/>
            <a:ext cx="9144000" cy="4525347"/>
          </a:xfrm>
        </p:spPr>
        <p:txBody>
          <a:bodyPr/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Visualizando os dados armazenados no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LocalStorage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pt-BR" dirty="0"/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pt-BR" sz="1800" b="0" i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Executando o código no navegador:</a:t>
            </a:r>
            <a:endParaRPr lang="pt-BR" sz="1800" b="1" i="1" kern="1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Após preencher e enviar o formulário da página HTML fornecida (com a implementação do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LocalStorage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os dados serão salvos no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LocalStorage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pt-BR" sz="1800" b="1" i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1800" b="0" i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Usando as ferramentas de desenvolvedor do navegador</a:t>
            </a:r>
            <a:r>
              <a:rPr lang="pt-BR" sz="1800" b="1" i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maioria dos navegadores modernos, como 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 Chrome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Mozilla Firefox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Microsoft Edge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 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Safari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tem uma ferramenta de desenvolvedor que você pode usar para inspecionar o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LocalStorage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861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3A929-0A03-3D89-98EA-D6F1489C4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4555"/>
            <a:ext cx="9144000" cy="1135645"/>
          </a:xfrm>
        </p:spPr>
        <p:txBody>
          <a:bodyPr>
            <a:normAutofit/>
          </a:bodyPr>
          <a:lstStyle/>
          <a:p>
            <a:r>
              <a:rPr lang="pt-BR" sz="3600" dirty="0"/>
              <a:t>Local </a:t>
            </a:r>
            <a:r>
              <a:rPr lang="pt-BR" sz="3600" dirty="0" err="1"/>
              <a:t>Storage</a:t>
            </a:r>
            <a:endParaRPr lang="pt-BR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766BFA-5223-2B4F-88E9-5C193843F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68759"/>
            <a:ext cx="9144000" cy="4525347"/>
          </a:xfrm>
        </p:spPr>
        <p:txBody>
          <a:bodyPr/>
          <a:lstStyle/>
          <a:p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assos para visualizar o conteúdo do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LocalStorage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Google Chrome (os passos são semelhantes para outros navegadores)</a:t>
            </a:r>
          </a:p>
          <a:p>
            <a:pPr algn="l"/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	Abra a página HTML onde você executou o código de envio do formulário.</a:t>
            </a:r>
          </a:p>
          <a:p>
            <a:pPr algn="l"/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	Clique com o botão direito em qualquer parte da página e selecione a opção "Inspecionar" (ou use o atalho Ctrl + Shift + I no Windows ou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Cmd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Option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I no Mac). Isso abrirá as Ferramentas de Desenvolvedor.</a:t>
            </a:r>
          </a:p>
          <a:p>
            <a:pPr algn="l"/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	Na parte superior das Ferramentas de Desenvolvedor, você verá um menu com várias opções como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Elements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Console,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Sources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etc. Clique na aba chamada "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(Aplicação).</a:t>
            </a:r>
          </a:p>
          <a:p>
            <a:pPr algn="l"/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	No painel esquerdo, expanda a opção Local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Storage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Ela exibirá uma lista de todos os sites que têm dados armazenados. Selecione o domínio ou caminho da página atual (geralmente será algo como file:// se você estiver rodando a página localmente).</a:t>
            </a:r>
          </a:p>
          <a:p>
            <a:pPr algn="l"/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	Visualização da tabela com as chaves e valores armazenados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523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3A929-0A03-3D89-98EA-D6F1489C4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4555"/>
            <a:ext cx="9144000" cy="1135645"/>
          </a:xfrm>
        </p:spPr>
        <p:txBody>
          <a:bodyPr>
            <a:normAutofit/>
          </a:bodyPr>
          <a:lstStyle/>
          <a:p>
            <a:r>
              <a:rPr lang="pt-BR" sz="3600" dirty="0"/>
              <a:t>Local </a:t>
            </a:r>
            <a:r>
              <a:rPr lang="pt-BR" sz="3600" dirty="0" err="1"/>
              <a:t>Storage</a:t>
            </a:r>
            <a:endParaRPr lang="pt-BR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766BFA-5223-2B4F-88E9-5C193843F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68759"/>
            <a:ext cx="9144000" cy="4525347"/>
          </a:xfrm>
        </p:spPr>
        <p:txBody>
          <a:bodyPr/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Armazenar dados</a:t>
            </a:r>
          </a:p>
          <a:p>
            <a:pPr algn="l"/>
            <a:endParaRPr lang="pt-BR" dirty="0"/>
          </a:p>
          <a:p>
            <a:pPr algn="l">
              <a:lnSpc>
                <a:spcPct val="107000"/>
              </a:lnSpc>
              <a:spcBef>
                <a:spcPts val="200"/>
              </a:spcBef>
            </a:pP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armazenarDados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(nome, idade) {</a:t>
            </a:r>
          </a:p>
          <a:p>
            <a:pPr algn="l">
              <a:lnSpc>
                <a:spcPct val="107000"/>
              </a:lnSpc>
              <a:spcBef>
                <a:spcPts val="200"/>
              </a:spcBef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localStorage.setItem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('nome', nome);</a:t>
            </a:r>
          </a:p>
          <a:p>
            <a:pPr algn="l">
              <a:lnSpc>
                <a:spcPct val="107000"/>
              </a:lnSpc>
              <a:spcBef>
                <a:spcPts val="200"/>
              </a:spcBef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localStorage.setItem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('idade', idade);</a:t>
            </a:r>
          </a:p>
          <a:p>
            <a:pPr algn="l">
              <a:lnSpc>
                <a:spcPct val="107000"/>
              </a:lnSpc>
              <a:spcBef>
                <a:spcPts val="200"/>
              </a:spcBef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algn="l">
              <a:lnSpc>
                <a:spcPct val="107000"/>
              </a:lnSpc>
              <a:spcBef>
                <a:spcPts val="200"/>
              </a:spcBef>
            </a:pP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200"/>
              </a:spcBef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Exemplo de uso:</a:t>
            </a:r>
          </a:p>
          <a:p>
            <a:pPr algn="l">
              <a:lnSpc>
                <a:spcPct val="107000"/>
              </a:lnSpc>
              <a:spcBef>
                <a:spcPts val="200"/>
              </a:spcBef>
            </a:pP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armazenarDados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('Alice', 30);</a:t>
            </a:r>
          </a:p>
          <a:p>
            <a:pPr algn="l">
              <a:lnSpc>
                <a:spcPct val="107000"/>
              </a:lnSpc>
              <a:spcBef>
                <a:spcPts val="200"/>
              </a:spcBef>
            </a:pP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115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3A929-0A03-3D89-98EA-D6F1489C4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4555"/>
            <a:ext cx="9144000" cy="1135645"/>
          </a:xfrm>
        </p:spPr>
        <p:txBody>
          <a:bodyPr>
            <a:normAutofit/>
          </a:bodyPr>
          <a:lstStyle/>
          <a:p>
            <a:r>
              <a:rPr lang="pt-BR" sz="3600" dirty="0"/>
              <a:t>Local </a:t>
            </a:r>
            <a:r>
              <a:rPr lang="pt-BR" sz="3600" dirty="0" err="1"/>
              <a:t>Storage</a:t>
            </a:r>
            <a:endParaRPr lang="pt-BR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766BFA-5223-2B4F-88E9-5C193843F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68759"/>
            <a:ext cx="9144000" cy="4525347"/>
          </a:xfrm>
        </p:spPr>
        <p:txBody>
          <a:bodyPr/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Recuperar dados</a:t>
            </a:r>
          </a:p>
          <a:p>
            <a:pPr algn="l"/>
            <a:endParaRPr lang="pt-BR" dirty="0"/>
          </a:p>
          <a:p>
            <a:pPr algn="l">
              <a:lnSpc>
                <a:spcPct val="107000"/>
              </a:lnSpc>
              <a:spcBef>
                <a:spcPts val="200"/>
              </a:spcBef>
            </a:pP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recuperarDados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</a:p>
          <a:p>
            <a:pPr algn="l">
              <a:lnSpc>
                <a:spcPct val="107000"/>
              </a:lnSpc>
              <a:spcBef>
                <a:spcPts val="200"/>
              </a:spcBef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nome =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localStorage.getItem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('nome');</a:t>
            </a:r>
          </a:p>
          <a:p>
            <a:pPr algn="l">
              <a:lnSpc>
                <a:spcPct val="107000"/>
              </a:lnSpc>
              <a:spcBef>
                <a:spcPts val="200"/>
              </a:spcBef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idade =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localStorage.getItem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('idade');</a:t>
            </a:r>
          </a:p>
          <a:p>
            <a:pPr algn="l">
              <a:lnSpc>
                <a:spcPct val="107000"/>
              </a:lnSpc>
              <a:spcBef>
                <a:spcPts val="200"/>
              </a:spcBef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console.log(`Nome: ${nome}, Idade: ${idade}`);</a:t>
            </a:r>
          </a:p>
          <a:p>
            <a:pPr algn="l">
              <a:lnSpc>
                <a:spcPct val="107000"/>
              </a:lnSpc>
              <a:spcBef>
                <a:spcPts val="200"/>
              </a:spcBef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algn="l">
              <a:lnSpc>
                <a:spcPct val="107000"/>
              </a:lnSpc>
              <a:spcBef>
                <a:spcPts val="200"/>
              </a:spcBef>
            </a:pP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200"/>
              </a:spcBef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Exemplo de uso:</a:t>
            </a:r>
          </a:p>
          <a:p>
            <a:pPr algn="l">
              <a:lnSpc>
                <a:spcPct val="107000"/>
              </a:lnSpc>
              <a:spcBef>
                <a:spcPts val="200"/>
              </a:spcBef>
            </a:pP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recuperarDados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algn="l">
              <a:lnSpc>
                <a:spcPct val="107000"/>
              </a:lnSpc>
              <a:spcBef>
                <a:spcPts val="200"/>
              </a:spcBef>
            </a:pP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709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3A929-0A03-3D89-98EA-D6F1489C4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4555"/>
            <a:ext cx="9144000" cy="1135645"/>
          </a:xfrm>
        </p:spPr>
        <p:txBody>
          <a:bodyPr>
            <a:normAutofit/>
          </a:bodyPr>
          <a:lstStyle/>
          <a:p>
            <a:r>
              <a:rPr lang="pt-BR" sz="3600" dirty="0"/>
              <a:t>Local </a:t>
            </a:r>
            <a:r>
              <a:rPr lang="pt-BR" sz="3600" dirty="0" err="1"/>
              <a:t>Storage</a:t>
            </a:r>
            <a:endParaRPr lang="pt-BR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766BFA-5223-2B4F-88E9-5C193843F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68759"/>
            <a:ext cx="9144000" cy="4525347"/>
          </a:xfrm>
        </p:spPr>
        <p:txBody>
          <a:bodyPr/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Remover dados</a:t>
            </a:r>
          </a:p>
          <a:p>
            <a:pPr algn="l"/>
            <a:endParaRPr lang="pt-BR" dirty="0"/>
          </a:p>
          <a:p>
            <a:pPr algn="l">
              <a:lnSpc>
                <a:spcPct val="107000"/>
              </a:lnSpc>
              <a:spcBef>
                <a:spcPts val="200"/>
              </a:spcBef>
            </a:pP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removerDados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</a:p>
          <a:p>
            <a:pPr algn="l">
              <a:lnSpc>
                <a:spcPct val="107000"/>
              </a:lnSpc>
              <a:spcBef>
                <a:spcPts val="200"/>
              </a:spcBef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localStorage.removeItem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('nome');</a:t>
            </a:r>
          </a:p>
          <a:p>
            <a:pPr algn="l">
              <a:lnSpc>
                <a:spcPct val="107000"/>
              </a:lnSpc>
              <a:spcBef>
                <a:spcPts val="200"/>
              </a:spcBef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localStorage.removeItem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('idade');</a:t>
            </a:r>
          </a:p>
          <a:p>
            <a:pPr algn="l">
              <a:lnSpc>
                <a:spcPct val="107000"/>
              </a:lnSpc>
              <a:spcBef>
                <a:spcPts val="200"/>
              </a:spcBef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algn="l">
              <a:lnSpc>
                <a:spcPct val="107000"/>
              </a:lnSpc>
              <a:spcBef>
                <a:spcPts val="200"/>
              </a:spcBef>
            </a:pP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200"/>
              </a:spcBef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Exemplo de uso:</a:t>
            </a:r>
          </a:p>
          <a:p>
            <a:pPr algn="l">
              <a:lnSpc>
                <a:spcPct val="107000"/>
              </a:lnSpc>
              <a:spcBef>
                <a:spcPts val="200"/>
              </a:spcBef>
            </a:pP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removerDados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algn="l">
              <a:lnSpc>
                <a:spcPct val="107000"/>
              </a:lnSpc>
              <a:spcBef>
                <a:spcPts val="200"/>
              </a:spcBef>
            </a:pP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969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3A929-0A03-3D89-98EA-D6F1489C4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4555"/>
            <a:ext cx="9144000" cy="1135645"/>
          </a:xfrm>
        </p:spPr>
        <p:txBody>
          <a:bodyPr>
            <a:normAutofit/>
          </a:bodyPr>
          <a:lstStyle/>
          <a:p>
            <a:r>
              <a:rPr lang="pt-BR" sz="3600" dirty="0"/>
              <a:t>Local </a:t>
            </a:r>
            <a:r>
              <a:rPr lang="pt-BR" sz="3600" dirty="0" err="1"/>
              <a:t>Storage</a:t>
            </a:r>
            <a:endParaRPr lang="pt-BR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766BFA-5223-2B4F-88E9-5C193843F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68759"/>
            <a:ext cx="9144000" cy="4525347"/>
          </a:xfrm>
        </p:spPr>
        <p:txBody>
          <a:bodyPr>
            <a:normAutofit lnSpcReduction="10000"/>
          </a:bodyPr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Verificar dados</a:t>
            </a:r>
          </a:p>
          <a:p>
            <a:pPr algn="l"/>
            <a:endParaRPr lang="pt-BR" dirty="0"/>
          </a:p>
          <a:p>
            <a:pPr algn="l">
              <a:lnSpc>
                <a:spcPct val="107000"/>
              </a:lnSpc>
              <a:spcBef>
                <a:spcPts val="200"/>
              </a:spcBef>
            </a:pP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verificarDados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</a:p>
          <a:p>
            <a:pPr algn="l">
              <a:lnSpc>
                <a:spcPct val="107000"/>
              </a:lnSpc>
              <a:spcBef>
                <a:spcPts val="200"/>
              </a:spcBef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nome =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localStorage.getItem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('nome');</a:t>
            </a:r>
          </a:p>
          <a:p>
            <a:pPr algn="l">
              <a:lnSpc>
                <a:spcPct val="107000"/>
              </a:lnSpc>
              <a:spcBef>
                <a:spcPts val="200"/>
              </a:spcBef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idade =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localStorage.getItem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('idade');</a:t>
            </a:r>
          </a:p>
          <a:p>
            <a:pPr algn="l">
              <a:lnSpc>
                <a:spcPct val="107000"/>
              </a:lnSpc>
              <a:spcBef>
                <a:spcPts val="200"/>
              </a:spcBef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algn="l">
              <a:lnSpc>
                <a:spcPct val="107000"/>
              </a:lnSpc>
              <a:spcBef>
                <a:spcPts val="200"/>
              </a:spcBef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(nome &amp;&amp; idade) {</a:t>
            </a:r>
          </a:p>
          <a:p>
            <a:pPr algn="l">
              <a:lnSpc>
                <a:spcPct val="107000"/>
              </a:lnSpc>
              <a:spcBef>
                <a:spcPts val="200"/>
              </a:spcBef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console.log(`Nome: ${nome}, Idade: ${idade}`);</a:t>
            </a:r>
          </a:p>
          <a:p>
            <a:pPr algn="l">
              <a:lnSpc>
                <a:spcPct val="107000"/>
              </a:lnSpc>
              <a:spcBef>
                <a:spcPts val="200"/>
              </a:spcBef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algn="l">
              <a:lnSpc>
                <a:spcPct val="107000"/>
              </a:lnSpc>
              <a:spcBef>
                <a:spcPts val="200"/>
              </a:spcBef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console.log('Dados não disponíveis.');</a:t>
            </a:r>
          </a:p>
          <a:p>
            <a:pPr algn="l">
              <a:lnSpc>
                <a:spcPct val="107000"/>
              </a:lnSpc>
              <a:spcBef>
                <a:spcPts val="200"/>
              </a:spcBef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7000"/>
              </a:lnSpc>
              <a:spcBef>
                <a:spcPts val="200"/>
              </a:spcBef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algn="l">
              <a:lnSpc>
                <a:spcPct val="107000"/>
              </a:lnSpc>
              <a:spcBef>
                <a:spcPts val="200"/>
              </a:spcBef>
            </a:pP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200"/>
              </a:spcBef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Exemplo de uso:</a:t>
            </a:r>
          </a:p>
          <a:p>
            <a:pPr algn="l">
              <a:lnSpc>
                <a:spcPct val="107000"/>
              </a:lnSpc>
              <a:spcBef>
                <a:spcPts val="200"/>
              </a:spcBef>
            </a:pP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verificarDados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algn="l">
              <a:lnSpc>
                <a:spcPct val="107000"/>
              </a:lnSpc>
              <a:spcBef>
                <a:spcPts val="200"/>
              </a:spcBef>
            </a:pP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371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3A929-0A03-3D89-98EA-D6F1489C4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4555"/>
            <a:ext cx="9144000" cy="1135645"/>
          </a:xfrm>
        </p:spPr>
        <p:txBody>
          <a:bodyPr>
            <a:normAutofit/>
          </a:bodyPr>
          <a:lstStyle/>
          <a:p>
            <a:r>
              <a:rPr lang="pt-BR" sz="3600" dirty="0"/>
              <a:t>Local </a:t>
            </a:r>
            <a:r>
              <a:rPr lang="pt-BR" sz="3600" dirty="0" err="1"/>
              <a:t>Storage</a:t>
            </a:r>
            <a:endParaRPr lang="pt-BR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766BFA-5223-2B4F-88E9-5C193843F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68759"/>
            <a:ext cx="9144000" cy="4525347"/>
          </a:xfrm>
        </p:spPr>
        <p:txBody>
          <a:bodyPr>
            <a:normAutofit/>
          </a:bodyPr>
          <a:lstStyle/>
          <a:p>
            <a:r>
              <a:rPr lang="pt-BR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Limpar</a:t>
            </a:r>
            <a:r>
              <a:rPr lang="pt-B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dados</a:t>
            </a:r>
          </a:p>
          <a:p>
            <a:pPr algn="l"/>
            <a:endParaRPr lang="pt-BR" dirty="0"/>
          </a:p>
          <a:p>
            <a:pPr algn="l">
              <a:lnSpc>
                <a:spcPct val="107000"/>
              </a:lnSpc>
              <a:spcBef>
                <a:spcPts val="200"/>
              </a:spcBef>
            </a:pP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limparLocalStorage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</a:p>
          <a:p>
            <a:pPr algn="l">
              <a:lnSpc>
                <a:spcPct val="107000"/>
              </a:lnSpc>
              <a:spcBef>
                <a:spcPts val="200"/>
              </a:spcBef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localStorage.clear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algn="l">
              <a:lnSpc>
                <a:spcPct val="107000"/>
              </a:lnSpc>
              <a:spcBef>
                <a:spcPts val="200"/>
              </a:spcBef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algn="l">
              <a:lnSpc>
                <a:spcPct val="107000"/>
              </a:lnSpc>
              <a:spcBef>
                <a:spcPts val="200"/>
              </a:spcBef>
            </a:pP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200"/>
              </a:spcBef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Exemplo de uso:</a:t>
            </a:r>
          </a:p>
          <a:p>
            <a:pPr algn="l">
              <a:lnSpc>
                <a:spcPct val="107000"/>
              </a:lnSpc>
              <a:spcBef>
                <a:spcPts val="200"/>
              </a:spcBef>
            </a:pP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limparLocalStorage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algn="l">
              <a:lnSpc>
                <a:spcPct val="107000"/>
              </a:lnSpc>
              <a:spcBef>
                <a:spcPts val="200"/>
              </a:spcBef>
            </a:pP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47105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1975</TotalTime>
  <Words>563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Times New Roman</vt:lpstr>
      <vt:lpstr>Tema do Office</vt:lpstr>
      <vt:lpstr>Local Storage</vt:lpstr>
      <vt:lpstr>Local Storage</vt:lpstr>
      <vt:lpstr>Local Storage</vt:lpstr>
      <vt:lpstr>Local Storage</vt:lpstr>
      <vt:lpstr>Local Storage</vt:lpstr>
      <vt:lpstr>Local Storage</vt:lpstr>
      <vt:lpstr>Local Storage</vt:lpstr>
      <vt:lpstr>Local Storage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professorlucas.souza01@gmail.com</dc:creator>
  <cp:lastModifiedBy>professorlucas.souza01@gmail.com</cp:lastModifiedBy>
  <cp:revision>6</cp:revision>
  <dcterms:created xsi:type="dcterms:W3CDTF">2024-10-16T04:38:05Z</dcterms:created>
  <dcterms:modified xsi:type="dcterms:W3CDTF">2024-10-30T03:37:05Z</dcterms:modified>
</cp:coreProperties>
</file>