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88779-99E4-CCD9-86E2-8C4878C8C4C4}" v="53" dt="2024-11-24T01:53:3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MATHEUS DE OLIVEIRA PEQUENO" userId="S::caio.pequeno@fatec.sp.gov.br::bfaa487b-ce55-43c1-9fe8-ee9f326380be" providerId="AD" clId="Web-{1D188779-99E4-CCD9-86E2-8C4878C8C4C4}"/>
    <pc:docChg chg="modSld">
      <pc:chgData name="CAIO MATHEUS DE OLIVEIRA PEQUENO" userId="S::caio.pequeno@fatec.sp.gov.br::bfaa487b-ce55-43c1-9fe8-ee9f326380be" providerId="AD" clId="Web-{1D188779-99E4-CCD9-86E2-8C4878C8C4C4}" dt="2024-11-24T01:53:30.076" v="35" actId="1076"/>
      <pc:docMkLst>
        <pc:docMk/>
      </pc:docMkLst>
      <pc:sldChg chg="addSp modSp">
        <pc:chgData name="CAIO MATHEUS DE OLIVEIRA PEQUENO" userId="S::caio.pequeno@fatec.sp.gov.br::bfaa487b-ce55-43c1-9fe8-ee9f326380be" providerId="AD" clId="Web-{1D188779-99E4-CCD9-86E2-8C4878C8C4C4}" dt="2024-11-24T01:53:30.076" v="35" actId="1076"/>
        <pc:sldMkLst>
          <pc:docMk/>
          <pc:sldMk cId="0" sldId="257"/>
        </pc:sldMkLst>
        <pc:spChg chg="add mod">
          <ac:chgData name="CAIO MATHEUS DE OLIVEIRA PEQUENO" userId="S::caio.pequeno@fatec.sp.gov.br::bfaa487b-ce55-43c1-9fe8-ee9f326380be" providerId="AD" clId="Web-{1D188779-99E4-CCD9-86E2-8C4878C8C4C4}" dt="2024-11-24T01:53:30.076" v="35" actId="1076"/>
          <ac:spMkLst>
            <pc:docMk/>
            <pc:sldMk cId="0" sldId="257"/>
            <ac:spMk id="2" creationId="{2A13E22B-C7EA-0806-C2DE-2FD08B4BE1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1E507F-7337-473E-AC42-834D915F8D8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2C7FDFD-B6CB-4D41-A7D5-97E948FC9B1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1722B26B-746B-46BA-B73B-7DA14F06D34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1C3132-1382-47CC-A6B7-7F5F1A30F7E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5F74F54-EC8B-47F4-9665-3D8C8AA3BE6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FABE49-E8E9-41C5-B6B8-47DFBB94866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BCD546F-8BB6-4138-BE7D-E9A6188F853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226280B-0072-4277-99F3-6B9174320B1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E285AD9-9A89-412D-9B05-60CE58806FD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3430B68-93AC-4B8C-93D7-9C2D2FABD78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F9FFC1E-24C3-4275-A87F-96D92A5B867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04162D-0598-4256-A807-50F83A973BF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99CF0F-7B83-4A69-8BC1-849522AB2EE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C700F7-3A62-4349-B6E9-57BBD1F8C09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0C622D-4A40-412D-B581-242F8D8ED6A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FCDCFB-781A-40F9-9788-5F82C23BCB2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2EE46A-85F6-4396-9422-3CF133E04D7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E8AE09-8F56-4A39-A445-8AB9FA98E31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CFB7E9-3C11-4785-8F6E-77FFC7DDDB2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B1F1E2-0E8B-42CE-96BB-B975D4A0940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59FB34-5802-47D5-AD95-55E43927E8A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827FD8-01F8-42E6-9D4E-06B476ABCCE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-2502720" y="-1738080"/>
            <a:ext cx="10131480" cy="14016960"/>
            <a:chOff x="-2502720" y="-1738080"/>
            <a:chExt cx="10131480" cy="14016960"/>
          </a:xfrm>
        </p:grpSpPr>
        <p:sp>
          <p:nvSpPr>
            <p:cNvPr id="68" name="Freeform 3"/>
            <p:cNvSpPr/>
            <p:nvPr/>
          </p:nvSpPr>
          <p:spPr>
            <a:xfrm rot="20909400">
              <a:off x="-1281600" y="-806760"/>
              <a:ext cx="7747560" cy="12437640"/>
            </a:xfrm>
            <a:custGeom>
              <a:avLst/>
              <a:gdLst>
                <a:gd name="textAreaLeft" fmla="*/ 0 w 7747560"/>
                <a:gd name="textAreaRight" fmla="*/ 7747920 w 7747560"/>
                <a:gd name="textAreaTop" fmla="*/ 0 h 12437640"/>
                <a:gd name="textAreaBottom" fmla="*/ 12438000 h 12437640"/>
              </a:gdLst>
              <a:ahLst/>
              <a:cxnLst/>
              <a:rect l="textAreaLeft" t="textAreaTop" r="textAreaRight" b="textAreaBottom"/>
              <a:pathLst>
                <a:path w="2040589" h="3275872">
                  <a:moveTo>
                    <a:pt x="0" y="0"/>
                  </a:moveTo>
                  <a:lnTo>
                    <a:pt x="2040589" y="0"/>
                  </a:lnTo>
                  <a:lnTo>
                    <a:pt x="2040589" y="3275872"/>
                  </a:lnTo>
                  <a:lnTo>
                    <a:pt x="0" y="3275872"/>
                  </a:lnTo>
                  <a:close/>
                </a:path>
              </a:pathLst>
            </a:custGeom>
            <a:solidFill>
              <a:srgbClr val="29A7C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TextBox 4"/>
            <p:cNvSpPr/>
            <p:nvPr/>
          </p:nvSpPr>
          <p:spPr>
            <a:xfrm rot="20909400">
              <a:off x="-1310760" y="-1092960"/>
              <a:ext cx="7747560" cy="1272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158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70" name="Group 5"/>
          <p:cNvGrpSpPr/>
          <p:nvPr/>
        </p:nvGrpSpPr>
        <p:grpSpPr>
          <a:xfrm>
            <a:off x="8394480" y="-394200"/>
            <a:ext cx="7882560" cy="9364320"/>
            <a:chOff x="8394480" y="-394200"/>
            <a:chExt cx="7882560" cy="9364320"/>
          </a:xfrm>
        </p:grpSpPr>
        <p:sp>
          <p:nvSpPr>
            <p:cNvPr id="71" name="Freeform 6"/>
            <p:cNvSpPr/>
            <p:nvPr/>
          </p:nvSpPr>
          <p:spPr>
            <a:xfrm>
              <a:off x="8394480" y="-394200"/>
              <a:ext cx="7882560" cy="9364320"/>
            </a:xfrm>
            <a:custGeom>
              <a:avLst/>
              <a:gdLst>
                <a:gd name="textAreaLeft" fmla="*/ 0 w 7882560"/>
                <a:gd name="textAreaRight" fmla="*/ 7882920 w 7882560"/>
                <a:gd name="textAreaTop" fmla="*/ 0 h 9364320"/>
                <a:gd name="textAreaBottom" fmla="*/ 9364680 h 9364320"/>
              </a:gdLst>
              <a:ahLst/>
              <a:cxnLst/>
              <a:rect l="textAreaLeft" t="textAreaTop" r="textAreaRight" b="textAreaBottom"/>
              <a:pathLst>
                <a:path w="5471160" h="6499767">
                  <a:moveTo>
                    <a:pt x="1126490" y="1683972"/>
                  </a:moveTo>
                  <a:cubicBezTo>
                    <a:pt x="1112520" y="1680080"/>
                    <a:pt x="1087120" y="1672296"/>
                    <a:pt x="1054100" y="1663214"/>
                  </a:cubicBezTo>
                  <a:cubicBezTo>
                    <a:pt x="806450" y="1593157"/>
                    <a:pt x="635000" y="1363524"/>
                    <a:pt x="635000" y="1101458"/>
                  </a:cubicBezTo>
                  <a:cubicBezTo>
                    <a:pt x="635000" y="771929"/>
                    <a:pt x="896620" y="503375"/>
                    <a:pt x="1219200" y="503375"/>
                  </a:cubicBezTo>
                  <a:cubicBezTo>
                    <a:pt x="1262380" y="503375"/>
                    <a:pt x="1305560" y="508565"/>
                    <a:pt x="1347470" y="517646"/>
                  </a:cubicBezTo>
                  <a:cubicBezTo>
                    <a:pt x="2574290" y="797876"/>
                    <a:pt x="3891280" y="625327"/>
                    <a:pt x="4961890" y="0"/>
                  </a:cubicBezTo>
                  <a:lnTo>
                    <a:pt x="4961890" y="1377795"/>
                  </a:lnTo>
                  <a:lnTo>
                    <a:pt x="4136390" y="1711216"/>
                  </a:lnTo>
                  <a:lnTo>
                    <a:pt x="4692650" y="1654132"/>
                  </a:lnTo>
                  <a:cubicBezTo>
                    <a:pt x="5081270" y="1613914"/>
                    <a:pt x="5427980" y="1903225"/>
                    <a:pt x="5466080" y="2300217"/>
                  </a:cubicBezTo>
                  <a:cubicBezTo>
                    <a:pt x="5468620" y="2324867"/>
                    <a:pt x="5469890" y="2348219"/>
                    <a:pt x="5469890" y="2372869"/>
                  </a:cubicBezTo>
                  <a:cubicBezTo>
                    <a:pt x="5469890" y="2638827"/>
                    <a:pt x="5307330" y="2876244"/>
                    <a:pt x="5062220" y="2968357"/>
                  </a:cubicBezTo>
                  <a:lnTo>
                    <a:pt x="4572000" y="3151284"/>
                  </a:lnTo>
                  <a:lnTo>
                    <a:pt x="5471160" y="3099390"/>
                  </a:lnTo>
                  <a:lnTo>
                    <a:pt x="5471160" y="4340963"/>
                  </a:lnTo>
                  <a:lnTo>
                    <a:pt x="4267200" y="4752225"/>
                  </a:lnTo>
                  <a:cubicBezTo>
                    <a:pt x="4662170" y="4822282"/>
                    <a:pt x="5050790" y="4920881"/>
                    <a:pt x="5433060" y="5045428"/>
                  </a:cubicBezTo>
                  <a:lnTo>
                    <a:pt x="5298440" y="6499767"/>
                  </a:lnTo>
                  <a:cubicBezTo>
                    <a:pt x="3850640" y="5930227"/>
                    <a:pt x="2434590" y="5723947"/>
                    <a:pt x="1023620" y="6034015"/>
                  </a:cubicBezTo>
                  <a:cubicBezTo>
                    <a:pt x="646430" y="6115749"/>
                    <a:pt x="275590" y="5870548"/>
                    <a:pt x="194310" y="5485233"/>
                  </a:cubicBezTo>
                  <a:cubicBezTo>
                    <a:pt x="184150" y="5437231"/>
                    <a:pt x="179070" y="5386634"/>
                    <a:pt x="179070" y="5337334"/>
                  </a:cubicBezTo>
                  <a:cubicBezTo>
                    <a:pt x="179070" y="5080457"/>
                    <a:pt x="340360" y="4850824"/>
                    <a:pt x="579120" y="4769091"/>
                  </a:cubicBezTo>
                  <a:lnTo>
                    <a:pt x="1093470" y="4592650"/>
                  </a:lnTo>
                  <a:cubicBezTo>
                    <a:pt x="842010" y="4606921"/>
                    <a:pt x="626110" y="4411020"/>
                    <a:pt x="612140" y="4154143"/>
                  </a:cubicBezTo>
                  <a:cubicBezTo>
                    <a:pt x="612140" y="4145061"/>
                    <a:pt x="610870" y="4135979"/>
                    <a:pt x="610870" y="4126898"/>
                  </a:cubicBezTo>
                  <a:lnTo>
                    <a:pt x="610870" y="3633902"/>
                  </a:lnTo>
                  <a:cubicBezTo>
                    <a:pt x="610870" y="3480814"/>
                    <a:pt x="704850" y="3344591"/>
                    <a:pt x="845820" y="3292697"/>
                  </a:cubicBezTo>
                  <a:lnTo>
                    <a:pt x="0" y="3379620"/>
                  </a:lnTo>
                  <a:lnTo>
                    <a:pt x="0" y="2138047"/>
                  </a:lnTo>
                  <a:lnTo>
                    <a:pt x="1126490" y="1683972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" name="TextBox 7"/>
          <p:cNvSpPr/>
          <p:nvPr/>
        </p:nvSpPr>
        <p:spPr>
          <a:xfrm>
            <a:off x="10240920" y="5801760"/>
            <a:ext cx="4187880" cy="6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012"/>
              </a:lnSpc>
            </a:pPr>
            <a:r>
              <a:rPr lang="en-US" sz="4560" b="0" strike="noStrike" spc="-1">
                <a:solidFill>
                  <a:srgbClr val="A8C119"/>
                </a:solidFill>
                <a:latin typeface="Museo Moderno"/>
                <a:ea typeface="Museo Moderno"/>
              </a:rPr>
              <a:t>VOLUNTREE</a:t>
            </a:r>
            <a:endParaRPr lang="pt-BR" sz="45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9489600" y="8352720"/>
            <a:ext cx="569016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640"/>
              </a:lnSpc>
              <a:tabLst>
                <a:tab pos="0" algn="l"/>
              </a:tabLst>
            </a:pPr>
            <a:r>
              <a:rPr lang="en-US" sz="2600" b="0" strike="noStrike" spc="-1">
                <a:solidFill>
                  <a:srgbClr val="FDF7EA"/>
                </a:solidFill>
                <a:latin typeface="Kollektif"/>
                <a:ea typeface="Kollektif"/>
              </a:rPr>
              <a:t>Conectando voluntários com comunidades próximas</a:t>
            </a:r>
            <a:endParaRPr lang="pt-BR" sz="2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13938840" y="9669240"/>
            <a:ext cx="3320280" cy="33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ts val="2659"/>
              </a:lnSpc>
              <a:tabLst>
                <a:tab pos="0" algn="l"/>
              </a:tabLst>
            </a:pPr>
            <a:r>
              <a:rPr lang="en-US" sz="1900" b="0" strike="noStrike" spc="145">
                <a:solidFill>
                  <a:srgbClr val="FDF7EA"/>
                </a:solidFill>
                <a:latin typeface="Kollektif"/>
                <a:ea typeface="Kollektif"/>
              </a:rPr>
              <a:t>OUTUBRO, 2024</a:t>
            </a:r>
            <a:endParaRPr lang="pt-BR" sz="1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1028880" y="3429360"/>
            <a:ext cx="4884120" cy="46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160"/>
              </a:lnSpc>
            </a:pPr>
            <a:r>
              <a:rPr lang="en-US" sz="4400" b="1" strike="noStrike" spc="-1">
                <a:solidFill>
                  <a:srgbClr val="FCF6E9"/>
                </a:solidFill>
                <a:latin typeface="Open Sans Bold"/>
                <a:ea typeface="Open Sans Bold"/>
              </a:rPr>
              <a:t>Caio Pequeno</a:t>
            </a: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6160"/>
              </a:lnSpc>
            </a:pPr>
            <a:r>
              <a:rPr lang="en-US" sz="4400" b="1" strike="noStrike" spc="-1">
                <a:solidFill>
                  <a:srgbClr val="FCF6E9"/>
                </a:solidFill>
                <a:latin typeface="Open Sans Bold"/>
                <a:ea typeface="Open Sans Bold"/>
              </a:rPr>
              <a:t>Fabio Henrique</a:t>
            </a: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6160"/>
              </a:lnSpc>
            </a:pPr>
            <a:r>
              <a:rPr lang="en-US" sz="4400" b="1" strike="noStrike" spc="-1">
                <a:solidFill>
                  <a:srgbClr val="FCF6E9"/>
                </a:solidFill>
                <a:latin typeface="Open Sans Bold"/>
                <a:ea typeface="Open Sans Bold"/>
              </a:rPr>
              <a:t>Hudson Henrique</a:t>
            </a: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6160"/>
              </a:lnSpc>
            </a:pPr>
            <a:r>
              <a:rPr lang="en-US" sz="4400" b="1" strike="noStrike" spc="-1">
                <a:solidFill>
                  <a:srgbClr val="FCF6E9"/>
                </a:solidFill>
                <a:latin typeface="Open Sans Bold"/>
                <a:ea typeface="Open Sans Bold"/>
              </a:rPr>
              <a:t>Kayky Ferreira</a:t>
            </a: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6160"/>
              </a:lnSpc>
            </a:pPr>
            <a:r>
              <a:rPr lang="en-US" sz="4400" b="1" strike="noStrike" spc="-1">
                <a:solidFill>
                  <a:srgbClr val="FCF6E9"/>
                </a:solidFill>
                <a:latin typeface="Open Sans Bold"/>
                <a:ea typeface="Open Sans Bold"/>
              </a:rPr>
              <a:t>Paulo Bispo</a:t>
            </a:r>
            <a:endParaRPr lang="pt-BR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2"/>
          <p:cNvGrpSpPr/>
          <p:nvPr/>
        </p:nvGrpSpPr>
        <p:grpSpPr>
          <a:xfrm>
            <a:off x="7545240" y="-2163600"/>
            <a:ext cx="13953240" cy="14939640"/>
            <a:chOff x="7545240" y="-2163600"/>
            <a:chExt cx="13953240" cy="14939640"/>
          </a:xfrm>
        </p:grpSpPr>
        <p:sp>
          <p:nvSpPr>
            <p:cNvPr id="77" name="Freeform 3"/>
            <p:cNvSpPr/>
            <p:nvPr/>
          </p:nvSpPr>
          <p:spPr>
            <a:xfrm rot="627600">
              <a:off x="8602200" y="-914760"/>
              <a:ext cx="11786040" cy="12727080"/>
            </a:xfrm>
            <a:custGeom>
              <a:avLst/>
              <a:gdLst>
                <a:gd name="textAreaLeft" fmla="*/ 0 w 11786040"/>
                <a:gd name="textAreaRight" fmla="*/ 11786400 w 11786040"/>
                <a:gd name="textAreaTop" fmla="*/ 0 h 12727080"/>
                <a:gd name="textAreaBottom" fmla="*/ 12727440 h 12727080"/>
              </a:gdLst>
              <a:ahLst/>
              <a:cxnLst/>
              <a:rect l="textAreaLeft" t="textAreaTop" r="textAreaRight" b="textAreaBottom"/>
              <a:pathLst>
                <a:path w="3104192" h="3352040">
                  <a:moveTo>
                    <a:pt x="0" y="0"/>
                  </a:moveTo>
                  <a:lnTo>
                    <a:pt x="3104192" y="0"/>
                  </a:lnTo>
                  <a:lnTo>
                    <a:pt x="3104192" y="3352040"/>
                  </a:lnTo>
                  <a:lnTo>
                    <a:pt x="0" y="3352040"/>
                  </a:lnTo>
                  <a:close/>
                </a:path>
              </a:pathLst>
            </a:custGeom>
            <a:solidFill>
              <a:srgbClr val="1D3F5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TextBox 4"/>
            <p:cNvSpPr/>
            <p:nvPr/>
          </p:nvSpPr>
          <p:spPr>
            <a:xfrm rot="627600">
              <a:off x="8628480" y="-1201680"/>
              <a:ext cx="11786040" cy="1301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158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9" name="Freeform 5"/>
          <p:cNvSpPr/>
          <p:nvPr/>
        </p:nvSpPr>
        <p:spPr>
          <a:xfrm>
            <a:off x="13691880" y="6859080"/>
            <a:ext cx="2448000" cy="2399040"/>
          </a:xfrm>
          <a:custGeom>
            <a:avLst/>
            <a:gdLst>
              <a:gd name="textAreaLeft" fmla="*/ 0 w 2448000"/>
              <a:gd name="textAreaRight" fmla="*/ 2448360 w 2448000"/>
              <a:gd name="textAreaTop" fmla="*/ 0 h 2399040"/>
              <a:gd name="textAreaBottom" fmla="*/ 2399400 h 2399040"/>
            </a:gdLst>
            <a:ahLst/>
            <a:cxnLst/>
            <a:rect l="textAreaLeft" t="textAreaTop" r="textAreaRight" b="textAreaBottom"/>
            <a:pathLst>
              <a:path w="2448236" h="2399271">
                <a:moveTo>
                  <a:pt x="0" y="0"/>
                </a:moveTo>
                <a:lnTo>
                  <a:pt x="2448235" y="0"/>
                </a:lnTo>
                <a:lnTo>
                  <a:pt x="2448235" y="2399271"/>
                </a:lnTo>
                <a:lnTo>
                  <a:pt x="0" y="23992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reeform 6"/>
          <p:cNvSpPr/>
          <p:nvPr/>
        </p:nvSpPr>
        <p:spPr>
          <a:xfrm>
            <a:off x="-1187640" y="1028880"/>
            <a:ext cx="3556440" cy="2224440"/>
          </a:xfrm>
          <a:custGeom>
            <a:avLst/>
            <a:gdLst>
              <a:gd name="textAreaLeft" fmla="*/ 0 w 3556440"/>
              <a:gd name="textAreaRight" fmla="*/ 3556800 w 3556440"/>
              <a:gd name="textAreaTop" fmla="*/ 0 h 2224440"/>
              <a:gd name="textAreaBottom" fmla="*/ 2224800 h 2224440"/>
            </a:gdLst>
            <a:ahLst/>
            <a:cxnLst/>
            <a:rect l="textAreaLeft" t="textAreaTop" r="textAreaRight" b="textAreaBottom"/>
            <a:pathLst>
              <a:path w="3556865" h="2224657">
                <a:moveTo>
                  <a:pt x="0" y="0"/>
                </a:moveTo>
                <a:lnTo>
                  <a:pt x="3556865" y="0"/>
                </a:lnTo>
                <a:lnTo>
                  <a:pt x="3556865" y="2224657"/>
                </a:lnTo>
                <a:lnTo>
                  <a:pt x="0" y="222465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roup 7"/>
          <p:cNvGrpSpPr/>
          <p:nvPr/>
        </p:nvGrpSpPr>
        <p:grpSpPr>
          <a:xfrm>
            <a:off x="748800" y="1429920"/>
            <a:ext cx="6555960" cy="7356960"/>
            <a:chOff x="748800" y="1429920"/>
            <a:chExt cx="6555960" cy="7356960"/>
          </a:xfrm>
        </p:grpSpPr>
        <p:sp>
          <p:nvSpPr>
            <p:cNvPr id="82" name="Freeform 8"/>
            <p:cNvSpPr/>
            <p:nvPr/>
          </p:nvSpPr>
          <p:spPr>
            <a:xfrm>
              <a:off x="748800" y="1429920"/>
              <a:ext cx="6555960" cy="7356960"/>
            </a:xfrm>
            <a:custGeom>
              <a:avLst/>
              <a:gdLst>
                <a:gd name="textAreaLeft" fmla="*/ 0 w 6555960"/>
                <a:gd name="textAreaRight" fmla="*/ 6556320 w 6555960"/>
                <a:gd name="textAreaTop" fmla="*/ 0 h 7356960"/>
                <a:gd name="textAreaBottom" fmla="*/ 7357320 h 7356960"/>
              </a:gdLst>
              <a:ahLst/>
              <a:cxnLst/>
              <a:rect l="textAreaLeft" t="textAreaTop" r="textAreaRight" b="textAreaBottom"/>
              <a:pathLst>
                <a:path w="5925820" h="6649720">
                  <a:moveTo>
                    <a:pt x="636270" y="3585210"/>
                  </a:moveTo>
                  <a:cubicBezTo>
                    <a:pt x="535940" y="3595370"/>
                    <a:pt x="447040" y="3578860"/>
                    <a:pt x="374650" y="3533140"/>
                  </a:cubicBezTo>
                  <a:cubicBezTo>
                    <a:pt x="0" y="3295650"/>
                    <a:pt x="165100" y="2364740"/>
                    <a:pt x="741680" y="1455420"/>
                  </a:cubicBezTo>
                  <a:cubicBezTo>
                    <a:pt x="1318260" y="546100"/>
                    <a:pt x="2090420" y="0"/>
                    <a:pt x="2465070" y="237490"/>
                  </a:cubicBezTo>
                  <a:cubicBezTo>
                    <a:pt x="2644140" y="350520"/>
                    <a:pt x="2700020" y="622300"/>
                    <a:pt x="2646680" y="974090"/>
                  </a:cubicBezTo>
                  <a:cubicBezTo>
                    <a:pt x="3092450" y="774700"/>
                    <a:pt x="3489960" y="676910"/>
                    <a:pt x="3766820" y="698500"/>
                  </a:cubicBezTo>
                  <a:cubicBezTo>
                    <a:pt x="3884930" y="687070"/>
                    <a:pt x="3989070" y="707390"/>
                    <a:pt x="4072890" y="764540"/>
                  </a:cubicBezTo>
                  <a:cubicBezTo>
                    <a:pt x="4478020" y="1036320"/>
                    <a:pt x="4286250" y="2043430"/>
                    <a:pt x="3658870" y="3094990"/>
                  </a:cubicBezTo>
                  <a:cubicBezTo>
                    <a:pt x="4177030" y="3007360"/>
                    <a:pt x="4589780" y="3054350"/>
                    <a:pt x="4751070" y="3239770"/>
                  </a:cubicBezTo>
                  <a:cubicBezTo>
                    <a:pt x="4998720" y="3458210"/>
                    <a:pt x="4969510" y="4056380"/>
                    <a:pt x="4690110" y="4704080"/>
                  </a:cubicBezTo>
                  <a:cubicBezTo>
                    <a:pt x="5271770" y="4700270"/>
                    <a:pt x="5737860" y="4923790"/>
                    <a:pt x="5820410" y="5289550"/>
                  </a:cubicBezTo>
                  <a:cubicBezTo>
                    <a:pt x="5925820" y="5759450"/>
                    <a:pt x="5358130" y="6289040"/>
                    <a:pt x="4551680" y="6470650"/>
                  </a:cubicBezTo>
                  <a:cubicBezTo>
                    <a:pt x="3751580" y="6649720"/>
                    <a:pt x="3017520" y="6421120"/>
                    <a:pt x="2901950" y="5957570"/>
                  </a:cubicBezTo>
                  <a:cubicBezTo>
                    <a:pt x="2792730" y="5715000"/>
                    <a:pt x="2821940" y="5309870"/>
                    <a:pt x="2979420" y="4859020"/>
                  </a:cubicBezTo>
                  <a:cubicBezTo>
                    <a:pt x="2077720" y="5168900"/>
                    <a:pt x="1282700" y="5158740"/>
                    <a:pt x="1137920" y="4815840"/>
                  </a:cubicBezTo>
                  <a:cubicBezTo>
                    <a:pt x="982980" y="4556760"/>
                    <a:pt x="1028700" y="4071620"/>
                    <a:pt x="1240790" y="3501390"/>
                  </a:cubicBezTo>
                  <a:cubicBezTo>
                    <a:pt x="1007110" y="3568700"/>
                    <a:pt x="800100" y="3597910"/>
                    <a:pt x="636270" y="3585210"/>
                  </a:cubicBezTo>
                  <a:close/>
                </a:path>
              </a:pathLst>
            </a:cu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Group 9"/>
          <p:cNvGrpSpPr/>
          <p:nvPr/>
        </p:nvGrpSpPr>
        <p:grpSpPr>
          <a:xfrm>
            <a:off x="9573840" y="4503960"/>
            <a:ext cx="3772800" cy="2228760"/>
            <a:chOff x="9573840" y="4503960"/>
            <a:chExt cx="3772800" cy="2228760"/>
          </a:xfrm>
        </p:grpSpPr>
        <p:sp>
          <p:nvSpPr>
            <p:cNvPr id="84" name="TextBox 10"/>
            <p:cNvSpPr/>
            <p:nvPr/>
          </p:nvSpPr>
          <p:spPr>
            <a:xfrm>
              <a:off x="9573840" y="4503960"/>
              <a:ext cx="3772800" cy="118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just" defTabSz="914400">
                <a:lnSpc>
                  <a:spcPts val="9300"/>
                </a:lnSpc>
                <a:tabLst>
                  <a:tab pos="0" algn="l"/>
                </a:tabLst>
              </a:pPr>
              <a:r>
                <a:rPr lang="en-US" sz="9300" b="1" strike="noStrike" spc="-1">
                  <a:solidFill>
                    <a:srgbClr val="FDF7EA"/>
                  </a:solidFill>
                  <a:latin typeface="Body Grotesque Bold"/>
                  <a:ea typeface="Body Grotesque Bold"/>
                </a:rPr>
                <a:t>34%</a:t>
              </a:r>
              <a:endParaRPr lang="pt-BR" sz="93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TextBox 11"/>
            <p:cNvSpPr/>
            <p:nvPr/>
          </p:nvSpPr>
          <p:spPr>
            <a:xfrm>
              <a:off x="9573840" y="5826600"/>
              <a:ext cx="3772800" cy="90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569"/>
                </a:lnSpc>
                <a:tabLst>
                  <a:tab pos="0" algn="l"/>
                </a:tabLst>
              </a:pPr>
              <a:r>
                <a:rPr lang="en-US" sz="2550" b="0" strike="noStrike" spc="-1">
                  <a:solidFill>
                    <a:srgbClr val="FDF7EA"/>
                  </a:solidFill>
                  <a:latin typeface="Kollektif"/>
                  <a:ea typeface="Kollektif"/>
                </a:rPr>
                <a:t>Pesquisa Voluntariado 2021</a:t>
              </a:r>
              <a:endParaRPr lang="pt-BR" sz="255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6" name="Group 12"/>
          <p:cNvGrpSpPr/>
          <p:nvPr/>
        </p:nvGrpSpPr>
        <p:grpSpPr>
          <a:xfrm>
            <a:off x="9573840" y="7209000"/>
            <a:ext cx="3772800" cy="2158920"/>
            <a:chOff x="9573840" y="7209000"/>
            <a:chExt cx="3772800" cy="2158920"/>
          </a:xfrm>
        </p:grpSpPr>
        <p:sp>
          <p:nvSpPr>
            <p:cNvPr id="87" name="TextBox 13"/>
            <p:cNvSpPr/>
            <p:nvPr/>
          </p:nvSpPr>
          <p:spPr>
            <a:xfrm>
              <a:off x="9573840" y="7209000"/>
              <a:ext cx="3772800" cy="21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just" defTabSz="914400">
                <a:lnSpc>
                  <a:spcPts val="8501"/>
                </a:lnSpc>
                <a:tabLst>
                  <a:tab pos="0" algn="l"/>
                </a:tabLst>
              </a:pPr>
              <a:r>
                <a:rPr lang="en-US" sz="8500" b="1" strike="noStrike" spc="-1">
                  <a:solidFill>
                    <a:srgbClr val="FDF7EA"/>
                  </a:solidFill>
                  <a:latin typeface="Body Grotesque Bold"/>
                  <a:ea typeface="Body Grotesque Bold"/>
                </a:rPr>
                <a:t>815.676</a:t>
              </a:r>
              <a:endParaRPr lang="pt-BR" sz="85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TextBox 14"/>
            <p:cNvSpPr/>
            <p:nvPr/>
          </p:nvSpPr>
          <p:spPr>
            <a:xfrm>
              <a:off x="9573840" y="8384760"/>
              <a:ext cx="3772800" cy="90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569"/>
                </a:lnSpc>
                <a:tabLst>
                  <a:tab pos="0" algn="l"/>
                </a:tabLst>
              </a:pPr>
              <a:r>
                <a:rPr lang="en-US" sz="2550" b="0" strike="noStrike" spc="-1">
                  <a:solidFill>
                    <a:srgbClr val="FDF7EA"/>
                  </a:solidFill>
                  <a:latin typeface="Kollektif"/>
                  <a:ea typeface="Kollektif"/>
                </a:rPr>
                <a:t>Quantidade de ONGs no Brasil em 2021</a:t>
              </a:r>
              <a:endParaRPr lang="pt-BR" sz="255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9" name="Group 15"/>
          <p:cNvGrpSpPr/>
          <p:nvPr/>
        </p:nvGrpSpPr>
        <p:grpSpPr>
          <a:xfrm>
            <a:off x="13902480" y="4561200"/>
            <a:ext cx="3356280" cy="2154240"/>
            <a:chOff x="13902480" y="4561200"/>
            <a:chExt cx="3356280" cy="2154240"/>
          </a:xfrm>
        </p:grpSpPr>
        <p:sp>
          <p:nvSpPr>
            <p:cNvPr id="90" name="TextBox 16"/>
            <p:cNvSpPr/>
            <p:nvPr/>
          </p:nvSpPr>
          <p:spPr>
            <a:xfrm>
              <a:off x="13902480" y="4561200"/>
              <a:ext cx="3356280" cy="118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just" defTabSz="914400">
                <a:lnSpc>
                  <a:spcPts val="9300"/>
                </a:lnSpc>
                <a:tabLst>
                  <a:tab pos="0" algn="l"/>
                </a:tabLst>
              </a:pPr>
              <a:r>
                <a:rPr lang="en-US" sz="9300" b="1" strike="noStrike" spc="-1">
                  <a:solidFill>
                    <a:srgbClr val="FDF7EA"/>
                  </a:solidFill>
                  <a:latin typeface="Body Grotesque Bold"/>
                  <a:ea typeface="Body Grotesque Bold"/>
                </a:rPr>
                <a:t>65%</a:t>
              </a:r>
              <a:endParaRPr lang="pt-BR" sz="93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TextBox 17"/>
            <p:cNvSpPr/>
            <p:nvPr/>
          </p:nvSpPr>
          <p:spPr>
            <a:xfrm>
              <a:off x="13902480" y="5915880"/>
              <a:ext cx="3356280" cy="79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149"/>
                </a:lnSpc>
                <a:tabLst>
                  <a:tab pos="0" algn="l"/>
                </a:tabLst>
              </a:pPr>
              <a:r>
                <a:rPr lang="en-US" sz="2250" b="0" strike="noStrike" spc="-1">
                  <a:solidFill>
                    <a:srgbClr val="FDF7EA"/>
                  </a:solidFill>
                  <a:latin typeface="Kollektif"/>
                  <a:ea typeface="Kollektif"/>
                </a:rPr>
                <a:t>Trabalho voluntariado sem frequência definida</a:t>
              </a:r>
              <a:endParaRPr lang="pt-BR" sz="225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2" name="TextBox 18"/>
          <p:cNvSpPr/>
          <p:nvPr/>
        </p:nvSpPr>
        <p:spPr>
          <a:xfrm>
            <a:off x="13991760" y="7706880"/>
            <a:ext cx="317772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 defTabSz="914400">
              <a:lnSpc>
                <a:spcPts val="7101"/>
              </a:lnSpc>
              <a:tabLst>
                <a:tab pos="0" algn="l"/>
              </a:tabLst>
            </a:pPr>
            <a:r>
              <a:rPr lang="en-US" sz="7100" b="1" strike="noStrike" spc="-1">
                <a:solidFill>
                  <a:srgbClr val="FDF7EA"/>
                </a:solidFill>
                <a:latin typeface="Body Grotesque Bold"/>
                <a:ea typeface="Body Grotesque Bold"/>
              </a:rPr>
              <a:t>45%</a:t>
            </a:r>
            <a:endParaRPr lang="pt-BR" sz="7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Box 19"/>
          <p:cNvSpPr/>
          <p:nvPr/>
        </p:nvSpPr>
        <p:spPr>
          <a:xfrm>
            <a:off x="9462600" y="857160"/>
            <a:ext cx="7910640" cy="163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12881"/>
              </a:lnSpc>
            </a:pPr>
            <a:r>
              <a:rPr lang="en-US" sz="9200" b="1" strike="noStrike" spc="-1">
                <a:solidFill>
                  <a:srgbClr val="FDF7EA"/>
                </a:solidFill>
                <a:latin typeface="Open Sans Bold"/>
                <a:ea typeface="Open Sans Bold"/>
              </a:rPr>
              <a:t>Problemática</a:t>
            </a:r>
            <a:endParaRPr lang="pt-BR" sz="9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13E22B-C7EA-0806-C2DE-2FD08B4BE180}"/>
              </a:ext>
            </a:extLst>
          </p:cNvPr>
          <p:cNvSpPr txBox="1"/>
          <p:nvPr/>
        </p:nvSpPr>
        <p:spPr>
          <a:xfrm>
            <a:off x="13543921" y="9375834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cs typeface="Calibri"/>
              </a:rPr>
              <a:t>Fontes:</a:t>
            </a:r>
          </a:p>
          <a:p>
            <a:r>
              <a:rPr lang="pt-BR" sz="1200" b="1" dirty="0">
                <a:solidFill>
                  <a:schemeClr val="bg1"/>
                </a:solidFill>
              </a:rPr>
              <a:t>instituto para o Desenvolvimento do Investimento Social (IDIS)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endParaRPr lang="pt-BR" sz="1200">
              <a:solidFill>
                <a:schemeClr val="bg1"/>
              </a:solidFill>
              <a:cs typeface="Calibri"/>
            </a:endParaRPr>
          </a:p>
          <a:p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Observatório 3 Setor</a:t>
            </a:r>
            <a:endParaRPr lang="pt-BR" sz="1200">
              <a:solidFill>
                <a:schemeClr val="bg1"/>
              </a:solidFill>
              <a:cs typeface="Calibri"/>
            </a:endParaRPr>
          </a:p>
          <a:p>
            <a:endParaRPr lang="pt-BR" sz="12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8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 rot="453600">
            <a:off x="9105480" y="2108160"/>
            <a:ext cx="1002600" cy="1740600"/>
          </a:xfrm>
          <a:custGeom>
            <a:avLst/>
            <a:gdLst>
              <a:gd name="textAreaLeft" fmla="*/ 0 w 1002600"/>
              <a:gd name="textAreaRight" fmla="*/ 1002960 w 1002600"/>
              <a:gd name="textAreaTop" fmla="*/ 0 h 1740600"/>
              <a:gd name="textAreaBottom" fmla="*/ 1740960 h 1740600"/>
            </a:gdLst>
            <a:ahLst/>
            <a:cxnLst/>
            <a:rect l="textAreaLeft" t="textAreaTop" r="textAreaRight" b="textAreaBottom"/>
            <a:pathLst>
              <a:path w="1002844" h="1740938">
                <a:moveTo>
                  <a:pt x="0" y="0"/>
                </a:moveTo>
                <a:lnTo>
                  <a:pt x="1002844" y="0"/>
                </a:lnTo>
                <a:lnTo>
                  <a:pt x="1002844" y="1740938"/>
                </a:lnTo>
                <a:lnTo>
                  <a:pt x="0" y="17409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 3"/>
          <p:cNvSpPr/>
          <p:nvPr/>
        </p:nvSpPr>
        <p:spPr>
          <a:xfrm>
            <a:off x="8771040" y="6175800"/>
            <a:ext cx="1672200" cy="1632600"/>
          </a:xfrm>
          <a:custGeom>
            <a:avLst/>
            <a:gdLst>
              <a:gd name="textAreaLeft" fmla="*/ 0 w 1672200"/>
              <a:gd name="textAreaRight" fmla="*/ 1672560 w 1672200"/>
              <a:gd name="textAreaTop" fmla="*/ 0 h 1632600"/>
              <a:gd name="textAreaBottom" fmla="*/ 1632960 h 1632600"/>
            </a:gdLst>
            <a:ahLst/>
            <a:cxnLst/>
            <a:rect l="textAreaLeft" t="textAreaTop" r="textAreaRight" b="textAreaBottom"/>
            <a:pathLst>
              <a:path w="1672545" h="1633013">
                <a:moveTo>
                  <a:pt x="0" y="0"/>
                </a:moveTo>
                <a:lnTo>
                  <a:pt x="1672546" y="0"/>
                </a:lnTo>
                <a:lnTo>
                  <a:pt x="1672546" y="1633012"/>
                </a:lnTo>
                <a:lnTo>
                  <a:pt x="0" y="16330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1028880" y="4113720"/>
            <a:ext cx="6047280" cy="23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300"/>
              </a:lnSpc>
              <a:tabLst>
                <a:tab pos="0" algn="l"/>
              </a:tabLst>
            </a:pPr>
            <a:r>
              <a:rPr lang="en-US" sz="9300" b="1" strike="noStrike" spc="-1">
                <a:solidFill>
                  <a:srgbClr val="1D3F54"/>
                </a:solidFill>
                <a:latin typeface="Body Grotesque Bold"/>
                <a:ea typeface="Body Grotesque Bold"/>
              </a:rPr>
              <a:t>Nossa solução</a:t>
            </a:r>
            <a:endParaRPr lang="pt-BR" sz="9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reeform 5"/>
          <p:cNvSpPr/>
          <p:nvPr/>
        </p:nvSpPr>
        <p:spPr>
          <a:xfrm rot="21048600">
            <a:off x="3822480" y="6386040"/>
            <a:ext cx="2670480" cy="470520"/>
          </a:xfrm>
          <a:custGeom>
            <a:avLst/>
            <a:gdLst>
              <a:gd name="textAreaLeft" fmla="*/ 0 w 2670480"/>
              <a:gd name="textAreaRight" fmla="*/ 2670840 w 2670480"/>
              <a:gd name="textAreaTop" fmla="*/ 0 h 470520"/>
              <a:gd name="textAreaBottom" fmla="*/ 470880 h 470520"/>
            </a:gdLst>
            <a:ahLst/>
            <a:cxnLst/>
            <a:rect l="textAreaLeft" t="textAreaTop" r="textAreaRight" b="textAreaBottom"/>
            <a:pathLst>
              <a:path w="2670847" h="471040">
                <a:moveTo>
                  <a:pt x="0" y="0"/>
                </a:moveTo>
                <a:lnTo>
                  <a:pt x="2670846" y="0"/>
                </a:lnTo>
                <a:lnTo>
                  <a:pt x="2670846" y="471040"/>
                </a:lnTo>
                <a:lnTo>
                  <a:pt x="0" y="4710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" name="Group 6"/>
          <p:cNvGrpSpPr/>
          <p:nvPr/>
        </p:nvGrpSpPr>
        <p:grpSpPr>
          <a:xfrm>
            <a:off x="11120040" y="6271200"/>
            <a:ext cx="6138720" cy="2048760"/>
            <a:chOff x="11120040" y="6271200"/>
            <a:chExt cx="6138720" cy="2048760"/>
          </a:xfrm>
        </p:grpSpPr>
        <p:sp>
          <p:nvSpPr>
            <p:cNvPr id="99" name="TextBox 7"/>
            <p:cNvSpPr/>
            <p:nvPr/>
          </p:nvSpPr>
          <p:spPr>
            <a:xfrm>
              <a:off x="11120040" y="7047000"/>
              <a:ext cx="6138720" cy="127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marL="474840" lvl="1" indent="-237600" defTabSz="914400">
                <a:lnSpc>
                  <a:spcPts val="3342"/>
                </a:lnSpc>
                <a:buClr>
                  <a:srgbClr val="1D3F54"/>
                </a:buClr>
                <a:buFont typeface="Arial"/>
                <a:buChar char="•"/>
              </a:pPr>
              <a:r>
                <a:rPr lang="en-US" sz="2200" b="0" strike="noStrike" spc="-1">
                  <a:solidFill>
                    <a:srgbClr val="1D3F54"/>
                  </a:solidFill>
                  <a:latin typeface="Kollektif"/>
                  <a:ea typeface="Kollektif"/>
                </a:rPr>
                <a:t>Cadastro e perfis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474840" lvl="1" indent="-237600" defTabSz="914400">
                <a:lnSpc>
                  <a:spcPts val="3342"/>
                </a:lnSpc>
                <a:buClr>
                  <a:srgbClr val="1D3F54"/>
                </a:buClr>
                <a:buFont typeface="Arial"/>
                <a:buChar char="•"/>
              </a:pPr>
              <a:r>
                <a:rPr lang="en-US" sz="2200" b="0" strike="noStrike" spc="-1">
                  <a:solidFill>
                    <a:srgbClr val="1D3F54"/>
                  </a:solidFill>
                  <a:latin typeface="Kollektif"/>
                  <a:ea typeface="Kollektif"/>
                </a:rPr>
                <a:t>Sistema de avaliações e feedbacks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474840" lvl="1" indent="-237600" defTabSz="914400">
                <a:lnSpc>
                  <a:spcPts val="3342"/>
                </a:lnSpc>
                <a:buClr>
                  <a:srgbClr val="1D3F54"/>
                </a:buClr>
                <a:buFont typeface="Arial"/>
                <a:buChar char="•"/>
              </a:pPr>
              <a:r>
                <a:rPr lang="en-US" sz="2200" b="0" strike="noStrike" spc="-1">
                  <a:solidFill>
                    <a:srgbClr val="1D3F54"/>
                  </a:solidFill>
                  <a:latin typeface="Kollektif"/>
                  <a:ea typeface="Kollektif"/>
                </a:rPr>
                <a:t>Agenda e inscrições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TextBox 8"/>
            <p:cNvSpPr/>
            <p:nvPr/>
          </p:nvSpPr>
          <p:spPr>
            <a:xfrm>
              <a:off x="11120040" y="6271200"/>
              <a:ext cx="6138720" cy="5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4399"/>
                </a:lnSpc>
                <a:tabLst>
                  <a:tab pos="0" algn="l"/>
                </a:tabLst>
              </a:pPr>
              <a:r>
                <a:rPr lang="en-US" sz="4400" b="1" strike="noStrike" spc="-1">
                  <a:solidFill>
                    <a:srgbClr val="1D3F54"/>
                  </a:solidFill>
                  <a:latin typeface="Body Grotesque Bold"/>
                  <a:ea typeface="Body Grotesque Bold"/>
                </a:rPr>
                <a:t>Funcionalidades</a:t>
              </a:r>
              <a:endParaRPr lang="pt-BR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1" name="Group 9"/>
          <p:cNvGrpSpPr/>
          <p:nvPr/>
        </p:nvGrpSpPr>
        <p:grpSpPr>
          <a:xfrm>
            <a:off x="11120040" y="2270880"/>
            <a:ext cx="6138720" cy="3024000"/>
            <a:chOff x="11120040" y="2270880"/>
            <a:chExt cx="6138720" cy="3024000"/>
          </a:xfrm>
        </p:grpSpPr>
        <p:sp>
          <p:nvSpPr>
            <p:cNvPr id="102" name="TextBox 10"/>
            <p:cNvSpPr/>
            <p:nvPr/>
          </p:nvSpPr>
          <p:spPr>
            <a:xfrm>
              <a:off x="11120040" y="3597480"/>
              <a:ext cx="6138720" cy="169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342"/>
                </a:lnSpc>
              </a:pPr>
              <a:r>
                <a:rPr lang="en-US" sz="2200" b="0" strike="noStrike" spc="-1">
                  <a:solidFill>
                    <a:srgbClr val="1D3F54"/>
                  </a:solidFill>
                  <a:latin typeface="Kollektif"/>
                  <a:ea typeface="Kollektif"/>
                </a:rPr>
                <a:t>Um site conectando voluntários com organizações na sua comunidade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342"/>
                </a:lnSpc>
                <a:tabLst>
                  <a:tab pos="0" algn="l"/>
                </a:tabLst>
              </a:pPr>
              <a:r>
                <a:rPr lang="en-US" sz="2200" b="0" strike="noStrike" spc="-1">
                  <a:solidFill>
                    <a:srgbClr val="1D3F54"/>
                  </a:solidFill>
                  <a:latin typeface="Kollektif"/>
                  <a:ea typeface="Kollektif"/>
                </a:rPr>
                <a:t>Facilitando o engajamento cívico e aumentando a eficácia das ONGs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TextBox 11"/>
            <p:cNvSpPr/>
            <p:nvPr/>
          </p:nvSpPr>
          <p:spPr>
            <a:xfrm>
              <a:off x="11120040" y="2270880"/>
              <a:ext cx="6138720" cy="111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4399"/>
                </a:lnSpc>
                <a:tabLst>
                  <a:tab pos="0" algn="l"/>
                </a:tabLst>
              </a:pPr>
              <a:r>
                <a:rPr lang="en-US" sz="4400" b="1" strike="noStrike" spc="-1">
                  <a:solidFill>
                    <a:srgbClr val="1D3F54"/>
                  </a:solidFill>
                  <a:latin typeface="Body Grotesque Bold"/>
                  <a:ea typeface="Body Grotesque Bold"/>
                </a:rPr>
                <a:t>Plataforma de voluntariado local</a:t>
              </a:r>
              <a:endParaRPr lang="pt-BR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/>
          <p:cNvPicPr/>
          <p:nvPr/>
        </p:nvPicPr>
        <p:blipFill>
          <a:blip r:embed="rId2"/>
          <a:stretch/>
        </p:blipFill>
        <p:spPr>
          <a:xfrm>
            <a:off x="4233600" y="1209240"/>
            <a:ext cx="10166400" cy="761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104"/>
          <p:cNvPicPr/>
          <p:nvPr/>
        </p:nvPicPr>
        <p:blipFill>
          <a:blip r:embed="rId2"/>
          <a:stretch/>
        </p:blipFill>
        <p:spPr>
          <a:xfrm>
            <a:off x="2972520" y="1030320"/>
            <a:ext cx="12639240" cy="83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1386720" y="363600"/>
            <a:ext cx="15811200" cy="968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2"/>
          <p:cNvGrpSpPr/>
          <p:nvPr/>
        </p:nvGrpSpPr>
        <p:grpSpPr>
          <a:xfrm>
            <a:off x="-2502720" y="-1738080"/>
            <a:ext cx="10131480" cy="14016960"/>
            <a:chOff x="-2502720" y="-1738080"/>
            <a:chExt cx="10131480" cy="14016960"/>
          </a:xfrm>
        </p:grpSpPr>
        <p:sp>
          <p:nvSpPr>
            <p:cNvPr id="108" name="Freeform 3"/>
            <p:cNvSpPr/>
            <p:nvPr/>
          </p:nvSpPr>
          <p:spPr>
            <a:xfrm rot="20909400">
              <a:off x="-1281600" y="-806760"/>
              <a:ext cx="7747560" cy="12437640"/>
            </a:xfrm>
            <a:custGeom>
              <a:avLst/>
              <a:gdLst>
                <a:gd name="textAreaLeft" fmla="*/ 0 w 7747560"/>
                <a:gd name="textAreaRight" fmla="*/ 7747920 w 7747560"/>
                <a:gd name="textAreaTop" fmla="*/ 0 h 12437640"/>
                <a:gd name="textAreaBottom" fmla="*/ 12438000 h 12437640"/>
              </a:gdLst>
              <a:ahLst/>
              <a:cxnLst/>
              <a:rect l="textAreaLeft" t="textAreaTop" r="textAreaRight" b="textAreaBottom"/>
              <a:pathLst>
                <a:path w="2040589" h="3275872">
                  <a:moveTo>
                    <a:pt x="0" y="0"/>
                  </a:moveTo>
                  <a:lnTo>
                    <a:pt x="2040589" y="0"/>
                  </a:lnTo>
                  <a:lnTo>
                    <a:pt x="2040589" y="3275872"/>
                  </a:lnTo>
                  <a:lnTo>
                    <a:pt x="0" y="3275872"/>
                  </a:lnTo>
                  <a:close/>
                </a:path>
              </a:pathLst>
            </a:custGeom>
            <a:solidFill>
              <a:srgbClr val="29A7C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TextBox 4"/>
            <p:cNvSpPr/>
            <p:nvPr/>
          </p:nvSpPr>
          <p:spPr>
            <a:xfrm rot="20909400">
              <a:off x="-1310760" y="-1092960"/>
              <a:ext cx="7747560" cy="1272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 algn="ctr" defTabSz="914400">
                <a:lnSpc>
                  <a:spcPts val="3158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0" name="Group 5"/>
          <p:cNvGrpSpPr/>
          <p:nvPr/>
        </p:nvGrpSpPr>
        <p:grpSpPr>
          <a:xfrm>
            <a:off x="4407120" y="413280"/>
            <a:ext cx="9349200" cy="9524520"/>
            <a:chOff x="4407120" y="413280"/>
            <a:chExt cx="9349200" cy="9524520"/>
          </a:xfrm>
        </p:grpSpPr>
        <p:sp>
          <p:nvSpPr>
            <p:cNvPr id="111" name="Freeform 6"/>
            <p:cNvSpPr/>
            <p:nvPr/>
          </p:nvSpPr>
          <p:spPr>
            <a:xfrm>
              <a:off x="4407120" y="413280"/>
              <a:ext cx="9349200" cy="9524520"/>
            </a:xfrm>
            <a:custGeom>
              <a:avLst/>
              <a:gdLst>
                <a:gd name="textAreaLeft" fmla="*/ 0 w 9349200"/>
                <a:gd name="textAreaRight" fmla="*/ 9349560 w 9349200"/>
                <a:gd name="textAreaTop" fmla="*/ 0 h 9524520"/>
                <a:gd name="textAreaBottom" fmla="*/ 9524880 h 9524520"/>
              </a:gdLst>
              <a:ahLst/>
              <a:cxnLst/>
              <a:rect l="textAreaLeft" t="textAreaTop" r="textAreaRight" b="textAreaBottom"/>
              <a:pathLst>
                <a:path w="6300470" h="6418580">
                  <a:moveTo>
                    <a:pt x="1379220" y="12700"/>
                  </a:moveTo>
                  <a:cubicBezTo>
                    <a:pt x="1699260" y="0"/>
                    <a:pt x="2311400" y="720090"/>
                    <a:pt x="2921000" y="1793240"/>
                  </a:cubicBezTo>
                  <a:cubicBezTo>
                    <a:pt x="2966720" y="1583690"/>
                    <a:pt x="3030220" y="1408430"/>
                    <a:pt x="3107690" y="1273810"/>
                  </a:cubicBezTo>
                  <a:cubicBezTo>
                    <a:pt x="3139440" y="1182370"/>
                    <a:pt x="3195320" y="1102360"/>
                    <a:pt x="3271520" y="1042670"/>
                  </a:cubicBezTo>
                  <a:cubicBezTo>
                    <a:pt x="3547110" y="830580"/>
                    <a:pt x="4030980" y="961390"/>
                    <a:pt x="4513580" y="1330960"/>
                  </a:cubicBezTo>
                  <a:cubicBezTo>
                    <a:pt x="4654550" y="760730"/>
                    <a:pt x="4939030" y="370840"/>
                    <a:pt x="5278120" y="359410"/>
                  </a:cubicBezTo>
                  <a:cubicBezTo>
                    <a:pt x="5787390" y="341630"/>
                    <a:pt x="6229350" y="1178560"/>
                    <a:pt x="6264910" y="2226310"/>
                  </a:cubicBezTo>
                  <a:cubicBezTo>
                    <a:pt x="6300470" y="3274060"/>
                    <a:pt x="5916930" y="4138930"/>
                    <a:pt x="5407660" y="4155440"/>
                  </a:cubicBezTo>
                  <a:cubicBezTo>
                    <a:pt x="5382260" y="4156710"/>
                    <a:pt x="5356860" y="4155440"/>
                    <a:pt x="5332730" y="4151630"/>
                  </a:cubicBezTo>
                  <a:cubicBezTo>
                    <a:pt x="5171440" y="4169410"/>
                    <a:pt x="4980940" y="4126230"/>
                    <a:pt x="4779010" y="4033520"/>
                  </a:cubicBezTo>
                  <a:cubicBezTo>
                    <a:pt x="4833620" y="5163820"/>
                    <a:pt x="4585970" y="6042660"/>
                    <a:pt x="4156710" y="6101080"/>
                  </a:cubicBezTo>
                  <a:cubicBezTo>
                    <a:pt x="4141470" y="6103620"/>
                    <a:pt x="4124960" y="6104890"/>
                    <a:pt x="4108450" y="6103620"/>
                  </a:cubicBezTo>
                  <a:cubicBezTo>
                    <a:pt x="4102100" y="6103620"/>
                    <a:pt x="4097020" y="6103620"/>
                    <a:pt x="4090670" y="6103620"/>
                  </a:cubicBezTo>
                  <a:cubicBezTo>
                    <a:pt x="3966210" y="6097270"/>
                    <a:pt x="3839210" y="6022340"/>
                    <a:pt x="3716020" y="5892800"/>
                  </a:cubicBezTo>
                  <a:cubicBezTo>
                    <a:pt x="3503930" y="5703570"/>
                    <a:pt x="3255010" y="5397500"/>
                    <a:pt x="2992120" y="5005070"/>
                  </a:cubicBezTo>
                  <a:cubicBezTo>
                    <a:pt x="2983230" y="5568950"/>
                    <a:pt x="2879090" y="5938520"/>
                    <a:pt x="2682240" y="5984240"/>
                  </a:cubicBezTo>
                  <a:cubicBezTo>
                    <a:pt x="2663190" y="5988050"/>
                    <a:pt x="2644140" y="5989320"/>
                    <a:pt x="2626360" y="5988050"/>
                  </a:cubicBezTo>
                  <a:cubicBezTo>
                    <a:pt x="2410460" y="6003290"/>
                    <a:pt x="2094230" y="5730240"/>
                    <a:pt x="1758950" y="5270500"/>
                  </a:cubicBezTo>
                  <a:cubicBezTo>
                    <a:pt x="1714500" y="5904230"/>
                    <a:pt x="1565910" y="6327140"/>
                    <a:pt x="1336040" y="6360160"/>
                  </a:cubicBezTo>
                  <a:cubicBezTo>
                    <a:pt x="933450" y="6418580"/>
                    <a:pt x="431800" y="5261610"/>
                    <a:pt x="215900" y="3778250"/>
                  </a:cubicBezTo>
                  <a:cubicBezTo>
                    <a:pt x="0" y="2294890"/>
                    <a:pt x="153670" y="1043940"/>
                    <a:pt x="556260" y="985520"/>
                  </a:cubicBezTo>
                  <a:cubicBezTo>
                    <a:pt x="567690" y="984250"/>
                    <a:pt x="577850" y="982980"/>
                    <a:pt x="589280" y="982980"/>
                  </a:cubicBezTo>
                  <a:cubicBezTo>
                    <a:pt x="708660" y="981710"/>
                    <a:pt x="857250" y="1062990"/>
                    <a:pt x="1021080" y="1214120"/>
                  </a:cubicBezTo>
                  <a:cubicBezTo>
                    <a:pt x="1004570" y="529590"/>
                    <a:pt x="1108710" y="67310"/>
                    <a:pt x="1329690" y="17780"/>
                  </a:cubicBezTo>
                  <a:cubicBezTo>
                    <a:pt x="1346200" y="13970"/>
                    <a:pt x="1362710" y="11430"/>
                    <a:pt x="1379220" y="12700"/>
                  </a:cubicBez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38100" cap="sq">
              <a:solidFill>
                <a:srgbClr val="0000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79</Words>
  <Application>Microsoft Office PowerPoint</Application>
  <PresentationFormat>Personalizar</PresentationFormat>
  <Paragraphs>24</Paragraphs>
  <Slides>7</Slides>
  <Notes>0</Notes>
  <HiddenSlides>0</HiddenSlide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Voluntree</dc:title>
  <dc:subject/>
  <dc:creator/>
  <dc:description/>
  <cp:lastModifiedBy/>
  <cp:revision>24</cp:revision>
  <dcterms:created xsi:type="dcterms:W3CDTF">2006-08-16T00:00:00Z</dcterms:created>
  <dcterms:modified xsi:type="dcterms:W3CDTF">2024-11-24T01:53:33Z</dcterms:modified>
  <dc:identifier>DAGSoNOIhgI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7</vt:i4>
  </property>
</Properties>
</file>