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1DB0-12AC-4472-BD37-AD88AC55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6FB9B-2D74-4BF6-9328-34331144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35D34-957D-4E8F-B2D9-6EA50675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01365-8692-40B0-A34B-49788FBA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F7A74-4ED4-4F03-8225-3432F4B4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A9B7A-6ABF-4020-8ED2-F8D473ED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119B4-EF42-4D54-80C4-479E53B5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3905D-E52A-4906-B50B-A55C3B13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E48C87-1BE2-47DC-8B4A-054819C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417FB-E7D7-400F-802E-9F20484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7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EA8948-533C-4FAE-98CF-298D9713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23364B-3F86-463D-A48E-3466A82D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D964E-4436-4B21-8C28-63A933C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C562C-D27E-4903-A96C-8EA902ED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485E1-EC1D-4A80-BB78-DF097729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9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25186-FEBC-4344-BBA8-FE397622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BCC7F-63B2-43D0-8F47-93C8C61B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EAA24-6B93-4FF1-8386-6E91B795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22FCF-7B38-4A47-A9C5-9BA7A6A0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55723-6319-4C82-99CF-071A8A4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CA922-D7EE-40A4-84B3-5D731FAA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45280-0F26-4FAB-9CC4-CC405EA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D07E7-5987-478E-8B00-CB67F120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F14FC-0475-4C61-9CFE-C081C3EE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91A59-8C9E-4144-B249-7DEB1F9C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60E6-6244-4EF4-AFDD-5229C6F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D8E21-428C-4ED4-B881-4217A38C8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6A9EEF-26B9-45D8-A58F-4C53094A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CE89D-AC9C-4FFE-909D-1F8715B8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543A53-A921-43BA-969C-DDFB56D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119F72-C1DC-4CDC-8291-2B0141FC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EDF13-2786-4F3F-87FF-1E3F8A8A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26038-B818-4CF6-BAAC-3A83ED0B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86B914-F198-4B58-85DB-4D61B95D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5F091D-D93F-4BF1-8D84-80751A069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F27684-23C0-488F-A12B-E7F0ABC2D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F218-470B-4157-89EF-5FA25D63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428793-F63F-492A-949B-F77A4EDF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C65AE2-C633-4FC5-891E-36778AF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59D34-E490-4B37-AEF7-97D7960A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B47B1B-1022-4BE5-9A55-C2384F6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B7F022-9DC6-47AF-A81B-2A4790D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AA3595-9554-4D70-9DE0-B62D310D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B2AE56-AA18-49E4-BB46-3C60162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95402B-348F-4A42-890C-38AB348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A0D9DA-6D34-47F5-B68B-1343478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CF09D-0047-46F0-8287-7372DC0F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377F7-AC1F-4978-917F-AD7AAE76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F784E2-77F4-47DF-8249-29B806D8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2BA30-5C98-4466-9785-DAEC33B2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53A25-9412-46B3-8D35-D75F6CDD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419D3B-4E85-4571-95A0-8317D73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55262-D121-42DB-96A8-85F49277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AEA14D-BB1A-431A-99C8-859F9E0E6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208E7-4E8E-4A0E-8091-330B5918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58D45-9D86-40D1-9618-A6A39695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78611-E37F-4B29-B698-0EF2D444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5BF4BE-4B1F-4593-8285-B50EC625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FA4BC3-62F2-43ED-BB09-E8A7B70F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9B9ADD-CBFF-4498-A622-78944471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85D58-606F-4BBC-8EE6-7127982C0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DEF9-2508-41E9-9251-9FF0BD4B18E6}" type="datetimeFigureOut">
              <a:rPr lang="pt-BR" smtClean="0"/>
              <a:t>19/12/2021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06ED0-CF4F-45C1-A432-A6874EAFA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0457F-E9FF-4E95-8C1F-60EAF1BC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B875-66F6-4C0B-8A38-A2031D21A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25981B-45BA-49DC-8CA6-36126E4BA125}"/>
              </a:ext>
            </a:extLst>
          </p:cNvPr>
          <p:cNvSpPr/>
          <p:nvPr/>
        </p:nvSpPr>
        <p:spPr>
          <a:xfrm>
            <a:off x="1661645" y="807230"/>
            <a:ext cx="88687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2"/>
                </a:solidFill>
                <a:effectLst/>
              </a:rPr>
              <a:t>APRESENTAÇÃO DOS LAYOUTS:</a:t>
            </a:r>
          </a:p>
          <a:p>
            <a:pPr algn="ctr"/>
            <a:r>
              <a:rPr lang="pt-BR" sz="5400" dirty="0">
                <a:ln w="0"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DESKTOP, MOBILE E TABLET</a:t>
            </a:r>
            <a:endParaRPr lang="pt-BR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7ABE6A3-9B2C-4F47-A6A5-E0C1331A578D}"/>
              </a:ext>
            </a:extLst>
          </p:cNvPr>
          <p:cNvSpPr/>
          <p:nvPr/>
        </p:nvSpPr>
        <p:spPr>
          <a:xfrm>
            <a:off x="463827" y="5936974"/>
            <a:ext cx="333954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Feito por: Caio Noronha Ramalho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CCA808-129F-4E27-88F5-8EA1B7D3EC64}"/>
              </a:ext>
            </a:extLst>
          </p:cNvPr>
          <p:cNvSpPr txBox="1"/>
          <p:nvPr/>
        </p:nvSpPr>
        <p:spPr>
          <a:xfrm>
            <a:off x="3988904" y="3429000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</a:rPr>
              <a:t>UC9 Encontro Remoto 2</a:t>
            </a:r>
          </a:p>
        </p:txBody>
      </p:sp>
    </p:spTree>
    <p:extLst>
      <p:ext uri="{BB962C8B-B14F-4D97-AF65-F5344CB8AC3E}">
        <p14:creationId xmlns:p14="http://schemas.microsoft.com/office/powerpoint/2010/main" val="22566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45CBDB08-F170-4DAC-9638-3791BFB9D7BA}"/>
              </a:ext>
            </a:extLst>
          </p:cNvPr>
          <p:cNvSpPr/>
          <p:nvPr/>
        </p:nvSpPr>
        <p:spPr>
          <a:xfrm>
            <a:off x="1192696" y="5355098"/>
            <a:ext cx="9687339" cy="120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03B9246-0C89-4BF6-AAFC-A4D7E85B7FDA}"/>
              </a:ext>
            </a:extLst>
          </p:cNvPr>
          <p:cNvSpPr/>
          <p:nvPr/>
        </p:nvSpPr>
        <p:spPr>
          <a:xfrm>
            <a:off x="1192696" y="4032332"/>
            <a:ext cx="9687339" cy="120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3AF360E-72B6-42B4-961A-E5548400B9D3}"/>
              </a:ext>
            </a:extLst>
          </p:cNvPr>
          <p:cNvSpPr/>
          <p:nvPr/>
        </p:nvSpPr>
        <p:spPr>
          <a:xfrm>
            <a:off x="1192696" y="2709022"/>
            <a:ext cx="9687339" cy="120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FAE5EB-ED09-4FC9-9F0F-802DBD2FC6AD}"/>
              </a:ext>
            </a:extLst>
          </p:cNvPr>
          <p:cNvSpPr/>
          <p:nvPr/>
        </p:nvSpPr>
        <p:spPr>
          <a:xfrm>
            <a:off x="909404" y="311425"/>
            <a:ext cx="10373190" cy="15372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Por quê  o Layout atende as necessidades da cliente?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A9D8529-6F05-44BF-9E9B-4D672BA7AF8C}"/>
              </a:ext>
            </a:extLst>
          </p:cNvPr>
          <p:cNvCxnSpPr/>
          <p:nvPr/>
        </p:nvCxnSpPr>
        <p:spPr>
          <a:xfrm>
            <a:off x="728870" y="3220278"/>
            <a:ext cx="3578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1FCDCC-F083-426C-9836-C49ECBE3281F}"/>
              </a:ext>
            </a:extLst>
          </p:cNvPr>
          <p:cNvSpPr txBox="1"/>
          <p:nvPr/>
        </p:nvSpPr>
        <p:spPr>
          <a:xfrm>
            <a:off x="1192696" y="2758613"/>
            <a:ext cx="9581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O Layout consiste em uma forma intuitiva, o cliente ao entrar no site tem os produtos logo na página inicial, caso nenhum daqueles que já estão à mostra seja o produto de interesse, o mesmo poderá pesquisar pelo produto que deseja ou simplesmente procurar o produto em nossa barra de menu.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2B5DCEA-347D-43FB-8FB1-BC70923AE469}"/>
              </a:ext>
            </a:extLst>
          </p:cNvPr>
          <p:cNvCxnSpPr/>
          <p:nvPr/>
        </p:nvCxnSpPr>
        <p:spPr>
          <a:xfrm>
            <a:off x="728870" y="4512365"/>
            <a:ext cx="3578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A6A879-2EEC-4811-8B2D-2D7E42AFFFC5}"/>
              </a:ext>
            </a:extLst>
          </p:cNvPr>
          <p:cNvSpPr txBox="1"/>
          <p:nvPr/>
        </p:nvSpPr>
        <p:spPr>
          <a:xfrm>
            <a:off x="1186069" y="4170550"/>
            <a:ext cx="981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As cores do site são simples, um azul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navy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mais clean e os textos para caracterizar o produto em branco, como a cliente nos pediu em briefing. Dessa forma a cliente não perdeu a identidade visual de sua marca que nos foi solicitado.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485B472-FB13-4836-9225-10B64A14249B}"/>
              </a:ext>
            </a:extLst>
          </p:cNvPr>
          <p:cNvCxnSpPr/>
          <p:nvPr/>
        </p:nvCxnSpPr>
        <p:spPr>
          <a:xfrm>
            <a:off x="728870" y="5777948"/>
            <a:ext cx="3578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538E3E-F453-436B-8E9F-50676F23EB2A}"/>
              </a:ext>
            </a:extLst>
          </p:cNvPr>
          <p:cNvSpPr txBox="1"/>
          <p:nvPr/>
        </p:nvSpPr>
        <p:spPr>
          <a:xfrm>
            <a:off x="1192696" y="5493588"/>
            <a:ext cx="931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 site foi todo montado para atender melhor o público alvo, que são os jovens, na faixa dos 16 aos 25 anos, porém com a simplicidade no layout, conseguiremos atingir também o público com mais idade, assim aumentando ainda mais  as vendas da nossa cliente.</a:t>
            </a:r>
          </a:p>
        </p:txBody>
      </p:sp>
    </p:spTree>
    <p:extLst>
      <p:ext uri="{BB962C8B-B14F-4D97-AF65-F5344CB8AC3E}">
        <p14:creationId xmlns:p14="http://schemas.microsoft.com/office/powerpoint/2010/main" val="101243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5E5F2671-C0C2-404C-ABC9-DC44700913B9}"/>
              </a:ext>
            </a:extLst>
          </p:cNvPr>
          <p:cNvSpPr/>
          <p:nvPr/>
        </p:nvSpPr>
        <p:spPr>
          <a:xfrm>
            <a:off x="914400" y="5151714"/>
            <a:ext cx="7931426" cy="100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site por si só facilita a vida do cliente, é fácil de aprender a mexer no site, pois não criamos algo para dificultar o processo de compra do mesmo, basta escolher o produto e fazer a compra, tudo muito bem explicado, para não haver desistências no meio do processo de compra.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12C15D8-B2F6-473E-B3DA-FDBC3B4BD046}"/>
              </a:ext>
            </a:extLst>
          </p:cNvPr>
          <p:cNvSpPr/>
          <p:nvPr/>
        </p:nvSpPr>
        <p:spPr>
          <a:xfrm>
            <a:off x="914400" y="4112813"/>
            <a:ext cx="7931426" cy="65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F32CF7-3E8C-44FF-B36C-5C7B232E67E2}"/>
              </a:ext>
            </a:extLst>
          </p:cNvPr>
          <p:cNvSpPr/>
          <p:nvPr/>
        </p:nvSpPr>
        <p:spPr>
          <a:xfrm>
            <a:off x="914400" y="2759324"/>
            <a:ext cx="7931426" cy="95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site é funcional para que o cliente não sinta dificuldades na utilização do nosso site, para que possa facilitar a experiência do mesmo, com isso a probabilidade de compra é ainda maior.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887870-6D33-4ED8-9258-D446BB6FBBB1}"/>
              </a:ext>
            </a:extLst>
          </p:cNvPr>
          <p:cNvSpPr txBox="1"/>
          <p:nvPr/>
        </p:nvSpPr>
        <p:spPr>
          <a:xfrm>
            <a:off x="556592" y="530087"/>
            <a:ext cx="1163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Por quê o site apresenta usabilidade, é funcional e intuitivo?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DDCE97-7F92-44FB-AF56-4BF1C2F2DF1E}"/>
              </a:ext>
            </a:extLst>
          </p:cNvPr>
          <p:cNvCxnSpPr/>
          <p:nvPr/>
        </p:nvCxnSpPr>
        <p:spPr>
          <a:xfrm>
            <a:off x="556592" y="3238031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F245118-7B52-4E86-92DC-F4897C0DB595}"/>
              </a:ext>
            </a:extLst>
          </p:cNvPr>
          <p:cNvCxnSpPr/>
          <p:nvPr/>
        </p:nvCxnSpPr>
        <p:spPr>
          <a:xfrm>
            <a:off x="530087" y="4438104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FA0A3A8-134D-4397-B324-B81B2B854CB4}"/>
              </a:ext>
            </a:extLst>
          </p:cNvPr>
          <p:cNvCxnSpPr/>
          <p:nvPr/>
        </p:nvCxnSpPr>
        <p:spPr>
          <a:xfrm>
            <a:off x="510210" y="5652018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7F4E2C-72CD-445D-B9BC-34CA6D36ED49}"/>
              </a:ext>
            </a:extLst>
          </p:cNvPr>
          <p:cNvSpPr txBox="1"/>
          <p:nvPr/>
        </p:nvSpPr>
        <p:spPr>
          <a:xfrm>
            <a:off x="861392" y="4117065"/>
            <a:ext cx="807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Cores mais fechadas para que a vista dos clientes não ficassem tão cansadas, e assim poderia passar mais tempo em nosso site.</a:t>
            </a:r>
          </a:p>
        </p:txBody>
      </p:sp>
    </p:spTree>
    <p:extLst>
      <p:ext uri="{BB962C8B-B14F-4D97-AF65-F5344CB8AC3E}">
        <p14:creationId xmlns:p14="http://schemas.microsoft.com/office/powerpoint/2010/main" val="429284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E32C888D-954C-47A8-8EC0-077D73F8CCE8}"/>
              </a:ext>
            </a:extLst>
          </p:cNvPr>
          <p:cNvSpPr/>
          <p:nvPr/>
        </p:nvSpPr>
        <p:spPr>
          <a:xfrm>
            <a:off x="826324" y="4517579"/>
            <a:ext cx="9580098" cy="120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657466-A35F-48C9-806C-CAD0B33414A2}"/>
              </a:ext>
            </a:extLst>
          </p:cNvPr>
          <p:cNvSpPr txBox="1"/>
          <p:nvPr/>
        </p:nvSpPr>
        <p:spPr>
          <a:xfrm>
            <a:off x="762000" y="622851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PRINCIPAIS DIFICULDADES ENCONTRADAS NO DESENVOLVIMENTO DOS 3 TIPOS DE LAYOUT: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97E932-A248-4BEC-9A8D-ADDD903FC0F4}"/>
              </a:ext>
            </a:extLst>
          </p:cNvPr>
          <p:cNvSpPr/>
          <p:nvPr/>
        </p:nvSpPr>
        <p:spPr>
          <a:xfrm>
            <a:off x="4737652" y="2340421"/>
            <a:ext cx="2716695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DESKTOP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46314FA-10DF-4090-9F62-56145A63D954}"/>
              </a:ext>
            </a:extLst>
          </p:cNvPr>
          <p:cNvCxnSpPr/>
          <p:nvPr/>
        </p:nvCxnSpPr>
        <p:spPr>
          <a:xfrm>
            <a:off x="350367" y="5139820"/>
            <a:ext cx="2451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C5C95E-A6E3-4551-8E45-30A0FD31EB8B}"/>
              </a:ext>
            </a:extLst>
          </p:cNvPr>
          <p:cNvSpPr txBox="1"/>
          <p:nvPr/>
        </p:nvSpPr>
        <p:spPr>
          <a:xfrm>
            <a:off x="826324" y="4517579"/>
            <a:ext cx="9580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 única dificuldade encontrada na criação do projeto para o desktop, foi realmente deixar o site da forma mais simples possível para que o cliente possa entrar no site e saber o que está fazendo, sem muitas cores,  muitos botões. Quando foi definido o que seria feito e comecei a pôr em prática o que havia pensado, ficou mais fácil.</a:t>
            </a:r>
          </a:p>
        </p:txBody>
      </p:sp>
    </p:spTree>
    <p:extLst>
      <p:ext uri="{BB962C8B-B14F-4D97-AF65-F5344CB8AC3E}">
        <p14:creationId xmlns:p14="http://schemas.microsoft.com/office/powerpoint/2010/main" val="225256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E31D31D-BD18-420D-BF2E-5565B6830093}"/>
              </a:ext>
            </a:extLst>
          </p:cNvPr>
          <p:cNvSpPr/>
          <p:nvPr/>
        </p:nvSpPr>
        <p:spPr>
          <a:xfrm>
            <a:off x="1392701" y="5163068"/>
            <a:ext cx="890484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64CA4E-A36A-444D-958A-CF003B299E27}"/>
              </a:ext>
            </a:extLst>
          </p:cNvPr>
          <p:cNvSpPr/>
          <p:nvPr/>
        </p:nvSpPr>
        <p:spPr>
          <a:xfrm>
            <a:off x="1392702" y="3760820"/>
            <a:ext cx="890484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C5B15C-5A86-4341-B6C4-ECEE3163D1DD}"/>
              </a:ext>
            </a:extLst>
          </p:cNvPr>
          <p:cNvSpPr txBox="1"/>
          <p:nvPr/>
        </p:nvSpPr>
        <p:spPr>
          <a:xfrm>
            <a:off x="797170" y="609263"/>
            <a:ext cx="1094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PRINCIPAIS DIFICULDADES ENCONTRADAS NO DESENVOLVIMENTO DOS 3 TIPOS DE LAYOUT:</a:t>
            </a:r>
          </a:p>
          <a:p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556F8B-DA57-479D-B45B-0CB020D7D6B0}"/>
              </a:ext>
            </a:extLst>
          </p:cNvPr>
          <p:cNvSpPr/>
          <p:nvPr/>
        </p:nvSpPr>
        <p:spPr>
          <a:xfrm>
            <a:off x="4738468" y="2335458"/>
            <a:ext cx="2715063" cy="808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MOBILE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7E74E55-B348-43F8-AB2B-D33EBD4A6EAF}"/>
              </a:ext>
            </a:extLst>
          </p:cNvPr>
          <p:cNvCxnSpPr>
            <a:cxnSpLocks/>
          </p:cNvCxnSpPr>
          <p:nvPr/>
        </p:nvCxnSpPr>
        <p:spPr>
          <a:xfrm>
            <a:off x="926123" y="4360985"/>
            <a:ext cx="314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6C59F9-E629-4DD1-801B-CEC6B4049067}"/>
              </a:ext>
            </a:extLst>
          </p:cNvPr>
          <p:cNvSpPr txBox="1"/>
          <p:nvPr/>
        </p:nvSpPr>
        <p:spPr>
          <a:xfrm>
            <a:off x="1392702" y="3713871"/>
            <a:ext cx="917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 principal dificuldade no layout do mobile, foi manter todas as proporções feitas no desktop para o mobile sem perder a qualidade, ao passar as imagens para o mobile, tive que ajustar alguns tamanhos para não ficar muito rude aos olhos dos clientes, ao terminar de ajustar, os problemas acabaram.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A7172DE-C20E-4AB2-8A04-58EB261FA424}"/>
              </a:ext>
            </a:extLst>
          </p:cNvPr>
          <p:cNvCxnSpPr>
            <a:cxnSpLocks/>
          </p:cNvCxnSpPr>
          <p:nvPr/>
        </p:nvCxnSpPr>
        <p:spPr>
          <a:xfrm>
            <a:off x="919089" y="5624732"/>
            <a:ext cx="314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EA2A0C-0CDD-40B5-915E-8D1A78E7FA03}"/>
              </a:ext>
            </a:extLst>
          </p:cNvPr>
          <p:cNvSpPr txBox="1"/>
          <p:nvPr/>
        </p:nvSpPr>
        <p:spPr>
          <a:xfrm>
            <a:off x="1392702" y="5163067"/>
            <a:ext cx="901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Esse foi o menor dos problemas, mas tive algum tempo pensando na ordem de apresentação dos produtos para o mobile, diferentemente do desktop e do tablet, tive que reduzir a quantidade de produtos para que não ficasse muito poluída a tela do cliente.</a:t>
            </a:r>
          </a:p>
        </p:txBody>
      </p:sp>
    </p:spTree>
    <p:extLst>
      <p:ext uri="{BB962C8B-B14F-4D97-AF65-F5344CB8AC3E}">
        <p14:creationId xmlns:p14="http://schemas.microsoft.com/office/powerpoint/2010/main" val="203709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7EA97C6-CD49-4C2C-96FF-35EBF87F3BB8}"/>
              </a:ext>
            </a:extLst>
          </p:cNvPr>
          <p:cNvSpPr/>
          <p:nvPr/>
        </p:nvSpPr>
        <p:spPr>
          <a:xfrm>
            <a:off x="745589" y="4591203"/>
            <a:ext cx="9636369" cy="9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7B36C-DFAB-4149-B87B-F6CE54CFF2F0}"/>
              </a:ext>
            </a:extLst>
          </p:cNvPr>
          <p:cNvSpPr txBox="1"/>
          <p:nvPr/>
        </p:nvSpPr>
        <p:spPr>
          <a:xfrm>
            <a:off x="745589" y="633045"/>
            <a:ext cx="963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PRINCIPAIS DIFICULDADES ENCONTRADAS NO DESENVOLVIMENTO DOS 3 TIPOS DE LAYOUT:</a:t>
            </a: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290650-EFC4-4E56-9407-4C9FB3FD7695}"/>
              </a:ext>
            </a:extLst>
          </p:cNvPr>
          <p:cNvSpPr/>
          <p:nvPr/>
        </p:nvSpPr>
        <p:spPr>
          <a:xfrm>
            <a:off x="4724400" y="2363373"/>
            <a:ext cx="2743200" cy="7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TABLET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232086A-01A1-41AE-991D-73EAB9C5EE61}"/>
              </a:ext>
            </a:extLst>
          </p:cNvPr>
          <p:cNvCxnSpPr/>
          <p:nvPr/>
        </p:nvCxnSpPr>
        <p:spPr>
          <a:xfrm>
            <a:off x="239154" y="5008099"/>
            <a:ext cx="2954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C995FB-321F-462C-9D7B-B4CBE56151D7}"/>
              </a:ext>
            </a:extLst>
          </p:cNvPr>
          <p:cNvSpPr txBox="1"/>
          <p:nvPr/>
        </p:nvSpPr>
        <p:spPr>
          <a:xfrm>
            <a:off x="745589" y="4586068"/>
            <a:ext cx="963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Diferentemente dos outros projetos, no tablet não foi encontrado nenhum tipo de dificuldade, pois foi basicamente replicar o que já havia sido criado para o layout do desktop, apenas modificando algumas dimensões.</a:t>
            </a:r>
          </a:p>
        </p:txBody>
      </p:sp>
    </p:spTree>
    <p:extLst>
      <p:ext uri="{BB962C8B-B14F-4D97-AF65-F5344CB8AC3E}">
        <p14:creationId xmlns:p14="http://schemas.microsoft.com/office/powerpoint/2010/main" val="265226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rosana Noronha</dc:creator>
  <cp:lastModifiedBy>rosana Noronha</cp:lastModifiedBy>
  <cp:revision>1</cp:revision>
  <dcterms:created xsi:type="dcterms:W3CDTF">2021-12-19T22:14:35Z</dcterms:created>
  <dcterms:modified xsi:type="dcterms:W3CDTF">2021-12-20T00:44:20Z</dcterms:modified>
</cp:coreProperties>
</file>