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68" r:id="rId4"/>
    <p:sldId id="271" r:id="rId5"/>
    <p:sldId id="278" r:id="rId6"/>
    <p:sldId id="272" r:id="rId7"/>
    <p:sldId id="273" r:id="rId8"/>
    <p:sldId id="274" r:id="rId9"/>
    <p:sldId id="277" r:id="rId10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95" autoAdjust="0"/>
  </p:normalViewPr>
  <p:slideViewPr>
    <p:cSldViewPr>
      <p:cViewPr varScale="1">
        <p:scale>
          <a:sx n="79" d="100"/>
          <a:sy n="79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526F2367-AD26-4E10-A8D9-BEB22B5A0871}"/>
    <pc:docChg chg="undo custSel addSld delSld modSld">
      <pc:chgData name="Adriano Borgatto" userId="e50a874dfa6d3f1a" providerId="LiveId" clId="{526F2367-AD26-4E10-A8D9-BEB22B5A0871}" dt="2022-03-25T20:06:44.872" v="636" actId="1036"/>
      <pc:docMkLst>
        <pc:docMk/>
      </pc:docMkLst>
      <pc:sldChg chg="modSp mod">
        <pc:chgData name="Adriano Borgatto" userId="e50a874dfa6d3f1a" providerId="LiveId" clId="{526F2367-AD26-4E10-A8D9-BEB22B5A0871}" dt="2022-03-25T17:38:23.549" v="8" actId="20577"/>
        <pc:sldMkLst>
          <pc:docMk/>
          <pc:sldMk cId="0" sldId="256"/>
        </pc:sldMkLst>
        <pc:spChg chg="mod">
          <ac:chgData name="Adriano Borgatto" userId="e50a874dfa6d3f1a" providerId="LiveId" clId="{526F2367-AD26-4E10-A8D9-BEB22B5A0871}" dt="2022-03-25T17:38:23.549" v="8" actId="20577"/>
          <ac:spMkLst>
            <pc:docMk/>
            <pc:sldMk cId="0" sldId="256"/>
            <ac:spMk id="5" creationId="{A308A3A4-8EFB-419B-BFAE-8E0D41FC1A46}"/>
          </ac:spMkLst>
        </pc:spChg>
      </pc:sldChg>
      <pc:sldChg chg="modSp mod">
        <pc:chgData name="Adriano Borgatto" userId="e50a874dfa6d3f1a" providerId="LiveId" clId="{526F2367-AD26-4E10-A8D9-BEB22B5A0871}" dt="2022-03-25T17:38:41.774" v="10" actId="207"/>
        <pc:sldMkLst>
          <pc:docMk/>
          <pc:sldMk cId="2498204887" sldId="267"/>
        </pc:sldMkLst>
        <pc:spChg chg="mod">
          <ac:chgData name="Adriano Borgatto" userId="e50a874dfa6d3f1a" providerId="LiveId" clId="{526F2367-AD26-4E10-A8D9-BEB22B5A0871}" dt="2022-03-25T17:38:41.774" v="10" actId="20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526F2367-AD26-4E10-A8D9-BEB22B5A0871}" dt="2022-03-25T19:36:39.321" v="519" actId="1035"/>
        <pc:sldMkLst>
          <pc:docMk/>
          <pc:sldMk cId="1971199154" sldId="271"/>
        </pc:sldMkLst>
        <pc:spChg chg="add del">
          <ac:chgData name="Adriano Borgatto" userId="e50a874dfa6d3f1a" providerId="LiveId" clId="{526F2367-AD26-4E10-A8D9-BEB22B5A0871}" dt="2022-03-25T17:58:29.205" v="260"/>
          <ac:spMkLst>
            <pc:docMk/>
            <pc:sldMk cId="1971199154" sldId="271"/>
            <ac:spMk id="3" creationId="{FD387095-0414-45CC-97BC-A34A07BD4D2D}"/>
          </ac:spMkLst>
        </pc:spChg>
        <pc:spChg chg="mod">
          <ac:chgData name="Adriano Borgatto" userId="e50a874dfa6d3f1a" providerId="LiveId" clId="{526F2367-AD26-4E10-A8D9-BEB22B5A0871}" dt="2022-03-25T17:38:57.373" v="19" actId="20577"/>
          <ac:spMkLst>
            <pc:docMk/>
            <pc:sldMk cId="1971199154" sldId="271"/>
            <ac:spMk id="4" creationId="{00000000-0000-0000-0000-000000000000}"/>
          </ac:spMkLst>
        </pc:spChg>
        <pc:spChg chg="mod">
          <ac:chgData name="Adriano Borgatto" userId="e50a874dfa6d3f1a" providerId="LiveId" clId="{526F2367-AD26-4E10-A8D9-BEB22B5A0871}" dt="2022-03-25T17:39:16.731" v="32" actId="20577"/>
          <ac:spMkLst>
            <pc:docMk/>
            <pc:sldMk cId="1971199154" sldId="271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9:36:39.321" v="519" actId="1035"/>
          <ac:spMkLst>
            <pc:docMk/>
            <pc:sldMk cId="1971199154" sldId="271"/>
            <ac:spMk id="6" creationId="{FFFFBD28-DEB5-43E8-A994-4BB4DAB72F48}"/>
          </ac:spMkLst>
        </pc:spChg>
        <pc:spChg chg="del">
          <ac:chgData name="Adriano Borgatto" userId="e50a874dfa6d3f1a" providerId="LiveId" clId="{526F2367-AD26-4E10-A8D9-BEB22B5A0871}" dt="2022-03-25T17:39:20.671" v="33" actId="478"/>
          <ac:spMkLst>
            <pc:docMk/>
            <pc:sldMk cId="1971199154" sldId="271"/>
            <ac:spMk id="7" creationId="{F61D1BDD-ACA4-434C-A5AF-EC3DF0B82446}"/>
          </ac:spMkLst>
        </pc:spChg>
      </pc:sldChg>
      <pc:sldChg chg="del">
        <pc:chgData name="Adriano Borgatto" userId="e50a874dfa6d3f1a" providerId="LiveId" clId="{526F2367-AD26-4E10-A8D9-BEB22B5A0871}" dt="2022-03-25T17:41:28.261" v="74" actId="47"/>
        <pc:sldMkLst>
          <pc:docMk/>
          <pc:sldMk cId="1554195278" sldId="272"/>
        </pc:sldMkLst>
      </pc:sldChg>
      <pc:sldChg chg="del">
        <pc:chgData name="Adriano Borgatto" userId="e50a874dfa6d3f1a" providerId="LiveId" clId="{526F2367-AD26-4E10-A8D9-BEB22B5A0871}" dt="2022-03-25T17:41:29.837" v="75" actId="47"/>
        <pc:sldMkLst>
          <pc:docMk/>
          <pc:sldMk cId="14289791" sldId="273"/>
        </pc:sldMkLst>
      </pc:sldChg>
      <pc:sldChg chg="del">
        <pc:chgData name="Adriano Borgatto" userId="e50a874dfa6d3f1a" providerId="LiveId" clId="{526F2367-AD26-4E10-A8D9-BEB22B5A0871}" dt="2022-03-25T17:41:27.540" v="73" actId="47"/>
        <pc:sldMkLst>
          <pc:docMk/>
          <pc:sldMk cId="1462569087" sldId="278"/>
        </pc:sldMkLst>
      </pc:sldChg>
      <pc:sldChg chg="addSp delSp modSp add mod">
        <pc:chgData name="Adriano Borgatto" userId="e50a874dfa6d3f1a" providerId="LiveId" clId="{526F2367-AD26-4E10-A8D9-BEB22B5A0871}" dt="2022-03-25T19:36:49.298" v="520"/>
        <pc:sldMkLst>
          <pc:docMk/>
          <pc:sldMk cId="3392274732" sldId="279"/>
        </pc:sldMkLst>
        <pc:spChg chg="add del">
          <ac:chgData name="Adriano Borgatto" userId="e50a874dfa6d3f1a" providerId="LiveId" clId="{526F2367-AD26-4E10-A8D9-BEB22B5A0871}" dt="2022-03-25T18:04:21.071" v="368"/>
          <ac:spMkLst>
            <pc:docMk/>
            <pc:sldMk cId="3392274732" sldId="279"/>
            <ac:spMk id="3" creationId="{81658316-60AF-40CD-BE09-D8AD55E1DEEA}"/>
          </ac:spMkLst>
        </pc:spChg>
        <pc:spChg chg="mod">
          <ac:chgData name="Adriano Borgatto" userId="e50a874dfa6d3f1a" providerId="LiveId" clId="{526F2367-AD26-4E10-A8D9-BEB22B5A0871}" dt="2022-03-25T17:39:50.738" v="44" actId="20577"/>
          <ac:spMkLst>
            <pc:docMk/>
            <pc:sldMk cId="3392274732" sldId="279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9:36:49.298" v="520"/>
          <ac:spMkLst>
            <pc:docMk/>
            <pc:sldMk cId="3392274732" sldId="279"/>
            <ac:spMk id="6" creationId="{B96AE171-5198-48CE-A217-57E7008DA06C}"/>
          </ac:spMkLst>
        </pc:spChg>
        <pc:spChg chg="add del">
          <ac:chgData name="Adriano Borgatto" userId="e50a874dfa6d3f1a" providerId="LiveId" clId="{526F2367-AD26-4E10-A8D9-BEB22B5A0871}" dt="2022-03-25T18:05:38.273" v="390"/>
          <ac:spMkLst>
            <pc:docMk/>
            <pc:sldMk cId="3392274732" sldId="279"/>
            <ac:spMk id="7" creationId="{7CB206B2-CF88-464E-ABF1-13B0E95AC069}"/>
          </ac:spMkLst>
        </pc:spChg>
      </pc:sldChg>
      <pc:sldChg chg="new del">
        <pc:chgData name="Adriano Borgatto" userId="e50a874dfa6d3f1a" providerId="LiveId" clId="{526F2367-AD26-4E10-A8D9-BEB22B5A0871}" dt="2022-03-25T17:39:35.281" v="35" actId="680"/>
        <pc:sldMkLst>
          <pc:docMk/>
          <pc:sldMk cId="4280141022" sldId="279"/>
        </pc:sldMkLst>
      </pc:sldChg>
      <pc:sldChg chg="addSp modSp add mod">
        <pc:chgData name="Adriano Borgatto" userId="e50a874dfa6d3f1a" providerId="LiveId" clId="{526F2367-AD26-4E10-A8D9-BEB22B5A0871}" dt="2022-03-25T19:37:25.444" v="539" actId="6549"/>
        <pc:sldMkLst>
          <pc:docMk/>
          <pc:sldMk cId="449150087" sldId="280"/>
        </pc:sldMkLst>
        <pc:spChg chg="mod">
          <ac:chgData name="Adriano Borgatto" userId="e50a874dfa6d3f1a" providerId="LiveId" clId="{526F2367-AD26-4E10-A8D9-BEB22B5A0871}" dt="2022-03-25T17:40:52.687" v="56" actId="20577"/>
          <ac:spMkLst>
            <pc:docMk/>
            <pc:sldMk cId="449150087" sldId="280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9:37:25.444" v="539" actId="6549"/>
          <ac:spMkLst>
            <pc:docMk/>
            <pc:sldMk cId="449150087" sldId="280"/>
            <ac:spMk id="6" creationId="{78118185-0CD1-4F67-89B6-B10E7821C2AF}"/>
          </ac:spMkLst>
        </pc:spChg>
      </pc:sldChg>
      <pc:sldChg chg="addSp delSp modSp add mod">
        <pc:chgData name="Adriano Borgatto" userId="e50a874dfa6d3f1a" providerId="LiveId" clId="{526F2367-AD26-4E10-A8D9-BEB22B5A0871}" dt="2022-03-25T19:37:40.921" v="549" actId="20577"/>
        <pc:sldMkLst>
          <pc:docMk/>
          <pc:sldMk cId="2758124400" sldId="281"/>
        </pc:sldMkLst>
        <pc:spChg chg="add del">
          <ac:chgData name="Adriano Borgatto" userId="e50a874dfa6d3f1a" providerId="LiveId" clId="{526F2367-AD26-4E10-A8D9-BEB22B5A0871}" dt="2022-03-25T18:14:15.036" v="461"/>
          <ac:spMkLst>
            <pc:docMk/>
            <pc:sldMk cId="2758124400" sldId="281"/>
            <ac:spMk id="3" creationId="{4DAA4A53-F0CF-4D87-A361-ECCA0A2B86F2}"/>
          </ac:spMkLst>
        </pc:spChg>
        <pc:spChg chg="mod">
          <ac:chgData name="Adriano Borgatto" userId="e50a874dfa6d3f1a" providerId="LiveId" clId="{526F2367-AD26-4E10-A8D9-BEB22B5A0871}" dt="2022-03-25T17:41:21.752" v="72" actId="20577"/>
          <ac:spMkLst>
            <pc:docMk/>
            <pc:sldMk cId="2758124400" sldId="281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9:37:40.921" v="549" actId="20577"/>
          <ac:spMkLst>
            <pc:docMk/>
            <pc:sldMk cId="2758124400" sldId="281"/>
            <ac:spMk id="6" creationId="{36F95B71-C570-47F1-B331-BAC03C10E899}"/>
          </ac:spMkLst>
        </pc:spChg>
      </pc:sldChg>
      <pc:sldChg chg="modSp add del mod">
        <pc:chgData name="Adriano Borgatto" userId="e50a874dfa6d3f1a" providerId="LiveId" clId="{526F2367-AD26-4E10-A8D9-BEB22B5A0871}" dt="2022-03-25T18:08:23.755" v="414" actId="2696"/>
        <pc:sldMkLst>
          <pc:docMk/>
          <pc:sldMk cId="1792279814" sldId="282"/>
        </pc:sldMkLst>
        <pc:spChg chg="mod">
          <ac:chgData name="Adriano Borgatto" userId="e50a874dfa6d3f1a" providerId="LiveId" clId="{526F2367-AD26-4E10-A8D9-BEB22B5A0871}" dt="2022-03-25T17:42:14.406" v="148" actId="20577"/>
          <ac:spMkLst>
            <pc:docMk/>
            <pc:sldMk cId="1792279814" sldId="282"/>
            <ac:spMk id="5" creationId="{00000000-0000-0000-0000-000000000000}"/>
          </ac:spMkLst>
        </pc:spChg>
      </pc:sldChg>
      <pc:sldChg chg="addSp delSp modSp add mod">
        <pc:chgData name="Adriano Borgatto" userId="e50a874dfa6d3f1a" providerId="LiveId" clId="{526F2367-AD26-4E10-A8D9-BEB22B5A0871}" dt="2022-03-25T20:06:44.872" v="636" actId="1036"/>
        <pc:sldMkLst>
          <pc:docMk/>
          <pc:sldMk cId="1239350528" sldId="283"/>
        </pc:sldMkLst>
        <pc:spChg chg="mod">
          <ac:chgData name="Adriano Borgatto" userId="e50a874dfa6d3f1a" providerId="LiveId" clId="{526F2367-AD26-4E10-A8D9-BEB22B5A0871}" dt="2022-03-25T20:06:37.181" v="628" actId="20577"/>
          <ac:spMkLst>
            <pc:docMk/>
            <pc:sldMk cId="1239350528" sldId="283"/>
            <ac:spMk id="4" creationId="{00000000-0000-0000-0000-000000000000}"/>
          </ac:spMkLst>
        </pc:spChg>
        <pc:spChg chg="del mod">
          <ac:chgData name="Adriano Borgatto" userId="e50a874dfa6d3f1a" providerId="LiveId" clId="{526F2367-AD26-4E10-A8D9-BEB22B5A0871}" dt="2022-03-25T20:06:40.270" v="629" actId="478"/>
          <ac:spMkLst>
            <pc:docMk/>
            <pc:sldMk cId="1239350528" sldId="283"/>
            <ac:spMk id="5" creationId="{00000000-0000-0000-0000-000000000000}"/>
          </ac:spMkLst>
        </pc:spChg>
        <pc:spChg chg="add del mod">
          <ac:chgData name="Adriano Borgatto" userId="e50a874dfa6d3f1a" providerId="LiveId" clId="{526F2367-AD26-4E10-A8D9-BEB22B5A0871}" dt="2022-03-25T20:04:53.143" v="550" actId="478"/>
          <ac:spMkLst>
            <pc:docMk/>
            <pc:sldMk cId="1239350528" sldId="283"/>
            <ac:spMk id="6" creationId="{F60A5F5D-DADD-4081-A08B-4D3E34FADC1B}"/>
          </ac:spMkLst>
        </pc:spChg>
        <pc:spChg chg="add mod">
          <ac:chgData name="Adriano Borgatto" userId="e50a874dfa6d3f1a" providerId="LiveId" clId="{526F2367-AD26-4E10-A8D9-BEB22B5A0871}" dt="2022-03-25T20:06:44.872" v="636" actId="1036"/>
          <ac:spMkLst>
            <pc:docMk/>
            <pc:sldMk cId="1239350528" sldId="283"/>
            <ac:spMk id="7" creationId="{67F1782B-DF2D-4C97-8D07-99DA91E12130}"/>
          </ac:spMkLst>
        </pc:spChg>
      </pc:sldChg>
      <pc:sldChg chg="addSp modSp add mod">
        <pc:chgData name="Adriano Borgatto" userId="e50a874dfa6d3f1a" providerId="LiveId" clId="{526F2367-AD26-4E10-A8D9-BEB22B5A0871}" dt="2022-03-25T18:12:31.851" v="454" actId="255"/>
        <pc:sldMkLst>
          <pc:docMk/>
          <pc:sldMk cId="1873493945" sldId="284"/>
        </pc:sldMkLst>
        <pc:spChg chg="mod">
          <ac:chgData name="Adriano Borgatto" userId="e50a874dfa6d3f1a" providerId="LiveId" clId="{526F2367-AD26-4E10-A8D9-BEB22B5A0871}" dt="2022-03-25T17:59:56.271" v="314" actId="1036"/>
          <ac:spMkLst>
            <pc:docMk/>
            <pc:sldMk cId="1873493945" sldId="284"/>
            <ac:spMk id="5" creationId="{00000000-0000-0000-0000-000000000000}"/>
          </ac:spMkLst>
        </pc:spChg>
        <pc:spChg chg="add mod">
          <ac:chgData name="Adriano Borgatto" userId="e50a874dfa6d3f1a" providerId="LiveId" clId="{526F2367-AD26-4E10-A8D9-BEB22B5A0871}" dt="2022-03-25T18:12:31.851" v="454" actId="255"/>
          <ac:spMkLst>
            <pc:docMk/>
            <pc:sldMk cId="1873493945" sldId="284"/>
            <ac:spMk id="6" creationId="{A8DFB8AD-65C5-4D52-BFCC-9FCB89196996}"/>
          </ac:spMkLst>
        </pc:spChg>
      </pc:sldChg>
    </pc:docChg>
  </pc:docChgLst>
  <pc:docChgLst>
    <pc:chgData name="Adriano Borgatto" userId="e50a874dfa6d3f1a" providerId="LiveId" clId="{E6F3D338-ED93-4364-8B16-82321F02EE83}"/>
    <pc:docChg chg="custSel delSld modSld">
      <pc:chgData name="Adriano Borgatto" userId="e50a874dfa6d3f1a" providerId="LiveId" clId="{E6F3D338-ED93-4364-8B16-82321F02EE83}" dt="2022-03-26T10:45:18.457" v="206" actId="1035"/>
      <pc:docMkLst>
        <pc:docMk/>
      </pc:docMkLst>
      <pc:sldChg chg="modSp mod">
        <pc:chgData name="Adriano Borgatto" userId="e50a874dfa6d3f1a" providerId="LiveId" clId="{E6F3D338-ED93-4364-8B16-82321F02EE83}" dt="2022-03-26T10:09:26.065" v="9" actId="20577"/>
        <pc:sldMkLst>
          <pc:docMk/>
          <pc:sldMk cId="0" sldId="256"/>
        </pc:sldMkLst>
        <pc:spChg chg="mod">
          <ac:chgData name="Adriano Borgatto" userId="e50a874dfa6d3f1a" providerId="LiveId" clId="{E6F3D338-ED93-4364-8B16-82321F02EE83}" dt="2022-03-26T10:09:26.065" v="9" actId="20577"/>
          <ac:spMkLst>
            <pc:docMk/>
            <pc:sldMk cId="0" sldId="256"/>
            <ac:spMk id="5" creationId="{A308A3A4-8EFB-419B-BFAE-8E0D41FC1A46}"/>
          </ac:spMkLst>
        </pc:spChg>
      </pc:sldChg>
      <pc:sldChg chg="modSp mod">
        <pc:chgData name="Adriano Borgatto" userId="e50a874dfa6d3f1a" providerId="LiveId" clId="{E6F3D338-ED93-4364-8B16-82321F02EE83}" dt="2022-03-26T10:09:37.821" v="11" actId="207"/>
        <pc:sldMkLst>
          <pc:docMk/>
          <pc:sldMk cId="2498204887" sldId="267"/>
        </pc:sldMkLst>
        <pc:spChg chg="mod">
          <ac:chgData name="Adriano Borgatto" userId="e50a874dfa6d3f1a" providerId="LiveId" clId="{E6F3D338-ED93-4364-8B16-82321F02EE83}" dt="2022-03-26T10:09:37.821" v="11" actId="20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E6F3D338-ED93-4364-8B16-82321F02EE83}" dt="2022-03-26T10:12:22.412" v="36" actId="1035"/>
        <pc:sldMkLst>
          <pc:docMk/>
          <pc:sldMk cId="1971199154" sldId="271"/>
        </pc:sldMkLst>
        <pc:spChg chg="mod">
          <ac:chgData name="Adriano Borgatto" userId="e50a874dfa6d3f1a" providerId="LiveId" clId="{E6F3D338-ED93-4364-8B16-82321F02EE83}" dt="2022-03-26T10:09:54.595" v="20" actId="20577"/>
          <ac:spMkLst>
            <pc:docMk/>
            <pc:sldMk cId="1971199154" sldId="271"/>
            <ac:spMk id="4" creationId="{00000000-0000-0000-0000-000000000000}"/>
          </ac:spMkLst>
        </pc:spChg>
        <pc:picChg chg="del">
          <ac:chgData name="Adriano Borgatto" userId="e50a874dfa6d3f1a" providerId="LiveId" clId="{E6F3D338-ED93-4364-8B16-82321F02EE83}" dt="2022-03-26T10:09:57.628" v="21" actId="478"/>
          <ac:picMkLst>
            <pc:docMk/>
            <pc:sldMk cId="1971199154" sldId="271"/>
            <ac:picMk id="3" creationId="{FBF46A90-626A-4743-8096-ED6E3A750BB4}"/>
          </ac:picMkLst>
        </pc:picChg>
        <pc:picChg chg="add mod">
          <ac:chgData name="Adriano Borgatto" userId="e50a874dfa6d3f1a" providerId="LiveId" clId="{E6F3D338-ED93-4364-8B16-82321F02EE83}" dt="2022-03-26T10:11:57.800" v="30" actId="1037"/>
          <ac:picMkLst>
            <pc:docMk/>
            <pc:sldMk cId="1971199154" sldId="271"/>
            <ac:picMk id="5" creationId="{9152195D-8181-471C-A16C-1B2393181EE2}"/>
          </ac:picMkLst>
        </pc:picChg>
        <pc:picChg chg="add mod">
          <ac:chgData name="Adriano Borgatto" userId="e50a874dfa6d3f1a" providerId="LiveId" clId="{E6F3D338-ED93-4364-8B16-82321F02EE83}" dt="2022-03-26T10:12:22.412" v="36" actId="1035"/>
          <ac:picMkLst>
            <pc:docMk/>
            <pc:sldMk cId="1971199154" sldId="271"/>
            <ac:picMk id="7" creationId="{24CFCD33-BC8C-4709-9B4E-48F84F3ED8FD}"/>
          </ac:picMkLst>
        </pc:picChg>
        <pc:picChg chg="del">
          <ac:chgData name="Adriano Borgatto" userId="e50a874dfa6d3f1a" providerId="LiveId" clId="{E6F3D338-ED93-4364-8B16-82321F02EE83}" dt="2022-03-26T10:09:57.628" v="21" actId="478"/>
          <ac:picMkLst>
            <pc:docMk/>
            <pc:sldMk cId="1971199154" sldId="271"/>
            <ac:picMk id="8" creationId="{E0A4D412-09B6-494A-A52E-E04295550A6B}"/>
          </ac:picMkLst>
        </pc:picChg>
      </pc:sldChg>
      <pc:sldChg chg="addSp delSp modSp mod">
        <pc:chgData name="Adriano Borgatto" userId="e50a874dfa6d3f1a" providerId="LiveId" clId="{E6F3D338-ED93-4364-8B16-82321F02EE83}" dt="2022-03-26T10:14:54.377" v="63" actId="20577"/>
        <pc:sldMkLst>
          <pc:docMk/>
          <pc:sldMk cId="1003071340" sldId="272"/>
        </pc:sldMkLst>
        <pc:spChg chg="mod">
          <ac:chgData name="Adriano Borgatto" userId="e50a874dfa6d3f1a" providerId="LiveId" clId="{E6F3D338-ED93-4364-8B16-82321F02EE83}" dt="2022-03-26T10:14:54.377" v="63" actId="20577"/>
          <ac:spMkLst>
            <pc:docMk/>
            <pc:sldMk cId="1003071340" sldId="272"/>
            <ac:spMk id="4" creationId="{00000000-0000-0000-0000-000000000000}"/>
          </ac:spMkLst>
        </pc:spChg>
        <pc:picChg chg="del">
          <ac:chgData name="Adriano Borgatto" userId="e50a874dfa6d3f1a" providerId="LiveId" clId="{E6F3D338-ED93-4364-8B16-82321F02EE83}" dt="2022-03-26T10:13:59.857" v="39" actId="478"/>
          <ac:picMkLst>
            <pc:docMk/>
            <pc:sldMk cId="1003071340" sldId="272"/>
            <ac:picMk id="3" creationId="{C4F6C90C-C0BA-4446-9ED4-641A0A3A1641}"/>
          </ac:picMkLst>
        </pc:picChg>
        <pc:picChg chg="add mod">
          <ac:chgData name="Adriano Borgatto" userId="e50a874dfa6d3f1a" providerId="LiveId" clId="{E6F3D338-ED93-4364-8B16-82321F02EE83}" dt="2022-03-26T10:14:04.108" v="41" actId="1076"/>
          <ac:picMkLst>
            <pc:docMk/>
            <pc:sldMk cId="1003071340" sldId="272"/>
            <ac:picMk id="5" creationId="{F7A434C3-6CF2-4C4F-8649-96524C731208}"/>
          </ac:picMkLst>
        </pc:picChg>
        <pc:picChg chg="add mod">
          <ac:chgData name="Adriano Borgatto" userId="e50a874dfa6d3f1a" providerId="LiveId" clId="{E6F3D338-ED93-4364-8B16-82321F02EE83}" dt="2022-03-26T10:14:32.411" v="45" actId="1038"/>
          <ac:picMkLst>
            <pc:docMk/>
            <pc:sldMk cId="1003071340" sldId="272"/>
            <ac:picMk id="7" creationId="{D5D4E4D9-846B-47D8-AFC8-02EBF8AF9D67}"/>
          </ac:picMkLst>
        </pc:picChg>
        <pc:picChg chg="del mod">
          <ac:chgData name="Adriano Borgatto" userId="e50a874dfa6d3f1a" providerId="LiveId" clId="{E6F3D338-ED93-4364-8B16-82321F02EE83}" dt="2022-03-26T10:13:58.045" v="38" actId="478"/>
          <ac:picMkLst>
            <pc:docMk/>
            <pc:sldMk cId="1003071340" sldId="272"/>
            <ac:picMk id="8" creationId="{02AB7918-F32D-4A24-8FF2-500E5E654F7C}"/>
          </ac:picMkLst>
        </pc:picChg>
      </pc:sldChg>
      <pc:sldChg chg="addSp delSp modSp mod">
        <pc:chgData name="Adriano Borgatto" userId="e50a874dfa6d3f1a" providerId="LiveId" clId="{E6F3D338-ED93-4364-8B16-82321F02EE83}" dt="2022-03-26T10:17:50.093" v="121" actId="1038"/>
        <pc:sldMkLst>
          <pc:docMk/>
          <pc:sldMk cId="1126793949" sldId="273"/>
        </pc:sldMkLst>
        <pc:spChg chg="mod">
          <ac:chgData name="Adriano Borgatto" userId="e50a874dfa6d3f1a" providerId="LiveId" clId="{E6F3D338-ED93-4364-8B16-82321F02EE83}" dt="2022-03-26T10:15:14.264" v="85" actId="20577"/>
          <ac:spMkLst>
            <pc:docMk/>
            <pc:sldMk cId="1126793949" sldId="273"/>
            <ac:spMk id="4" creationId="{00000000-0000-0000-0000-000000000000}"/>
          </ac:spMkLst>
        </pc:spChg>
        <pc:picChg chg="del mod">
          <ac:chgData name="Adriano Borgatto" userId="e50a874dfa6d3f1a" providerId="LiveId" clId="{E6F3D338-ED93-4364-8B16-82321F02EE83}" dt="2022-03-26T10:15:16.612" v="87" actId="478"/>
          <ac:picMkLst>
            <pc:docMk/>
            <pc:sldMk cId="1126793949" sldId="273"/>
            <ac:picMk id="3" creationId="{103E4FE8-F1C9-4E1D-949E-96531BF34AE7}"/>
          </ac:picMkLst>
        </pc:picChg>
        <pc:picChg chg="add mod modCrop">
          <ac:chgData name="Adriano Borgatto" userId="e50a874dfa6d3f1a" providerId="LiveId" clId="{E6F3D338-ED93-4364-8B16-82321F02EE83}" dt="2022-03-26T10:17:18.284" v="98" actId="1038"/>
          <ac:picMkLst>
            <pc:docMk/>
            <pc:sldMk cId="1126793949" sldId="273"/>
            <ac:picMk id="5" creationId="{56493E95-32E4-426D-BE17-9DEABF776D1B}"/>
          </ac:picMkLst>
        </pc:picChg>
        <pc:picChg chg="add mod">
          <ac:chgData name="Adriano Borgatto" userId="e50a874dfa6d3f1a" providerId="LiveId" clId="{E6F3D338-ED93-4364-8B16-82321F02EE83}" dt="2022-03-26T10:17:50.093" v="121" actId="1038"/>
          <ac:picMkLst>
            <pc:docMk/>
            <pc:sldMk cId="1126793949" sldId="273"/>
            <ac:picMk id="7" creationId="{4E254009-3202-4546-B715-16B2FFABB91F}"/>
          </ac:picMkLst>
        </pc:picChg>
      </pc:sldChg>
      <pc:sldChg chg="addSp delSp modSp mod">
        <pc:chgData name="Adriano Borgatto" userId="e50a874dfa6d3f1a" providerId="LiveId" clId="{E6F3D338-ED93-4364-8B16-82321F02EE83}" dt="2022-03-26T10:19:49.938" v="167" actId="208"/>
        <pc:sldMkLst>
          <pc:docMk/>
          <pc:sldMk cId="3574316283" sldId="274"/>
        </pc:sldMkLst>
        <pc:spChg chg="mod">
          <ac:chgData name="Adriano Borgatto" userId="e50a874dfa6d3f1a" providerId="LiveId" clId="{E6F3D338-ED93-4364-8B16-82321F02EE83}" dt="2022-03-26T10:18:14.502" v="155" actId="20577"/>
          <ac:spMkLst>
            <pc:docMk/>
            <pc:sldMk cId="3574316283" sldId="274"/>
            <ac:spMk id="4" creationId="{00000000-0000-0000-0000-000000000000}"/>
          </ac:spMkLst>
        </pc:spChg>
        <pc:spChg chg="del">
          <ac:chgData name="Adriano Borgatto" userId="e50a874dfa6d3f1a" providerId="LiveId" clId="{E6F3D338-ED93-4364-8B16-82321F02EE83}" dt="2022-03-26T10:18:57.612" v="158" actId="478"/>
          <ac:spMkLst>
            <pc:docMk/>
            <pc:sldMk cId="3574316283" sldId="274"/>
            <ac:spMk id="5" creationId="{5CC4423A-C0D6-4716-A4C0-F9B46C364B56}"/>
          </ac:spMkLst>
        </pc:spChg>
        <pc:spChg chg="add mod">
          <ac:chgData name="Adriano Borgatto" userId="e50a874dfa6d3f1a" providerId="LiveId" clId="{E6F3D338-ED93-4364-8B16-82321F02EE83}" dt="2022-03-26T10:19:49.938" v="167" actId="208"/>
          <ac:spMkLst>
            <pc:docMk/>
            <pc:sldMk cId="3574316283" sldId="274"/>
            <ac:spMk id="7" creationId="{807EFCDB-3021-4DC6-909F-86993EC83398}"/>
          </ac:spMkLst>
        </pc:spChg>
        <pc:picChg chg="del mod">
          <ac:chgData name="Adriano Borgatto" userId="e50a874dfa6d3f1a" providerId="LiveId" clId="{E6F3D338-ED93-4364-8B16-82321F02EE83}" dt="2022-03-26T10:18:17.254" v="157" actId="478"/>
          <ac:picMkLst>
            <pc:docMk/>
            <pc:sldMk cId="3574316283" sldId="274"/>
            <ac:picMk id="3" creationId="{38271473-CB94-412E-8AA3-0F375EAF2A73}"/>
          </ac:picMkLst>
        </pc:picChg>
        <pc:picChg chg="add mod">
          <ac:chgData name="Adriano Borgatto" userId="e50a874dfa6d3f1a" providerId="LiveId" clId="{E6F3D338-ED93-4364-8B16-82321F02EE83}" dt="2022-03-26T10:19:10.737" v="163" actId="14100"/>
          <ac:picMkLst>
            <pc:docMk/>
            <pc:sldMk cId="3574316283" sldId="274"/>
            <ac:picMk id="6" creationId="{1D680D8B-C7DD-43BD-88FA-2AD32EC14100}"/>
          </ac:picMkLst>
        </pc:picChg>
      </pc:sldChg>
      <pc:sldChg chg="del">
        <pc:chgData name="Adriano Borgatto" userId="e50a874dfa6d3f1a" providerId="LiveId" clId="{E6F3D338-ED93-4364-8B16-82321F02EE83}" dt="2022-03-26T10:20:07.301" v="168" actId="47"/>
        <pc:sldMkLst>
          <pc:docMk/>
          <pc:sldMk cId="2715516743" sldId="275"/>
        </pc:sldMkLst>
      </pc:sldChg>
      <pc:sldChg chg="del">
        <pc:chgData name="Adriano Borgatto" userId="e50a874dfa6d3f1a" providerId="LiveId" clId="{E6F3D338-ED93-4364-8B16-82321F02EE83}" dt="2022-03-26T10:20:10.132" v="169" actId="47"/>
        <pc:sldMkLst>
          <pc:docMk/>
          <pc:sldMk cId="545632978" sldId="276"/>
        </pc:sldMkLst>
      </pc:sldChg>
      <pc:sldChg chg="modSp mod">
        <pc:chgData name="Adriano Borgatto" userId="e50a874dfa6d3f1a" providerId="LiveId" clId="{E6F3D338-ED93-4364-8B16-82321F02EE83}" dt="2022-03-26T10:45:18.457" v="206" actId="1035"/>
        <pc:sldMkLst>
          <pc:docMk/>
          <pc:sldMk cId="4031630822" sldId="277"/>
        </pc:sldMkLst>
        <pc:spChg chg="mod">
          <ac:chgData name="Adriano Borgatto" userId="e50a874dfa6d3f1a" providerId="LiveId" clId="{E6F3D338-ED93-4364-8B16-82321F02EE83}" dt="2022-03-26T10:20:30.226" v="178" actId="20577"/>
          <ac:spMkLst>
            <pc:docMk/>
            <pc:sldMk cId="4031630822" sldId="277"/>
            <ac:spMk id="4" creationId="{00000000-0000-0000-0000-000000000000}"/>
          </ac:spMkLst>
        </pc:spChg>
        <pc:spChg chg="mod">
          <ac:chgData name="Adriano Borgatto" userId="e50a874dfa6d3f1a" providerId="LiveId" clId="{E6F3D338-ED93-4364-8B16-82321F02EE83}" dt="2022-03-26T10:45:18.457" v="206" actId="1035"/>
          <ac:spMkLst>
            <pc:docMk/>
            <pc:sldMk cId="4031630822" sldId="277"/>
            <ac:spMk id="5" creationId="{53523A18-9F62-4164-BD45-07DC34BCB60B}"/>
          </ac:spMkLst>
        </pc:spChg>
      </pc:sldChg>
    </pc:docChg>
  </pc:docChgLst>
  <pc:docChgLst>
    <pc:chgData name="Adriano Borgatto" userId="e50a874dfa6d3f1a" providerId="LiveId" clId="{18D40102-88B7-4E22-97FB-EB9CA86CD5F3}"/>
    <pc:docChg chg="modSld">
      <pc:chgData name="Adriano Borgatto" userId="e50a874dfa6d3f1a" providerId="LiveId" clId="{18D40102-88B7-4E22-97FB-EB9CA86CD5F3}" dt="2023-02-27T17:50:26.574" v="1" actId="20577"/>
      <pc:docMkLst>
        <pc:docMk/>
      </pc:docMkLst>
      <pc:sldChg chg="modSp mod">
        <pc:chgData name="Adriano Borgatto" userId="e50a874dfa6d3f1a" providerId="LiveId" clId="{18D40102-88B7-4E22-97FB-EB9CA86CD5F3}" dt="2023-02-27T17:50:26.574" v="1" actId="20577"/>
        <pc:sldMkLst>
          <pc:docMk/>
          <pc:sldMk cId="0" sldId="256"/>
        </pc:sldMkLst>
        <pc:spChg chg="mod">
          <ac:chgData name="Adriano Borgatto" userId="e50a874dfa6d3f1a" providerId="LiveId" clId="{18D40102-88B7-4E22-97FB-EB9CA86CD5F3}" dt="2023-02-27T17:50:26.574" v="1" actId="20577"/>
          <ac:spMkLst>
            <pc:docMk/>
            <pc:sldMk cId="0" sldId="256"/>
            <ac:spMk id="5" creationId="{A308A3A4-8EFB-419B-BFAE-8E0D41FC1A46}"/>
          </ac:spMkLst>
        </pc:spChg>
      </pc:sldChg>
    </pc:docChg>
  </pc:docChgLst>
  <pc:docChgLst>
    <pc:chgData name="Adriano Borgatto" userId="e50a874dfa6d3f1a" providerId="LiveId" clId="{E8FEBC85-924A-4A16-B620-61369371026F}"/>
    <pc:docChg chg="custSel modSld">
      <pc:chgData name="Adriano Borgatto" userId="e50a874dfa6d3f1a" providerId="LiveId" clId="{E8FEBC85-924A-4A16-B620-61369371026F}" dt="2022-09-22T12:24:48.516" v="35" actId="255"/>
      <pc:docMkLst>
        <pc:docMk/>
      </pc:docMkLst>
      <pc:sldChg chg="modSp mod">
        <pc:chgData name="Adriano Borgatto" userId="e50a874dfa6d3f1a" providerId="LiveId" clId="{E8FEBC85-924A-4A16-B620-61369371026F}" dt="2022-09-22T12:24:48.516" v="35" actId="255"/>
        <pc:sldMkLst>
          <pc:docMk/>
          <pc:sldMk cId="4031630822" sldId="277"/>
        </pc:sldMkLst>
        <pc:spChg chg="mod">
          <ac:chgData name="Adriano Borgatto" userId="e50a874dfa6d3f1a" providerId="LiveId" clId="{E8FEBC85-924A-4A16-B620-61369371026F}" dt="2022-09-22T12:24:48.516" v="35" actId="255"/>
          <ac:spMkLst>
            <pc:docMk/>
            <pc:sldMk cId="4031630822" sldId="277"/>
            <ac:spMk id="5" creationId="{53523A18-9F62-4164-BD45-07DC34BCB60B}"/>
          </ac:spMkLst>
        </pc:spChg>
      </pc:sldChg>
    </pc:docChg>
  </pc:docChgLst>
  <pc:docChgLst>
    <pc:chgData name="Adriano Borgatto" userId="e50a874dfa6d3f1a" providerId="LiveId" clId="{1CD991E0-3AFE-4B8C-8978-073C4D69A139}"/>
    <pc:docChg chg="custSel addSld modSld">
      <pc:chgData name="Adriano Borgatto" userId="e50a874dfa6d3f1a" providerId="LiveId" clId="{1CD991E0-3AFE-4B8C-8978-073C4D69A139}" dt="2022-03-20T11:03:47.735" v="472" actId="1076"/>
      <pc:docMkLst>
        <pc:docMk/>
      </pc:docMkLst>
      <pc:sldChg chg="modSp mod">
        <pc:chgData name="Adriano Borgatto" userId="e50a874dfa6d3f1a" providerId="LiveId" clId="{1CD991E0-3AFE-4B8C-8978-073C4D69A139}" dt="2022-03-20T10:09:01.773" v="116" actId="1035"/>
        <pc:sldMkLst>
          <pc:docMk/>
          <pc:sldMk cId="0" sldId="258"/>
        </pc:sldMkLst>
        <pc:spChg chg="mod">
          <ac:chgData name="Adriano Borgatto" userId="e50a874dfa6d3f1a" providerId="LiveId" clId="{1CD991E0-3AFE-4B8C-8978-073C4D69A139}" dt="2022-03-20T10:08:28.641" v="104" actId="6549"/>
          <ac:spMkLst>
            <pc:docMk/>
            <pc:sldMk cId="0" sldId="258"/>
            <ac:spMk id="6" creationId="{00000000-0000-0000-0000-000000000000}"/>
          </ac:spMkLst>
        </pc:spChg>
        <pc:spChg chg="mod">
          <ac:chgData name="Adriano Borgatto" userId="e50a874dfa6d3f1a" providerId="LiveId" clId="{1CD991E0-3AFE-4B8C-8978-073C4D69A139}" dt="2022-03-20T10:09:01.773" v="116" actId="1035"/>
          <ac:spMkLst>
            <pc:docMk/>
            <pc:sldMk cId="0" sldId="258"/>
            <ac:spMk id="8" creationId="{4A963A25-B0C3-4602-85C4-26963A0D9560}"/>
          </ac:spMkLst>
        </pc:spChg>
      </pc:sldChg>
      <pc:sldChg chg="modSp mod">
        <pc:chgData name="Adriano Borgatto" userId="e50a874dfa6d3f1a" providerId="LiveId" clId="{1CD991E0-3AFE-4B8C-8978-073C4D69A139}" dt="2022-03-20T10:06:21.521" v="102" actId="20577"/>
        <pc:sldMkLst>
          <pc:docMk/>
          <pc:sldMk cId="2079912103" sldId="268"/>
        </pc:sldMkLst>
        <pc:graphicFrameChg chg="mod modGraphic">
          <ac:chgData name="Adriano Borgatto" userId="e50a874dfa6d3f1a" providerId="LiveId" clId="{1CD991E0-3AFE-4B8C-8978-073C4D69A139}" dt="2022-03-20T10:06:21.521" v="102" actId="20577"/>
          <ac:graphicFrameMkLst>
            <pc:docMk/>
            <pc:sldMk cId="2079912103" sldId="268"/>
            <ac:graphicFrameMk id="6" creationId="{051D51BA-9D25-450D-8E81-344F1FE6B8F6}"/>
          </ac:graphicFrameMkLst>
        </pc:graphicFrameChg>
      </pc:sldChg>
      <pc:sldChg chg="addSp delSp modSp mod">
        <pc:chgData name="Adriano Borgatto" userId="e50a874dfa6d3f1a" providerId="LiveId" clId="{1CD991E0-3AFE-4B8C-8978-073C4D69A139}" dt="2022-03-20T10:48:07.944" v="205" actId="1036"/>
        <pc:sldMkLst>
          <pc:docMk/>
          <pc:sldMk cId="1971199154" sldId="271"/>
        </pc:sldMkLst>
        <pc:spChg chg="del">
          <ac:chgData name="Adriano Borgatto" userId="e50a874dfa6d3f1a" providerId="LiveId" clId="{1CD991E0-3AFE-4B8C-8978-073C4D69A139}" dt="2022-03-20T10:47:35.639" v="169" actId="478"/>
          <ac:spMkLst>
            <pc:docMk/>
            <pc:sldMk cId="1971199154" sldId="271"/>
            <ac:spMk id="7" creationId="{00000000-0000-0000-0000-000000000000}"/>
          </ac:spMkLst>
        </pc:spChg>
        <pc:picChg chg="del">
          <ac:chgData name="Adriano Borgatto" userId="e50a874dfa6d3f1a" providerId="LiveId" clId="{1CD991E0-3AFE-4B8C-8978-073C4D69A139}" dt="2022-03-20T10:38:09.082" v="117" actId="478"/>
          <ac:picMkLst>
            <pc:docMk/>
            <pc:sldMk cId="1971199154" sldId="271"/>
            <ac:picMk id="6" creationId="{FAA26E45-C211-45FF-9110-30CC97C70701}"/>
          </ac:picMkLst>
        </pc:picChg>
        <pc:picChg chg="add mod ord modCrop">
          <ac:chgData name="Adriano Borgatto" userId="e50a874dfa6d3f1a" providerId="LiveId" clId="{1CD991E0-3AFE-4B8C-8978-073C4D69A139}" dt="2022-03-20T10:48:07.944" v="205" actId="1036"/>
          <ac:picMkLst>
            <pc:docMk/>
            <pc:sldMk cId="1971199154" sldId="271"/>
            <ac:picMk id="8" creationId="{1DD9C8B1-E25F-4CE9-9B7C-59363B1908C0}"/>
          </ac:picMkLst>
        </pc:picChg>
        <pc:picChg chg="del">
          <ac:chgData name="Adriano Borgatto" userId="e50a874dfa6d3f1a" providerId="LiveId" clId="{1CD991E0-3AFE-4B8C-8978-073C4D69A139}" dt="2022-03-20T10:39:26.420" v="130" actId="478"/>
          <ac:picMkLst>
            <pc:docMk/>
            <pc:sldMk cId="1971199154" sldId="271"/>
            <ac:picMk id="9" creationId="{77F7353A-F8E8-4C91-BA92-3B63A80D2091}"/>
          </ac:picMkLst>
        </pc:picChg>
        <pc:picChg chg="add del mod modCrop">
          <ac:chgData name="Adriano Borgatto" userId="e50a874dfa6d3f1a" providerId="LiveId" clId="{1CD991E0-3AFE-4B8C-8978-073C4D69A139}" dt="2022-03-20T10:47:39.872" v="171" actId="478"/>
          <ac:picMkLst>
            <pc:docMk/>
            <pc:sldMk cId="1971199154" sldId="271"/>
            <ac:picMk id="12" creationId="{F7713B75-4B24-4149-A003-4C9811E43767}"/>
          </ac:picMkLst>
        </pc:picChg>
        <pc:picChg chg="add del mod modCrop">
          <ac:chgData name="Adriano Borgatto" userId="e50a874dfa6d3f1a" providerId="LiveId" clId="{1CD991E0-3AFE-4B8C-8978-073C4D69A139}" dt="2022-03-20T10:47:41.716" v="172" actId="478"/>
          <ac:picMkLst>
            <pc:docMk/>
            <pc:sldMk cId="1971199154" sldId="271"/>
            <ac:picMk id="14" creationId="{8439D3DC-137F-4292-BB53-E4E6D0E6A17A}"/>
          </ac:picMkLst>
        </pc:picChg>
        <pc:picChg chg="del">
          <ac:chgData name="Adriano Borgatto" userId="e50a874dfa6d3f1a" providerId="LiveId" clId="{1CD991E0-3AFE-4B8C-8978-073C4D69A139}" dt="2022-03-20T10:47:37.982" v="170" actId="478"/>
          <ac:picMkLst>
            <pc:docMk/>
            <pc:sldMk cId="1971199154" sldId="271"/>
            <ac:picMk id="1027" creationId="{00000000-0000-0000-0000-000000000000}"/>
          </ac:picMkLst>
        </pc:picChg>
        <pc:picChg chg="mod">
          <ac:chgData name="Adriano Borgatto" userId="e50a874dfa6d3f1a" providerId="LiveId" clId="{1CD991E0-3AFE-4B8C-8978-073C4D69A139}" dt="2022-03-20T10:47:56.868" v="180" actId="1036"/>
          <ac:picMkLst>
            <pc:docMk/>
            <pc:sldMk cId="1971199154" sldId="271"/>
            <ac:picMk id="20483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40:28.672" v="136" actId="478"/>
          <ac:picMkLst>
            <pc:docMk/>
            <pc:sldMk cId="1971199154" sldId="271"/>
            <ac:picMk id="20485" creationId="{00000000-0000-0000-0000-000000000000}"/>
          </ac:picMkLst>
        </pc:picChg>
        <pc:cxnChg chg="del ord">
          <ac:chgData name="Adriano Borgatto" userId="e50a874dfa6d3f1a" providerId="LiveId" clId="{1CD991E0-3AFE-4B8C-8978-073C4D69A139}" dt="2022-03-20T10:47:43.653" v="173" actId="478"/>
          <ac:cxnSpMkLst>
            <pc:docMk/>
            <pc:sldMk cId="1971199154" sldId="271"/>
            <ac:cxnSpMk id="3" creationId="{00000000-0000-0000-0000-000000000000}"/>
          </ac:cxnSpMkLst>
        </pc:cxnChg>
        <pc:cxnChg chg="del mod">
          <ac:chgData name="Adriano Borgatto" userId="e50a874dfa6d3f1a" providerId="LiveId" clId="{1CD991E0-3AFE-4B8C-8978-073C4D69A139}" dt="2022-03-20T10:47:48.089" v="175" actId="478"/>
          <ac:cxnSpMkLst>
            <pc:docMk/>
            <pc:sldMk cId="1971199154" sldId="271"/>
            <ac:cxnSpMk id="11" creationId="{00000000-0000-0000-0000-000000000000}"/>
          </ac:cxnSpMkLst>
        </pc:cxnChg>
      </pc:sldChg>
      <pc:sldChg chg="addSp delSp modSp mod">
        <pc:chgData name="Adriano Borgatto" userId="e50a874dfa6d3f1a" providerId="LiveId" clId="{1CD991E0-3AFE-4B8C-8978-073C4D69A139}" dt="2022-03-20T10:47:23.224" v="167" actId="1036"/>
        <pc:sldMkLst>
          <pc:docMk/>
          <pc:sldMk cId="1554195278" sldId="272"/>
        </pc:sldMkLst>
        <pc:picChg chg="del mod">
          <ac:chgData name="Adriano Borgatto" userId="e50a874dfa6d3f1a" providerId="LiveId" clId="{1CD991E0-3AFE-4B8C-8978-073C4D69A139}" dt="2022-03-20T10:45:59.166" v="154" actId="478"/>
          <ac:picMkLst>
            <pc:docMk/>
            <pc:sldMk cId="1554195278" sldId="272"/>
            <ac:picMk id="3" creationId="{0B7DD0D0-3673-4DDB-A1BC-67A069B2586B}"/>
          </ac:picMkLst>
        </pc:picChg>
        <pc:picChg chg="add mod modCrop">
          <ac:chgData name="Adriano Borgatto" userId="e50a874dfa6d3f1a" providerId="LiveId" clId="{1CD991E0-3AFE-4B8C-8978-073C4D69A139}" dt="2022-03-20T10:45:47.417" v="152" actId="1076"/>
          <ac:picMkLst>
            <pc:docMk/>
            <pc:sldMk cId="1554195278" sldId="272"/>
            <ac:picMk id="6" creationId="{679E53E8-6089-426B-BAE7-10E181CBC979}"/>
          </ac:picMkLst>
        </pc:picChg>
        <pc:picChg chg="add del mod modCrop">
          <ac:chgData name="Adriano Borgatto" userId="e50a874dfa6d3f1a" providerId="LiveId" clId="{1CD991E0-3AFE-4B8C-8978-073C4D69A139}" dt="2022-03-20T10:46:32.642" v="158" actId="478"/>
          <ac:picMkLst>
            <pc:docMk/>
            <pc:sldMk cId="1554195278" sldId="272"/>
            <ac:picMk id="8" creationId="{6066D405-A1A3-4B5A-88D9-CF9C43077AD3}"/>
          </ac:picMkLst>
        </pc:picChg>
        <pc:picChg chg="add mod modCrop">
          <ac:chgData name="Adriano Borgatto" userId="e50a874dfa6d3f1a" providerId="LiveId" clId="{1CD991E0-3AFE-4B8C-8978-073C4D69A139}" dt="2022-03-20T10:47:23.224" v="167" actId="1036"/>
          <ac:picMkLst>
            <pc:docMk/>
            <pc:sldMk cId="1554195278" sldId="272"/>
            <ac:picMk id="10" creationId="{8758CF88-5E7A-4B4E-8D56-A1541F4FF717}"/>
          </ac:picMkLst>
        </pc:picChg>
        <pc:picChg chg="del">
          <ac:chgData name="Adriano Borgatto" userId="e50a874dfa6d3f1a" providerId="LiveId" clId="{1CD991E0-3AFE-4B8C-8978-073C4D69A139}" dt="2022-03-20T10:45:33.008" v="148" actId="478"/>
          <ac:picMkLst>
            <pc:docMk/>
            <pc:sldMk cId="1554195278" sldId="272"/>
            <ac:picMk id="21506" creationId="{00000000-0000-0000-0000-000000000000}"/>
          </ac:picMkLst>
        </pc:picChg>
      </pc:sldChg>
      <pc:sldChg chg="addSp delSp modSp mod">
        <pc:chgData name="Adriano Borgatto" userId="e50a874dfa6d3f1a" providerId="LiveId" clId="{1CD991E0-3AFE-4B8C-8978-073C4D69A139}" dt="2022-03-20T11:03:47.735" v="472" actId="1076"/>
        <pc:sldMkLst>
          <pc:docMk/>
          <pc:sldMk cId="2021863983" sldId="275"/>
        </pc:sldMkLst>
        <pc:spChg chg="mod">
          <ac:chgData name="Adriano Borgatto" userId="e50a874dfa6d3f1a" providerId="LiveId" clId="{1CD991E0-3AFE-4B8C-8978-073C4D69A139}" dt="2022-03-20T10:58:37.102" v="371" actId="6549"/>
          <ac:spMkLst>
            <pc:docMk/>
            <pc:sldMk cId="2021863983" sldId="275"/>
            <ac:spMk id="4" creationId="{00000000-0000-0000-0000-000000000000}"/>
          </ac:spMkLst>
        </pc:spChg>
        <pc:spChg chg="del">
          <ac:chgData name="Adriano Borgatto" userId="e50a874dfa6d3f1a" providerId="LiveId" clId="{1CD991E0-3AFE-4B8C-8978-073C4D69A139}" dt="2022-03-20T10:58:49.740" v="374" actId="478"/>
          <ac:spMkLst>
            <pc:docMk/>
            <pc:sldMk cId="2021863983" sldId="275"/>
            <ac:spMk id="5" creationId="{00000000-0000-0000-0000-000000000000}"/>
          </ac:spMkLst>
        </pc:spChg>
        <pc:spChg chg="del">
          <ac:chgData name="Adriano Borgatto" userId="e50a874dfa6d3f1a" providerId="LiveId" clId="{1CD991E0-3AFE-4B8C-8978-073C4D69A139}" dt="2022-03-20T10:58:23.824" v="360" actId="478"/>
          <ac:spMkLst>
            <pc:docMk/>
            <pc:sldMk cId="2021863983" sldId="275"/>
            <ac:spMk id="7" creationId="{00000000-0000-0000-0000-000000000000}"/>
          </ac:spMkLst>
        </pc:spChg>
        <pc:spChg chg="add mod">
          <ac:chgData name="Adriano Borgatto" userId="e50a874dfa6d3f1a" providerId="LiveId" clId="{1CD991E0-3AFE-4B8C-8978-073C4D69A139}" dt="2022-03-20T11:03:47.735" v="472" actId="1076"/>
          <ac:spMkLst>
            <pc:docMk/>
            <pc:sldMk cId="2021863983" sldId="275"/>
            <ac:spMk id="9" creationId="{835E24DB-3880-4B13-871C-AA97407CB575}"/>
          </ac:spMkLst>
        </pc:spChg>
        <pc:spChg chg="del">
          <ac:chgData name="Adriano Borgatto" userId="e50a874dfa6d3f1a" providerId="LiveId" clId="{1CD991E0-3AFE-4B8C-8978-073C4D69A139}" dt="2022-03-20T10:58:19.341" v="359" actId="478"/>
          <ac:spMkLst>
            <pc:docMk/>
            <pc:sldMk cId="2021863983" sldId="275"/>
            <ac:spMk id="12" creationId="{00000000-0000-0000-0000-000000000000}"/>
          </ac:spMkLst>
        </pc:spChg>
        <pc:picChg chg="del">
          <ac:chgData name="Adriano Borgatto" userId="e50a874dfa6d3f1a" providerId="LiveId" clId="{1CD991E0-3AFE-4B8C-8978-073C4D69A139}" dt="2022-03-20T10:58:46.647" v="373" actId="478"/>
          <ac:picMkLst>
            <pc:docMk/>
            <pc:sldMk cId="2021863983" sldId="275"/>
            <ac:picMk id="6" creationId="{6E7656E2-CBED-4810-81B2-455B77A902BE}"/>
          </ac:picMkLst>
        </pc:picChg>
        <pc:picChg chg="add mod modCrop">
          <ac:chgData name="Adriano Borgatto" userId="e50a874dfa6d3f1a" providerId="LiveId" clId="{1CD991E0-3AFE-4B8C-8978-073C4D69A139}" dt="2022-03-20T11:02:39.804" v="380" actId="14100"/>
          <ac:picMkLst>
            <pc:docMk/>
            <pc:sldMk cId="2021863983" sldId="275"/>
            <ac:picMk id="8" creationId="{4A8AF590-FE72-47AA-B0CE-A41C6AFD4CD8}"/>
          </ac:picMkLst>
        </pc:picChg>
        <pc:picChg chg="del">
          <ac:chgData name="Adriano Borgatto" userId="e50a874dfa6d3f1a" providerId="LiveId" clId="{1CD991E0-3AFE-4B8C-8978-073C4D69A139}" dt="2022-03-20T11:02:18.401" v="375" actId="478"/>
          <ac:picMkLst>
            <pc:docMk/>
            <pc:sldMk cId="2021863983" sldId="275"/>
            <ac:picMk id="24578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58:15.873" v="358" actId="478"/>
          <ac:picMkLst>
            <pc:docMk/>
            <pc:sldMk cId="2021863983" sldId="275"/>
            <ac:picMk id="24580" creationId="{00000000-0000-0000-0000-000000000000}"/>
          </ac:picMkLst>
        </pc:picChg>
        <pc:cxnChg chg="del">
          <ac:chgData name="Adriano Borgatto" userId="e50a874dfa6d3f1a" providerId="LiveId" clId="{1CD991E0-3AFE-4B8C-8978-073C4D69A139}" dt="2022-03-20T10:58:44.991" v="372" actId="478"/>
          <ac:cxnSpMkLst>
            <pc:docMk/>
            <pc:sldMk cId="2021863983" sldId="275"/>
            <ac:cxnSpMk id="3" creationId="{00000000-0000-0000-0000-000000000000}"/>
          </ac:cxnSpMkLst>
        </pc:cxnChg>
      </pc:sldChg>
      <pc:sldChg chg="addSp delSp modSp add mod">
        <pc:chgData name="Adriano Borgatto" userId="e50a874dfa6d3f1a" providerId="LiveId" clId="{1CD991E0-3AFE-4B8C-8978-073C4D69A139}" dt="2022-03-20T10:51:47.676" v="313" actId="1038"/>
        <pc:sldMkLst>
          <pc:docMk/>
          <pc:sldMk cId="1462569087" sldId="278"/>
        </pc:sldMkLst>
        <pc:spChg chg="del">
          <ac:chgData name="Adriano Borgatto" userId="e50a874dfa6d3f1a" providerId="LiveId" clId="{1CD991E0-3AFE-4B8C-8978-073C4D69A139}" dt="2022-03-20T10:48:24.252" v="207" actId="478"/>
          <ac:spMkLst>
            <pc:docMk/>
            <pc:sldMk cId="1462569087" sldId="278"/>
            <ac:spMk id="5" creationId="{00000000-0000-0000-0000-000000000000}"/>
          </ac:spMkLst>
        </pc:spChg>
        <pc:spChg chg="del mod">
          <ac:chgData name="Adriano Borgatto" userId="e50a874dfa6d3f1a" providerId="LiveId" clId="{1CD991E0-3AFE-4B8C-8978-073C4D69A139}" dt="2022-03-20T10:51:21.503" v="276" actId="478"/>
          <ac:spMkLst>
            <pc:docMk/>
            <pc:sldMk cId="1462569087" sldId="278"/>
            <ac:spMk id="7" creationId="{00000000-0000-0000-0000-000000000000}"/>
          </ac:spMkLst>
        </pc:spChg>
        <pc:spChg chg="add mod">
          <ac:chgData name="Adriano Borgatto" userId="e50a874dfa6d3f1a" providerId="LiveId" clId="{1CD991E0-3AFE-4B8C-8978-073C4D69A139}" dt="2022-03-20T10:51:47.676" v="313" actId="1038"/>
          <ac:spMkLst>
            <pc:docMk/>
            <pc:sldMk cId="1462569087" sldId="278"/>
            <ac:spMk id="13" creationId="{0C7CDE3F-9F83-4916-B7EB-D6695436C40F}"/>
          </ac:spMkLst>
        </pc:spChg>
        <pc:picChg chg="del">
          <ac:chgData name="Adriano Borgatto" userId="e50a874dfa6d3f1a" providerId="LiveId" clId="{1CD991E0-3AFE-4B8C-8978-073C4D69A139}" dt="2022-03-20T10:48:20.722" v="206" actId="478"/>
          <ac:picMkLst>
            <pc:docMk/>
            <pc:sldMk cId="1462569087" sldId="278"/>
            <ac:picMk id="8" creationId="{1DD9C8B1-E25F-4CE9-9B7C-59363B1908C0}"/>
          </ac:picMkLst>
        </pc:picChg>
        <pc:picChg chg="mod">
          <ac:chgData name="Adriano Borgatto" userId="e50a874dfa6d3f1a" providerId="LiveId" clId="{1CD991E0-3AFE-4B8C-8978-073C4D69A139}" dt="2022-03-20T10:49:37.318" v="274" actId="14100"/>
          <ac:picMkLst>
            <pc:docMk/>
            <pc:sldMk cId="1462569087" sldId="278"/>
            <ac:picMk id="12" creationId="{F7713B75-4B24-4149-A003-4C9811E43767}"/>
          </ac:picMkLst>
        </pc:picChg>
        <pc:picChg chg="mod">
          <ac:chgData name="Adriano Borgatto" userId="e50a874dfa6d3f1a" providerId="LiveId" clId="{1CD991E0-3AFE-4B8C-8978-073C4D69A139}" dt="2022-03-20T10:49:39.317" v="275" actId="1076"/>
          <ac:picMkLst>
            <pc:docMk/>
            <pc:sldMk cId="1462569087" sldId="278"/>
            <ac:picMk id="14" creationId="{8439D3DC-137F-4292-BB53-E4E6D0E6A17A}"/>
          </ac:picMkLst>
        </pc:picChg>
        <pc:picChg chg="mod">
          <ac:chgData name="Adriano Borgatto" userId="e50a874dfa6d3f1a" providerId="LiveId" clId="{1CD991E0-3AFE-4B8C-8978-073C4D69A139}" dt="2022-03-20T10:49:17.318" v="265" actId="1037"/>
          <ac:picMkLst>
            <pc:docMk/>
            <pc:sldMk cId="1462569087" sldId="278"/>
            <ac:picMk id="1027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48:20.722" v="206" actId="478"/>
          <ac:picMkLst>
            <pc:docMk/>
            <pc:sldMk cId="1462569087" sldId="278"/>
            <ac:picMk id="20483" creationId="{00000000-0000-0000-0000-000000000000}"/>
          </ac:picMkLst>
        </pc:picChg>
        <pc:cxnChg chg="del">
          <ac:chgData name="Adriano Borgatto" userId="e50a874dfa6d3f1a" providerId="LiveId" clId="{1CD991E0-3AFE-4B8C-8978-073C4D69A139}" dt="2022-03-20T10:48:47.263" v="248" actId="478"/>
          <ac:cxnSpMkLst>
            <pc:docMk/>
            <pc:sldMk cId="1462569087" sldId="278"/>
            <ac:cxnSpMk id="3" creationId="{00000000-0000-0000-0000-000000000000}"/>
          </ac:cxnSpMkLst>
        </pc:cxnChg>
        <pc:cxnChg chg="del">
          <ac:chgData name="Adriano Borgatto" userId="e50a874dfa6d3f1a" providerId="LiveId" clId="{1CD991E0-3AFE-4B8C-8978-073C4D69A139}" dt="2022-03-20T10:48:20.722" v="206" actId="478"/>
          <ac:cxnSpMkLst>
            <pc:docMk/>
            <pc:sldMk cId="1462569087" sldId="278"/>
            <ac:cxnSpMk id="11" creationId="{00000000-0000-0000-0000-000000000000}"/>
          </ac:cxnSpMkLst>
        </pc:cxnChg>
      </pc:sldChg>
      <pc:sldChg chg="addSp delSp modSp add mod">
        <pc:chgData name="Adriano Borgatto" userId="e50a874dfa6d3f1a" providerId="LiveId" clId="{1CD991E0-3AFE-4B8C-8978-073C4D69A139}" dt="2022-03-20T10:55:54.550" v="357" actId="1037"/>
        <pc:sldMkLst>
          <pc:docMk/>
          <pc:sldMk cId="3936623806" sldId="279"/>
        </pc:sldMkLst>
        <pc:spChg chg="mod">
          <ac:chgData name="Adriano Borgatto" userId="e50a874dfa6d3f1a" providerId="LiveId" clId="{1CD991E0-3AFE-4B8C-8978-073C4D69A139}" dt="2022-03-20T10:52:22.464" v="321" actId="20577"/>
          <ac:spMkLst>
            <pc:docMk/>
            <pc:sldMk cId="3936623806" sldId="279"/>
            <ac:spMk id="4" creationId="{00000000-0000-0000-0000-000000000000}"/>
          </ac:spMkLst>
        </pc:spChg>
        <pc:spChg chg="mod">
          <ac:chgData name="Adriano Borgatto" userId="e50a874dfa6d3f1a" providerId="LiveId" clId="{1CD991E0-3AFE-4B8C-8978-073C4D69A139}" dt="2022-03-20T10:52:31.103" v="324" actId="20577"/>
          <ac:spMkLst>
            <pc:docMk/>
            <pc:sldMk cId="3936623806" sldId="279"/>
            <ac:spMk id="5" creationId="{00000000-0000-0000-0000-000000000000}"/>
          </ac:spMkLst>
        </pc:spChg>
        <pc:picChg chg="add mod modCrop">
          <ac:chgData name="Adriano Borgatto" userId="e50a874dfa6d3f1a" providerId="LiveId" clId="{1CD991E0-3AFE-4B8C-8978-073C4D69A139}" dt="2022-03-20T10:53:25.981" v="341" actId="1036"/>
          <ac:picMkLst>
            <pc:docMk/>
            <pc:sldMk cId="3936623806" sldId="279"/>
            <ac:picMk id="3" creationId="{046D54A4-C7D9-414E-B8F9-C2BD94AB9DBE}"/>
          </ac:picMkLst>
        </pc:picChg>
        <pc:picChg chg="del">
          <ac:chgData name="Adriano Borgatto" userId="e50a874dfa6d3f1a" providerId="LiveId" clId="{1CD991E0-3AFE-4B8C-8978-073C4D69A139}" dt="2022-03-20T10:52:41.632" v="325" actId="478"/>
          <ac:picMkLst>
            <pc:docMk/>
            <pc:sldMk cId="3936623806" sldId="279"/>
            <ac:picMk id="6" creationId="{679E53E8-6089-426B-BAE7-10E181CBC979}"/>
          </ac:picMkLst>
        </pc:picChg>
        <pc:picChg chg="add mod modCrop">
          <ac:chgData name="Adriano Borgatto" userId="e50a874dfa6d3f1a" providerId="LiveId" clId="{1CD991E0-3AFE-4B8C-8978-073C4D69A139}" dt="2022-03-20T10:54:37.543" v="346" actId="1076"/>
          <ac:picMkLst>
            <pc:docMk/>
            <pc:sldMk cId="3936623806" sldId="279"/>
            <ac:picMk id="8" creationId="{4B21CB3E-F837-4E36-BAC8-6E582F8D325A}"/>
          </ac:picMkLst>
        </pc:picChg>
        <pc:picChg chg="del">
          <ac:chgData name="Adriano Borgatto" userId="e50a874dfa6d3f1a" providerId="LiveId" clId="{1CD991E0-3AFE-4B8C-8978-073C4D69A139}" dt="2022-03-20T10:52:43.428" v="326" actId="478"/>
          <ac:picMkLst>
            <pc:docMk/>
            <pc:sldMk cId="3936623806" sldId="279"/>
            <ac:picMk id="10" creationId="{8758CF88-5E7A-4B4E-8D56-A1541F4FF717}"/>
          </ac:picMkLst>
        </pc:picChg>
        <pc:picChg chg="add mod modCrop">
          <ac:chgData name="Adriano Borgatto" userId="e50a874dfa6d3f1a" providerId="LiveId" clId="{1CD991E0-3AFE-4B8C-8978-073C4D69A139}" dt="2022-03-20T10:55:54.550" v="357" actId="1037"/>
          <ac:picMkLst>
            <pc:docMk/>
            <pc:sldMk cId="3936623806" sldId="279"/>
            <ac:picMk id="11" creationId="{E6A24EB4-0812-4045-84D1-2B5A37C6FB49}"/>
          </ac:picMkLst>
        </pc:picChg>
      </pc:sldChg>
    </pc:docChg>
  </pc:docChgLst>
  <pc:docChgLst>
    <pc:chgData name="Adriano Borgatto" userId="e50a874dfa6d3f1a" providerId="LiveId" clId="{E1B62480-C7A0-4828-ADC4-FE83388B6916}"/>
    <pc:docChg chg="modSld">
      <pc:chgData name="Adriano Borgatto" userId="e50a874dfa6d3f1a" providerId="LiveId" clId="{E1B62480-C7A0-4828-ADC4-FE83388B6916}" dt="2021-05-03T16:46:32.649" v="17" actId="6549"/>
      <pc:docMkLst>
        <pc:docMk/>
      </pc:docMkLst>
      <pc:sldChg chg="modSp mod">
        <pc:chgData name="Adriano Borgatto" userId="e50a874dfa6d3f1a" providerId="LiveId" clId="{E1B62480-C7A0-4828-ADC4-FE83388B6916}" dt="2021-05-03T16:44:45.120" v="0" actId="20577"/>
        <pc:sldMkLst>
          <pc:docMk/>
          <pc:sldMk cId="0" sldId="256"/>
        </pc:sldMkLst>
        <pc:spChg chg="mod">
          <ac:chgData name="Adriano Borgatto" userId="e50a874dfa6d3f1a" providerId="LiveId" clId="{E1B62480-C7A0-4828-ADC4-FE83388B6916}" dt="2021-05-03T16:44:45.120" v="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">
        <pc:chgData name="Adriano Borgatto" userId="e50a874dfa6d3f1a" providerId="LiveId" clId="{E1B62480-C7A0-4828-ADC4-FE83388B6916}" dt="2021-05-03T16:46:16.600" v="16" actId="1076"/>
        <pc:sldMkLst>
          <pc:docMk/>
          <pc:sldMk cId="318573516" sldId="265"/>
        </pc:sldMkLst>
        <pc:picChg chg="mod">
          <ac:chgData name="Adriano Borgatto" userId="e50a874dfa6d3f1a" providerId="LiveId" clId="{E1B62480-C7A0-4828-ADC4-FE83388B6916}" dt="2021-05-03T16:46:16.600" v="16" actId="1076"/>
          <ac:picMkLst>
            <pc:docMk/>
            <pc:sldMk cId="318573516" sldId="265"/>
            <ac:picMk id="15363" creationId="{00000000-0000-0000-0000-000000000000}"/>
          </ac:picMkLst>
        </pc:picChg>
      </pc:sldChg>
      <pc:sldChg chg="modSp mod">
        <pc:chgData name="Adriano Borgatto" userId="e50a874dfa6d3f1a" providerId="LiveId" clId="{E1B62480-C7A0-4828-ADC4-FE83388B6916}" dt="2021-05-03T16:46:00.195" v="15" actId="20577"/>
        <pc:sldMkLst>
          <pc:docMk/>
          <pc:sldMk cId="2664844148" sldId="266"/>
        </pc:sldMkLst>
        <pc:spChg chg="mod">
          <ac:chgData name="Adriano Borgatto" userId="e50a874dfa6d3f1a" providerId="LiveId" clId="{E1B62480-C7A0-4828-ADC4-FE83388B6916}" dt="2021-05-03T16:46:00.195" v="15" actId="20577"/>
          <ac:spMkLst>
            <pc:docMk/>
            <pc:sldMk cId="2664844148" sldId="266"/>
            <ac:spMk id="2" creationId="{00000000-0000-0000-0000-000000000000}"/>
          </ac:spMkLst>
        </pc:spChg>
      </pc:sldChg>
      <pc:sldChg chg="modSp mod">
        <pc:chgData name="Adriano Borgatto" userId="e50a874dfa6d3f1a" providerId="LiveId" clId="{E1B62480-C7A0-4828-ADC4-FE83388B6916}" dt="2021-05-03T16:46:32.649" v="17" actId="6549"/>
        <pc:sldMkLst>
          <pc:docMk/>
          <pc:sldMk cId="2079912103" sldId="268"/>
        </pc:sldMkLst>
        <pc:spChg chg="mod">
          <ac:chgData name="Adriano Borgatto" userId="e50a874dfa6d3f1a" providerId="LiveId" clId="{E1B62480-C7A0-4828-ADC4-FE83388B6916}" dt="2021-05-03T16:46:32.649" v="17" actId="6549"/>
          <ac:spMkLst>
            <pc:docMk/>
            <pc:sldMk cId="2079912103" sldId="268"/>
            <ac:spMk id="3" creationId="{00000000-0000-0000-0000-000000000000}"/>
          </ac:spMkLst>
        </pc:spChg>
      </pc:sldChg>
    </pc:docChg>
  </pc:docChgLst>
  <pc:docChgLst>
    <pc:chgData name="Adriano Borgatto" userId="e50a874dfa6d3f1a" providerId="LiveId" clId="{39802CF0-A97D-4491-B3D0-91596D3B72D1}"/>
    <pc:docChg chg="custSel addSld delSld modSld">
      <pc:chgData name="Adriano Borgatto" userId="e50a874dfa6d3f1a" providerId="LiveId" clId="{39802CF0-A97D-4491-B3D0-91596D3B72D1}" dt="2021-05-05T18:01:19.703" v="917" actId="1076"/>
      <pc:docMkLst>
        <pc:docMk/>
      </pc:docMkLst>
      <pc:sldChg chg="addSp delSp modSp mod">
        <pc:chgData name="Adriano Borgatto" userId="e50a874dfa6d3f1a" providerId="LiveId" clId="{39802CF0-A97D-4491-B3D0-91596D3B72D1}" dt="2021-05-03T17:21:35.938" v="552" actId="478"/>
        <pc:sldMkLst>
          <pc:docMk/>
          <pc:sldMk cId="0" sldId="258"/>
        </pc:sldMkLst>
        <pc:spChg chg="mod">
          <ac:chgData name="Adriano Borgatto" userId="e50a874dfa6d3f1a" providerId="LiveId" clId="{39802CF0-A97D-4491-B3D0-91596D3B72D1}" dt="2021-05-03T16:55:12.581" v="372" actId="115"/>
          <ac:spMkLst>
            <pc:docMk/>
            <pc:sldMk cId="0" sldId="258"/>
            <ac:spMk id="6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6:49:58.761" v="30" actId="20577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driano Borgatto" userId="e50a874dfa6d3f1a" providerId="LiveId" clId="{39802CF0-A97D-4491-B3D0-91596D3B72D1}" dt="2021-05-03T16:53:16.157" v="370" actId="1035"/>
          <ac:spMkLst>
            <pc:docMk/>
            <pc:sldMk cId="0" sldId="258"/>
            <ac:spMk id="8" creationId="{4A963A25-B0C3-4602-85C4-26963A0D9560}"/>
          </ac:spMkLst>
        </pc:spChg>
        <pc:spChg chg="del mod">
          <ac:chgData name="Adriano Borgatto" userId="e50a874dfa6d3f1a" providerId="LiveId" clId="{39802CF0-A97D-4491-B3D0-91596D3B72D1}" dt="2021-05-03T17:21:35.938" v="55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39802CF0-A97D-4491-B3D0-91596D3B72D1}" dt="2021-05-03T16:50:54.172" v="104" actId="478"/>
          <ac:picMkLst>
            <pc:docMk/>
            <pc:sldMk cId="0" sldId="258"/>
            <ac:picMk id="13314" creationId="{00000000-0000-0000-0000-000000000000}"/>
          </ac:picMkLst>
        </pc:picChg>
      </pc:sldChg>
      <pc:sldChg chg="delSp">
        <pc:chgData name="Adriano Borgatto" userId="e50a874dfa6d3f1a" providerId="LiveId" clId="{39802CF0-A97D-4491-B3D0-91596D3B72D1}" dt="2021-05-03T17:21:45.809" v="555" actId="478"/>
        <pc:sldMkLst>
          <pc:docMk/>
          <pc:sldMk cId="0" sldId="264"/>
        </pc:sldMkLst>
        <pc:spChg chg="del">
          <ac:chgData name="Adriano Borgatto" userId="e50a874dfa6d3f1a" providerId="LiveId" clId="{39802CF0-A97D-4491-B3D0-91596D3B72D1}" dt="2021-05-03T17:21:45.809" v="555" actId="478"/>
          <ac:spMkLst>
            <pc:docMk/>
            <pc:sldMk cId="0" sldId="264"/>
            <ac:spMk id="5122" creationId="{00000000-0000-0000-0000-000000000000}"/>
          </ac:spMkLst>
        </pc:spChg>
      </pc:sldChg>
      <pc:sldChg chg="addSp delSp modSp">
        <pc:chgData name="Adriano Borgatto" userId="e50a874dfa6d3f1a" providerId="LiveId" clId="{39802CF0-A97D-4491-B3D0-91596D3B72D1}" dt="2021-05-05T18:01:19.703" v="917" actId="1076"/>
        <pc:sldMkLst>
          <pc:docMk/>
          <pc:sldMk cId="318573516" sldId="265"/>
        </pc:sldMkLst>
        <pc:spChg chg="del">
          <ac:chgData name="Adriano Borgatto" userId="e50a874dfa6d3f1a" providerId="LiveId" clId="{39802CF0-A97D-4491-B3D0-91596D3B72D1}" dt="2021-05-03T17:21:49.772" v="556" actId="478"/>
          <ac:spMkLst>
            <pc:docMk/>
            <pc:sldMk cId="318573516" sldId="265"/>
            <ac:spMk id="5122" creationId="{00000000-0000-0000-0000-000000000000}"/>
          </ac:spMkLst>
        </pc:spChg>
        <pc:picChg chg="add mod">
          <ac:chgData name="Adriano Borgatto" userId="e50a874dfa6d3f1a" providerId="LiveId" clId="{39802CF0-A97D-4491-B3D0-91596D3B72D1}" dt="2021-05-05T15:13:14.476" v="902" actId="1076"/>
          <ac:picMkLst>
            <pc:docMk/>
            <pc:sldMk cId="318573516" sldId="265"/>
            <ac:picMk id="6" creationId="{7FD26A7B-E4D4-4346-AB9B-F66497253DE6}"/>
          </ac:picMkLst>
        </pc:picChg>
        <pc:picChg chg="mod">
          <ac:chgData name="Adriano Borgatto" userId="e50a874dfa6d3f1a" providerId="LiveId" clId="{39802CF0-A97D-4491-B3D0-91596D3B72D1}" dt="2021-05-05T15:12:31.761" v="885" actId="1036"/>
          <ac:picMkLst>
            <pc:docMk/>
            <pc:sldMk cId="318573516" sldId="265"/>
            <ac:picMk id="15362" creationId="{00000000-0000-0000-0000-000000000000}"/>
          </ac:picMkLst>
        </pc:picChg>
        <pc:picChg chg="mod">
          <ac:chgData name="Adriano Borgatto" userId="e50a874dfa6d3f1a" providerId="LiveId" clId="{39802CF0-A97D-4491-B3D0-91596D3B72D1}" dt="2021-05-05T18:01:19.703" v="917" actId="1076"/>
          <ac:picMkLst>
            <pc:docMk/>
            <pc:sldMk cId="318573516" sldId="265"/>
            <ac:picMk id="15363" creationId="{00000000-0000-0000-0000-000000000000}"/>
          </ac:picMkLst>
        </pc:picChg>
      </pc:sldChg>
      <pc:sldChg chg="addSp delSp modSp">
        <pc:chgData name="Adriano Borgatto" userId="e50a874dfa6d3f1a" providerId="LiveId" clId="{39802CF0-A97D-4491-B3D0-91596D3B72D1}" dt="2021-05-05T15:13:30.489" v="916" actId="1037"/>
        <pc:sldMkLst>
          <pc:docMk/>
          <pc:sldMk cId="2664844148" sldId="266"/>
        </pc:sldMkLst>
        <pc:spChg chg="del">
          <ac:chgData name="Adriano Borgatto" userId="e50a874dfa6d3f1a" providerId="LiveId" clId="{39802CF0-A97D-4491-B3D0-91596D3B72D1}" dt="2021-05-03T17:21:55.160" v="557" actId="478"/>
          <ac:spMkLst>
            <pc:docMk/>
            <pc:sldMk cId="2664844148" sldId="266"/>
            <ac:spMk id="5122" creationId="{00000000-0000-0000-0000-000000000000}"/>
          </ac:spMkLst>
        </pc:spChg>
        <pc:picChg chg="add mod">
          <ac:chgData name="Adriano Borgatto" userId="e50a874dfa6d3f1a" providerId="LiveId" clId="{39802CF0-A97D-4491-B3D0-91596D3B72D1}" dt="2021-05-05T15:13:23.588" v="911" actId="1038"/>
          <ac:picMkLst>
            <pc:docMk/>
            <pc:sldMk cId="2664844148" sldId="266"/>
            <ac:picMk id="6" creationId="{2103BA1E-DE43-49CC-9DA8-4A8A1E1E548C}"/>
          </ac:picMkLst>
        </pc:picChg>
        <pc:picChg chg="mod">
          <ac:chgData name="Adriano Borgatto" userId="e50a874dfa6d3f1a" providerId="LiveId" clId="{39802CF0-A97D-4491-B3D0-91596D3B72D1}" dt="2021-05-05T15:13:30.489" v="916" actId="1037"/>
          <ac:picMkLst>
            <pc:docMk/>
            <pc:sldMk cId="2664844148" sldId="266"/>
            <ac:picMk id="16386" creationId="{00000000-0000-0000-0000-000000000000}"/>
          </ac:picMkLst>
        </pc:picChg>
      </pc:sldChg>
      <pc:sldChg chg="delSp modSp">
        <pc:chgData name="Adriano Borgatto" userId="e50a874dfa6d3f1a" providerId="LiveId" clId="{39802CF0-A97D-4491-B3D0-91596D3B72D1}" dt="2021-05-03T17:22:03.624" v="559" actId="478"/>
        <pc:sldMkLst>
          <pc:docMk/>
          <pc:sldMk cId="2498204887" sldId="267"/>
        </pc:sldMkLst>
        <pc:spChg chg="del mod">
          <ac:chgData name="Adriano Borgatto" userId="e50a874dfa6d3f1a" providerId="LiveId" clId="{39802CF0-A97D-4491-B3D0-91596D3B72D1}" dt="2021-05-03T17:22:03.624" v="559" actId="478"/>
          <ac:spMkLst>
            <pc:docMk/>
            <pc:sldMk cId="2498204887" sldId="267"/>
            <ac:spMk id="5122" creationId="{00000000-0000-0000-0000-000000000000}"/>
          </ac:spMkLst>
        </pc:spChg>
      </pc:sldChg>
      <pc:sldChg chg="addSp delSp modSp mod">
        <pc:chgData name="Adriano Borgatto" userId="e50a874dfa6d3f1a" providerId="LiveId" clId="{39802CF0-A97D-4491-B3D0-91596D3B72D1}" dt="2021-05-03T17:22:10.276" v="560" actId="478"/>
        <pc:sldMkLst>
          <pc:docMk/>
          <pc:sldMk cId="2079912103" sldId="268"/>
        </pc:sldMkLst>
        <pc:spChg chg="del mod">
          <ac:chgData name="Adriano Borgatto" userId="e50a874dfa6d3f1a" providerId="LiveId" clId="{39802CF0-A97D-4491-B3D0-91596D3B72D1}" dt="2021-05-03T17:15:38.362" v="451" actId="478"/>
          <ac:spMkLst>
            <pc:docMk/>
            <pc:sldMk cId="2079912103" sldId="268"/>
            <ac:spMk id="3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15:44.574" v="463" actId="20577"/>
          <ac:spMkLst>
            <pc:docMk/>
            <pc:sldMk cId="2079912103" sldId="268"/>
            <ac:spMk id="4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22:10.276" v="560" actId="478"/>
          <ac:spMkLst>
            <pc:docMk/>
            <pc:sldMk cId="2079912103" sldId="268"/>
            <ac:spMk id="5122" creationId="{00000000-0000-0000-0000-000000000000}"/>
          </ac:spMkLst>
        </pc:spChg>
        <pc:graphicFrameChg chg="add del mod">
          <ac:chgData name="Adriano Borgatto" userId="e50a874dfa6d3f1a" providerId="LiveId" clId="{39802CF0-A97D-4491-B3D0-91596D3B72D1}" dt="2021-05-03T17:14:00.377" v="399"/>
          <ac:graphicFrameMkLst>
            <pc:docMk/>
            <pc:sldMk cId="2079912103" sldId="268"/>
            <ac:graphicFrameMk id="5" creationId="{BA6998D9-C430-48CC-B13F-FA5A8F166183}"/>
          </ac:graphicFrameMkLst>
        </pc:graphicFrameChg>
        <pc:graphicFrameChg chg="add mod modGraphic">
          <ac:chgData name="Adriano Borgatto" userId="e50a874dfa6d3f1a" providerId="LiveId" clId="{39802CF0-A97D-4491-B3D0-91596D3B72D1}" dt="2021-05-03T17:19:47.110" v="548" actId="1035"/>
          <ac:graphicFrameMkLst>
            <pc:docMk/>
            <pc:sldMk cId="2079912103" sldId="268"/>
            <ac:graphicFrameMk id="6" creationId="{051D51BA-9D25-450D-8E81-344F1FE6B8F6}"/>
          </ac:graphicFrameMkLst>
        </pc:graphicFrameChg>
        <pc:picChg chg="del mod modCrop">
          <ac:chgData name="Adriano Borgatto" userId="e50a874dfa6d3f1a" providerId="LiveId" clId="{39802CF0-A97D-4491-B3D0-91596D3B72D1}" dt="2021-05-03T17:13:43.851" v="397" actId="478"/>
          <ac:picMkLst>
            <pc:docMk/>
            <pc:sldMk cId="2079912103" sldId="268"/>
            <ac:picMk id="2" creationId="{267EB5F0-C8FA-4533-9781-017C746864D6}"/>
          </ac:picMkLst>
        </pc:picChg>
        <pc:picChg chg="del mod">
          <ac:chgData name="Adriano Borgatto" userId="e50a874dfa6d3f1a" providerId="LiveId" clId="{39802CF0-A97D-4491-B3D0-91596D3B72D1}" dt="2021-05-03T17:03:06.202" v="375" actId="478"/>
          <ac:picMkLst>
            <pc:docMk/>
            <pc:sldMk cId="2079912103" sldId="268"/>
            <ac:picMk id="17412" creationId="{00000000-0000-0000-0000-000000000000}"/>
          </ac:picMkLst>
        </pc:picChg>
      </pc:sldChg>
      <pc:sldChg chg="del">
        <pc:chgData name="Adriano Borgatto" userId="e50a874dfa6d3f1a" providerId="LiveId" clId="{39802CF0-A97D-4491-B3D0-91596D3B72D1}" dt="2021-05-03T17:20:42.908" v="549" actId="47"/>
        <pc:sldMkLst>
          <pc:docMk/>
          <pc:sldMk cId="369347213" sldId="269"/>
        </pc:sldMkLst>
      </pc:sldChg>
      <pc:sldChg chg="del">
        <pc:chgData name="Adriano Borgatto" userId="e50a874dfa6d3f1a" providerId="LiveId" clId="{39802CF0-A97D-4491-B3D0-91596D3B72D1}" dt="2021-05-03T17:20:48.353" v="550" actId="47"/>
        <pc:sldMkLst>
          <pc:docMk/>
          <pc:sldMk cId="4002125033" sldId="270"/>
        </pc:sldMkLst>
      </pc:sldChg>
      <pc:sldChg chg="addSp delSp modSp mod">
        <pc:chgData name="Adriano Borgatto" userId="e50a874dfa6d3f1a" providerId="LiveId" clId="{39802CF0-A97D-4491-B3D0-91596D3B72D1}" dt="2021-05-03T17:28:15.008" v="703" actId="478"/>
        <pc:sldMkLst>
          <pc:docMk/>
          <pc:sldMk cId="1971199154" sldId="271"/>
        </pc:sldMkLst>
        <pc:spChg chg="mod">
          <ac:chgData name="Adriano Borgatto" userId="e50a874dfa6d3f1a" providerId="LiveId" clId="{39802CF0-A97D-4491-B3D0-91596D3B72D1}" dt="2021-05-03T17:26:56.360" v="688" actId="1038"/>
          <ac:spMkLst>
            <pc:docMk/>
            <pc:sldMk cId="1971199154" sldId="271"/>
            <ac:spMk id="5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27:00.328" v="690" actId="1037"/>
          <ac:spMkLst>
            <pc:docMk/>
            <pc:sldMk cId="1971199154" sldId="271"/>
            <ac:spMk id="7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28:15.008" v="703" actId="478"/>
          <ac:spMkLst>
            <pc:docMk/>
            <pc:sldMk cId="1971199154" sldId="271"/>
            <ac:spMk id="5122" creationId="{00000000-0000-0000-0000-000000000000}"/>
          </ac:spMkLst>
        </pc:spChg>
        <pc:picChg chg="add mod ord modCrop">
          <ac:chgData name="Adriano Borgatto" userId="e50a874dfa6d3f1a" providerId="LiveId" clId="{39802CF0-A97D-4491-B3D0-91596D3B72D1}" dt="2021-05-03T17:24:08.322" v="569" actId="167"/>
          <ac:picMkLst>
            <pc:docMk/>
            <pc:sldMk cId="1971199154" sldId="271"/>
            <ac:picMk id="6" creationId="{FAA26E45-C211-45FF-9110-30CC97C70701}"/>
          </ac:picMkLst>
        </pc:picChg>
        <pc:picChg chg="add mod ord modCrop">
          <ac:chgData name="Adriano Borgatto" userId="e50a874dfa6d3f1a" providerId="LiveId" clId="{39802CF0-A97D-4491-B3D0-91596D3B72D1}" dt="2021-05-03T17:27:55.822" v="700" actId="167"/>
          <ac:picMkLst>
            <pc:docMk/>
            <pc:sldMk cId="1971199154" sldId="271"/>
            <ac:picMk id="9" creationId="{77F7353A-F8E8-4C91-BA92-3B63A80D2091}"/>
          </ac:picMkLst>
        </pc:picChg>
        <pc:picChg chg="del mod">
          <ac:chgData name="Adriano Borgatto" userId="e50a874dfa6d3f1a" providerId="LiveId" clId="{39802CF0-A97D-4491-B3D0-91596D3B72D1}" dt="2021-05-03T17:23:40.780" v="562" actId="478"/>
          <ac:picMkLst>
            <pc:docMk/>
            <pc:sldMk cId="1971199154" sldId="271"/>
            <ac:picMk id="1026" creationId="{00000000-0000-0000-0000-000000000000}"/>
          </ac:picMkLst>
        </pc:picChg>
        <pc:picChg chg="mod">
          <ac:chgData name="Adriano Borgatto" userId="e50a874dfa6d3f1a" providerId="LiveId" clId="{39802CF0-A97D-4491-B3D0-91596D3B72D1}" dt="2021-05-03T17:28:01.406" v="702" actId="167"/>
          <ac:picMkLst>
            <pc:docMk/>
            <pc:sldMk cId="1971199154" sldId="271"/>
            <ac:picMk id="1027" creationId="{00000000-0000-0000-0000-000000000000}"/>
          </ac:picMkLst>
        </pc:picChg>
        <pc:picChg chg="del mod">
          <ac:chgData name="Adriano Borgatto" userId="e50a874dfa6d3f1a" providerId="LiveId" clId="{39802CF0-A97D-4491-B3D0-91596D3B72D1}" dt="2021-05-03T17:27:26.119" v="692" actId="478"/>
          <ac:picMkLst>
            <pc:docMk/>
            <pc:sldMk cId="1971199154" sldId="271"/>
            <ac:picMk id="20484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32:03.431" v="772" actId="1035"/>
        <pc:sldMkLst>
          <pc:docMk/>
          <pc:sldMk cId="1554195278" sldId="272"/>
        </pc:sldMkLst>
        <pc:spChg chg="del">
          <ac:chgData name="Adriano Borgatto" userId="e50a874dfa6d3f1a" providerId="LiveId" clId="{39802CF0-A97D-4491-B3D0-91596D3B72D1}" dt="2021-05-03T17:31:16.863" v="724" actId="478"/>
          <ac:spMkLst>
            <pc:docMk/>
            <pc:sldMk cId="1554195278" sldId="272"/>
            <ac:spMk id="5122" creationId="{00000000-0000-0000-0000-000000000000}"/>
          </ac:spMkLst>
        </pc:spChg>
        <pc:picChg chg="add mod modCrop">
          <ac:chgData name="Adriano Borgatto" userId="e50a874dfa6d3f1a" providerId="LiveId" clId="{39802CF0-A97D-4491-B3D0-91596D3B72D1}" dt="2021-05-03T17:32:03.431" v="772" actId="1035"/>
          <ac:picMkLst>
            <pc:docMk/>
            <pc:sldMk cId="1554195278" sldId="272"/>
            <ac:picMk id="3" creationId="{0B7DD0D0-3673-4DDB-A1BC-67A069B2586B}"/>
          </ac:picMkLst>
        </pc:picChg>
        <pc:picChg chg="del mod">
          <ac:chgData name="Adriano Borgatto" userId="e50a874dfa6d3f1a" providerId="LiveId" clId="{39802CF0-A97D-4491-B3D0-91596D3B72D1}" dt="2021-05-03T17:30:48.343" v="705" actId="478"/>
          <ac:picMkLst>
            <pc:docMk/>
            <pc:sldMk cId="1554195278" sldId="272"/>
            <ac:picMk id="21507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44:35.691" v="819" actId="478"/>
        <pc:sldMkLst>
          <pc:docMk/>
          <pc:sldMk cId="14289791" sldId="273"/>
        </pc:sldMkLst>
        <pc:spChg chg="del">
          <ac:chgData name="Adriano Borgatto" userId="e50a874dfa6d3f1a" providerId="LiveId" clId="{39802CF0-A97D-4491-B3D0-91596D3B72D1}" dt="2021-05-03T17:44:35.691" v="819" actId="478"/>
          <ac:spMkLst>
            <pc:docMk/>
            <pc:sldMk cId="14289791" sldId="273"/>
            <ac:spMk id="5122" creationId="{00000000-0000-0000-0000-000000000000}"/>
          </ac:spMkLst>
        </pc:spChg>
        <pc:picChg chg="add del mod modCrop">
          <ac:chgData name="Adriano Borgatto" userId="e50a874dfa6d3f1a" providerId="LiveId" clId="{39802CF0-A97D-4491-B3D0-91596D3B72D1}" dt="2021-05-03T17:39:24.327" v="793" actId="478"/>
          <ac:picMkLst>
            <pc:docMk/>
            <pc:sldMk cId="14289791" sldId="273"/>
            <ac:picMk id="3" creationId="{B8B50861-14A7-40D8-A50C-6F0D5C82B026}"/>
          </ac:picMkLst>
        </pc:picChg>
        <pc:picChg chg="mod">
          <ac:chgData name="Adriano Borgatto" userId="e50a874dfa6d3f1a" providerId="LiveId" clId="{39802CF0-A97D-4491-B3D0-91596D3B72D1}" dt="2021-05-03T17:37:31.251" v="791" actId="1076"/>
          <ac:picMkLst>
            <pc:docMk/>
            <pc:sldMk cId="14289791" sldId="273"/>
            <ac:picMk id="7" creationId="{00000000-0000-0000-0000-000000000000}"/>
          </ac:picMkLst>
        </pc:picChg>
        <pc:picChg chg="add mod modCrop">
          <ac:chgData name="Adriano Borgatto" userId="e50a874dfa6d3f1a" providerId="LiveId" clId="{39802CF0-A97D-4491-B3D0-91596D3B72D1}" dt="2021-05-03T17:39:48.189" v="800" actId="1038"/>
          <ac:picMkLst>
            <pc:docMk/>
            <pc:sldMk cId="14289791" sldId="273"/>
            <ac:picMk id="8" creationId="{4D33AEF3-BA8C-4688-802A-8BE08FFE6DF8}"/>
          </ac:picMkLst>
        </pc:picChg>
        <pc:picChg chg="del">
          <ac:chgData name="Adriano Borgatto" userId="e50a874dfa6d3f1a" providerId="LiveId" clId="{39802CF0-A97D-4491-B3D0-91596D3B72D1}" dt="2021-05-03T17:37:00.941" v="773" actId="478"/>
          <ac:picMkLst>
            <pc:docMk/>
            <pc:sldMk cId="14289791" sldId="273"/>
            <ac:picMk id="22534" creationId="{00000000-0000-0000-0000-000000000000}"/>
          </ac:picMkLst>
        </pc:picChg>
      </pc:sldChg>
      <pc:sldChg chg="delSp modSp mod">
        <pc:chgData name="Adriano Borgatto" userId="e50a874dfa6d3f1a" providerId="LiveId" clId="{39802CF0-A97D-4491-B3D0-91596D3B72D1}" dt="2021-05-03T17:44:40.619" v="820" actId="478"/>
        <pc:sldMkLst>
          <pc:docMk/>
          <pc:sldMk cId="1838051365" sldId="274"/>
        </pc:sldMkLst>
        <pc:spChg chg="mod">
          <ac:chgData name="Adriano Borgatto" userId="e50a874dfa6d3f1a" providerId="LiveId" clId="{39802CF0-A97D-4491-B3D0-91596D3B72D1}" dt="2021-05-03T17:41:53.460" v="810" actId="20577"/>
          <ac:spMkLst>
            <pc:docMk/>
            <pc:sldMk cId="1838051365" sldId="274"/>
            <ac:spMk id="5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42:28.034" v="817" actId="20577"/>
          <ac:spMkLst>
            <pc:docMk/>
            <pc:sldMk cId="1838051365" sldId="274"/>
            <ac:spMk id="10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44:40.619" v="820" actId="478"/>
          <ac:spMkLst>
            <pc:docMk/>
            <pc:sldMk cId="1838051365" sldId="274"/>
            <ac:spMk id="5122" creationId="{00000000-0000-0000-0000-000000000000}"/>
          </ac:spMkLst>
        </pc:spChg>
        <pc:picChg chg="mod">
          <ac:chgData name="Adriano Borgatto" userId="e50a874dfa6d3f1a" providerId="LiveId" clId="{39802CF0-A97D-4491-B3D0-91596D3B72D1}" dt="2021-05-03T17:44:22.962" v="818" actId="1076"/>
          <ac:picMkLst>
            <pc:docMk/>
            <pc:sldMk cId="1838051365" sldId="274"/>
            <ac:picMk id="23554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46:25.631" v="831" actId="167"/>
        <pc:sldMkLst>
          <pc:docMk/>
          <pc:sldMk cId="2021863983" sldId="275"/>
        </pc:sldMkLst>
        <pc:spChg chg="del">
          <ac:chgData name="Adriano Borgatto" userId="e50a874dfa6d3f1a" providerId="LiveId" clId="{39802CF0-A97D-4491-B3D0-91596D3B72D1}" dt="2021-05-03T17:44:45.841" v="821" actId="478"/>
          <ac:spMkLst>
            <pc:docMk/>
            <pc:sldMk cId="2021863983" sldId="275"/>
            <ac:spMk id="5122" creationId="{00000000-0000-0000-0000-000000000000}"/>
          </ac:spMkLst>
        </pc:spChg>
        <pc:picChg chg="add mod ord modCrop">
          <ac:chgData name="Adriano Borgatto" userId="e50a874dfa6d3f1a" providerId="LiveId" clId="{39802CF0-A97D-4491-B3D0-91596D3B72D1}" dt="2021-05-03T17:46:25.631" v="831" actId="167"/>
          <ac:picMkLst>
            <pc:docMk/>
            <pc:sldMk cId="2021863983" sldId="275"/>
            <ac:picMk id="6" creationId="{6E7656E2-CBED-4810-81B2-455B77A902BE}"/>
          </ac:picMkLst>
        </pc:picChg>
        <pc:picChg chg="del">
          <ac:chgData name="Adriano Borgatto" userId="e50a874dfa6d3f1a" providerId="LiveId" clId="{39802CF0-A97D-4491-B3D0-91596D3B72D1}" dt="2021-05-03T17:45:45.851" v="822" actId="478"/>
          <ac:picMkLst>
            <pc:docMk/>
            <pc:sldMk cId="2021863983" sldId="275"/>
            <ac:picMk id="24579" creationId="{00000000-0000-0000-0000-000000000000}"/>
          </ac:picMkLst>
        </pc:picChg>
      </pc:sldChg>
      <pc:sldChg chg="del">
        <pc:chgData name="Adriano Borgatto" userId="e50a874dfa6d3f1a" providerId="LiveId" clId="{39802CF0-A97D-4491-B3D0-91596D3B72D1}" dt="2021-05-03T17:40:46.894" v="801" actId="47"/>
        <pc:sldMkLst>
          <pc:docMk/>
          <pc:sldMk cId="2198328317" sldId="276"/>
        </pc:sldMkLst>
      </pc:sldChg>
      <pc:sldChg chg="delSp modSp add">
        <pc:chgData name="Adriano Borgatto" userId="e50a874dfa6d3f1a" providerId="LiveId" clId="{39802CF0-A97D-4491-B3D0-91596D3B72D1}" dt="2021-05-03T17:21:41.137" v="554" actId="478"/>
        <pc:sldMkLst>
          <pc:docMk/>
          <pc:sldMk cId="3927670067" sldId="277"/>
        </pc:sldMkLst>
        <pc:spChg chg="del mod">
          <ac:chgData name="Adriano Borgatto" userId="e50a874dfa6d3f1a" providerId="LiveId" clId="{39802CF0-A97D-4491-B3D0-91596D3B72D1}" dt="2021-05-03T17:21:41.137" v="554" actId="478"/>
          <ac:spMkLst>
            <pc:docMk/>
            <pc:sldMk cId="3927670067" sldId="277"/>
            <ac:spMk id="4098" creationId="{00000000-0000-0000-0000-000000000000}"/>
          </ac:spMkLst>
        </pc:spChg>
      </pc:sldChg>
    </pc:docChg>
  </pc:docChgLst>
  <pc:docChgLst>
    <pc:chgData name="Adriano Borgatto" userId="e50a874dfa6d3f1a" providerId="LiveId" clId="{57F024B3-0511-45B8-8D6E-1ADE187E7CD3}"/>
    <pc:docChg chg="custSel addSld delSld modSld">
      <pc:chgData name="Adriano Borgatto" userId="e50a874dfa6d3f1a" providerId="LiveId" clId="{57F024B3-0511-45B8-8D6E-1ADE187E7CD3}" dt="2022-03-26T10:07:48.823" v="311" actId="20577"/>
      <pc:docMkLst>
        <pc:docMk/>
      </pc:docMkLst>
      <pc:sldChg chg="modSp mod">
        <pc:chgData name="Adriano Borgatto" userId="e50a874dfa6d3f1a" providerId="LiveId" clId="{57F024B3-0511-45B8-8D6E-1ADE187E7CD3}" dt="2022-03-26T10:07:34.817" v="310" actId="6549"/>
        <pc:sldMkLst>
          <pc:docMk/>
          <pc:sldMk cId="0" sldId="256"/>
        </pc:sldMkLst>
        <pc:spChg chg="mod">
          <ac:chgData name="Adriano Borgatto" userId="e50a874dfa6d3f1a" providerId="LiveId" clId="{57F024B3-0511-45B8-8D6E-1ADE187E7CD3}" dt="2022-03-26T10:07:34.817" v="310" actId="6549"/>
          <ac:spMkLst>
            <pc:docMk/>
            <pc:sldMk cId="0" sldId="256"/>
            <ac:spMk id="5" creationId="{A308A3A4-8EFB-419B-BFAE-8E0D41FC1A46}"/>
          </ac:spMkLst>
        </pc:spChg>
      </pc:sldChg>
      <pc:sldChg chg="modSp mod">
        <pc:chgData name="Adriano Borgatto" userId="e50a874dfa6d3f1a" providerId="LiveId" clId="{57F024B3-0511-45B8-8D6E-1ADE187E7CD3}" dt="2022-03-26T10:07:48.823" v="311" actId="20577"/>
        <pc:sldMkLst>
          <pc:docMk/>
          <pc:sldMk cId="2498204887" sldId="267"/>
        </pc:sldMkLst>
        <pc:spChg chg="mod">
          <ac:chgData name="Adriano Borgatto" userId="e50a874dfa6d3f1a" providerId="LiveId" clId="{57F024B3-0511-45B8-8D6E-1ADE187E7CD3}" dt="2022-03-26T10:07:48.823" v="311" actId="2057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57F024B3-0511-45B8-8D6E-1ADE187E7CD3}" dt="2022-03-26T09:44:37.584" v="81" actId="1038"/>
        <pc:sldMkLst>
          <pc:docMk/>
          <pc:sldMk cId="1971199154" sldId="271"/>
        </pc:sldMkLst>
        <pc:spChg chg="mod">
          <ac:chgData name="Adriano Borgatto" userId="e50a874dfa6d3f1a" providerId="LiveId" clId="{57F024B3-0511-45B8-8D6E-1ADE187E7CD3}" dt="2022-03-26T09:39:34.149" v="59" actId="20577"/>
          <ac:spMkLst>
            <pc:docMk/>
            <pc:sldMk cId="1971199154" sldId="271"/>
            <ac:spMk id="4" creationId="{00000000-0000-0000-0000-000000000000}"/>
          </ac:spMkLst>
        </pc:spChg>
        <pc:spChg chg="del">
          <ac:chgData name="Adriano Borgatto" userId="e50a874dfa6d3f1a" providerId="LiveId" clId="{57F024B3-0511-45B8-8D6E-1ADE187E7CD3}" dt="2022-03-26T09:39:39.898" v="60" actId="478"/>
          <ac:spMkLst>
            <pc:docMk/>
            <pc:sldMk cId="1971199154" sldId="271"/>
            <ac:spMk id="5" creationId="{00000000-0000-0000-0000-000000000000}"/>
          </ac:spMkLst>
        </pc:spChg>
        <pc:spChg chg="del">
          <ac:chgData name="Adriano Borgatto" userId="e50a874dfa6d3f1a" providerId="LiveId" clId="{57F024B3-0511-45B8-8D6E-1ADE187E7CD3}" dt="2022-03-26T09:39:43.506" v="61" actId="478"/>
          <ac:spMkLst>
            <pc:docMk/>
            <pc:sldMk cId="1971199154" sldId="271"/>
            <ac:spMk id="6" creationId="{FFFFBD28-DEB5-43E8-A994-4BB4DAB72F48}"/>
          </ac:spMkLst>
        </pc:spChg>
        <pc:picChg chg="add mod">
          <ac:chgData name="Adriano Borgatto" userId="e50a874dfa6d3f1a" providerId="LiveId" clId="{57F024B3-0511-45B8-8D6E-1ADE187E7CD3}" dt="2022-03-26T09:43:57.187" v="74" actId="1035"/>
          <ac:picMkLst>
            <pc:docMk/>
            <pc:sldMk cId="1971199154" sldId="271"/>
            <ac:picMk id="3" creationId="{FBF46A90-626A-4743-8096-ED6E3A750BB4}"/>
          </ac:picMkLst>
        </pc:picChg>
        <pc:picChg chg="add mod">
          <ac:chgData name="Adriano Borgatto" userId="e50a874dfa6d3f1a" providerId="LiveId" clId="{57F024B3-0511-45B8-8D6E-1ADE187E7CD3}" dt="2022-03-26T09:44:37.584" v="81" actId="1038"/>
          <ac:picMkLst>
            <pc:docMk/>
            <pc:sldMk cId="1971199154" sldId="271"/>
            <ac:picMk id="8" creationId="{E0A4D412-09B6-494A-A52E-E04295550A6B}"/>
          </ac:picMkLst>
        </pc:picChg>
      </pc:sldChg>
      <pc:sldChg chg="addSp delSp modSp add mod">
        <pc:chgData name="Adriano Borgatto" userId="e50a874dfa6d3f1a" providerId="LiveId" clId="{57F024B3-0511-45B8-8D6E-1ADE187E7CD3}" dt="2022-03-26T09:47:55.868" v="119" actId="1036"/>
        <pc:sldMkLst>
          <pc:docMk/>
          <pc:sldMk cId="1003071340" sldId="272"/>
        </pc:sldMkLst>
        <pc:spChg chg="mod">
          <ac:chgData name="Adriano Borgatto" userId="e50a874dfa6d3f1a" providerId="LiveId" clId="{57F024B3-0511-45B8-8D6E-1ADE187E7CD3}" dt="2022-03-26T09:45:27.416" v="92" actId="207"/>
          <ac:spMkLst>
            <pc:docMk/>
            <pc:sldMk cId="1003071340" sldId="272"/>
            <ac:spMk id="4" creationId="{00000000-0000-0000-0000-000000000000}"/>
          </ac:spMkLst>
        </pc:spChg>
        <pc:picChg chg="add mod">
          <ac:chgData name="Adriano Borgatto" userId="e50a874dfa6d3f1a" providerId="LiveId" clId="{57F024B3-0511-45B8-8D6E-1ADE187E7CD3}" dt="2022-03-26T09:47:55.868" v="119" actId="1036"/>
          <ac:picMkLst>
            <pc:docMk/>
            <pc:sldMk cId="1003071340" sldId="272"/>
            <ac:picMk id="3" creationId="{C4F6C90C-C0BA-4446-9ED4-641A0A3A1641}"/>
          </ac:picMkLst>
        </pc:picChg>
        <pc:picChg chg="add del mod">
          <ac:chgData name="Adriano Borgatto" userId="e50a874dfa6d3f1a" providerId="LiveId" clId="{57F024B3-0511-45B8-8D6E-1ADE187E7CD3}" dt="2022-03-26T09:47:20.423" v="111" actId="478"/>
          <ac:picMkLst>
            <pc:docMk/>
            <pc:sldMk cId="1003071340" sldId="272"/>
            <ac:picMk id="6" creationId="{20C40CDF-9038-41B2-9CA2-8F8EFE719007}"/>
          </ac:picMkLst>
        </pc:picChg>
        <pc:picChg chg="add mod">
          <ac:chgData name="Adriano Borgatto" userId="e50a874dfa6d3f1a" providerId="LiveId" clId="{57F024B3-0511-45B8-8D6E-1ADE187E7CD3}" dt="2022-03-26T09:47:53.603" v="116" actId="14100"/>
          <ac:picMkLst>
            <pc:docMk/>
            <pc:sldMk cId="1003071340" sldId="272"/>
            <ac:picMk id="8" creationId="{02AB7918-F32D-4A24-8FF2-500E5E654F7C}"/>
          </ac:picMkLst>
        </pc:picChg>
      </pc:sldChg>
      <pc:sldChg chg="addSp modSp add mod">
        <pc:chgData name="Adriano Borgatto" userId="e50a874dfa6d3f1a" providerId="LiveId" clId="{57F024B3-0511-45B8-8D6E-1ADE187E7CD3}" dt="2022-03-26T09:48:39.373" v="123" actId="14100"/>
        <pc:sldMkLst>
          <pc:docMk/>
          <pc:sldMk cId="1126793949" sldId="273"/>
        </pc:sldMkLst>
        <pc:spChg chg="mod">
          <ac:chgData name="Adriano Borgatto" userId="e50a874dfa6d3f1a" providerId="LiveId" clId="{57F024B3-0511-45B8-8D6E-1ADE187E7CD3}" dt="2022-03-26T09:48:17.175" v="120"/>
          <ac:spMkLst>
            <pc:docMk/>
            <pc:sldMk cId="1126793949" sldId="273"/>
            <ac:spMk id="4" creationId="{00000000-0000-0000-0000-000000000000}"/>
          </ac:spMkLst>
        </pc:spChg>
        <pc:picChg chg="add mod">
          <ac:chgData name="Adriano Borgatto" userId="e50a874dfa6d3f1a" providerId="LiveId" clId="{57F024B3-0511-45B8-8D6E-1ADE187E7CD3}" dt="2022-03-26T09:48:39.373" v="123" actId="14100"/>
          <ac:picMkLst>
            <pc:docMk/>
            <pc:sldMk cId="1126793949" sldId="273"/>
            <ac:picMk id="3" creationId="{103E4FE8-F1C9-4E1D-949E-96531BF34AE7}"/>
          </ac:picMkLst>
        </pc:picChg>
      </pc:sldChg>
      <pc:sldChg chg="addSp modSp add mod">
        <pc:chgData name="Adriano Borgatto" userId="e50a874dfa6d3f1a" providerId="LiveId" clId="{57F024B3-0511-45B8-8D6E-1ADE187E7CD3}" dt="2022-03-26T09:54:40.225" v="197" actId="948"/>
        <pc:sldMkLst>
          <pc:docMk/>
          <pc:sldMk cId="3574316283" sldId="274"/>
        </pc:sldMkLst>
        <pc:spChg chg="mod">
          <ac:chgData name="Adriano Borgatto" userId="e50a874dfa6d3f1a" providerId="LiveId" clId="{57F024B3-0511-45B8-8D6E-1ADE187E7CD3}" dt="2022-03-26T09:49:17.012" v="143" actId="207"/>
          <ac:spMkLst>
            <pc:docMk/>
            <pc:sldMk cId="3574316283" sldId="274"/>
            <ac:spMk id="4" creationId="{00000000-0000-0000-0000-000000000000}"/>
          </ac:spMkLst>
        </pc:spChg>
        <pc:spChg chg="add mod">
          <ac:chgData name="Adriano Borgatto" userId="e50a874dfa6d3f1a" providerId="LiveId" clId="{57F024B3-0511-45B8-8D6E-1ADE187E7CD3}" dt="2022-03-26T09:54:40.225" v="197" actId="948"/>
          <ac:spMkLst>
            <pc:docMk/>
            <pc:sldMk cId="3574316283" sldId="274"/>
            <ac:spMk id="5" creationId="{5CC4423A-C0D6-4716-A4C0-F9B46C364B56}"/>
          </ac:spMkLst>
        </pc:spChg>
        <pc:picChg chg="add mod">
          <ac:chgData name="Adriano Borgatto" userId="e50a874dfa6d3f1a" providerId="LiveId" clId="{57F024B3-0511-45B8-8D6E-1ADE187E7CD3}" dt="2022-03-26T09:50:01.236" v="151" actId="1038"/>
          <ac:picMkLst>
            <pc:docMk/>
            <pc:sldMk cId="3574316283" sldId="274"/>
            <ac:picMk id="3" creationId="{38271473-CB94-412E-8AA3-0F375EAF2A73}"/>
          </ac:picMkLst>
        </pc:picChg>
      </pc:sldChg>
      <pc:sldChg chg="addSp modSp add mod">
        <pc:chgData name="Adriano Borgatto" userId="e50a874dfa6d3f1a" providerId="LiveId" clId="{57F024B3-0511-45B8-8D6E-1ADE187E7CD3}" dt="2022-03-26T09:56:17.754" v="217" actId="1038"/>
        <pc:sldMkLst>
          <pc:docMk/>
          <pc:sldMk cId="2715516743" sldId="275"/>
        </pc:sldMkLst>
        <pc:spChg chg="mod">
          <ac:chgData name="Adriano Borgatto" userId="e50a874dfa6d3f1a" providerId="LiveId" clId="{57F024B3-0511-45B8-8D6E-1ADE187E7CD3}" dt="2022-03-26T09:55:07.655" v="210" actId="5793"/>
          <ac:spMkLst>
            <pc:docMk/>
            <pc:sldMk cId="2715516743" sldId="275"/>
            <ac:spMk id="4" creationId="{00000000-0000-0000-0000-000000000000}"/>
          </ac:spMkLst>
        </pc:spChg>
        <pc:picChg chg="add mod">
          <ac:chgData name="Adriano Borgatto" userId="e50a874dfa6d3f1a" providerId="LiveId" clId="{57F024B3-0511-45B8-8D6E-1ADE187E7CD3}" dt="2022-03-26T09:56:17.754" v="217" actId="1038"/>
          <ac:picMkLst>
            <pc:docMk/>
            <pc:sldMk cId="2715516743" sldId="275"/>
            <ac:picMk id="3" creationId="{B3E04415-D26C-492C-83C4-813F865E7223}"/>
          </ac:picMkLst>
        </pc:picChg>
      </pc:sldChg>
      <pc:sldChg chg="addSp modSp add mod">
        <pc:chgData name="Adriano Borgatto" userId="e50a874dfa6d3f1a" providerId="LiveId" clId="{57F024B3-0511-45B8-8D6E-1ADE187E7CD3}" dt="2022-03-26T09:57:19.018" v="239" actId="207"/>
        <pc:sldMkLst>
          <pc:docMk/>
          <pc:sldMk cId="545632978" sldId="276"/>
        </pc:sldMkLst>
        <pc:spChg chg="mod">
          <ac:chgData name="Adriano Borgatto" userId="e50a874dfa6d3f1a" providerId="LiveId" clId="{57F024B3-0511-45B8-8D6E-1ADE187E7CD3}" dt="2022-03-26T09:57:19.018" v="239" actId="207"/>
          <ac:spMkLst>
            <pc:docMk/>
            <pc:sldMk cId="545632978" sldId="276"/>
            <ac:spMk id="4" creationId="{00000000-0000-0000-0000-000000000000}"/>
          </ac:spMkLst>
        </pc:spChg>
        <pc:picChg chg="add mod">
          <ac:chgData name="Adriano Borgatto" userId="e50a874dfa6d3f1a" providerId="LiveId" clId="{57F024B3-0511-45B8-8D6E-1ADE187E7CD3}" dt="2022-03-26T09:57:05.084" v="220" actId="14100"/>
          <ac:picMkLst>
            <pc:docMk/>
            <pc:sldMk cId="545632978" sldId="276"/>
            <ac:picMk id="3" creationId="{A6B43F11-D4AE-4A05-841C-78D438FF1FBD}"/>
          </ac:picMkLst>
        </pc:picChg>
      </pc:sldChg>
      <pc:sldChg chg="addSp modSp add mod">
        <pc:chgData name="Adriano Borgatto" userId="e50a874dfa6d3f1a" providerId="LiveId" clId="{57F024B3-0511-45B8-8D6E-1ADE187E7CD3}" dt="2022-03-26T10:07:12.005" v="306" actId="1036"/>
        <pc:sldMkLst>
          <pc:docMk/>
          <pc:sldMk cId="4031630822" sldId="277"/>
        </pc:sldMkLst>
        <pc:spChg chg="add mod">
          <ac:chgData name="Adriano Borgatto" userId="e50a874dfa6d3f1a" providerId="LiveId" clId="{57F024B3-0511-45B8-8D6E-1ADE187E7CD3}" dt="2022-03-26T10:07:12.005" v="306" actId="1036"/>
          <ac:spMkLst>
            <pc:docMk/>
            <pc:sldMk cId="4031630822" sldId="277"/>
            <ac:spMk id="5" creationId="{53523A18-9F62-4164-BD45-07DC34BCB60B}"/>
          </ac:spMkLst>
        </pc:spChg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3392274732" sldId="279"/>
        </pc:sldMkLst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449150087" sldId="280"/>
        </pc:sldMkLst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2758124400" sldId="281"/>
        </pc:sldMkLst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1239350528" sldId="283"/>
        </pc:sldMkLst>
      </pc:sldChg>
      <pc:sldChg chg="del">
        <pc:chgData name="Adriano Borgatto" userId="e50a874dfa6d3f1a" providerId="LiveId" clId="{57F024B3-0511-45B8-8D6E-1ADE187E7CD3}" dt="2022-03-26T09:39:58.298" v="62" actId="2696"/>
        <pc:sldMkLst>
          <pc:docMk/>
          <pc:sldMk cId="1873493945" sldId="284"/>
        </pc:sldMkLst>
      </pc:sldChg>
    </pc:docChg>
  </pc:docChgLst>
  <pc:docChgLst>
    <pc:chgData name="Adriano Borgatto" userId="e50a874dfa6d3f1a" providerId="LiveId" clId="{0D855C9A-CC94-45F6-9992-984A4D40459A}"/>
    <pc:docChg chg="custSel modSld">
      <pc:chgData name="Adriano Borgatto" userId="e50a874dfa6d3f1a" providerId="LiveId" clId="{0D855C9A-CC94-45F6-9992-984A4D40459A}" dt="2022-08-18T21:11:52.262" v="81" actId="20577"/>
      <pc:docMkLst>
        <pc:docMk/>
      </pc:docMkLst>
      <pc:sldChg chg="modSp mod">
        <pc:chgData name="Adriano Borgatto" userId="e50a874dfa6d3f1a" providerId="LiveId" clId="{0D855C9A-CC94-45F6-9992-984A4D40459A}" dt="2022-08-18T21:05:52.205" v="1" actId="20577"/>
        <pc:sldMkLst>
          <pc:docMk/>
          <pc:sldMk cId="0" sldId="256"/>
        </pc:sldMkLst>
        <pc:spChg chg="mod">
          <ac:chgData name="Adriano Borgatto" userId="e50a874dfa6d3f1a" providerId="LiveId" clId="{0D855C9A-CC94-45F6-9992-984A4D40459A}" dt="2022-08-18T21:05:52.205" v="1" actId="20577"/>
          <ac:spMkLst>
            <pc:docMk/>
            <pc:sldMk cId="0" sldId="256"/>
            <ac:spMk id="5" creationId="{A308A3A4-8EFB-419B-BFAE-8E0D41FC1A46}"/>
          </ac:spMkLst>
        </pc:spChg>
      </pc:sldChg>
      <pc:sldChg chg="addSp delSp modSp mod">
        <pc:chgData name="Adriano Borgatto" userId="e50a874dfa6d3f1a" providerId="LiveId" clId="{0D855C9A-CC94-45F6-9992-984A4D40459A}" dt="2022-08-18T21:06:16.353" v="3"/>
        <pc:sldMkLst>
          <pc:docMk/>
          <pc:sldMk cId="2079912103" sldId="268"/>
        </pc:sldMkLst>
        <pc:spChg chg="add mod">
          <ac:chgData name="Adriano Borgatto" userId="e50a874dfa6d3f1a" providerId="LiveId" clId="{0D855C9A-CC94-45F6-9992-984A4D40459A}" dt="2022-08-18T21:06:16.353" v="3"/>
          <ac:spMkLst>
            <pc:docMk/>
            <pc:sldMk cId="2079912103" sldId="268"/>
            <ac:spMk id="2" creationId="{463EF1C0-E261-ED12-8C11-06A09FB7FF5C}"/>
          </ac:spMkLst>
        </pc:spChg>
        <pc:spChg chg="del">
          <ac:chgData name="Adriano Borgatto" userId="e50a874dfa6d3f1a" providerId="LiveId" clId="{0D855C9A-CC94-45F6-9992-984A4D40459A}" dt="2022-08-18T21:06:15.478" v="2" actId="478"/>
          <ac:spMkLst>
            <pc:docMk/>
            <pc:sldMk cId="2079912103" sldId="268"/>
            <ac:spMk id="4" creationId="{00000000-0000-0000-0000-000000000000}"/>
          </ac:spMkLst>
        </pc:spChg>
        <pc:graphicFrameChg chg="add mod">
          <ac:chgData name="Adriano Borgatto" userId="e50a874dfa6d3f1a" providerId="LiveId" clId="{0D855C9A-CC94-45F6-9992-984A4D40459A}" dt="2022-08-18T21:06:16.353" v="3"/>
          <ac:graphicFrameMkLst>
            <pc:docMk/>
            <pc:sldMk cId="2079912103" sldId="268"/>
            <ac:graphicFrameMk id="3" creationId="{ADBD9047-45E2-0818-9AC0-246A7F355343}"/>
          </ac:graphicFrameMkLst>
        </pc:graphicFrameChg>
        <pc:picChg chg="del">
          <ac:chgData name="Adriano Borgatto" userId="e50a874dfa6d3f1a" providerId="LiveId" clId="{0D855C9A-CC94-45F6-9992-984A4D40459A}" dt="2022-08-18T21:06:15.478" v="2" actId="478"/>
          <ac:picMkLst>
            <pc:docMk/>
            <pc:sldMk cId="2079912103" sldId="268"/>
            <ac:picMk id="9" creationId="{129C4971-1633-4160-B1FF-E1C5CC21A841}"/>
          </ac:picMkLst>
        </pc:picChg>
      </pc:sldChg>
      <pc:sldChg chg="modSp mod">
        <pc:chgData name="Adriano Borgatto" userId="e50a874dfa6d3f1a" providerId="LiveId" clId="{0D855C9A-CC94-45F6-9992-984A4D40459A}" dt="2022-08-18T21:11:52.262" v="81" actId="20577"/>
        <pc:sldMkLst>
          <pc:docMk/>
          <pc:sldMk cId="4031630822" sldId="277"/>
        </pc:sldMkLst>
        <pc:spChg chg="mod">
          <ac:chgData name="Adriano Borgatto" userId="e50a874dfa6d3f1a" providerId="LiveId" clId="{0D855C9A-CC94-45F6-9992-984A4D40459A}" dt="2022-08-18T21:11:52.262" v="81" actId="20577"/>
          <ac:spMkLst>
            <pc:docMk/>
            <pc:sldMk cId="4031630822" sldId="277"/>
            <ac:spMk id="5" creationId="{53523A18-9F62-4164-BD45-07DC34BCB60B}"/>
          </ac:spMkLst>
        </pc:spChg>
      </pc:sldChg>
    </pc:docChg>
  </pc:docChgLst>
  <pc:docChgLst>
    <pc:chgData name="Adriano Borgatto" userId="e50a874dfa6d3f1a" providerId="LiveId" clId="{A9289120-67F2-4449-9D2D-F5E479147E08}"/>
    <pc:docChg chg="custSel delSld modSld">
      <pc:chgData name="Adriano Borgatto" userId="e50a874dfa6d3f1a" providerId="LiveId" clId="{A9289120-67F2-4449-9D2D-F5E479147E08}" dt="2022-03-25T17:35:16.791" v="124" actId="47"/>
      <pc:docMkLst>
        <pc:docMk/>
      </pc:docMkLst>
      <pc:sldChg chg="addSp delSp modSp mod">
        <pc:chgData name="Adriano Borgatto" userId="e50a874dfa6d3f1a" providerId="LiveId" clId="{A9289120-67F2-4449-9D2D-F5E479147E08}" dt="2022-03-25T17:27:25.227" v="26" actId="20577"/>
        <pc:sldMkLst>
          <pc:docMk/>
          <pc:sldMk cId="0" sldId="256"/>
        </pc:sldMkLst>
        <pc:spChg chg="add del mod">
          <ac:chgData name="Adriano Borgatto" userId="e50a874dfa6d3f1a" providerId="LiveId" clId="{A9289120-67F2-4449-9D2D-F5E479147E08}" dt="2022-03-25T17:27:12.172" v="1" actId="478"/>
          <ac:spMkLst>
            <pc:docMk/>
            <pc:sldMk cId="0" sldId="256"/>
            <ac:spMk id="2" creationId="{424D9107-1332-49B2-B1FF-5D599D38D08B}"/>
          </ac:spMkLst>
        </pc:spChg>
        <pc:spChg chg="add mod">
          <ac:chgData name="Adriano Borgatto" userId="e50a874dfa6d3f1a" providerId="LiveId" clId="{A9289120-67F2-4449-9D2D-F5E479147E08}" dt="2022-03-25T17:27:25.227" v="26" actId="20577"/>
          <ac:spMkLst>
            <pc:docMk/>
            <pc:sldMk cId="0" sldId="256"/>
            <ac:spMk id="5" creationId="{A308A3A4-8EFB-419B-BFAE-8E0D41FC1A46}"/>
          </ac:spMkLst>
        </pc:spChg>
        <pc:spChg chg="del">
          <ac:chgData name="Adriano Borgatto" userId="e50a874dfa6d3f1a" providerId="LiveId" clId="{A9289120-67F2-4449-9D2D-F5E479147E08}" dt="2022-03-25T17:27:08.135" v="0" actId="478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Adriano Borgatto" userId="e50a874dfa6d3f1a" providerId="LiveId" clId="{A9289120-67F2-4449-9D2D-F5E479147E08}" dt="2022-03-25T17:27:35.620" v="27" actId="47"/>
        <pc:sldMkLst>
          <pc:docMk/>
          <pc:sldMk cId="0" sldId="258"/>
        </pc:sldMkLst>
      </pc:sldChg>
      <pc:sldChg chg="del">
        <pc:chgData name="Adriano Borgatto" userId="e50a874dfa6d3f1a" providerId="LiveId" clId="{A9289120-67F2-4449-9D2D-F5E479147E08}" dt="2022-03-25T17:27:37.119" v="29" actId="47"/>
        <pc:sldMkLst>
          <pc:docMk/>
          <pc:sldMk cId="0" sldId="264"/>
        </pc:sldMkLst>
      </pc:sldChg>
      <pc:sldChg chg="del">
        <pc:chgData name="Adriano Borgatto" userId="e50a874dfa6d3f1a" providerId="LiveId" clId="{A9289120-67F2-4449-9D2D-F5E479147E08}" dt="2022-03-25T17:27:37.570" v="30" actId="47"/>
        <pc:sldMkLst>
          <pc:docMk/>
          <pc:sldMk cId="318573516" sldId="265"/>
        </pc:sldMkLst>
      </pc:sldChg>
      <pc:sldChg chg="del">
        <pc:chgData name="Adriano Borgatto" userId="e50a874dfa6d3f1a" providerId="LiveId" clId="{A9289120-67F2-4449-9D2D-F5E479147E08}" dt="2022-03-25T17:27:38.457" v="31" actId="47"/>
        <pc:sldMkLst>
          <pc:docMk/>
          <pc:sldMk cId="2664844148" sldId="266"/>
        </pc:sldMkLst>
      </pc:sldChg>
      <pc:sldChg chg="modSp mod">
        <pc:chgData name="Adriano Borgatto" userId="e50a874dfa6d3f1a" providerId="LiveId" clId="{A9289120-67F2-4449-9D2D-F5E479147E08}" dt="2022-03-25T17:27:48.800" v="32" actId="207"/>
        <pc:sldMkLst>
          <pc:docMk/>
          <pc:sldMk cId="2498204887" sldId="267"/>
        </pc:sldMkLst>
        <pc:spChg chg="mod">
          <ac:chgData name="Adriano Borgatto" userId="e50a874dfa6d3f1a" providerId="LiveId" clId="{A9289120-67F2-4449-9D2D-F5E479147E08}" dt="2022-03-25T17:27:48.800" v="32" actId="207"/>
          <ac:spMkLst>
            <pc:docMk/>
            <pc:sldMk cId="2498204887" sldId="267"/>
            <ac:spMk id="3" creationId="{00000000-0000-0000-0000-000000000000}"/>
          </ac:spMkLst>
        </pc:spChg>
      </pc:sldChg>
      <pc:sldChg chg="addSp delSp modSp mod">
        <pc:chgData name="Adriano Borgatto" userId="e50a874dfa6d3f1a" providerId="LiveId" clId="{A9289120-67F2-4449-9D2D-F5E479147E08}" dt="2022-03-25T17:30:35.049" v="64" actId="14100"/>
        <pc:sldMkLst>
          <pc:docMk/>
          <pc:sldMk cId="2079912103" sldId="268"/>
        </pc:sldMkLst>
        <pc:spChg chg="mod">
          <ac:chgData name="Adriano Borgatto" userId="e50a874dfa6d3f1a" providerId="LiveId" clId="{A9289120-67F2-4449-9D2D-F5E479147E08}" dt="2022-03-25T17:28:38.225" v="37" actId="26606"/>
          <ac:spMkLst>
            <pc:docMk/>
            <pc:sldMk cId="2079912103" sldId="268"/>
            <ac:spMk id="4" creationId="{00000000-0000-0000-0000-000000000000}"/>
          </ac:spMkLst>
        </pc:spChg>
        <pc:graphicFrameChg chg="del mod">
          <ac:chgData name="Adriano Borgatto" userId="e50a874dfa6d3f1a" providerId="LiveId" clId="{A9289120-67F2-4449-9D2D-F5E479147E08}" dt="2022-03-25T17:27:58.164" v="34" actId="478"/>
          <ac:graphicFrameMkLst>
            <pc:docMk/>
            <pc:sldMk cId="2079912103" sldId="268"/>
            <ac:graphicFrameMk id="6" creationId="{051D51BA-9D25-450D-8E81-344F1FE6B8F6}"/>
          </ac:graphicFrameMkLst>
        </pc:graphicFrameChg>
        <pc:picChg chg="add del mod modCrop">
          <ac:chgData name="Adriano Borgatto" userId="e50a874dfa6d3f1a" providerId="LiveId" clId="{A9289120-67F2-4449-9D2D-F5E479147E08}" dt="2022-03-25T17:29:21.235" v="49" actId="478"/>
          <ac:picMkLst>
            <pc:docMk/>
            <pc:sldMk cId="2079912103" sldId="268"/>
            <ac:picMk id="3" creationId="{0B48FDD2-FA8E-4036-87BB-0B1FB9531A25}"/>
          </ac:picMkLst>
        </pc:picChg>
        <pc:picChg chg="add del">
          <ac:chgData name="Adriano Borgatto" userId="e50a874dfa6d3f1a" providerId="LiveId" clId="{A9289120-67F2-4449-9D2D-F5E479147E08}" dt="2022-03-25T17:29:32.420" v="51" actId="478"/>
          <ac:picMkLst>
            <pc:docMk/>
            <pc:sldMk cId="2079912103" sldId="268"/>
            <ac:picMk id="7" creationId="{88469E3A-1817-4CC9-A55A-1CA1A0CE7661}"/>
          </ac:picMkLst>
        </pc:picChg>
        <pc:picChg chg="add mod modCrop">
          <ac:chgData name="Adriano Borgatto" userId="e50a874dfa6d3f1a" providerId="LiveId" clId="{A9289120-67F2-4449-9D2D-F5E479147E08}" dt="2022-03-25T17:30:35.049" v="64" actId="14100"/>
          <ac:picMkLst>
            <pc:docMk/>
            <pc:sldMk cId="2079912103" sldId="268"/>
            <ac:picMk id="9" creationId="{129C4971-1633-4160-B1FF-E1C5CC21A841}"/>
          </ac:picMkLst>
        </pc:picChg>
      </pc:sldChg>
      <pc:sldChg chg="addSp delSp modSp mod">
        <pc:chgData name="Adriano Borgatto" userId="e50a874dfa6d3f1a" providerId="LiveId" clId="{A9289120-67F2-4449-9D2D-F5E479147E08}" dt="2022-03-25T17:32:08.347" v="71" actId="20577"/>
        <pc:sldMkLst>
          <pc:docMk/>
          <pc:sldMk cId="1971199154" sldId="271"/>
        </pc:sldMkLst>
        <pc:spChg chg="add mod">
          <ac:chgData name="Adriano Borgatto" userId="e50a874dfa6d3f1a" providerId="LiveId" clId="{A9289120-67F2-4449-9D2D-F5E479147E08}" dt="2022-03-25T17:32:08.347" v="71" actId="20577"/>
          <ac:spMkLst>
            <pc:docMk/>
            <pc:sldMk cId="1971199154" sldId="271"/>
            <ac:spMk id="7" creationId="{F61D1BDD-ACA4-434C-A5AF-EC3DF0B82446}"/>
          </ac:spMkLst>
        </pc:spChg>
        <pc:picChg chg="del">
          <ac:chgData name="Adriano Borgatto" userId="e50a874dfa6d3f1a" providerId="LiveId" clId="{A9289120-67F2-4449-9D2D-F5E479147E08}" dt="2022-03-25T17:30:57.587" v="65" actId="478"/>
          <ac:picMkLst>
            <pc:docMk/>
            <pc:sldMk cId="1971199154" sldId="271"/>
            <ac:picMk id="8" creationId="{1DD9C8B1-E25F-4CE9-9B7C-59363B1908C0}"/>
          </ac:picMkLst>
        </pc:picChg>
        <pc:picChg chg="del">
          <ac:chgData name="Adriano Borgatto" userId="e50a874dfa6d3f1a" providerId="LiveId" clId="{A9289120-67F2-4449-9D2D-F5E479147E08}" dt="2022-03-25T17:30:57.587" v="65" actId="478"/>
          <ac:picMkLst>
            <pc:docMk/>
            <pc:sldMk cId="1971199154" sldId="271"/>
            <ac:picMk id="20483" creationId="{00000000-0000-0000-0000-000000000000}"/>
          </ac:picMkLst>
        </pc:picChg>
      </pc:sldChg>
      <pc:sldChg chg="addSp delSp modSp mod">
        <pc:chgData name="Adriano Borgatto" userId="e50a874dfa6d3f1a" providerId="LiveId" clId="{A9289120-67F2-4449-9D2D-F5E479147E08}" dt="2022-03-25T17:33:27.469" v="91" actId="113"/>
        <pc:sldMkLst>
          <pc:docMk/>
          <pc:sldMk cId="1554195278" sldId="272"/>
        </pc:sldMkLst>
        <pc:spChg chg="add mod">
          <ac:chgData name="Adriano Borgatto" userId="e50a874dfa6d3f1a" providerId="LiveId" clId="{A9289120-67F2-4449-9D2D-F5E479147E08}" dt="2022-03-25T17:33:27.469" v="91" actId="113"/>
          <ac:spMkLst>
            <pc:docMk/>
            <pc:sldMk cId="1554195278" sldId="272"/>
            <ac:spMk id="7" creationId="{ACFD0327-BB2E-44DD-B017-FADAB38C7352}"/>
          </ac:spMkLst>
        </pc:spChg>
        <pc:picChg chg="del mod">
          <ac:chgData name="Adriano Borgatto" userId="e50a874dfa6d3f1a" providerId="LiveId" clId="{A9289120-67F2-4449-9D2D-F5E479147E08}" dt="2022-03-25T17:33:05.766" v="85" actId="478"/>
          <ac:picMkLst>
            <pc:docMk/>
            <pc:sldMk cId="1554195278" sldId="272"/>
            <ac:picMk id="6" creationId="{679E53E8-6089-426B-BAE7-10E181CBC979}"/>
          </ac:picMkLst>
        </pc:picChg>
        <pc:picChg chg="del mod">
          <ac:chgData name="Adriano Borgatto" userId="e50a874dfa6d3f1a" providerId="LiveId" clId="{A9289120-67F2-4449-9D2D-F5E479147E08}" dt="2022-03-25T17:33:05.766" v="85" actId="478"/>
          <ac:picMkLst>
            <pc:docMk/>
            <pc:sldMk cId="1554195278" sldId="272"/>
            <ac:picMk id="10" creationId="{8758CF88-5E7A-4B4E-8D56-A1541F4FF717}"/>
          </ac:picMkLst>
        </pc:picChg>
      </pc:sldChg>
      <pc:sldChg chg="addSp delSp modSp mod">
        <pc:chgData name="Adriano Borgatto" userId="e50a874dfa6d3f1a" providerId="LiveId" clId="{A9289120-67F2-4449-9D2D-F5E479147E08}" dt="2022-03-25T17:35:05.703" v="122" actId="1038"/>
        <pc:sldMkLst>
          <pc:docMk/>
          <pc:sldMk cId="14289791" sldId="273"/>
        </pc:sldMkLst>
        <pc:spChg chg="add mod">
          <ac:chgData name="Adriano Borgatto" userId="e50a874dfa6d3f1a" providerId="LiveId" clId="{A9289120-67F2-4449-9D2D-F5E479147E08}" dt="2022-03-25T17:35:05.703" v="122" actId="1038"/>
          <ac:spMkLst>
            <pc:docMk/>
            <pc:sldMk cId="14289791" sldId="273"/>
            <ac:spMk id="9" creationId="{9494ED46-7FDD-457E-9DE8-81BCF759208A}"/>
          </ac:spMkLst>
        </pc:spChg>
        <pc:picChg chg="del">
          <ac:chgData name="Adriano Borgatto" userId="e50a874dfa6d3f1a" providerId="LiveId" clId="{A9289120-67F2-4449-9D2D-F5E479147E08}" dt="2022-03-25T17:33:52.504" v="93" actId="478"/>
          <ac:picMkLst>
            <pc:docMk/>
            <pc:sldMk cId="14289791" sldId="273"/>
            <ac:picMk id="7" creationId="{00000000-0000-0000-0000-000000000000}"/>
          </ac:picMkLst>
        </pc:picChg>
        <pc:picChg chg="del">
          <ac:chgData name="Adriano Borgatto" userId="e50a874dfa6d3f1a" providerId="LiveId" clId="{A9289120-67F2-4449-9D2D-F5E479147E08}" dt="2022-03-25T17:33:52.504" v="93" actId="478"/>
          <ac:picMkLst>
            <pc:docMk/>
            <pc:sldMk cId="14289791" sldId="273"/>
            <ac:picMk id="8" creationId="{4D33AEF3-BA8C-4688-802A-8BE08FFE6DF8}"/>
          </ac:picMkLst>
        </pc:picChg>
        <pc:picChg chg="del">
          <ac:chgData name="Adriano Borgatto" userId="e50a874dfa6d3f1a" providerId="LiveId" clId="{A9289120-67F2-4449-9D2D-F5E479147E08}" dt="2022-03-25T17:33:52.504" v="93" actId="478"/>
          <ac:picMkLst>
            <pc:docMk/>
            <pc:sldMk cId="14289791" sldId="273"/>
            <ac:picMk id="22530" creationId="{00000000-0000-0000-0000-000000000000}"/>
          </ac:picMkLst>
        </pc:picChg>
      </pc:sldChg>
      <pc:sldChg chg="del">
        <pc:chgData name="Adriano Borgatto" userId="e50a874dfa6d3f1a" providerId="LiveId" clId="{A9289120-67F2-4449-9D2D-F5E479147E08}" dt="2022-03-25T17:35:13.388" v="123" actId="47"/>
        <pc:sldMkLst>
          <pc:docMk/>
          <pc:sldMk cId="1838051365" sldId="274"/>
        </pc:sldMkLst>
      </pc:sldChg>
      <pc:sldChg chg="del">
        <pc:chgData name="Adriano Borgatto" userId="e50a874dfa6d3f1a" providerId="LiveId" clId="{A9289120-67F2-4449-9D2D-F5E479147E08}" dt="2022-03-25T17:35:16.791" v="124" actId="47"/>
        <pc:sldMkLst>
          <pc:docMk/>
          <pc:sldMk cId="2021863983" sldId="275"/>
        </pc:sldMkLst>
      </pc:sldChg>
      <pc:sldChg chg="del">
        <pc:chgData name="Adriano Borgatto" userId="e50a874dfa6d3f1a" providerId="LiveId" clId="{A9289120-67F2-4449-9D2D-F5E479147E08}" dt="2022-03-25T17:27:36.625" v="28" actId="47"/>
        <pc:sldMkLst>
          <pc:docMk/>
          <pc:sldMk cId="3927670067" sldId="277"/>
        </pc:sldMkLst>
      </pc:sldChg>
      <pc:sldChg chg="addSp delSp modSp mod">
        <pc:chgData name="Adriano Borgatto" userId="e50a874dfa6d3f1a" providerId="LiveId" clId="{A9289120-67F2-4449-9D2D-F5E479147E08}" dt="2022-03-25T17:32:52.352" v="83" actId="1035"/>
        <pc:sldMkLst>
          <pc:docMk/>
          <pc:sldMk cId="1462569087" sldId="278"/>
        </pc:sldMkLst>
        <pc:spChg chg="add mod">
          <ac:chgData name="Adriano Borgatto" userId="e50a874dfa6d3f1a" providerId="LiveId" clId="{A9289120-67F2-4449-9D2D-F5E479147E08}" dt="2022-03-25T17:32:52.352" v="83" actId="1035"/>
          <ac:spMkLst>
            <pc:docMk/>
            <pc:sldMk cId="1462569087" sldId="278"/>
            <ac:spMk id="8" creationId="{7130203C-F186-492F-BE1E-20746D9FAB3D}"/>
          </ac:spMkLst>
        </pc:spChg>
        <pc:picChg chg="del mod">
          <ac:chgData name="Adriano Borgatto" userId="e50a874dfa6d3f1a" providerId="LiveId" clId="{A9289120-67F2-4449-9D2D-F5E479147E08}" dt="2022-03-25T17:32:17.763" v="74" actId="478"/>
          <ac:picMkLst>
            <pc:docMk/>
            <pc:sldMk cId="1462569087" sldId="278"/>
            <ac:picMk id="12" creationId="{F7713B75-4B24-4149-A003-4C9811E43767}"/>
          </ac:picMkLst>
        </pc:picChg>
        <pc:picChg chg="del mod">
          <ac:chgData name="Adriano Borgatto" userId="e50a874dfa6d3f1a" providerId="LiveId" clId="{A9289120-67F2-4449-9D2D-F5E479147E08}" dt="2022-03-25T17:32:17.763" v="74" actId="478"/>
          <ac:picMkLst>
            <pc:docMk/>
            <pc:sldMk cId="1462569087" sldId="278"/>
            <ac:picMk id="14" creationId="{8439D3DC-137F-4292-BB53-E4E6D0E6A17A}"/>
          </ac:picMkLst>
        </pc:picChg>
        <pc:picChg chg="del mod">
          <ac:chgData name="Adriano Borgatto" userId="e50a874dfa6d3f1a" providerId="LiveId" clId="{A9289120-67F2-4449-9D2D-F5E479147E08}" dt="2022-03-25T17:32:17.763" v="74" actId="478"/>
          <ac:picMkLst>
            <pc:docMk/>
            <pc:sldMk cId="1462569087" sldId="278"/>
            <ac:picMk id="1027" creationId="{00000000-0000-0000-0000-000000000000}"/>
          </ac:picMkLst>
        </pc:picChg>
      </pc:sldChg>
      <pc:sldChg chg="del">
        <pc:chgData name="Adriano Borgatto" userId="e50a874dfa6d3f1a" providerId="LiveId" clId="{A9289120-67F2-4449-9D2D-F5E479147E08}" dt="2022-03-25T17:33:45.895" v="92" actId="47"/>
        <pc:sldMkLst>
          <pc:docMk/>
          <pc:sldMk cId="3936623806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962374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A308A3A4-8EFB-419B-BFAE-8E0D41FC1A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6627" y="2076236"/>
            <a:ext cx="8351837" cy="224676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dirty="0"/>
              <a:t>Probabilidade e Estatística</a:t>
            </a:r>
            <a:br>
              <a:rPr lang="pt-BR" altLang="pt-BR" dirty="0"/>
            </a:br>
            <a:br>
              <a:rPr lang="pt-BR" altLang="pt-BR" sz="18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>
                <a:solidFill>
                  <a:srgbClr val="FF0000"/>
                </a:solidFill>
              </a:rPr>
              <a:t>Aula 10</a:t>
            </a: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Medida de Dispersão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632505" y="142875"/>
            <a:ext cx="3820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Estatística Descritiva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9552" y="1235075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spcAft>
                <a:spcPts val="1200"/>
              </a:spcAft>
              <a:buFontTx/>
              <a:buChar char="-"/>
            </a:pPr>
            <a:r>
              <a:rPr lang="pt-BR" sz="2400" dirty="0"/>
              <a:t>Tabelas</a:t>
            </a:r>
          </a:p>
          <a:p>
            <a:pPr marL="288000" indent="-285750">
              <a:spcAft>
                <a:spcPts val="1200"/>
              </a:spcAft>
              <a:buFontTx/>
              <a:buChar char="-"/>
            </a:pPr>
            <a:r>
              <a:rPr lang="pt-BR" sz="2400" dirty="0"/>
              <a:t>Gráficos (Barras, Setores Circulares, Histograma, Linha, Dispersão)</a:t>
            </a:r>
          </a:p>
          <a:p>
            <a:pPr marL="288000" indent="-285750">
              <a:spcAft>
                <a:spcPts val="1200"/>
              </a:spcAft>
              <a:buFontTx/>
              <a:buChar char="-"/>
            </a:pPr>
            <a:r>
              <a:rPr lang="pt-BR" sz="2400" dirty="0"/>
              <a:t>Medidas de posição (Média, Mediana, Percentis, Moda)</a:t>
            </a:r>
          </a:p>
          <a:p>
            <a:pPr marL="288000" indent="-285750">
              <a:spcAft>
                <a:spcPts val="1200"/>
              </a:spcAft>
              <a:buFontTx/>
              <a:buChar char="-"/>
            </a:pPr>
            <a:r>
              <a:rPr lang="pt-BR" sz="2400" dirty="0">
                <a:solidFill>
                  <a:srgbClr val="FF0000"/>
                </a:solidFill>
              </a:rPr>
              <a:t>Medidas de dispersão (Variância, Desvio Padrão, Coeficiente de Variação)</a:t>
            </a:r>
          </a:p>
        </p:txBody>
      </p:sp>
    </p:spTree>
    <p:extLst>
      <p:ext uri="{BB962C8B-B14F-4D97-AF65-F5344CB8AC3E}">
        <p14:creationId xmlns:p14="http://schemas.microsoft.com/office/powerpoint/2010/main" val="24982048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63EF1C0-E261-ED12-8C11-06A09FB7FF5C}"/>
              </a:ext>
            </a:extLst>
          </p:cNvPr>
          <p:cNvSpPr/>
          <p:nvPr/>
        </p:nvSpPr>
        <p:spPr bwMode="auto">
          <a:xfrm>
            <a:off x="457200" y="116632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pt-BR" sz="2400" b="1" dirty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Descrição dos Dados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DBD9047-45E2-0818-9AC0-246A7F355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5732"/>
              </p:ext>
            </p:extLst>
          </p:nvPr>
        </p:nvGraphicFramePr>
        <p:xfrm>
          <a:off x="179512" y="1080988"/>
          <a:ext cx="8712968" cy="49403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10474">
                  <a:extLst>
                    <a:ext uri="{9D8B030D-6E8A-4147-A177-3AD203B41FA5}">
                      <a16:colId xmlns:a16="http://schemas.microsoft.com/office/drawing/2014/main" val="858660504"/>
                    </a:ext>
                  </a:extLst>
                </a:gridCol>
                <a:gridCol w="6602494">
                  <a:extLst>
                    <a:ext uri="{9D8B030D-6E8A-4147-A177-3AD203B41FA5}">
                      <a16:colId xmlns:a16="http://schemas.microsoft.com/office/drawing/2014/main" val="163860631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1" u="none" strike="noStrike" dirty="0">
                          <a:effectLst/>
                        </a:rPr>
                        <a:t>Variável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1" u="none" strike="noStrike" dirty="0">
                          <a:effectLst/>
                        </a:rPr>
                        <a:t>Descrição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8583606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ano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>
                          <a:effectLst/>
                        </a:rPr>
                        <a:t>O ano em que o salário foi pago.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4181938387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experiencia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 nível de experiência no cargo durante o ano com os seguintes valores possíveis: </a:t>
                      </a:r>
                      <a:r>
                        <a:rPr lang="pt-BR" sz="1600" b="1" u="none" strike="noStrike" dirty="0">
                          <a:effectLst/>
                        </a:rPr>
                        <a:t>EN</a:t>
                      </a:r>
                      <a:r>
                        <a:rPr lang="pt-BR" sz="1600" u="none" strike="noStrike" dirty="0">
                          <a:effectLst/>
                        </a:rPr>
                        <a:t> (Nível básico / Junior), </a:t>
                      </a:r>
                      <a:r>
                        <a:rPr lang="pt-BR" sz="1600" b="1" u="none" strike="noStrike" dirty="0">
                          <a:effectLst/>
                        </a:rPr>
                        <a:t>MI</a:t>
                      </a:r>
                      <a:r>
                        <a:rPr lang="pt-BR" sz="1600" u="none" strike="noStrike" dirty="0">
                          <a:effectLst/>
                        </a:rPr>
                        <a:t> (Nível médio / Intermediário), </a:t>
                      </a:r>
                      <a:r>
                        <a:rPr lang="pt-BR" sz="1600" b="1" u="none" strike="noStrike" dirty="0">
                          <a:effectLst/>
                        </a:rPr>
                        <a:t>SE</a:t>
                      </a:r>
                      <a:r>
                        <a:rPr lang="pt-BR" sz="1600" u="none" strike="noStrike" dirty="0">
                          <a:effectLst/>
                        </a:rPr>
                        <a:t> (Nível sênior / Expert), </a:t>
                      </a:r>
                      <a:r>
                        <a:rPr lang="pt-BR" sz="1600" b="1" u="none" strike="noStrike" dirty="0">
                          <a:effectLst/>
                        </a:rPr>
                        <a:t>EX</a:t>
                      </a:r>
                      <a:r>
                        <a:rPr lang="pt-BR" sz="1600" u="none" strike="noStrike" dirty="0">
                          <a:effectLst/>
                        </a:rPr>
                        <a:t> (Nível executivo / Diretor)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60574723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emprego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 tipo de emprego para a função: </a:t>
                      </a:r>
                      <a:r>
                        <a:rPr lang="pt-BR" sz="1600" b="1" u="none" strike="noStrike" dirty="0">
                          <a:effectLst/>
                        </a:rPr>
                        <a:t>PT</a:t>
                      </a:r>
                      <a:r>
                        <a:rPr lang="pt-BR" sz="1600" u="none" strike="noStrike" dirty="0">
                          <a:effectLst/>
                        </a:rPr>
                        <a:t> (Part-time), </a:t>
                      </a:r>
                      <a:r>
                        <a:rPr lang="pt-BR" sz="1600" b="1" u="none" strike="noStrike" dirty="0">
                          <a:effectLst/>
                        </a:rPr>
                        <a:t>FT</a:t>
                      </a:r>
                      <a:r>
                        <a:rPr lang="pt-BR" sz="1600" u="none" strike="noStrike" dirty="0">
                          <a:effectLst/>
                        </a:rPr>
                        <a:t> (Full-time), </a:t>
                      </a:r>
                    </a:p>
                    <a:p>
                      <a:pPr algn="l" fontAlgn="t"/>
                      <a:r>
                        <a:rPr lang="pt-BR" sz="1600" b="1" u="none" strike="noStrike" dirty="0">
                          <a:effectLst/>
                        </a:rPr>
                        <a:t>CT</a:t>
                      </a:r>
                      <a:r>
                        <a:rPr lang="pt-BR" sz="1600" u="none" strike="noStrike" dirty="0">
                          <a:effectLst/>
                        </a:rPr>
                        <a:t> (</a:t>
                      </a:r>
                      <a:r>
                        <a:rPr lang="pt-BR" sz="1600" u="none" strike="noStrike" dirty="0" err="1">
                          <a:effectLst/>
                        </a:rPr>
                        <a:t>Contract</a:t>
                      </a:r>
                      <a:r>
                        <a:rPr lang="pt-BR" sz="1600" u="none" strike="noStrike" dirty="0">
                          <a:effectLst/>
                        </a:rPr>
                        <a:t>), </a:t>
                      </a:r>
                      <a:r>
                        <a:rPr lang="pt-BR" sz="1600" b="1" u="none" strike="noStrike" dirty="0">
                          <a:effectLst/>
                        </a:rPr>
                        <a:t>FL</a:t>
                      </a:r>
                      <a:r>
                        <a:rPr lang="pt-BR" sz="1600" u="none" strike="noStrike" dirty="0">
                          <a:effectLst/>
                        </a:rPr>
                        <a:t> (Freelance)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55342691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cargo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A função exercida durante o ano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04283033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 err="1">
                          <a:effectLst/>
                        </a:rPr>
                        <a:t>salario_USD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 salário em USD (taxa de câmbio dividida pela taxa média em USD para o respectivo ano via fxdata.foorilla.com).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72249069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 err="1">
                          <a:effectLst/>
                        </a:rPr>
                        <a:t>pais_empreg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 país de residência do funcionário durante o ano de trabalho como um código de país ISO 3166.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69665691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 err="1">
                          <a:effectLst/>
                        </a:rPr>
                        <a:t>trab_remoto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 tempo total de trabalho feito remotamente, os valores possíveis são os seguintes: 0 Nenhum trabalho remoto (menos de 20%) 50 Parcialmente remoto 100 Totalmente remoto (mais de 80%)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75856067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 err="1">
                          <a:effectLst/>
                        </a:rPr>
                        <a:t>pais_empresa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>
                          <a:effectLst/>
                        </a:rPr>
                        <a:t>O país da sede do empregador ou da filial contratante como um código de país ISO 3166.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07575039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 err="1">
                          <a:effectLst/>
                        </a:rPr>
                        <a:t>tam_empresa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 número médio de pessoas que trabalharam para a empresa durante o ano: S menos de 50 funcionários (pequeno) M 50 a 250 funcionários (médio) L mais de 250 funcionários (grande)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(Corpo)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751159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9121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66793" y="99332"/>
            <a:ext cx="3951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Medidas de Dispersão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52195D-8181-471C-A16C-1B239318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836712"/>
            <a:ext cx="9047399" cy="30963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CFCD33-BC8C-4709-9B4E-48F84F3E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708920"/>
            <a:ext cx="4176464" cy="366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991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66793" y="99332"/>
            <a:ext cx="3951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Medidas de Dispersão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46B71A7-FF12-5BA3-BDBC-1FFA7FD9A83F}"/>
              </a:ext>
            </a:extLst>
          </p:cNvPr>
          <p:cNvSpPr txBox="1"/>
          <p:nvPr/>
        </p:nvSpPr>
        <p:spPr>
          <a:xfrm>
            <a:off x="395536" y="908720"/>
            <a:ext cx="741682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# SINTAXE NO R</a:t>
            </a:r>
          </a:p>
          <a:p>
            <a:r>
              <a:rPr lang="pt-BR" dirty="0" err="1"/>
              <a:t>mA</a:t>
            </a:r>
            <a:r>
              <a:rPr lang="pt-BR" dirty="0"/>
              <a:t> &lt;- c(200,210,190,215,185)</a:t>
            </a:r>
          </a:p>
          <a:p>
            <a:r>
              <a:rPr lang="pt-BR" dirty="0" err="1"/>
              <a:t>mB</a:t>
            </a:r>
            <a:r>
              <a:rPr lang="pt-BR" dirty="0"/>
              <a:t> &lt;- c(152,248,260,200,140)</a:t>
            </a:r>
          </a:p>
          <a:p>
            <a:r>
              <a:rPr lang="pt-BR" dirty="0" err="1"/>
              <a:t>mC</a:t>
            </a:r>
            <a:r>
              <a:rPr lang="pt-BR" dirty="0"/>
              <a:t> &lt;- c(205,203,195,197,200)</a:t>
            </a:r>
          </a:p>
          <a:p>
            <a:r>
              <a:rPr lang="pt-BR" dirty="0"/>
              <a:t># Médias</a:t>
            </a:r>
          </a:p>
          <a:p>
            <a:r>
              <a:rPr lang="pt-BR" dirty="0" err="1"/>
              <a:t>mean</a:t>
            </a:r>
            <a:r>
              <a:rPr lang="pt-BR" dirty="0"/>
              <a:t>(</a:t>
            </a:r>
            <a:r>
              <a:rPr lang="pt-BR" dirty="0" err="1"/>
              <a:t>mA</a:t>
            </a:r>
            <a:r>
              <a:rPr lang="pt-BR" dirty="0"/>
              <a:t>)</a:t>
            </a:r>
          </a:p>
          <a:p>
            <a:r>
              <a:rPr lang="pt-BR" dirty="0" err="1"/>
              <a:t>mean</a:t>
            </a:r>
            <a:r>
              <a:rPr lang="pt-BR" dirty="0"/>
              <a:t>(</a:t>
            </a:r>
            <a:r>
              <a:rPr lang="pt-BR" dirty="0" err="1"/>
              <a:t>mB</a:t>
            </a:r>
            <a:r>
              <a:rPr lang="pt-BR" dirty="0"/>
              <a:t>)</a:t>
            </a:r>
          </a:p>
          <a:p>
            <a:r>
              <a:rPr lang="pt-BR" dirty="0" err="1"/>
              <a:t>mean</a:t>
            </a:r>
            <a:r>
              <a:rPr lang="pt-BR" dirty="0"/>
              <a:t>(</a:t>
            </a:r>
            <a:r>
              <a:rPr lang="pt-BR" dirty="0" err="1"/>
              <a:t>mC</a:t>
            </a:r>
            <a:r>
              <a:rPr lang="pt-BR" dirty="0"/>
              <a:t>)</a:t>
            </a:r>
          </a:p>
          <a:p>
            <a:r>
              <a:rPr lang="pt-BR" dirty="0"/>
              <a:t># Medianas</a:t>
            </a:r>
          </a:p>
          <a:p>
            <a:r>
              <a:rPr lang="pt-BR" dirty="0" err="1"/>
              <a:t>median</a:t>
            </a:r>
            <a:r>
              <a:rPr lang="pt-BR" dirty="0"/>
              <a:t>(</a:t>
            </a:r>
            <a:r>
              <a:rPr lang="pt-BR" dirty="0" err="1"/>
              <a:t>mA</a:t>
            </a:r>
            <a:r>
              <a:rPr lang="pt-BR" dirty="0"/>
              <a:t>)</a:t>
            </a:r>
          </a:p>
          <a:p>
            <a:r>
              <a:rPr lang="pt-BR" dirty="0" err="1"/>
              <a:t>median</a:t>
            </a:r>
            <a:r>
              <a:rPr lang="pt-BR" dirty="0"/>
              <a:t>(</a:t>
            </a:r>
            <a:r>
              <a:rPr lang="pt-BR" dirty="0" err="1"/>
              <a:t>mB</a:t>
            </a:r>
            <a:r>
              <a:rPr lang="pt-BR" dirty="0"/>
              <a:t>)</a:t>
            </a:r>
          </a:p>
          <a:p>
            <a:r>
              <a:rPr lang="pt-BR" dirty="0" err="1"/>
              <a:t>median</a:t>
            </a:r>
            <a:r>
              <a:rPr lang="pt-BR" dirty="0"/>
              <a:t>(</a:t>
            </a:r>
            <a:r>
              <a:rPr lang="pt-BR" dirty="0" err="1"/>
              <a:t>mC</a:t>
            </a:r>
            <a:r>
              <a:rPr lang="pt-BR" dirty="0"/>
              <a:t>)</a:t>
            </a:r>
          </a:p>
          <a:p>
            <a:r>
              <a:rPr lang="pt-BR" dirty="0"/>
              <a:t># Moda</a:t>
            </a:r>
          </a:p>
          <a:p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DescTools</a:t>
            </a:r>
            <a:r>
              <a:rPr lang="pt-BR" dirty="0"/>
              <a:t>)</a:t>
            </a:r>
          </a:p>
          <a:p>
            <a:r>
              <a:rPr lang="pt-BR" dirty="0" err="1"/>
              <a:t>Mode</a:t>
            </a:r>
            <a:r>
              <a:rPr lang="pt-BR" dirty="0"/>
              <a:t>(</a:t>
            </a:r>
            <a:r>
              <a:rPr lang="pt-BR" dirty="0" err="1"/>
              <a:t>mA</a:t>
            </a:r>
            <a:r>
              <a:rPr lang="pt-BR" dirty="0"/>
              <a:t>)</a:t>
            </a:r>
          </a:p>
          <a:p>
            <a:r>
              <a:rPr lang="pt-BR" dirty="0" err="1"/>
              <a:t>Mode</a:t>
            </a:r>
            <a:r>
              <a:rPr lang="pt-BR" dirty="0"/>
              <a:t>(</a:t>
            </a:r>
            <a:r>
              <a:rPr lang="pt-BR" dirty="0" err="1"/>
              <a:t>mB</a:t>
            </a:r>
            <a:r>
              <a:rPr lang="pt-BR" dirty="0"/>
              <a:t>)</a:t>
            </a:r>
          </a:p>
          <a:p>
            <a:r>
              <a:rPr lang="pt-BR" dirty="0" err="1"/>
              <a:t>Mode</a:t>
            </a:r>
            <a:r>
              <a:rPr lang="pt-BR" dirty="0"/>
              <a:t>(</a:t>
            </a:r>
            <a:r>
              <a:rPr lang="pt-BR" dirty="0" err="1"/>
              <a:t>mC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92287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43278" y="99332"/>
            <a:ext cx="5998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Medidas de Dispersão</a:t>
            </a:r>
            <a:r>
              <a:rPr lang="pt-BR" sz="2400" b="1" dirty="0">
                <a:latin typeface="+mj-lt"/>
                <a:ea typeface="+mj-ea"/>
                <a:cs typeface="+mj-cs"/>
              </a:rPr>
              <a:t> – Variância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A434C3-6CF2-4C4F-8649-96524C73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9" y="908720"/>
            <a:ext cx="6270171" cy="480666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5D4E4D9-846B-47D8-AFC8-02EBF8AF9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109" y="908720"/>
            <a:ext cx="3154395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713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0464" y="99332"/>
            <a:ext cx="68643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Medidas de Dispersão</a:t>
            </a:r>
            <a:r>
              <a:rPr lang="pt-BR" sz="2400" b="1" dirty="0">
                <a:latin typeface="+mj-lt"/>
                <a:ea typeface="+mj-ea"/>
                <a:cs typeface="+mj-cs"/>
              </a:rPr>
              <a:t> – Desvio Padrão</a:t>
            </a:r>
          </a:p>
          <a:p>
            <a:pPr algn="ctr" eaLnBrk="1" hangingPunct="1">
              <a:defRPr/>
            </a:pPr>
            <a:endParaRPr lang="pt-BR" sz="24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493E95-32E4-426D-BE17-9DEABF776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61"/>
          <a:stretch/>
        </p:blipFill>
        <p:spPr>
          <a:xfrm>
            <a:off x="89431" y="908720"/>
            <a:ext cx="8947065" cy="27363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254009-3202-4546-B715-16B2FFABB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11" y="3579126"/>
            <a:ext cx="3570245" cy="32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939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18588" y="99332"/>
            <a:ext cx="8448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Medidas de Dispersão</a:t>
            </a:r>
            <a:r>
              <a:rPr lang="pt-BR" sz="2400" b="1" dirty="0">
                <a:latin typeface="+mj-lt"/>
                <a:ea typeface="+mj-ea"/>
                <a:cs typeface="+mj-cs"/>
              </a:rPr>
              <a:t> – Coeficiente de Variação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680D8B-C7DD-43BD-88FA-2AD32EC14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980728"/>
            <a:ext cx="9036497" cy="426602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07EFCDB-3021-4DC6-909F-86993EC83398}"/>
              </a:ext>
            </a:extLst>
          </p:cNvPr>
          <p:cNvSpPr/>
          <p:nvPr/>
        </p:nvSpPr>
        <p:spPr bwMode="auto">
          <a:xfrm>
            <a:off x="107503" y="836712"/>
            <a:ext cx="211085" cy="46166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31628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66793" y="99332"/>
            <a:ext cx="3951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Medidas de Dispersão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3523A18-9F62-4164-BD45-07DC34BCB60B}"/>
              </a:ext>
            </a:extLst>
          </p:cNvPr>
          <p:cNvSpPr txBox="1"/>
          <p:nvPr/>
        </p:nvSpPr>
        <p:spPr>
          <a:xfrm>
            <a:off x="144016" y="836712"/>
            <a:ext cx="8892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#Sintaxe das medidas de dispersão</a:t>
            </a:r>
          </a:p>
          <a:p>
            <a:endParaRPr lang="pt-BR" sz="2400" b="1" dirty="0"/>
          </a:p>
          <a:p>
            <a:r>
              <a:rPr lang="pt-BR" sz="2400" dirty="0"/>
              <a:t>- Arquivo </a:t>
            </a:r>
            <a:r>
              <a:rPr lang="pt-BR" sz="2400" dirty="0" err="1"/>
              <a:t>Sintaxe_dispersão.R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316308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10267</TotalTime>
  <Words>409</Words>
  <Application>Microsoft Office PowerPoint</Application>
  <PresentationFormat>Apresentação na tela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(Corpo)</vt:lpstr>
      <vt:lpstr>Times New Roman</vt:lpstr>
      <vt:lpstr>Verdana</vt:lpstr>
      <vt:lpstr>Personalizar design</vt:lpstr>
      <vt:lpstr>Probabilidade e Estatística  Sistemas de Informação  Aula 10 Medida de Dispersão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1025</cp:revision>
  <dcterms:created xsi:type="dcterms:W3CDTF">2005-11-03T13:11:02Z</dcterms:created>
  <dcterms:modified xsi:type="dcterms:W3CDTF">2023-02-27T17:50:28Z</dcterms:modified>
</cp:coreProperties>
</file>