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71" r:id="rId5"/>
    <p:sldId id="277" r:id="rId6"/>
    <p:sldId id="279" r:id="rId7"/>
    <p:sldId id="280" r:id="rId8"/>
    <p:sldId id="281" r:id="rId9"/>
    <p:sldId id="282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795E74E3-A1BE-46E4-9E8C-B260BAEE2545}"/>
    <pc:docChg chg="custSel delSld modSld">
      <pc:chgData name="Adriano Borgatto" userId="e50a874dfa6d3f1a" providerId="LiveId" clId="{795E74E3-A1BE-46E4-9E8C-B260BAEE2545}" dt="2022-03-26T10:57:59.109" v="81" actId="1036"/>
      <pc:docMkLst>
        <pc:docMk/>
      </pc:docMkLst>
      <pc:sldChg chg="modSp mod">
        <pc:chgData name="Adriano Borgatto" userId="e50a874dfa6d3f1a" providerId="LiveId" clId="{795E74E3-A1BE-46E4-9E8C-B260BAEE2545}" dt="2022-03-26T10:48:25.922" v="17" actId="20577"/>
        <pc:sldMkLst>
          <pc:docMk/>
          <pc:sldMk cId="0" sldId="256"/>
        </pc:sldMkLst>
        <pc:spChg chg="mod">
          <ac:chgData name="Adriano Borgatto" userId="e50a874dfa6d3f1a" providerId="LiveId" clId="{795E74E3-A1BE-46E4-9E8C-B260BAEE2545}" dt="2022-03-26T10:48:25.922" v="17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795E74E3-A1BE-46E4-9E8C-B260BAEE2545}" dt="2022-03-26T10:49:50.745" v="47" actId="1036"/>
        <pc:sldMkLst>
          <pc:docMk/>
          <pc:sldMk cId="1971199154" sldId="271"/>
        </pc:sldMkLst>
        <pc:spChg chg="mod">
          <ac:chgData name="Adriano Borgatto" userId="e50a874dfa6d3f1a" providerId="LiveId" clId="{795E74E3-A1BE-46E4-9E8C-B260BAEE2545}" dt="2022-03-26T10:48:52.743" v="38" actId="1036"/>
          <ac:spMkLst>
            <pc:docMk/>
            <pc:sldMk cId="1971199154" sldId="271"/>
            <ac:spMk id="4" creationId="{00000000-0000-0000-0000-000000000000}"/>
          </ac:spMkLst>
        </pc:spChg>
        <pc:picChg chg="add del mod">
          <ac:chgData name="Adriano Borgatto" userId="e50a874dfa6d3f1a" providerId="LiveId" clId="{795E74E3-A1BE-46E4-9E8C-B260BAEE2545}" dt="2022-03-26T10:49:25.160" v="41" actId="478"/>
          <ac:picMkLst>
            <pc:docMk/>
            <pc:sldMk cId="1971199154" sldId="271"/>
            <ac:picMk id="3" creationId="{D67A105D-7F5B-4389-8304-8B8CBB4BBA2D}"/>
          </ac:picMkLst>
        </pc:picChg>
        <pc:picChg chg="del mod">
          <ac:chgData name="Adriano Borgatto" userId="e50a874dfa6d3f1a" providerId="LiveId" clId="{795E74E3-A1BE-46E4-9E8C-B260BAEE2545}" dt="2022-03-26T10:48:44.655" v="36" actId="478"/>
          <ac:picMkLst>
            <pc:docMk/>
            <pc:sldMk cId="1971199154" sldId="271"/>
            <ac:picMk id="5" creationId="{9152195D-8181-471C-A16C-1B2393181EE2}"/>
          </ac:picMkLst>
        </pc:picChg>
        <pc:picChg chg="del">
          <ac:chgData name="Adriano Borgatto" userId="e50a874dfa6d3f1a" providerId="LiveId" clId="{795E74E3-A1BE-46E4-9E8C-B260BAEE2545}" dt="2022-03-26T10:48:46.264" v="37" actId="478"/>
          <ac:picMkLst>
            <pc:docMk/>
            <pc:sldMk cId="1971199154" sldId="271"/>
            <ac:picMk id="7" creationId="{24CFCD33-BC8C-4709-9B4E-48F84F3ED8FD}"/>
          </ac:picMkLst>
        </pc:picChg>
        <pc:picChg chg="add mod">
          <ac:chgData name="Adriano Borgatto" userId="e50a874dfa6d3f1a" providerId="LiveId" clId="{795E74E3-A1BE-46E4-9E8C-B260BAEE2545}" dt="2022-03-26T10:49:50.745" v="47" actId="1036"/>
          <ac:picMkLst>
            <pc:docMk/>
            <pc:sldMk cId="1971199154" sldId="271"/>
            <ac:picMk id="8" creationId="{75847F24-FA85-49E8-92A2-6E197053A20D}"/>
          </ac:picMkLst>
        </pc:picChg>
      </pc:sldChg>
      <pc:sldChg chg="del">
        <pc:chgData name="Adriano Borgatto" userId="e50a874dfa6d3f1a" providerId="LiveId" clId="{795E74E3-A1BE-46E4-9E8C-B260BAEE2545}" dt="2022-03-26T10:50:15.524" v="48" actId="47"/>
        <pc:sldMkLst>
          <pc:docMk/>
          <pc:sldMk cId="1003071340" sldId="272"/>
        </pc:sldMkLst>
      </pc:sldChg>
      <pc:sldChg chg="del">
        <pc:chgData name="Adriano Borgatto" userId="e50a874dfa6d3f1a" providerId="LiveId" clId="{795E74E3-A1BE-46E4-9E8C-B260BAEE2545}" dt="2022-03-26T10:50:16.789" v="49" actId="47"/>
        <pc:sldMkLst>
          <pc:docMk/>
          <pc:sldMk cId="1126793949" sldId="273"/>
        </pc:sldMkLst>
      </pc:sldChg>
      <pc:sldChg chg="del">
        <pc:chgData name="Adriano Borgatto" userId="e50a874dfa6d3f1a" providerId="LiveId" clId="{795E74E3-A1BE-46E4-9E8C-B260BAEE2545}" dt="2022-03-26T10:50:18.050" v="50" actId="47"/>
        <pc:sldMkLst>
          <pc:docMk/>
          <pc:sldMk cId="3574316283" sldId="274"/>
        </pc:sldMkLst>
      </pc:sldChg>
      <pc:sldChg chg="addSp delSp modSp mod">
        <pc:chgData name="Adriano Borgatto" userId="e50a874dfa6d3f1a" providerId="LiveId" clId="{795E74E3-A1BE-46E4-9E8C-B260BAEE2545}" dt="2022-03-26T10:57:59.109" v="81" actId="1036"/>
        <pc:sldMkLst>
          <pc:docMk/>
          <pc:sldMk cId="4031630822" sldId="277"/>
        </pc:sldMkLst>
        <pc:spChg chg="del">
          <ac:chgData name="Adriano Borgatto" userId="e50a874dfa6d3f1a" providerId="LiveId" clId="{795E74E3-A1BE-46E4-9E8C-B260BAEE2545}" dt="2022-03-26T10:50:38.316" v="51" actId="478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795E74E3-A1BE-46E4-9E8C-B260BAEE2545}" dt="2022-03-26T10:57:59.109" v="81" actId="1036"/>
          <ac:spMkLst>
            <pc:docMk/>
            <pc:sldMk cId="4031630822" sldId="277"/>
            <ac:spMk id="5" creationId="{53523A18-9F62-4164-BD45-07DC34BCB60B}"/>
          </ac:spMkLst>
        </pc:spChg>
        <pc:spChg chg="add mod">
          <ac:chgData name="Adriano Borgatto" userId="e50a874dfa6d3f1a" providerId="LiveId" clId="{795E74E3-A1BE-46E4-9E8C-B260BAEE2545}" dt="2022-03-26T10:50:38.995" v="52"/>
          <ac:spMkLst>
            <pc:docMk/>
            <pc:sldMk cId="4031630822" sldId="277"/>
            <ac:spMk id="6" creationId="{DC75B4C0-12CF-44DC-83B6-8DB93F431D18}"/>
          </ac:spMkLst>
        </pc:spChg>
      </pc:sldChg>
    </pc:docChg>
  </pc:docChgLst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  <pc:docChgLst>
    <pc:chgData name="Adriano Borgatto" userId="e50a874dfa6d3f1a" providerId="LiveId" clId="{E6F3D338-ED93-4364-8B16-82321F02EE83}"/>
    <pc:docChg chg="custSel delSld modSld">
      <pc:chgData name="Adriano Borgatto" userId="e50a874dfa6d3f1a" providerId="LiveId" clId="{E6F3D338-ED93-4364-8B16-82321F02EE83}" dt="2022-03-26T10:45:18.457" v="206" actId="1035"/>
      <pc:docMkLst>
        <pc:docMk/>
      </pc:docMkLst>
      <pc:sldChg chg="modSp mod">
        <pc:chgData name="Adriano Borgatto" userId="e50a874dfa6d3f1a" providerId="LiveId" clId="{E6F3D338-ED93-4364-8B16-82321F02EE83}" dt="2022-03-26T10:09:26.065" v="9" actId="20577"/>
        <pc:sldMkLst>
          <pc:docMk/>
          <pc:sldMk cId="0" sldId="256"/>
        </pc:sldMkLst>
        <pc:spChg chg="mod">
          <ac:chgData name="Adriano Borgatto" userId="e50a874dfa6d3f1a" providerId="LiveId" clId="{E6F3D338-ED93-4364-8B16-82321F02EE83}" dt="2022-03-26T10:09:26.065" v="9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E6F3D338-ED93-4364-8B16-82321F02EE83}" dt="2022-03-26T10:09:37.821" v="11" actId="207"/>
        <pc:sldMkLst>
          <pc:docMk/>
          <pc:sldMk cId="2498204887" sldId="267"/>
        </pc:sldMkLst>
        <pc:spChg chg="mod">
          <ac:chgData name="Adriano Borgatto" userId="e50a874dfa6d3f1a" providerId="LiveId" clId="{E6F3D338-ED93-4364-8B16-82321F02EE83}" dt="2022-03-26T10:09:37.821" v="11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E6F3D338-ED93-4364-8B16-82321F02EE83}" dt="2022-03-26T10:12:22.412" v="36" actId="1035"/>
        <pc:sldMkLst>
          <pc:docMk/>
          <pc:sldMk cId="1971199154" sldId="271"/>
        </pc:sldMkLst>
        <pc:spChg chg="mod">
          <ac:chgData name="Adriano Borgatto" userId="e50a874dfa6d3f1a" providerId="LiveId" clId="{E6F3D338-ED93-4364-8B16-82321F02EE83}" dt="2022-03-26T10:09:54.595" v="20" actId="20577"/>
          <ac:spMkLst>
            <pc:docMk/>
            <pc:sldMk cId="1971199154" sldId="271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E6F3D338-ED93-4364-8B16-82321F02EE83}" dt="2022-03-26T10:11:57.800" v="30" actId="1037"/>
          <ac:picMkLst>
            <pc:docMk/>
            <pc:sldMk cId="1971199154" sldId="271"/>
            <ac:picMk id="5" creationId="{9152195D-8181-471C-A16C-1B2393181EE2}"/>
          </ac:picMkLst>
        </pc:picChg>
        <pc:picChg chg="add mod">
          <ac:chgData name="Adriano Borgatto" userId="e50a874dfa6d3f1a" providerId="LiveId" clId="{E6F3D338-ED93-4364-8B16-82321F02EE83}" dt="2022-03-26T10:12:22.412" v="36" actId="1035"/>
          <ac:picMkLst>
            <pc:docMk/>
            <pc:sldMk cId="1971199154" sldId="271"/>
            <ac:picMk id="7" creationId="{24CFCD33-BC8C-4709-9B4E-48F84F3ED8FD}"/>
          </ac:picMkLst>
        </pc:pic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mod">
        <pc:chgData name="Adriano Borgatto" userId="e50a874dfa6d3f1a" providerId="LiveId" clId="{E6F3D338-ED93-4364-8B16-82321F02EE83}" dt="2022-03-26T10:14:54.377" v="63" actId="20577"/>
        <pc:sldMkLst>
          <pc:docMk/>
          <pc:sldMk cId="1003071340" sldId="272"/>
        </pc:sldMkLst>
        <pc:spChg chg="mod">
          <ac:chgData name="Adriano Borgatto" userId="e50a874dfa6d3f1a" providerId="LiveId" clId="{E6F3D338-ED93-4364-8B16-82321F02EE83}" dt="2022-03-26T10:14:54.377" v="63" actId="20577"/>
          <ac:spMkLst>
            <pc:docMk/>
            <pc:sldMk cId="1003071340" sldId="272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13:59.857" v="39" actId="478"/>
          <ac:picMkLst>
            <pc:docMk/>
            <pc:sldMk cId="1003071340" sldId="272"/>
            <ac:picMk id="3" creationId="{C4F6C90C-C0BA-4446-9ED4-641A0A3A1641}"/>
          </ac:picMkLst>
        </pc:picChg>
        <pc:picChg chg="add mod">
          <ac:chgData name="Adriano Borgatto" userId="e50a874dfa6d3f1a" providerId="LiveId" clId="{E6F3D338-ED93-4364-8B16-82321F02EE83}" dt="2022-03-26T10:14:04.108" v="41" actId="1076"/>
          <ac:picMkLst>
            <pc:docMk/>
            <pc:sldMk cId="1003071340" sldId="272"/>
            <ac:picMk id="5" creationId="{F7A434C3-6CF2-4C4F-8649-96524C731208}"/>
          </ac:picMkLst>
        </pc:picChg>
        <pc:picChg chg="add mod">
          <ac:chgData name="Adriano Borgatto" userId="e50a874dfa6d3f1a" providerId="LiveId" clId="{E6F3D338-ED93-4364-8B16-82321F02EE83}" dt="2022-03-26T10:14:32.411" v="45" actId="1038"/>
          <ac:picMkLst>
            <pc:docMk/>
            <pc:sldMk cId="1003071340" sldId="272"/>
            <ac:picMk id="7" creationId="{D5D4E4D9-846B-47D8-AFC8-02EBF8AF9D67}"/>
          </ac:picMkLst>
        </pc:picChg>
        <pc:picChg chg="del mod">
          <ac:chgData name="Adriano Borgatto" userId="e50a874dfa6d3f1a" providerId="LiveId" clId="{E6F3D338-ED93-4364-8B16-82321F02EE83}" dt="2022-03-26T10:13:58.045" v="38" actId="478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delSp modSp mod">
        <pc:chgData name="Adriano Borgatto" userId="e50a874dfa6d3f1a" providerId="LiveId" clId="{E6F3D338-ED93-4364-8B16-82321F02EE83}" dt="2022-03-26T10:17:50.093" v="121" actId="1038"/>
        <pc:sldMkLst>
          <pc:docMk/>
          <pc:sldMk cId="1126793949" sldId="273"/>
        </pc:sldMkLst>
        <pc:spChg chg="mod">
          <ac:chgData name="Adriano Borgatto" userId="e50a874dfa6d3f1a" providerId="LiveId" clId="{E6F3D338-ED93-4364-8B16-82321F02EE83}" dt="2022-03-26T10:15:14.264" v="85" actId="20577"/>
          <ac:spMkLst>
            <pc:docMk/>
            <pc:sldMk cId="1126793949" sldId="273"/>
            <ac:spMk id="4" creationId="{00000000-0000-0000-0000-000000000000}"/>
          </ac:spMkLst>
        </pc:spChg>
        <pc:picChg chg="del mod">
          <ac:chgData name="Adriano Borgatto" userId="e50a874dfa6d3f1a" providerId="LiveId" clId="{E6F3D338-ED93-4364-8B16-82321F02EE83}" dt="2022-03-26T10:15:16.612" v="87" actId="478"/>
          <ac:picMkLst>
            <pc:docMk/>
            <pc:sldMk cId="1126793949" sldId="273"/>
            <ac:picMk id="3" creationId="{103E4FE8-F1C9-4E1D-949E-96531BF34AE7}"/>
          </ac:picMkLst>
        </pc:picChg>
        <pc:picChg chg="add mod modCrop">
          <ac:chgData name="Adriano Borgatto" userId="e50a874dfa6d3f1a" providerId="LiveId" clId="{E6F3D338-ED93-4364-8B16-82321F02EE83}" dt="2022-03-26T10:17:18.284" v="98" actId="1038"/>
          <ac:picMkLst>
            <pc:docMk/>
            <pc:sldMk cId="1126793949" sldId="273"/>
            <ac:picMk id="5" creationId="{56493E95-32E4-426D-BE17-9DEABF776D1B}"/>
          </ac:picMkLst>
        </pc:picChg>
        <pc:picChg chg="add mod">
          <ac:chgData name="Adriano Borgatto" userId="e50a874dfa6d3f1a" providerId="LiveId" clId="{E6F3D338-ED93-4364-8B16-82321F02EE83}" dt="2022-03-26T10:17:50.093" v="121" actId="1038"/>
          <ac:picMkLst>
            <pc:docMk/>
            <pc:sldMk cId="1126793949" sldId="273"/>
            <ac:picMk id="7" creationId="{4E254009-3202-4546-B715-16B2FFABB91F}"/>
          </ac:picMkLst>
        </pc:picChg>
      </pc:sldChg>
      <pc:sldChg chg="addSp delSp modSp mod">
        <pc:chgData name="Adriano Borgatto" userId="e50a874dfa6d3f1a" providerId="LiveId" clId="{E6F3D338-ED93-4364-8B16-82321F02EE83}" dt="2022-03-26T10:19:49.938" v="167" actId="208"/>
        <pc:sldMkLst>
          <pc:docMk/>
          <pc:sldMk cId="3574316283" sldId="274"/>
        </pc:sldMkLst>
        <pc:spChg chg="mod">
          <ac:chgData name="Adriano Borgatto" userId="e50a874dfa6d3f1a" providerId="LiveId" clId="{E6F3D338-ED93-4364-8B16-82321F02EE83}" dt="2022-03-26T10:18:14.502" v="155" actId="20577"/>
          <ac:spMkLst>
            <pc:docMk/>
            <pc:sldMk cId="3574316283" sldId="274"/>
            <ac:spMk id="4" creationId="{00000000-0000-0000-0000-000000000000}"/>
          </ac:spMkLst>
        </pc:spChg>
        <pc:spChg chg="del">
          <ac:chgData name="Adriano Borgatto" userId="e50a874dfa6d3f1a" providerId="LiveId" clId="{E6F3D338-ED93-4364-8B16-82321F02EE83}" dt="2022-03-26T10:18:57.612" v="158" actId="478"/>
          <ac:spMkLst>
            <pc:docMk/>
            <pc:sldMk cId="3574316283" sldId="274"/>
            <ac:spMk id="5" creationId="{5CC4423A-C0D6-4716-A4C0-F9B46C364B56}"/>
          </ac:spMkLst>
        </pc:spChg>
        <pc:spChg chg="add mod">
          <ac:chgData name="Adriano Borgatto" userId="e50a874dfa6d3f1a" providerId="LiveId" clId="{E6F3D338-ED93-4364-8B16-82321F02EE83}" dt="2022-03-26T10:19:49.938" v="167" actId="208"/>
          <ac:spMkLst>
            <pc:docMk/>
            <pc:sldMk cId="3574316283" sldId="274"/>
            <ac:spMk id="7" creationId="{807EFCDB-3021-4DC6-909F-86993EC83398}"/>
          </ac:spMkLst>
        </pc:spChg>
        <pc:picChg chg="del mod">
          <ac:chgData name="Adriano Borgatto" userId="e50a874dfa6d3f1a" providerId="LiveId" clId="{E6F3D338-ED93-4364-8B16-82321F02EE83}" dt="2022-03-26T10:18:17.254" v="157" actId="478"/>
          <ac:picMkLst>
            <pc:docMk/>
            <pc:sldMk cId="3574316283" sldId="274"/>
            <ac:picMk id="3" creationId="{38271473-CB94-412E-8AA3-0F375EAF2A73}"/>
          </ac:picMkLst>
        </pc:picChg>
        <pc:picChg chg="add mod">
          <ac:chgData name="Adriano Borgatto" userId="e50a874dfa6d3f1a" providerId="LiveId" clId="{E6F3D338-ED93-4364-8B16-82321F02EE83}" dt="2022-03-26T10:19:10.737" v="163" actId="14100"/>
          <ac:picMkLst>
            <pc:docMk/>
            <pc:sldMk cId="3574316283" sldId="274"/>
            <ac:picMk id="6" creationId="{1D680D8B-C7DD-43BD-88FA-2AD32EC14100}"/>
          </ac:picMkLst>
        </pc:picChg>
      </pc:sldChg>
      <pc:sldChg chg="del">
        <pc:chgData name="Adriano Borgatto" userId="e50a874dfa6d3f1a" providerId="LiveId" clId="{E6F3D338-ED93-4364-8B16-82321F02EE83}" dt="2022-03-26T10:20:07.301" v="168" actId="47"/>
        <pc:sldMkLst>
          <pc:docMk/>
          <pc:sldMk cId="2715516743" sldId="275"/>
        </pc:sldMkLst>
      </pc:sldChg>
      <pc:sldChg chg="del">
        <pc:chgData name="Adriano Borgatto" userId="e50a874dfa6d3f1a" providerId="LiveId" clId="{E6F3D338-ED93-4364-8B16-82321F02EE83}" dt="2022-03-26T10:20:10.132" v="169" actId="47"/>
        <pc:sldMkLst>
          <pc:docMk/>
          <pc:sldMk cId="545632978" sldId="276"/>
        </pc:sldMkLst>
      </pc:sldChg>
      <pc:sldChg chg="modSp mod">
        <pc:chgData name="Adriano Borgatto" userId="e50a874dfa6d3f1a" providerId="LiveId" clId="{E6F3D338-ED93-4364-8B16-82321F02EE83}" dt="2022-03-26T10:45:18.457" v="206" actId="1035"/>
        <pc:sldMkLst>
          <pc:docMk/>
          <pc:sldMk cId="4031630822" sldId="277"/>
        </pc:sldMkLst>
        <pc:spChg chg="mod">
          <ac:chgData name="Adriano Borgatto" userId="e50a874dfa6d3f1a" providerId="LiveId" clId="{E6F3D338-ED93-4364-8B16-82321F02EE83}" dt="2022-03-26T10:20:30.226" v="178" actId="20577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E6F3D338-ED93-4364-8B16-82321F02EE83}" dt="2022-03-26T10:45:18.457" v="206" actId="103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776CCFDB-AF1D-4B99-AE06-F5CFAB33D670}"/>
    <pc:docChg chg="undo custSel addSld delSld modSld">
      <pc:chgData name="Adriano Borgatto" userId="e50a874dfa6d3f1a" providerId="LiveId" clId="{776CCFDB-AF1D-4B99-AE06-F5CFAB33D670}" dt="2022-08-18T22:04:25.641" v="256"/>
      <pc:docMkLst>
        <pc:docMk/>
      </pc:docMkLst>
      <pc:sldChg chg="modSp mod">
        <pc:chgData name="Adriano Borgatto" userId="e50a874dfa6d3f1a" providerId="LiveId" clId="{776CCFDB-AF1D-4B99-AE06-F5CFAB33D670}" dt="2022-08-18T21:12:52.524" v="15" actId="20577"/>
        <pc:sldMkLst>
          <pc:docMk/>
          <pc:sldMk cId="0" sldId="256"/>
        </pc:sldMkLst>
        <pc:spChg chg="mod">
          <ac:chgData name="Adriano Borgatto" userId="e50a874dfa6d3f1a" providerId="LiveId" clId="{776CCFDB-AF1D-4B99-AE06-F5CFAB33D670}" dt="2022-08-18T21:12:52.524" v="15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776CCFDB-AF1D-4B99-AE06-F5CFAB33D670}" dt="2022-08-18T21:16:58.802" v="17"/>
        <pc:sldMkLst>
          <pc:docMk/>
          <pc:sldMk cId="2079912103" sldId="268"/>
        </pc:sldMkLst>
        <pc:spChg chg="add mod">
          <ac:chgData name="Adriano Borgatto" userId="e50a874dfa6d3f1a" providerId="LiveId" clId="{776CCFDB-AF1D-4B99-AE06-F5CFAB33D670}" dt="2022-08-18T21:16:58.802" v="17"/>
          <ac:spMkLst>
            <pc:docMk/>
            <pc:sldMk cId="2079912103" sldId="268"/>
            <ac:spMk id="2" creationId="{9F33F7B6-86BE-FFAB-FFD0-E12D4EF76DDE}"/>
          </ac:spMkLst>
        </pc:spChg>
        <pc:spChg chg="del">
          <ac:chgData name="Adriano Borgatto" userId="e50a874dfa6d3f1a" providerId="LiveId" clId="{776CCFDB-AF1D-4B99-AE06-F5CFAB33D670}" dt="2022-08-18T21:16:42.750" v="16" actId="478"/>
          <ac:spMkLst>
            <pc:docMk/>
            <pc:sldMk cId="2079912103" sldId="268"/>
            <ac:spMk id="4" creationId="{00000000-0000-0000-0000-000000000000}"/>
          </ac:spMkLst>
        </pc:spChg>
        <pc:graphicFrameChg chg="add mod">
          <ac:chgData name="Adriano Borgatto" userId="e50a874dfa6d3f1a" providerId="LiveId" clId="{776CCFDB-AF1D-4B99-AE06-F5CFAB33D670}" dt="2022-08-18T21:16:58.802" v="17"/>
          <ac:graphicFrameMkLst>
            <pc:docMk/>
            <pc:sldMk cId="2079912103" sldId="268"/>
            <ac:graphicFrameMk id="3" creationId="{2DD63E8D-7B93-B0D0-5280-546CADF057EF}"/>
          </ac:graphicFrameMkLst>
        </pc:graphicFrameChg>
        <pc:picChg chg="del">
          <ac:chgData name="Adriano Borgatto" userId="e50a874dfa6d3f1a" providerId="LiveId" clId="{776CCFDB-AF1D-4B99-AE06-F5CFAB33D670}" dt="2022-08-18T21:16:42.750" v="16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776CCFDB-AF1D-4B99-AE06-F5CFAB33D670}" dt="2022-08-18T21:21:37.521" v="194"/>
        <pc:sldMkLst>
          <pc:docMk/>
          <pc:sldMk cId="4031630822" sldId="277"/>
        </pc:sldMkLst>
        <pc:spChg chg="mod">
          <ac:chgData name="Adriano Borgatto" userId="e50a874dfa6d3f1a" providerId="LiveId" clId="{776CCFDB-AF1D-4B99-AE06-F5CFAB33D670}" dt="2022-08-18T21:21:37.521" v="194"/>
          <ac:spMkLst>
            <pc:docMk/>
            <pc:sldMk cId="4031630822" sldId="277"/>
            <ac:spMk id="5" creationId="{53523A18-9F62-4164-BD45-07DC34BCB60B}"/>
          </ac:spMkLst>
        </pc:spChg>
      </pc:sldChg>
      <pc:sldChg chg="modSp mod">
        <pc:chgData name="Adriano Borgatto" userId="e50a874dfa6d3f1a" providerId="LiveId" clId="{776CCFDB-AF1D-4B99-AE06-F5CFAB33D670}" dt="2022-08-18T21:22:53.264" v="196" actId="20577"/>
        <pc:sldMkLst>
          <pc:docMk/>
          <pc:sldMk cId="2019740557" sldId="278"/>
        </pc:sldMkLst>
        <pc:spChg chg="mod">
          <ac:chgData name="Adriano Borgatto" userId="e50a874dfa6d3f1a" providerId="LiveId" clId="{776CCFDB-AF1D-4B99-AE06-F5CFAB33D670}" dt="2022-08-18T21:22:53.264" v="196" actId="20577"/>
          <ac:spMkLst>
            <pc:docMk/>
            <pc:sldMk cId="2019740557" sldId="278"/>
            <ac:spMk id="5" creationId="{53523A18-9F62-4164-BD45-07DC34BCB60B}"/>
          </ac:spMkLst>
        </pc:spChg>
      </pc:sldChg>
      <pc:sldChg chg="addSp delSp modSp add mod">
        <pc:chgData name="Adriano Borgatto" userId="e50a874dfa6d3f1a" providerId="LiveId" clId="{776CCFDB-AF1D-4B99-AE06-F5CFAB33D670}" dt="2022-08-18T21:24:03.420" v="205"/>
        <pc:sldMkLst>
          <pc:docMk/>
          <pc:sldMk cId="267017420" sldId="279"/>
        </pc:sldMkLst>
        <pc:spChg chg="add mod">
          <ac:chgData name="Adriano Borgatto" userId="e50a874dfa6d3f1a" providerId="LiveId" clId="{776CCFDB-AF1D-4B99-AE06-F5CFAB33D670}" dt="2022-08-18T21:24:03.420" v="205"/>
          <ac:spMkLst>
            <pc:docMk/>
            <pc:sldMk cId="267017420" sldId="279"/>
            <ac:spMk id="2" creationId="{760996A0-91D6-844B-26F5-00CE68277F43}"/>
          </ac:spMkLst>
        </pc:spChg>
        <pc:spChg chg="del">
          <ac:chgData name="Adriano Borgatto" userId="e50a874dfa6d3f1a" providerId="LiveId" clId="{776CCFDB-AF1D-4B99-AE06-F5CFAB33D670}" dt="2022-08-18T21:23:08.776" v="198" actId="478"/>
          <ac:spMkLst>
            <pc:docMk/>
            <pc:sldMk cId="267017420" sldId="279"/>
            <ac:spMk id="5" creationId="{53523A18-9F62-4164-BD45-07DC34BCB60B}"/>
          </ac:spMkLst>
        </pc:spChg>
        <pc:spChg chg="del">
          <ac:chgData name="Adriano Borgatto" userId="e50a874dfa6d3f1a" providerId="LiveId" clId="{776CCFDB-AF1D-4B99-AE06-F5CFAB33D670}" dt="2022-08-18T21:23:08.776" v="198" actId="478"/>
          <ac:spMkLst>
            <pc:docMk/>
            <pc:sldMk cId="267017420" sldId="279"/>
            <ac:spMk id="6" creationId="{DC75B4C0-12CF-44DC-83B6-8DB93F431D18}"/>
          </ac:spMkLst>
        </pc:spChg>
        <pc:picChg chg="add mod">
          <ac:chgData name="Adriano Borgatto" userId="e50a874dfa6d3f1a" providerId="LiveId" clId="{776CCFDB-AF1D-4B99-AE06-F5CFAB33D670}" dt="2022-08-18T21:24:03.420" v="205"/>
          <ac:picMkLst>
            <pc:docMk/>
            <pc:sldMk cId="267017420" sldId="279"/>
            <ac:picMk id="3" creationId="{161CCBBD-9C73-616C-6C0A-217738B38178}"/>
          </ac:picMkLst>
        </pc:picChg>
      </pc:sldChg>
      <pc:sldChg chg="addSp modSp add">
        <pc:chgData name="Adriano Borgatto" userId="e50a874dfa6d3f1a" providerId="LiveId" clId="{776CCFDB-AF1D-4B99-AE06-F5CFAB33D670}" dt="2022-08-18T21:24:15.189" v="206"/>
        <pc:sldMkLst>
          <pc:docMk/>
          <pc:sldMk cId="2923368043" sldId="280"/>
        </pc:sldMkLst>
        <pc:spChg chg="add mod">
          <ac:chgData name="Adriano Borgatto" userId="e50a874dfa6d3f1a" providerId="LiveId" clId="{776CCFDB-AF1D-4B99-AE06-F5CFAB33D670}" dt="2022-08-18T21:24:15.189" v="206"/>
          <ac:spMkLst>
            <pc:docMk/>
            <pc:sldMk cId="2923368043" sldId="280"/>
            <ac:spMk id="2" creationId="{E4912415-5202-738D-DAE1-D99492FE3BED}"/>
          </ac:spMkLst>
        </pc:sp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3" creationId="{40AD596A-BE90-C214-2FA5-29AF4DC5D489}"/>
          </ac:picMkLst>
        </pc:pic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4" creationId="{F3D67EA7-98DB-B480-06C4-ACB663A6C61F}"/>
          </ac:picMkLst>
        </pc:picChg>
        <pc:picChg chg="add mod">
          <ac:chgData name="Adriano Borgatto" userId="e50a874dfa6d3f1a" providerId="LiveId" clId="{776CCFDB-AF1D-4B99-AE06-F5CFAB33D670}" dt="2022-08-18T21:24:15.189" v="206"/>
          <ac:picMkLst>
            <pc:docMk/>
            <pc:sldMk cId="2923368043" sldId="280"/>
            <ac:picMk id="5" creationId="{4D77165B-4CC1-19DA-0678-3A70EEBF280C}"/>
          </ac:picMkLst>
        </pc:picChg>
      </pc:sldChg>
      <pc:sldChg chg="addSp modSp add mod">
        <pc:chgData name="Adriano Borgatto" userId="e50a874dfa6d3f1a" providerId="LiveId" clId="{776CCFDB-AF1D-4B99-AE06-F5CFAB33D670}" dt="2022-08-18T22:04:25.641" v="256"/>
        <pc:sldMkLst>
          <pc:docMk/>
          <pc:sldMk cId="2521993055" sldId="281"/>
        </pc:sldMkLst>
        <pc:spChg chg="add mod">
          <ac:chgData name="Adriano Borgatto" userId="e50a874dfa6d3f1a" providerId="LiveId" clId="{776CCFDB-AF1D-4B99-AE06-F5CFAB33D670}" dt="2022-08-18T22:04:25.641" v="256"/>
          <ac:spMkLst>
            <pc:docMk/>
            <pc:sldMk cId="2521993055" sldId="281"/>
            <ac:spMk id="2" creationId="{57153BD3-F860-954E-FA19-E6E978110DE8}"/>
          </ac:spMkLst>
        </pc:spChg>
        <pc:spChg chg="add mod">
          <ac:chgData name="Adriano Borgatto" userId="e50a874dfa6d3f1a" providerId="LiveId" clId="{776CCFDB-AF1D-4B99-AE06-F5CFAB33D670}" dt="2022-08-18T21:35:27.693" v="218" actId="6549"/>
          <ac:spMkLst>
            <pc:docMk/>
            <pc:sldMk cId="2521993055" sldId="281"/>
            <ac:spMk id="3" creationId="{F111DE36-9DE1-F2ED-A04B-E61A5E621900}"/>
          </ac:spMkLst>
        </pc:spChg>
      </pc:sldChg>
      <pc:sldChg chg="addSp modSp add mod">
        <pc:chgData name="Adriano Borgatto" userId="e50a874dfa6d3f1a" providerId="LiveId" clId="{776CCFDB-AF1D-4B99-AE06-F5CFAB33D670}" dt="2022-08-18T22:04:06.987" v="254" actId="6549"/>
        <pc:sldMkLst>
          <pc:docMk/>
          <pc:sldMk cId="1573011266" sldId="282"/>
        </pc:sldMkLst>
        <pc:spChg chg="add mod">
          <ac:chgData name="Adriano Borgatto" userId="e50a874dfa6d3f1a" providerId="LiveId" clId="{776CCFDB-AF1D-4B99-AE06-F5CFAB33D670}" dt="2022-08-18T22:04:06.987" v="254" actId="6549"/>
          <ac:spMkLst>
            <pc:docMk/>
            <pc:sldMk cId="1573011266" sldId="282"/>
            <ac:spMk id="2" creationId="{C68411D3-88A8-3427-3BB1-DD17ADC6296B}"/>
          </ac:spMkLst>
        </pc:spChg>
        <pc:spChg chg="add mod">
          <ac:chgData name="Adriano Borgatto" userId="e50a874dfa6d3f1a" providerId="LiveId" clId="{776CCFDB-AF1D-4B99-AE06-F5CFAB33D670}" dt="2022-08-18T21:35:33.850" v="228" actId="6549"/>
          <ac:spMkLst>
            <pc:docMk/>
            <pc:sldMk cId="1573011266" sldId="282"/>
            <ac:spMk id="3" creationId="{804E569E-C87A-72F2-2DF5-FFD14BE69FC0}"/>
          </ac:spMkLst>
        </pc:spChg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363750958" sldId="283"/>
        </pc:sldMkLst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636651161" sldId="284"/>
        </pc:sldMkLst>
      </pc:sldChg>
      <pc:sldChg chg="add del">
        <pc:chgData name="Adriano Borgatto" userId="e50a874dfa6d3f1a" providerId="LiveId" clId="{776CCFDB-AF1D-4B99-AE06-F5CFAB33D670}" dt="2022-08-18T21:37:24.305" v="242" actId="47"/>
        <pc:sldMkLst>
          <pc:docMk/>
          <pc:sldMk cId="3058855977" sldId="285"/>
        </pc:sldMkLst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38D04D3B-E142-4D16-AE0F-85B14663B2DF}"/>
    <pc:docChg chg="custSel addSld delSld modSld">
      <pc:chgData name="Adriano Borgatto" userId="e50a874dfa6d3f1a" providerId="LiveId" clId="{38D04D3B-E142-4D16-AE0F-85B14663B2DF}" dt="2022-09-22T13:42:40.474" v="96" actId="14100"/>
      <pc:docMkLst>
        <pc:docMk/>
      </pc:docMkLst>
      <pc:sldChg chg="modSp mod">
        <pc:chgData name="Adriano Borgatto" userId="e50a874dfa6d3f1a" providerId="LiveId" clId="{38D04D3B-E142-4D16-AE0F-85B14663B2DF}" dt="2022-09-22T12:43:51.115" v="58" actId="20577"/>
        <pc:sldMkLst>
          <pc:docMk/>
          <pc:sldMk cId="4031630822" sldId="277"/>
        </pc:sldMkLst>
        <pc:spChg chg="mod">
          <ac:chgData name="Adriano Borgatto" userId="e50a874dfa6d3f1a" providerId="LiveId" clId="{38D04D3B-E142-4D16-AE0F-85B14663B2DF}" dt="2022-09-22T12:43:51.115" v="58" actId="20577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38D04D3B-E142-4D16-AE0F-85B14663B2DF}" dt="2022-09-22T12:30:44.570" v="40" actId="2696"/>
        <pc:sldMkLst>
          <pc:docMk/>
          <pc:sldMk cId="2019740557" sldId="278"/>
        </pc:sldMkLst>
      </pc:sldChg>
      <pc:sldChg chg="addSp delSp modSp mod">
        <pc:chgData name="Adriano Borgatto" userId="e50a874dfa6d3f1a" providerId="LiveId" clId="{38D04D3B-E142-4D16-AE0F-85B14663B2DF}" dt="2022-09-22T13:42:40.474" v="96" actId="14100"/>
        <pc:sldMkLst>
          <pc:docMk/>
          <pc:sldMk cId="2521993055" sldId="281"/>
        </pc:sldMkLst>
        <pc:spChg chg="del">
          <ac:chgData name="Adriano Borgatto" userId="e50a874dfa6d3f1a" providerId="LiveId" clId="{38D04D3B-E142-4D16-AE0F-85B14663B2DF}" dt="2022-09-22T12:47:37.450" v="59" actId="478"/>
          <ac:spMkLst>
            <pc:docMk/>
            <pc:sldMk cId="2521993055" sldId="281"/>
            <ac:spMk id="2" creationId="{57153BD3-F860-954E-FA19-E6E978110DE8}"/>
          </ac:spMkLst>
        </pc:spChg>
        <pc:spChg chg="add del mod">
          <ac:chgData name="Adriano Borgatto" userId="e50a874dfa6d3f1a" providerId="LiveId" clId="{38D04D3B-E142-4D16-AE0F-85B14663B2DF}" dt="2022-09-22T13:40:57.948" v="88" actId="478"/>
          <ac:spMkLst>
            <pc:docMk/>
            <pc:sldMk cId="2521993055" sldId="281"/>
            <ac:spMk id="4" creationId="{95B21FE6-4048-3660-64E5-A0FC9FA8E5C9}"/>
          </ac:spMkLst>
        </pc:spChg>
        <pc:picChg chg="add mod modCrop">
          <ac:chgData name="Adriano Borgatto" userId="e50a874dfa6d3f1a" providerId="LiveId" clId="{38D04D3B-E142-4D16-AE0F-85B14663B2DF}" dt="2022-09-22T13:42:40.474" v="96" actId="14100"/>
          <ac:picMkLst>
            <pc:docMk/>
            <pc:sldMk cId="2521993055" sldId="281"/>
            <ac:picMk id="5" creationId="{7ABB2233-5FE0-A4A0-37AA-1FC2BDF20757}"/>
          </ac:picMkLst>
        </pc:picChg>
      </pc:sldChg>
      <pc:sldChg chg="add">
        <pc:chgData name="Adriano Borgatto" userId="e50a874dfa6d3f1a" providerId="LiveId" clId="{38D04D3B-E142-4D16-AE0F-85B14663B2DF}" dt="2022-09-22T13:40:47.734" v="87" actId="2890"/>
        <pc:sldMkLst>
          <pc:docMk/>
          <pc:sldMk cId="162805262" sldId="282"/>
        </pc:sldMkLst>
      </pc:sldChg>
      <pc:sldChg chg="del">
        <pc:chgData name="Adriano Borgatto" userId="e50a874dfa6d3f1a" providerId="LiveId" clId="{38D04D3B-E142-4D16-AE0F-85B14663B2DF}" dt="2022-09-22T12:47:51.454" v="86" actId="47"/>
        <pc:sldMkLst>
          <pc:docMk/>
          <pc:sldMk cId="1573011266" sldId="282"/>
        </pc:sldMkLst>
      </pc:sldChg>
    </pc:docChg>
  </pc:docChgLst>
  <pc:docChgLst>
    <pc:chgData name="Adriano Borgatto" userId="e50a874dfa6d3f1a" providerId="LiveId" clId="{C1B574C8-B839-444F-90A7-C2AC2552A6B2}"/>
    <pc:docChg chg="modSld">
      <pc:chgData name="Adriano Borgatto" userId="e50a874dfa6d3f1a" providerId="LiveId" clId="{C1B574C8-B839-444F-90A7-C2AC2552A6B2}" dt="2023-02-27T17:50:44.305" v="1" actId="20577"/>
      <pc:docMkLst>
        <pc:docMk/>
      </pc:docMkLst>
      <pc:sldChg chg="modSp mod">
        <pc:chgData name="Adriano Borgatto" userId="e50a874dfa6d3f1a" providerId="LiveId" clId="{C1B574C8-B839-444F-90A7-C2AC2552A6B2}" dt="2023-02-27T17:50:44.305" v="1" actId="20577"/>
        <pc:sldMkLst>
          <pc:docMk/>
          <pc:sldMk cId="0" sldId="256"/>
        </pc:sldMkLst>
        <pc:spChg chg="mod">
          <ac:chgData name="Adriano Borgatto" userId="e50a874dfa6d3f1a" providerId="LiveId" clId="{C1B574C8-B839-444F-90A7-C2AC2552A6B2}" dt="2023-02-27T17:50:44.305" v="1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3-26T10:07:48.823" v="311" actId="20577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3-26T10:07:12.005" v="306" actId="1036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3-26T10:07:12.005" v="306" actId="1036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11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Gráfico de Caixa e Assimetria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33F7B6-86BE-FFAB-FFD0-E12D4EF76DDE}"/>
              </a:ext>
            </a:extLst>
          </p:cNvPr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D63E8D-7B93-B0D0-5280-546CADF05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23535"/>
              </p:ext>
            </p:extLst>
          </p:nvPr>
        </p:nvGraphicFramePr>
        <p:xfrm>
          <a:off x="179512" y="1080988"/>
          <a:ext cx="8712968" cy="4940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0474">
                  <a:extLst>
                    <a:ext uri="{9D8B030D-6E8A-4147-A177-3AD203B41FA5}">
                      <a16:colId xmlns:a16="http://schemas.microsoft.com/office/drawing/2014/main" val="858660504"/>
                    </a:ext>
                  </a:extLst>
                </a:gridCol>
                <a:gridCol w="6602494">
                  <a:extLst>
                    <a:ext uri="{9D8B030D-6E8A-4147-A177-3AD203B41FA5}">
                      <a16:colId xmlns:a16="http://schemas.microsoft.com/office/drawing/2014/main" val="163860631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Variável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583606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ano em que o salário foi pago.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193838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experiencia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nível de experiência no cargo durante o ano com os seguintes valores possíveis: </a:t>
                      </a:r>
                      <a:r>
                        <a:rPr lang="pt-BR" sz="1600" b="1" u="none" strike="noStrike" dirty="0">
                          <a:effectLst/>
                        </a:rPr>
                        <a:t>EN</a:t>
                      </a:r>
                      <a:r>
                        <a:rPr lang="pt-BR" sz="1600" u="none" strike="noStrike" dirty="0">
                          <a:effectLst/>
                        </a:rPr>
                        <a:t> (Nível básico / Junior), </a:t>
                      </a:r>
                      <a:r>
                        <a:rPr lang="pt-BR" sz="1600" b="1" u="none" strike="noStrike" dirty="0">
                          <a:effectLst/>
                        </a:rPr>
                        <a:t>MI</a:t>
                      </a:r>
                      <a:r>
                        <a:rPr lang="pt-BR" sz="1600" u="none" strike="noStrike" dirty="0">
                          <a:effectLst/>
                        </a:rPr>
                        <a:t> (Nível médio / Intermediário), </a:t>
                      </a:r>
                      <a:r>
                        <a:rPr lang="pt-BR" sz="1600" b="1" u="none" strike="noStrike" dirty="0">
                          <a:effectLst/>
                        </a:rPr>
                        <a:t>SE</a:t>
                      </a:r>
                      <a:r>
                        <a:rPr lang="pt-BR" sz="1600" u="none" strike="noStrike" dirty="0">
                          <a:effectLst/>
                        </a:rPr>
                        <a:t> (Nível sênior / Expert), </a:t>
                      </a:r>
                      <a:r>
                        <a:rPr lang="pt-BR" sz="1600" b="1" u="none" strike="noStrike" dirty="0">
                          <a:effectLst/>
                        </a:rPr>
                        <a:t>EX</a:t>
                      </a:r>
                      <a:r>
                        <a:rPr lang="pt-BR" sz="1600" u="none" strike="noStrike" dirty="0">
                          <a:effectLst/>
                        </a:rPr>
                        <a:t> (Nível executivo / Diretor)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0574723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emprego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tipo de emprego para a função: </a:t>
                      </a:r>
                      <a:r>
                        <a:rPr lang="pt-BR" sz="1600" b="1" u="none" strike="noStrike" dirty="0">
                          <a:effectLst/>
                        </a:rPr>
                        <a:t>PT</a:t>
                      </a:r>
                      <a:r>
                        <a:rPr lang="pt-BR" sz="1600" u="none" strike="noStrike" dirty="0">
                          <a:effectLst/>
                        </a:rPr>
                        <a:t> (Part-time), </a:t>
                      </a:r>
                      <a:r>
                        <a:rPr lang="pt-BR" sz="1600" b="1" u="none" strike="noStrike" dirty="0">
                          <a:effectLst/>
                        </a:rPr>
                        <a:t>FT</a:t>
                      </a:r>
                      <a:r>
                        <a:rPr lang="pt-BR" sz="1600" u="none" strike="noStrike" dirty="0">
                          <a:effectLst/>
                        </a:rPr>
                        <a:t> (Full-time), </a:t>
                      </a:r>
                    </a:p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CT</a:t>
                      </a:r>
                      <a:r>
                        <a:rPr lang="pt-BR" sz="1600" u="none" strike="noStrike" dirty="0">
                          <a:effectLst/>
                        </a:rPr>
                        <a:t> (</a:t>
                      </a:r>
                      <a:r>
                        <a:rPr lang="pt-BR" sz="1600" u="none" strike="noStrike" dirty="0" err="1">
                          <a:effectLst/>
                        </a:rPr>
                        <a:t>Contract</a:t>
                      </a:r>
                      <a:r>
                        <a:rPr lang="pt-BR" sz="1600" u="none" strike="noStrike" dirty="0">
                          <a:effectLst/>
                        </a:rPr>
                        <a:t>), </a:t>
                      </a:r>
                      <a:r>
                        <a:rPr lang="pt-BR" sz="1600" b="1" u="none" strike="noStrike" dirty="0">
                          <a:effectLst/>
                        </a:rPr>
                        <a:t>FL</a:t>
                      </a:r>
                      <a:r>
                        <a:rPr lang="pt-BR" sz="1600" u="none" strike="noStrike" dirty="0">
                          <a:effectLst/>
                        </a:rPr>
                        <a:t> (Freelance)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534269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cargo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 função exercida durante o 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4283033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salario_USD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salário em USD (taxa de câmbio dividida pela taxa média em USD para o respectivo ano via fxdata.foorilla.com).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2249069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pais_empreg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país de residência do funcionário durante o ano de trabalho como um código de país ISO 3166.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9665691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trab_remoto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tempo total de trabalho feito remotamente, os valores possíveis são os seguintes: 0 Nenhum trabalho remoto (menos de 20%) 50 Parcialmente remoto 100 Totalmente remoto (mais de 80%)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5856067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país da sede do empregador ou da filial contratante como um código de país ISO 3166.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7575039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tam_empresa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número médio de pessoas que trabalharam para a empresa durante o ano: S menos de 50 funcionários (pequeno) M 50 a 250 funcionários (médio) L mais de 250 funcionários (grande)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5115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4490" y="87015"/>
            <a:ext cx="2996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Gráfico de Caixa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847F24-FA85-49E8-92A2-6E197053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88149"/>
            <a:ext cx="8424936" cy="55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523A18-9F62-4164-BD45-07DC34BCB60B}"/>
              </a:ext>
            </a:extLst>
          </p:cNvPr>
          <p:cNvSpPr txBox="1"/>
          <p:nvPr/>
        </p:nvSpPr>
        <p:spPr>
          <a:xfrm>
            <a:off x="360040" y="860514"/>
            <a:ext cx="838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Gráfico de Caixa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- Arquivo “</a:t>
            </a:r>
            <a:r>
              <a:rPr lang="pt-BR" sz="2400" dirty="0" err="1"/>
              <a:t>Sintaxe_Caixa_Assimetria.R</a:t>
            </a:r>
            <a:r>
              <a:rPr lang="pt-BR" sz="2400" dirty="0"/>
              <a:t>”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75B4C0-12CF-44DC-83B6-8DB93F431D18}"/>
              </a:ext>
            </a:extLst>
          </p:cNvPr>
          <p:cNvSpPr/>
          <p:nvPr/>
        </p:nvSpPr>
        <p:spPr>
          <a:xfrm>
            <a:off x="3044490" y="87015"/>
            <a:ext cx="2996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Gráfico de Caixa</a:t>
            </a:r>
          </a:p>
        </p:txBody>
      </p:sp>
    </p:spTree>
    <p:extLst>
      <p:ext uri="{BB962C8B-B14F-4D97-AF65-F5344CB8AC3E}">
        <p14:creationId xmlns:p14="http://schemas.microsoft.com/office/powerpoint/2010/main" val="40316308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0996A0-91D6-844B-26F5-00CE68277F43}"/>
              </a:ext>
            </a:extLst>
          </p:cNvPr>
          <p:cNvSpPr/>
          <p:nvPr/>
        </p:nvSpPr>
        <p:spPr>
          <a:xfrm>
            <a:off x="2594050" y="8701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 de Assimetria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CCBBD-9C73-616C-6C0A-217738B3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23387" r="24800" b="26189"/>
          <a:stretch/>
        </p:blipFill>
        <p:spPr>
          <a:xfrm>
            <a:off x="251520" y="980728"/>
            <a:ext cx="86629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4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912415-5202-738D-DAE1-D99492FE3BED}"/>
              </a:ext>
            </a:extLst>
          </p:cNvPr>
          <p:cNvSpPr/>
          <p:nvPr/>
        </p:nvSpPr>
        <p:spPr>
          <a:xfrm>
            <a:off x="2594050" y="8701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 de Assimetria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AD596A-BE90-C214-2FA5-29AF4DC5D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3" t="19185" r="31100" b="10781"/>
          <a:stretch/>
        </p:blipFill>
        <p:spPr>
          <a:xfrm>
            <a:off x="35496" y="1412776"/>
            <a:ext cx="2716141" cy="33123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67EA7-98DB-B480-06C4-ACB663A6C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5" t="22850" r="65223" b="20116"/>
          <a:stretch/>
        </p:blipFill>
        <p:spPr>
          <a:xfrm>
            <a:off x="2987824" y="1412776"/>
            <a:ext cx="3168352" cy="41379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7165B-4CC1-19DA-0678-3A70EEBF2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75" t="24788" r="20076" b="21987"/>
          <a:stretch/>
        </p:blipFill>
        <p:spPr>
          <a:xfrm>
            <a:off x="6320355" y="1615017"/>
            <a:ext cx="2716141" cy="36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8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111DE36-9DE1-F2ED-A04B-E61A5E621900}"/>
              </a:ext>
            </a:extLst>
          </p:cNvPr>
          <p:cNvSpPr/>
          <p:nvPr/>
        </p:nvSpPr>
        <p:spPr>
          <a:xfrm>
            <a:off x="2502680" y="87015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Assimetria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BB2233-5FE0-A4A0-37AA-1FC2BDF2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26200" r="23226" b="16400"/>
          <a:stretch/>
        </p:blipFill>
        <p:spPr>
          <a:xfrm>
            <a:off x="456032" y="980728"/>
            <a:ext cx="811934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3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111DE36-9DE1-F2ED-A04B-E61A5E621900}"/>
              </a:ext>
            </a:extLst>
          </p:cNvPr>
          <p:cNvSpPr/>
          <p:nvPr/>
        </p:nvSpPr>
        <p:spPr>
          <a:xfrm>
            <a:off x="2502680" y="87015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Assimetria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B21FE6-4048-3660-64E5-A0FC9FA8E5C9}"/>
              </a:ext>
            </a:extLst>
          </p:cNvPr>
          <p:cNvSpPr txBox="1"/>
          <p:nvPr/>
        </p:nvSpPr>
        <p:spPr>
          <a:xfrm>
            <a:off x="360040" y="860514"/>
            <a:ext cx="838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Coeficiente de Assimetria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- Arquivo “</a:t>
            </a:r>
            <a:r>
              <a:rPr lang="pt-BR" sz="2400" dirty="0" err="1"/>
              <a:t>Sintaxe_Caixa_Assimetria.R</a:t>
            </a:r>
            <a:r>
              <a:rPr lang="pt-BR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052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353</Words>
  <Application>Microsoft Office PowerPoint</Application>
  <PresentationFormat>Apresentação na tela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(Corpo)</vt:lpstr>
      <vt:lpstr>Times New Roman</vt:lpstr>
      <vt:lpstr>Verdana</vt:lpstr>
      <vt:lpstr>Personalizar design</vt:lpstr>
      <vt:lpstr>Probabilidade e Estatística  Sistemas de Informação  Aula 11 Gráfico de Caixa e Assimetria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1027</cp:revision>
  <dcterms:created xsi:type="dcterms:W3CDTF">2005-11-03T13:11:02Z</dcterms:created>
  <dcterms:modified xsi:type="dcterms:W3CDTF">2023-02-27T17:50:46Z</dcterms:modified>
</cp:coreProperties>
</file>