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79" r:id="rId3"/>
    <p:sldId id="278" r:id="rId4"/>
    <p:sldId id="280" r:id="rId5"/>
    <p:sldId id="281" r:id="rId6"/>
    <p:sldId id="282" r:id="rId7"/>
    <p:sldId id="283" r:id="rId8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93873505-8BA7-4680-93DA-4BAF355E5381}"/>
    <pc:docChg chg="modSld">
      <pc:chgData name="Adriano Borgatto" userId="e50a874dfa6d3f1a" providerId="LiveId" clId="{93873505-8BA7-4680-93DA-4BAF355E5381}" dt="2022-11-23T21:08:03.472" v="0" actId="6549"/>
      <pc:docMkLst>
        <pc:docMk/>
      </pc:docMkLst>
      <pc:sldChg chg="modSp mod">
        <pc:chgData name="Adriano Borgatto" userId="e50a874dfa6d3f1a" providerId="LiveId" clId="{93873505-8BA7-4680-93DA-4BAF355E5381}" dt="2022-11-23T21:08:03.472" v="0" actId="6549"/>
        <pc:sldMkLst>
          <pc:docMk/>
          <pc:sldMk cId="3154355631" sldId="278"/>
        </pc:sldMkLst>
        <pc:spChg chg="mod">
          <ac:chgData name="Adriano Borgatto" userId="e50a874dfa6d3f1a" providerId="LiveId" clId="{93873505-8BA7-4680-93DA-4BAF355E5381}" dt="2022-11-23T21:08:03.472" v="0" actId="6549"/>
          <ac:spMkLst>
            <pc:docMk/>
            <pc:sldMk cId="3154355631" sldId="278"/>
            <ac:spMk id="8" creationId="{D6D7C9CF-984E-476C-A6B8-7EE4D0D0469F}"/>
          </ac:spMkLst>
        </pc:spChg>
      </pc:sldChg>
    </pc:docChg>
  </pc:docChgLst>
  <pc:docChgLst>
    <pc:chgData name="Adriano Borgatto" userId="e50a874dfa6d3f1a" providerId="LiveId" clId="{795E74E3-A1BE-46E4-9E8C-B260BAEE2545}"/>
    <pc:docChg chg="custSel delSld modSld">
      <pc:chgData name="Adriano Borgatto" userId="e50a874dfa6d3f1a" providerId="LiveId" clId="{795E74E3-A1BE-46E4-9E8C-B260BAEE2545}" dt="2022-03-26T10:57:59.109" v="81" actId="1036"/>
      <pc:docMkLst>
        <pc:docMk/>
      </pc:docMkLst>
      <pc:sldChg chg="modSp mod">
        <pc:chgData name="Adriano Borgatto" userId="e50a874dfa6d3f1a" providerId="LiveId" clId="{795E74E3-A1BE-46E4-9E8C-B260BAEE2545}" dt="2022-03-26T10:48:25.922" v="17" actId="20577"/>
        <pc:sldMkLst>
          <pc:docMk/>
          <pc:sldMk cId="0" sldId="256"/>
        </pc:sldMkLst>
        <pc:spChg chg="mod">
          <ac:chgData name="Adriano Borgatto" userId="e50a874dfa6d3f1a" providerId="LiveId" clId="{795E74E3-A1BE-46E4-9E8C-B260BAEE2545}" dt="2022-03-26T10:48:25.922" v="17" actId="20577"/>
          <ac:spMkLst>
            <pc:docMk/>
            <pc:sldMk cId="0" sldId="256"/>
            <ac:spMk id="5" creationId="{A308A3A4-8EFB-419B-BFAE-8E0D41FC1A46}"/>
          </ac:spMkLst>
        </pc:spChg>
      </pc:sldChg>
      <pc:sldChg chg="addSp delSp modSp mod">
        <pc:chgData name="Adriano Borgatto" userId="e50a874dfa6d3f1a" providerId="LiveId" clId="{795E74E3-A1BE-46E4-9E8C-B260BAEE2545}" dt="2022-03-26T10:49:50.745" v="47" actId="1036"/>
        <pc:sldMkLst>
          <pc:docMk/>
          <pc:sldMk cId="1971199154" sldId="271"/>
        </pc:sldMkLst>
        <pc:spChg chg="mod">
          <ac:chgData name="Adriano Borgatto" userId="e50a874dfa6d3f1a" providerId="LiveId" clId="{795E74E3-A1BE-46E4-9E8C-B260BAEE2545}" dt="2022-03-26T10:48:52.743" v="38" actId="1036"/>
          <ac:spMkLst>
            <pc:docMk/>
            <pc:sldMk cId="1971199154" sldId="271"/>
            <ac:spMk id="4" creationId="{00000000-0000-0000-0000-000000000000}"/>
          </ac:spMkLst>
        </pc:spChg>
        <pc:picChg chg="add del mod">
          <ac:chgData name="Adriano Borgatto" userId="e50a874dfa6d3f1a" providerId="LiveId" clId="{795E74E3-A1BE-46E4-9E8C-B260BAEE2545}" dt="2022-03-26T10:49:25.160" v="41" actId="478"/>
          <ac:picMkLst>
            <pc:docMk/>
            <pc:sldMk cId="1971199154" sldId="271"/>
            <ac:picMk id="3" creationId="{D67A105D-7F5B-4389-8304-8B8CBB4BBA2D}"/>
          </ac:picMkLst>
        </pc:picChg>
        <pc:picChg chg="del mod">
          <ac:chgData name="Adriano Borgatto" userId="e50a874dfa6d3f1a" providerId="LiveId" clId="{795E74E3-A1BE-46E4-9E8C-B260BAEE2545}" dt="2022-03-26T10:48:44.655" v="36" actId="478"/>
          <ac:picMkLst>
            <pc:docMk/>
            <pc:sldMk cId="1971199154" sldId="271"/>
            <ac:picMk id="5" creationId="{9152195D-8181-471C-A16C-1B2393181EE2}"/>
          </ac:picMkLst>
        </pc:picChg>
        <pc:picChg chg="del">
          <ac:chgData name="Adriano Borgatto" userId="e50a874dfa6d3f1a" providerId="LiveId" clId="{795E74E3-A1BE-46E4-9E8C-B260BAEE2545}" dt="2022-03-26T10:48:46.264" v="37" actId="478"/>
          <ac:picMkLst>
            <pc:docMk/>
            <pc:sldMk cId="1971199154" sldId="271"/>
            <ac:picMk id="7" creationId="{24CFCD33-BC8C-4709-9B4E-48F84F3ED8FD}"/>
          </ac:picMkLst>
        </pc:picChg>
        <pc:picChg chg="add mod">
          <ac:chgData name="Adriano Borgatto" userId="e50a874dfa6d3f1a" providerId="LiveId" clId="{795E74E3-A1BE-46E4-9E8C-B260BAEE2545}" dt="2022-03-26T10:49:50.745" v="47" actId="1036"/>
          <ac:picMkLst>
            <pc:docMk/>
            <pc:sldMk cId="1971199154" sldId="271"/>
            <ac:picMk id="8" creationId="{75847F24-FA85-49E8-92A2-6E197053A20D}"/>
          </ac:picMkLst>
        </pc:picChg>
      </pc:sldChg>
      <pc:sldChg chg="del">
        <pc:chgData name="Adriano Borgatto" userId="e50a874dfa6d3f1a" providerId="LiveId" clId="{795E74E3-A1BE-46E4-9E8C-B260BAEE2545}" dt="2022-03-26T10:50:15.524" v="48" actId="47"/>
        <pc:sldMkLst>
          <pc:docMk/>
          <pc:sldMk cId="1003071340" sldId="272"/>
        </pc:sldMkLst>
      </pc:sldChg>
      <pc:sldChg chg="del">
        <pc:chgData name="Adriano Borgatto" userId="e50a874dfa6d3f1a" providerId="LiveId" clId="{795E74E3-A1BE-46E4-9E8C-B260BAEE2545}" dt="2022-03-26T10:50:16.789" v="49" actId="47"/>
        <pc:sldMkLst>
          <pc:docMk/>
          <pc:sldMk cId="1126793949" sldId="273"/>
        </pc:sldMkLst>
      </pc:sldChg>
      <pc:sldChg chg="del">
        <pc:chgData name="Adriano Borgatto" userId="e50a874dfa6d3f1a" providerId="LiveId" clId="{795E74E3-A1BE-46E4-9E8C-B260BAEE2545}" dt="2022-03-26T10:50:18.050" v="50" actId="47"/>
        <pc:sldMkLst>
          <pc:docMk/>
          <pc:sldMk cId="3574316283" sldId="274"/>
        </pc:sldMkLst>
      </pc:sldChg>
      <pc:sldChg chg="addSp delSp modSp mod">
        <pc:chgData name="Adriano Borgatto" userId="e50a874dfa6d3f1a" providerId="LiveId" clId="{795E74E3-A1BE-46E4-9E8C-B260BAEE2545}" dt="2022-03-26T10:57:59.109" v="81" actId="1036"/>
        <pc:sldMkLst>
          <pc:docMk/>
          <pc:sldMk cId="4031630822" sldId="277"/>
        </pc:sldMkLst>
        <pc:spChg chg="del">
          <ac:chgData name="Adriano Borgatto" userId="e50a874dfa6d3f1a" providerId="LiveId" clId="{795E74E3-A1BE-46E4-9E8C-B260BAEE2545}" dt="2022-03-26T10:50:38.316" v="51" actId="478"/>
          <ac:spMkLst>
            <pc:docMk/>
            <pc:sldMk cId="4031630822" sldId="277"/>
            <ac:spMk id="4" creationId="{00000000-0000-0000-0000-000000000000}"/>
          </ac:spMkLst>
        </pc:spChg>
        <pc:spChg chg="mod">
          <ac:chgData name="Adriano Borgatto" userId="e50a874dfa6d3f1a" providerId="LiveId" clId="{795E74E3-A1BE-46E4-9E8C-B260BAEE2545}" dt="2022-03-26T10:57:59.109" v="81" actId="1036"/>
          <ac:spMkLst>
            <pc:docMk/>
            <pc:sldMk cId="4031630822" sldId="277"/>
            <ac:spMk id="5" creationId="{53523A18-9F62-4164-BD45-07DC34BCB60B}"/>
          </ac:spMkLst>
        </pc:spChg>
        <pc:spChg chg="add mod">
          <ac:chgData name="Adriano Borgatto" userId="e50a874dfa6d3f1a" providerId="LiveId" clId="{795E74E3-A1BE-46E4-9E8C-B260BAEE2545}" dt="2022-03-26T10:50:38.995" v="52"/>
          <ac:spMkLst>
            <pc:docMk/>
            <pc:sldMk cId="4031630822" sldId="277"/>
            <ac:spMk id="6" creationId="{DC75B4C0-12CF-44DC-83B6-8DB93F431D18}"/>
          </ac:spMkLst>
        </pc:spChg>
      </pc:sldChg>
    </pc:docChg>
  </pc:docChgLst>
  <pc:docChgLst>
    <pc:chgData name="Adriano Borgatto" userId="e50a874dfa6d3f1a" providerId="LiveId" clId="{39802CF0-A97D-4491-B3D0-91596D3B72D1}"/>
    <pc:docChg chg="custSel addSld delSld modSld">
      <pc:chgData name="Adriano Borgatto" userId="e50a874dfa6d3f1a" providerId="LiveId" clId="{39802CF0-A97D-4491-B3D0-91596D3B72D1}" dt="2021-05-05T18:01:19.703" v="917" actId="1076"/>
      <pc:docMkLst>
        <pc:docMk/>
      </pc:docMkLst>
      <pc:sldChg chg="addSp delSp modSp mod">
        <pc:chgData name="Adriano Borgatto" userId="e50a874dfa6d3f1a" providerId="LiveId" clId="{39802CF0-A97D-4491-B3D0-91596D3B72D1}" dt="2021-05-03T17:21:35.938" v="552" actId="478"/>
        <pc:sldMkLst>
          <pc:docMk/>
          <pc:sldMk cId="0" sldId="258"/>
        </pc:sldMkLst>
        <pc:spChg chg="mod">
          <ac:chgData name="Adriano Borgatto" userId="e50a874dfa6d3f1a" providerId="LiveId" clId="{39802CF0-A97D-4491-B3D0-91596D3B72D1}" dt="2021-05-03T16:55:12.581" v="372" actId="115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6:49:58.761" v="30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39802CF0-A97D-4491-B3D0-91596D3B72D1}" dt="2021-05-03T16:53:16.157" v="370" actId="1035"/>
          <ac:spMkLst>
            <pc:docMk/>
            <pc:sldMk cId="0" sldId="258"/>
            <ac:spMk id="8" creationId="{4A963A25-B0C3-4602-85C4-26963A0D9560}"/>
          </ac:spMkLst>
        </pc:spChg>
        <pc:spChg chg="del mod">
          <ac:chgData name="Adriano Borgatto" userId="e50a874dfa6d3f1a" providerId="LiveId" clId="{39802CF0-A97D-4491-B3D0-91596D3B72D1}" dt="2021-05-03T17:21:35.938" v="55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39802CF0-A97D-4491-B3D0-91596D3B72D1}" dt="2021-05-03T16:50:54.172" v="104" actId="478"/>
          <ac:picMkLst>
            <pc:docMk/>
            <pc:sldMk cId="0" sldId="258"/>
            <ac:picMk id="13314" creationId="{00000000-0000-0000-0000-000000000000}"/>
          </ac:picMkLst>
        </pc:picChg>
      </pc:sldChg>
      <pc:sldChg chg="delSp">
        <pc:chgData name="Adriano Borgatto" userId="e50a874dfa6d3f1a" providerId="LiveId" clId="{39802CF0-A97D-4491-B3D0-91596D3B72D1}" dt="2021-05-03T17:21:45.809" v="555" actId="478"/>
        <pc:sldMkLst>
          <pc:docMk/>
          <pc:sldMk cId="0" sldId="264"/>
        </pc:sldMkLst>
        <pc:spChg chg="del">
          <ac:chgData name="Adriano Borgatto" userId="e50a874dfa6d3f1a" providerId="LiveId" clId="{39802CF0-A97D-4491-B3D0-91596D3B72D1}" dt="2021-05-03T17:21:45.809" v="555" actId="478"/>
          <ac:spMkLst>
            <pc:docMk/>
            <pc:sldMk cId="0" sldId="264"/>
            <ac:spMk id="5122" creationId="{00000000-0000-0000-0000-000000000000}"/>
          </ac:spMkLst>
        </pc:spChg>
      </pc:sldChg>
      <pc:sldChg chg="addSp delSp modSp">
        <pc:chgData name="Adriano Borgatto" userId="e50a874dfa6d3f1a" providerId="LiveId" clId="{39802CF0-A97D-4491-B3D0-91596D3B72D1}" dt="2021-05-05T18:01:19.703" v="917" actId="1076"/>
        <pc:sldMkLst>
          <pc:docMk/>
          <pc:sldMk cId="318573516" sldId="265"/>
        </pc:sldMkLst>
        <pc:spChg chg="del">
          <ac:chgData name="Adriano Borgatto" userId="e50a874dfa6d3f1a" providerId="LiveId" clId="{39802CF0-A97D-4491-B3D0-91596D3B72D1}" dt="2021-05-03T17:21:49.772" v="556" actId="478"/>
          <ac:spMkLst>
            <pc:docMk/>
            <pc:sldMk cId="318573516" sldId="265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14.476" v="902" actId="1076"/>
          <ac:picMkLst>
            <pc:docMk/>
            <pc:sldMk cId="318573516" sldId="265"/>
            <ac:picMk id="6" creationId="{7FD26A7B-E4D4-4346-AB9B-F66497253DE6}"/>
          </ac:picMkLst>
        </pc:picChg>
        <pc:picChg chg="mod">
          <ac:chgData name="Adriano Borgatto" userId="e50a874dfa6d3f1a" providerId="LiveId" clId="{39802CF0-A97D-4491-B3D0-91596D3B72D1}" dt="2021-05-05T15:12:31.761" v="885" actId="1036"/>
          <ac:picMkLst>
            <pc:docMk/>
            <pc:sldMk cId="318573516" sldId="265"/>
            <ac:picMk id="15362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5T18:01:19.703" v="917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addSp delSp modSp">
        <pc:chgData name="Adriano Borgatto" userId="e50a874dfa6d3f1a" providerId="LiveId" clId="{39802CF0-A97D-4491-B3D0-91596D3B72D1}" dt="2021-05-05T15:13:30.489" v="916" actId="1037"/>
        <pc:sldMkLst>
          <pc:docMk/>
          <pc:sldMk cId="2664844148" sldId="266"/>
        </pc:sldMkLst>
        <pc:spChg chg="del">
          <ac:chgData name="Adriano Borgatto" userId="e50a874dfa6d3f1a" providerId="LiveId" clId="{39802CF0-A97D-4491-B3D0-91596D3B72D1}" dt="2021-05-03T17:21:55.160" v="557" actId="478"/>
          <ac:spMkLst>
            <pc:docMk/>
            <pc:sldMk cId="2664844148" sldId="266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23.588" v="911" actId="1038"/>
          <ac:picMkLst>
            <pc:docMk/>
            <pc:sldMk cId="2664844148" sldId="266"/>
            <ac:picMk id="6" creationId="{2103BA1E-DE43-49CC-9DA8-4A8A1E1E548C}"/>
          </ac:picMkLst>
        </pc:picChg>
        <pc:picChg chg="mod">
          <ac:chgData name="Adriano Borgatto" userId="e50a874dfa6d3f1a" providerId="LiveId" clId="{39802CF0-A97D-4491-B3D0-91596D3B72D1}" dt="2021-05-05T15:13:30.489" v="916" actId="1037"/>
          <ac:picMkLst>
            <pc:docMk/>
            <pc:sldMk cId="2664844148" sldId="266"/>
            <ac:picMk id="16386" creationId="{00000000-0000-0000-0000-000000000000}"/>
          </ac:picMkLst>
        </pc:picChg>
      </pc:sldChg>
      <pc:sldChg chg="delSp modSp">
        <pc:chgData name="Adriano Borgatto" userId="e50a874dfa6d3f1a" providerId="LiveId" clId="{39802CF0-A97D-4491-B3D0-91596D3B72D1}" dt="2021-05-03T17:22:03.624" v="559" actId="478"/>
        <pc:sldMkLst>
          <pc:docMk/>
          <pc:sldMk cId="2498204887" sldId="267"/>
        </pc:sldMkLst>
        <pc:spChg chg="del mod">
          <ac:chgData name="Adriano Borgatto" userId="e50a874dfa6d3f1a" providerId="LiveId" clId="{39802CF0-A97D-4491-B3D0-91596D3B72D1}" dt="2021-05-03T17:22:03.624" v="559" actId="478"/>
          <ac:spMkLst>
            <pc:docMk/>
            <pc:sldMk cId="2498204887" sldId="267"/>
            <ac:spMk id="5122" creationId="{00000000-0000-0000-0000-000000000000}"/>
          </ac:spMkLst>
        </pc:spChg>
      </pc:sldChg>
      <pc:sldChg chg="addSp delSp modSp mod">
        <pc:chgData name="Adriano Borgatto" userId="e50a874dfa6d3f1a" providerId="LiveId" clId="{39802CF0-A97D-4491-B3D0-91596D3B72D1}" dt="2021-05-03T17:22:10.276" v="560" actId="478"/>
        <pc:sldMkLst>
          <pc:docMk/>
          <pc:sldMk cId="2079912103" sldId="268"/>
        </pc:sldMkLst>
        <pc:spChg chg="del mod">
          <ac:chgData name="Adriano Borgatto" userId="e50a874dfa6d3f1a" providerId="LiveId" clId="{39802CF0-A97D-4491-B3D0-91596D3B72D1}" dt="2021-05-03T17:15:38.362" v="451" actId="478"/>
          <ac:spMkLst>
            <pc:docMk/>
            <pc:sldMk cId="2079912103" sldId="268"/>
            <ac:spMk id="3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15:44.574" v="463" actId="20577"/>
          <ac:spMkLst>
            <pc:docMk/>
            <pc:sldMk cId="2079912103" sldId="268"/>
            <ac:spMk id="4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2:10.276" v="560" actId="478"/>
          <ac:spMkLst>
            <pc:docMk/>
            <pc:sldMk cId="2079912103" sldId="268"/>
            <ac:spMk id="5122" creationId="{00000000-0000-0000-0000-000000000000}"/>
          </ac:spMkLst>
        </pc:spChg>
        <pc:graphicFrameChg chg="add del mod">
          <ac:chgData name="Adriano Borgatto" userId="e50a874dfa6d3f1a" providerId="LiveId" clId="{39802CF0-A97D-4491-B3D0-91596D3B72D1}" dt="2021-05-03T17:14:00.377" v="399"/>
          <ac:graphicFrameMkLst>
            <pc:docMk/>
            <pc:sldMk cId="2079912103" sldId="268"/>
            <ac:graphicFrameMk id="5" creationId="{BA6998D9-C430-48CC-B13F-FA5A8F166183}"/>
          </ac:graphicFrameMkLst>
        </pc:graphicFrameChg>
        <pc:graphicFrameChg chg="add mod modGraphic">
          <ac:chgData name="Adriano Borgatto" userId="e50a874dfa6d3f1a" providerId="LiveId" clId="{39802CF0-A97D-4491-B3D0-91596D3B72D1}" dt="2021-05-03T17:19:47.110" v="548" actId="1035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del mod modCrop">
          <ac:chgData name="Adriano Borgatto" userId="e50a874dfa6d3f1a" providerId="LiveId" clId="{39802CF0-A97D-4491-B3D0-91596D3B72D1}" dt="2021-05-03T17:13:43.851" v="397" actId="478"/>
          <ac:picMkLst>
            <pc:docMk/>
            <pc:sldMk cId="2079912103" sldId="268"/>
            <ac:picMk id="2" creationId="{267EB5F0-C8FA-4533-9781-017C746864D6}"/>
          </ac:picMkLst>
        </pc:picChg>
        <pc:picChg chg="del mod">
          <ac:chgData name="Adriano Borgatto" userId="e50a874dfa6d3f1a" providerId="LiveId" clId="{39802CF0-A97D-4491-B3D0-91596D3B72D1}" dt="2021-05-03T17:03:06.202" v="375" actId="478"/>
          <ac:picMkLst>
            <pc:docMk/>
            <pc:sldMk cId="2079912103" sldId="268"/>
            <ac:picMk id="17412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20:42.908" v="549" actId="47"/>
        <pc:sldMkLst>
          <pc:docMk/>
          <pc:sldMk cId="369347213" sldId="269"/>
        </pc:sldMkLst>
      </pc:sldChg>
      <pc:sldChg chg="del">
        <pc:chgData name="Adriano Borgatto" userId="e50a874dfa6d3f1a" providerId="LiveId" clId="{39802CF0-A97D-4491-B3D0-91596D3B72D1}" dt="2021-05-03T17:20:48.353" v="550" actId="47"/>
        <pc:sldMkLst>
          <pc:docMk/>
          <pc:sldMk cId="4002125033" sldId="270"/>
        </pc:sldMkLst>
      </pc:sldChg>
      <pc:sldChg chg="addSp delSp modSp mod">
        <pc:chgData name="Adriano Borgatto" userId="e50a874dfa6d3f1a" providerId="LiveId" clId="{39802CF0-A97D-4491-B3D0-91596D3B72D1}" dt="2021-05-03T17:28:15.008" v="703" actId="478"/>
        <pc:sldMkLst>
          <pc:docMk/>
          <pc:sldMk cId="1971199154" sldId="271"/>
        </pc:sldMkLst>
        <pc:spChg chg="mod">
          <ac:chgData name="Adriano Borgatto" userId="e50a874dfa6d3f1a" providerId="LiveId" clId="{39802CF0-A97D-4491-B3D0-91596D3B72D1}" dt="2021-05-03T17:26:56.360" v="688" actId="1038"/>
          <ac:spMkLst>
            <pc:docMk/>
            <pc:sldMk cId="1971199154" sldId="271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27:00.328" v="690" actId="1037"/>
          <ac:spMkLst>
            <pc:docMk/>
            <pc:sldMk cId="1971199154" sldId="271"/>
            <ac:spMk id="7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8:15.008" v="703" actId="478"/>
          <ac:spMkLst>
            <pc:docMk/>
            <pc:sldMk cId="1971199154" sldId="271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24:08.322" v="569" actId="167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39802CF0-A97D-4491-B3D0-91596D3B72D1}" dt="2021-05-03T17:27:55.822" v="700" actId="167"/>
          <ac:picMkLst>
            <pc:docMk/>
            <pc:sldMk cId="1971199154" sldId="271"/>
            <ac:picMk id="9" creationId="{77F7353A-F8E8-4C91-BA92-3B63A80D2091}"/>
          </ac:picMkLst>
        </pc:picChg>
        <pc:picChg chg="del mod">
          <ac:chgData name="Adriano Borgatto" userId="e50a874dfa6d3f1a" providerId="LiveId" clId="{39802CF0-A97D-4491-B3D0-91596D3B72D1}" dt="2021-05-03T17:23:40.780" v="562" actId="478"/>
          <ac:picMkLst>
            <pc:docMk/>
            <pc:sldMk cId="1971199154" sldId="271"/>
            <ac:picMk id="1026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3T17:28:01.406" v="702" actId="167"/>
          <ac:picMkLst>
            <pc:docMk/>
            <pc:sldMk cId="1971199154" sldId="271"/>
            <ac:picMk id="1027" creationId="{00000000-0000-0000-0000-000000000000}"/>
          </ac:picMkLst>
        </pc:picChg>
        <pc:picChg chg="del mod">
          <ac:chgData name="Adriano Borgatto" userId="e50a874dfa6d3f1a" providerId="LiveId" clId="{39802CF0-A97D-4491-B3D0-91596D3B72D1}" dt="2021-05-03T17:27:26.119" v="692" actId="478"/>
          <ac:picMkLst>
            <pc:docMk/>
            <pc:sldMk cId="1971199154" sldId="271"/>
            <ac:picMk id="2048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32:03.431" v="772" actId="1035"/>
        <pc:sldMkLst>
          <pc:docMk/>
          <pc:sldMk cId="1554195278" sldId="272"/>
        </pc:sldMkLst>
        <pc:spChg chg="del">
          <ac:chgData name="Adriano Borgatto" userId="e50a874dfa6d3f1a" providerId="LiveId" clId="{39802CF0-A97D-4491-B3D0-91596D3B72D1}" dt="2021-05-03T17:31:16.863" v="724" actId="478"/>
          <ac:spMkLst>
            <pc:docMk/>
            <pc:sldMk cId="1554195278" sldId="272"/>
            <ac:spMk id="5122" creationId="{00000000-0000-0000-0000-000000000000}"/>
          </ac:spMkLst>
        </pc:spChg>
        <pc:picChg chg="add mod modCrop">
          <ac:chgData name="Adriano Borgatto" userId="e50a874dfa6d3f1a" providerId="LiveId" clId="{39802CF0-A97D-4491-B3D0-91596D3B72D1}" dt="2021-05-03T17:32:03.431" v="772" actId="1035"/>
          <ac:picMkLst>
            <pc:docMk/>
            <pc:sldMk cId="1554195278" sldId="272"/>
            <ac:picMk id="3" creationId="{0B7DD0D0-3673-4DDB-A1BC-67A069B2586B}"/>
          </ac:picMkLst>
        </pc:picChg>
        <pc:picChg chg="del mod">
          <ac:chgData name="Adriano Borgatto" userId="e50a874dfa6d3f1a" providerId="LiveId" clId="{39802CF0-A97D-4491-B3D0-91596D3B72D1}" dt="2021-05-03T17:30:48.343" v="705" actId="478"/>
          <ac:picMkLst>
            <pc:docMk/>
            <pc:sldMk cId="1554195278" sldId="272"/>
            <ac:picMk id="21507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4:35.691" v="819" actId="478"/>
        <pc:sldMkLst>
          <pc:docMk/>
          <pc:sldMk cId="14289791" sldId="273"/>
        </pc:sldMkLst>
        <pc:spChg chg="del">
          <ac:chgData name="Adriano Borgatto" userId="e50a874dfa6d3f1a" providerId="LiveId" clId="{39802CF0-A97D-4491-B3D0-91596D3B72D1}" dt="2021-05-03T17:44:35.691" v="819" actId="478"/>
          <ac:spMkLst>
            <pc:docMk/>
            <pc:sldMk cId="14289791" sldId="273"/>
            <ac:spMk id="5122" creationId="{00000000-0000-0000-0000-000000000000}"/>
          </ac:spMkLst>
        </pc:spChg>
        <pc:picChg chg="add del mod modCrop">
          <ac:chgData name="Adriano Borgatto" userId="e50a874dfa6d3f1a" providerId="LiveId" clId="{39802CF0-A97D-4491-B3D0-91596D3B72D1}" dt="2021-05-03T17:39:24.327" v="793" actId="478"/>
          <ac:picMkLst>
            <pc:docMk/>
            <pc:sldMk cId="14289791" sldId="273"/>
            <ac:picMk id="3" creationId="{B8B50861-14A7-40D8-A50C-6F0D5C82B026}"/>
          </ac:picMkLst>
        </pc:picChg>
        <pc:picChg chg="mod">
          <ac:chgData name="Adriano Borgatto" userId="e50a874dfa6d3f1a" providerId="LiveId" clId="{39802CF0-A97D-4491-B3D0-91596D3B72D1}" dt="2021-05-03T17:37:31.251" v="791" actId="1076"/>
          <ac:picMkLst>
            <pc:docMk/>
            <pc:sldMk cId="14289791" sldId="273"/>
            <ac:picMk id="7" creationId="{00000000-0000-0000-0000-000000000000}"/>
          </ac:picMkLst>
        </pc:picChg>
        <pc:picChg chg="add mod modCrop">
          <ac:chgData name="Adriano Borgatto" userId="e50a874dfa6d3f1a" providerId="LiveId" clId="{39802CF0-A97D-4491-B3D0-91596D3B72D1}" dt="2021-05-03T17:39:48.189" v="800" actId="103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39802CF0-A97D-4491-B3D0-91596D3B72D1}" dt="2021-05-03T17:37:00.941" v="773" actId="478"/>
          <ac:picMkLst>
            <pc:docMk/>
            <pc:sldMk cId="14289791" sldId="273"/>
            <ac:picMk id="22534" creationId="{00000000-0000-0000-0000-000000000000}"/>
          </ac:picMkLst>
        </pc:picChg>
      </pc:sldChg>
      <pc:sldChg chg="delSp modSp mod">
        <pc:chgData name="Adriano Borgatto" userId="e50a874dfa6d3f1a" providerId="LiveId" clId="{39802CF0-A97D-4491-B3D0-91596D3B72D1}" dt="2021-05-03T17:44:40.619" v="820" actId="478"/>
        <pc:sldMkLst>
          <pc:docMk/>
          <pc:sldMk cId="1838051365" sldId="274"/>
        </pc:sldMkLst>
        <pc:spChg chg="mod">
          <ac:chgData name="Adriano Borgatto" userId="e50a874dfa6d3f1a" providerId="LiveId" clId="{39802CF0-A97D-4491-B3D0-91596D3B72D1}" dt="2021-05-03T17:41:53.460" v="810" actId="20577"/>
          <ac:spMkLst>
            <pc:docMk/>
            <pc:sldMk cId="1838051365" sldId="274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42:28.034" v="817" actId="20577"/>
          <ac:spMkLst>
            <pc:docMk/>
            <pc:sldMk cId="1838051365" sldId="274"/>
            <ac:spMk id="10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44:40.619" v="820" actId="478"/>
          <ac:spMkLst>
            <pc:docMk/>
            <pc:sldMk cId="1838051365" sldId="274"/>
            <ac:spMk id="5122" creationId="{00000000-0000-0000-0000-000000000000}"/>
          </ac:spMkLst>
        </pc:spChg>
        <pc:picChg chg="mod">
          <ac:chgData name="Adriano Borgatto" userId="e50a874dfa6d3f1a" providerId="LiveId" clId="{39802CF0-A97D-4491-B3D0-91596D3B72D1}" dt="2021-05-03T17:44:22.962" v="818" actId="1076"/>
          <ac:picMkLst>
            <pc:docMk/>
            <pc:sldMk cId="1838051365" sldId="274"/>
            <ac:picMk id="2355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6:25.631" v="831" actId="167"/>
        <pc:sldMkLst>
          <pc:docMk/>
          <pc:sldMk cId="2021863983" sldId="275"/>
        </pc:sldMkLst>
        <pc:spChg chg="del">
          <ac:chgData name="Adriano Borgatto" userId="e50a874dfa6d3f1a" providerId="LiveId" clId="{39802CF0-A97D-4491-B3D0-91596D3B72D1}" dt="2021-05-03T17:44:45.841" v="821" actId="478"/>
          <ac:spMkLst>
            <pc:docMk/>
            <pc:sldMk cId="2021863983" sldId="275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46:25.631" v="831" actId="167"/>
          <ac:picMkLst>
            <pc:docMk/>
            <pc:sldMk cId="2021863983" sldId="275"/>
            <ac:picMk id="6" creationId="{6E7656E2-CBED-4810-81B2-455B77A902BE}"/>
          </ac:picMkLst>
        </pc:picChg>
        <pc:picChg chg="del">
          <ac:chgData name="Adriano Borgatto" userId="e50a874dfa6d3f1a" providerId="LiveId" clId="{39802CF0-A97D-4491-B3D0-91596D3B72D1}" dt="2021-05-03T17:45:45.851" v="822" actId="478"/>
          <ac:picMkLst>
            <pc:docMk/>
            <pc:sldMk cId="2021863983" sldId="275"/>
            <ac:picMk id="24579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40:46.894" v="801" actId="47"/>
        <pc:sldMkLst>
          <pc:docMk/>
          <pc:sldMk cId="2198328317" sldId="276"/>
        </pc:sldMkLst>
      </pc:sldChg>
      <pc:sldChg chg="delSp modSp add">
        <pc:chgData name="Adriano Borgatto" userId="e50a874dfa6d3f1a" providerId="LiveId" clId="{39802CF0-A97D-4491-B3D0-91596D3B72D1}" dt="2021-05-03T17:21:41.137" v="554" actId="478"/>
        <pc:sldMkLst>
          <pc:docMk/>
          <pc:sldMk cId="3927670067" sldId="277"/>
        </pc:sldMkLst>
        <pc:spChg chg="del mod">
          <ac:chgData name="Adriano Borgatto" userId="e50a874dfa6d3f1a" providerId="LiveId" clId="{39802CF0-A97D-4491-B3D0-91596D3B72D1}" dt="2021-05-03T17:21:41.137" v="554" actId="478"/>
          <ac:spMkLst>
            <pc:docMk/>
            <pc:sldMk cId="3927670067" sldId="277"/>
            <ac:spMk id="4098" creationId="{00000000-0000-0000-0000-000000000000}"/>
          </ac:spMkLst>
        </pc:spChg>
      </pc:sldChg>
    </pc:docChg>
  </pc:docChgLst>
  <pc:docChgLst>
    <pc:chgData name="Adriano Borgatto" userId="e50a874dfa6d3f1a" providerId="LiveId" clId="{A34B464A-0C9E-486A-B65D-806BC7DD7661}"/>
    <pc:docChg chg="custSel addSld delSld modSld">
      <pc:chgData name="Adriano Borgatto" userId="e50a874dfa6d3f1a" providerId="LiveId" clId="{A34B464A-0C9E-486A-B65D-806BC7DD7661}" dt="2022-03-26T19:24:29.004" v="197" actId="47"/>
      <pc:docMkLst>
        <pc:docMk/>
      </pc:docMkLst>
      <pc:sldChg chg="modSp mod">
        <pc:chgData name="Adriano Borgatto" userId="e50a874dfa6d3f1a" providerId="LiveId" clId="{A34B464A-0C9E-486A-B65D-806BC7DD7661}" dt="2022-03-26T19:11:31.063" v="35" actId="20577"/>
        <pc:sldMkLst>
          <pc:docMk/>
          <pc:sldMk cId="0" sldId="256"/>
        </pc:sldMkLst>
        <pc:spChg chg="mod">
          <ac:chgData name="Adriano Borgatto" userId="e50a874dfa6d3f1a" providerId="LiveId" clId="{A34B464A-0C9E-486A-B65D-806BC7DD7661}" dt="2022-03-26T19:11:31.063" v="35" actId="20577"/>
          <ac:spMkLst>
            <pc:docMk/>
            <pc:sldMk cId="0" sldId="256"/>
            <ac:spMk id="5" creationId="{A308A3A4-8EFB-419B-BFAE-8E0D41FC1A46}"/>
          </ac:spMkLst>
        </pc:spChg>
      </pc:sldChg>
      <pc:sldChg chg="addSp delSp modSp mod">
        <pc:chgData name="Adriano Borgatto" userId="e50a874dfa6d3f1a" providerId="LiveId" clId="{A34B464A-0C9E-486A-B65D-806BC7DD7661}" dt="2022-03-26T19:14:06.495" v="77" actId="1036"/>
        <pc:sldMkLst>
          <pc:docMk/>
          <pc:sldMk cId="4031630822" sldId="277"/>
        </pc:sldMkLst>
        <pc:spChg chg="mod">
          <ac:chgData name="Adriano Borgatto" userId="e50a874dfa6d3f1a" providerId="LiveId" clId="{A34B464A-0C9E-486A-B65D-806BC7DD7661}" dt="2022-03-26T19:11:49.089" v="49" actId="20577"/>
          <ac:spMkLst>
            <pc:docMk/>
            <pc:sldMk cId="4031630822" sldId="277"/>
            <ac:spMk id="6" creationId="{DC75B4C0-12CF-44DC-83B6-8DB93F431D18}"/>
          </ac:spMkLst>
        </pc:spChg>
        <pc:picChg chg="del mod">
          <ac:chgData name="Adriano Borgatto" userId="e50a874dfa6d3f1a" providerId="LiveId" clId="{A34B464A-0C9E-486A-B65D-806BC7DD7661}" dt="2022-03-26T19:11:51.221" v="51" actId="478"/>
          <ac:picMkLst>
            <pc:docMk/>
            <pc:sldMk cId="4031630822" sldId="277"/>
            <ac:picMk id="3" creationId="{765B94EF-E34B-46D9-A013-0435CC5105E0}"/>
          </ac:picMkLst>
        </pc:picChg>
        <pc:picChg chg="add mod">
          <ac:chgData name="Adriano Borgatto" userId="e50a874dfa6d3f1a" providerId="LiveId" clId="{A34B464A-0C9E-486A-B65D-806BC7DD7661}" dt="2022-03-26T19:12:48.981" v="61" actId="1035"/>
          <ac:picMkLst>
            <pc:docMk/>
            <pc:sldMk cId="4031630822" sldId="277"/>
            <ac:picMk id="4" creationId="{FCD9F7E3-267D-414E-9DD1-BFDD68D3B2F8}"/>
          </ac:picMkLst>
        </pc:picChg>
        <pc:picChg chg="add mod">
          <ac:chgData name="Adriano Borgatto" userId="e50a874dfa6d3f1a" providerId="LiveId" clId="{A34B464A-0C9E-486A-B65D-806BC7DD7661}" dt="2022-03-26T19:14:06.495" v="77" actId="1036"/>
          <ac:picMkLst>
            <pc:docMk/>
            <pc:sldMk cId="4031630822" sldId="277"/>
            <ac:picMk id="7" creationId="{9918147C-C05F-4345-AE07-7AAA7FB2E23A}"/>
          </ac:picMkLst>
        </pc:picChg>
        <pc:picChg chg="del">
          <ac:chgData name="Adriano Borgatto" userId="e50a874dfa6d3f1a" providerId="LiveId" clId="{A34B464A-0C9E-486A-B65D-806BC7DD7661}" dt="2022-03-26T19:11:54.522" v="53" actId="478"/>
          <ac:picMkLst>
            <pc:docMk/>
            <pc:sldMk cId="4031630822" sldId="277"/>
            <ac:picMk id="8" creationId="{354E1BF0-2FD8-46BD-B6FB-970AA2EEE1EB}"/>
          </ac:picMkLst>
        </pc:picChg>
        <pc:picChg chg="del mod">
          <ac:chgData name="Adriano Borgatto" userId="e50a874dfa6d3f1a" providerId="LiveId" clId="{A34B464A-0C9E-486A-B65D-806BC7DD7661}" dt="2022-03-26T19:11:54.522" v="53" actId="478"/>
          <ac:picMkLst>
            <pc:docMk/>
            <pc:sldMk cId="4031630822" sldId="277"/>
            <ac:picMk id="10" creationId="{E54D5250-7D6B-41F0-8E6D-B7E32294D337}"/>
          </ac:picMkLst>
        </pc:picChg>
        <pc:picChg chg="add mod">
          <ac:chgData name="Adriano Borgatto" userId="e50a874dfa6d3f1a" providerId="LiveId" clId="{A34B464A-0C9E-486A-B65D-806BC7DD7661}" dt="2022-03-26T19:13:59.153" v="74" actId="14100"/>
          <ac:picMkLst>
            <pc:docMk/>
            <pc:sldMk cId="4031630822" sldId="277"/>
            <ac:picMk id="11" creationId="{0BE2A21D-41C9-4E5A-8414-CF417D933BE3}"/>
          </ac:picMkLst>
        </pc:picChg>
      </pc:sldChg>
      <pc:sldChg chg="addSp delSp modSp add mod">
        <pc:chgData name="Adriano Borgatto" userId="e50a874dfa6d3f1a" providerId="LiveId" clId="{A34B464A-0C9E-486A-B65D-806BC7DD7661}" dt="2022-03-26T19:16:14.209" v="160" actId="1035"/>
        <pc:sldMkLst>
          <pc:docMk/>
          <pc:sldMk cId="568345158" sldId="278"/>
        </pc:sldMkLst>
        <pc:picChg chg="add mod">
          <ac:chgData name="Adriano Borgatto" userId="e50a874dfa6d3f1a" providerId="LiveId" clId="{A34B464A-0C9E-486A-B65D-806BC7DD7661}" dt="2022-03-26T19:16:14.209" v="160" actId="1035"/>
          <ac:picMkLst>
            <pc:docMk/>
            <pc:sldMk cId="568345158" sldId="278"/>
            <ac:picMk id="3" creationId="{2E253B72-D21F-44C4-AD66-F48CCF43A753}"/>
          </ac:picMkLst>
        </pc:picChg>
        <pc:picChg chg="del">
          <ac:chgData name="Adriano Borgatto" userId="e50a874dfa6d3f1a" providerId="LiveId" clId="{A34B464A-0C9E-486A-B65D-806BC7DD7661}" dt="2022-03-26T19:14:30.115" v="79" actId="478"/>
          <ac:picMkLst>
            <pc:docMk/>
            <pc:sldMk cId="568345158" sldId="278"/>
            <ac:picMk id="4" creationId="{FCD9F7E3-267D-414E-9DD1-BFDD68D3B2F8}"/>
          </ac:picMkLst>
        </pc:picChg>
        <pc:picChg chg="del">
          <ac:chgData name="Adriano Borgatto" userId="e50a874dfa6d3f1a" providerId="LiveId" clId="{A34B464A-0C9E-486A-B65D-806BC7DD7661}" dt="2022-03-26T19:14:31.927" v="80" actId="478"/>
          <ac:picMkLst>
            <pc:docMk/>
            <pc:sldMk cId="568345158" sldId="278"/>
            <ac:picMk id="7" creationId="{9918147C-C05F-4345-AE07-7AAA7FB2E23A}"/>
          </ac:picMkLst>
        </pc:picChg>
        <pc:picChg chg="add mod">
          <ac:chgData name="Adriano Borgatto" userId="e50a874dfa6d3f1a" providerId="LiveId" clId="{A34B464A-0C9E-486A-B65D-806BC7DD7661}" dt="2022-03-26T19:16:01.603" v="156" actId="1037"/>
          <ac:picMkLst>
            <pc:docMk/>
            <pc:sldMk cId="568345158" sldId="278"/>
            <ac:picMk id="8" creationId="{0FE9EE45-813E-49AE-99C9-47BAD824F06D}"/>
          </ac:picMkLst>
        </pc:picChg>
        <pc:picChg chg="add mod">
          <ac:chgData name="Adriano Borgatto" userId="e50a874dfa6d3f1a" providerId="LiveId" clId="{A34B464A-0C9E-486A-B65D-806BC7DD7661}" dt="2022-03-26T19:16:12.615" v="158" actId="1035"/>
          <ac:picMkLst>
            <pc:docMk/>
            <pc:sldMk cId="568345158" sldId="278"/>
            <ac:picMk id="10" creationId="{4FD5E0ED-0803-441C-A1A7-4941B801EFD3}"/>
          </ac:picMkLst>
        </pc:picChg>
        <pc:picChg chg="del">
          <ac:chgData name="Adriano Borgatto" userId="e50a874dfa6d3f1a" providerId="LiveId" clId="{A34B464A-0C9E-486A-B65D-806BC7DD7661}" dt="2022-03-26T19:14:34.098" v="81" actId="478"/>
          <ac:picMkLst>
            <pc:docMk/>
            <pc:sldMk cId="568345158" sldId="278"/>
            <ac:picMk id="11" creationId="{0BE2A21D-41C9-4E5A-8414-CF417D933BE3}"/>
          </ac:picMkLst>
        </pc:picChg>
      </pc:sldChg>
      <pc:sldChg chg="del">
        <pc:chgData name="Adriano Borgatto" userId="e50a874dfa6d3f1a" providerId="LiveId" clId="{A34B464A-0C9E-486A-B65D-806BC7DD7661}" dt="2022-03-26T19:11:39.143" v="36" actId="2696"/>
        <pc:sldMkLst>
          <pc:docMk/>
          <pc:sldMk cId="670985703" sldId="278"/>
        </pc:sldMkLst>
      </pc:sldChg>
      <pc:sldChg chg="addSp modSp add mod">
        <pc:chgData name="Adriano Borgatto" userId="e50a874dfa6d3f1a" providerId="LiveId" clId="{A34B464A-0C9E-486A-B65D-806BC7DD7661}" dt="2022-03-26T19:18:01.793" v="178" actId="1038"/>
        <pc:sldMkLst>
          <pc:docMk/>
          <pc:sldMk cId="851763506" sldId="279"/>
        </pc:sldMkLst>
        <pc:spChg chg="add mod">
          <ac:chgData name="Adriano Borgatto" userId="e50a874dfa6d3f1a" providerId="LiveId" clId="{A34B464A-0C9E-486A-B65D-806BC7DD7661}" dt="2022-03-26T19:17:35.222" v="171" actId="208"/>
          <ac:spMkLst>
            <pc:docMk/>
            <pc:sldMk cId="851763506" sldId="279"/>
            <ac:spMk id="4" creationId="{C283FF74-44C1-47A7-A090-691670CDDB7A}"/>
          </ac:spMkLst>
        </pc:spChg>
        <pc:picChg chg="add mod">
          <ac:chgData name="Adriano Borgatto" userId="e50a874dfa6d3f1a" providerId="LiveId" clId="{A34B464A-0C9E-486A-B65D-806BC7DD7661}" dt="2022-03-26T19:17:11.248" v="168" actId="1037"/>
          <ac:picMkLst>
            <pc:docMk/>
            <pc:sldMk cId="851763506" sldId="279"/>
            <ac:picMk id="3" creationId="{8A5C670B-AB68-45FF-B81E-11FC52549AA0}"/>
          </ac:picMkLst>
        </pc:picChg>
        <pc:picChg chg="add mod">
          <ac:chgData name="Adriano Borgatto" userId="e50a874dfa6d3f1a" providerId="LiveId" clId="{A34B464A-0C9E-486A-B65D-806BC7DD7661}" dt="2022-03-26T19:18:01.793" v="178" actId="1038"/>
          <ac:picMkLst>
            <pc:docMk/>
            <pc:sldMk cId="851763506" sldId="279"/>
            <ac:picMk id="7" creationId="{A06D2D1B-C7BA-44AB-9D3B-43F0FC8FE0A2}"/>
          </ac:picMkLst>
        </pc:picChg>
      </pc:sldChg>
      <pc:sldChg chg="del">
        <pc:chgData name="Adriano Borgatto" userId="e50a874dfa6d3f1a" providerId="LiveId" clId="{A34B464A-0C9E-486A-B65D-806BC7DD7661}" dt="2022-03-26T19:11:39.143" v="36" actId="2696"/>
        <pc:sldMkLst>
          <pc:docMk/>
          <pc:sldMk cId="1280867438" sldId="279"/>
        </pc:sldMkLst>
      </pc:sldChg>
      <pc:sldChg chg="addSp modSp add mod">
        <pc:chgData name="Adriano Borgatto" userId="e50a874dfa6d3f1a" providerId="LiveId" clId="{A34B464A-0C9E-486A-B65D-806BC7DD7661}" dt="2022-03-26T19:22:04.582" v="187" actId="14100"/>
        <pc:sldMkLst>
          <pc:docMk/>
          <pc:sldMk cId="1981269599" sldId="280"/>
        </pc:sldMkLst>
        <pc:picChg chg="add mod">
          <ac:chgData name="Adriano Borgatto" userId="e50a874dfa6d3f1a" providerId="LiveId" clId="{A34B464A-0C9E-486A-B65D-806BC7DD7661}" dt="2022-03-26T19:18:53.221" v="181" actId="14100"/>
          <ac:picMkLst>
            <pc:docMk/>
            <pc:sldMk cId="1981269599" sldId="280"/>
            <ac:picMk id="3" creationId="{0773DA0F-6178-4E6B-8DFB-3F964C94A6AE}"/>
          </ac:picMkLst>
        </pc:picChg>
        <pc:picChg chg="add mod">
          <ac:chgData name="Adriano Borgatto" userId="e50a874dfa6d3f1a" providerId="LiveId" clId="{A34B464A-0C9E-486A-B65D-806BC7DD7661}" dt="2022-03-26T19:22:04.582" v="187" actId="14100"/>
          <ac:picMkLst>
            <pc:docMk/>
            <pc:sldMk cId="1981269599" sldId="280"/>
            <ac:picMk id="5" creationId="{1EB546E6-4F0B-4DA2-9DD0-B924BD69F4B0}"/>
          </ac:picMkLst>
        </pc:picChg>
      </pc:sldChg>
      <pc:sldChg chg="del">
        <pc:chgData name="Adriano Borgatto" userId="e50a874dfa6d3f1a" providerId="LiveId" clId="{A34B464A-0C9E-486A-B65D-806BC7DD7661}" dt="2022-03-26T19:11:39.143" v="36" actId="2696"/>
        <pc:sldMkLst>
          <pc:docMk/>
          <pc:sldMk cId="2603195946" sldId="280"/>
        </pc:sldMkLst>
      </pc:sldChg>
      <pc:sldChg chg="addSp modSp add mod">
        <pc:chgData name="Adriano Borgatto" userId="e50a874dfa6d3f1a" providerId="LiveId" clId="{A34B464A-0C9E-486A-B65D-806BC7DD7661}" dt="2022-03-26T19:24:21.068" v="195" actId="1037"/>
        <pc:sldMkLst>
          <pc:docMk/>
          <pc:sldMk cId="1196394850" sldId="281"/>
        </pc:sldMkLst>
        <pc:picChg chg="add mod">
          <ac:chgData name="Adriano Borgatto" userId="e50a874dfa6d3f1a" providerId="LiveId" clId="{A34B464A-0C9E-486A-B65D-806BC7DD7661}" dt="2022-03-26T19:24:21.068" v="195" actId="1037"/>
          <ac:picMkLst>
            <pc:docMk/>
            <pc:sldMk cId="1196394850" sldId="281"/>
            <ac:picMk id="3" creationId="{8220BBC4-63E5-4194-8570-BBFAFE0FC867}"/>
          </ac:picMkLst>
        </pc:picChg>
      </pc:sldChg>
      <pc:sldChg chg="del">
        <pc:chgData name="Adriano Borgatto" userId="e50a874dfa6d3f1a" providerId="LiveId" clId="{A34B464A-0C9E-486A-B65D-806BC7DD7661}" dt="2022-03-26T19:11:39.143" v="36" actId="2696"/>
        <pc:sldMkLst>
          <pc:docMk/>
          <pc:sldMk cId="4059687345" sldId="281"/>
        </pc:sldMkLst>
      </pc:sldChg>
      <pc:sldChg chg="add del">
        <pc:chgData name="Adriano Borgatto" userId="e50a874dfa6d3f1a" providerId="LiveId" clId="{A34B464A-0C9E-486A-B65D-806BC7DD7661}" dt="2022-03-26T19:24:25.348" v="196" actId="47"/>
        <pc:sldMkLst>
          <pc:docMk/>
          <pc:sldMk cId="776950482" sldId="282"/>
        </pc:sldMkLst>
      </pc:sldChg>
      <pc:sldChg chg="del">
        <pc:chgData name="Adriano Borgatto" userId="e50a874dfa6d3f1a" providerId="LiveId" clId="{A34B464A-0C9E-486A-B65D-806BC7DD7661}" dt="2022-03-26T19:11:39.143" v="36" actId="2696"/>
        <pc:sldMkLst>
          <pc:docMk/>
          <pc:sldMk cId="1622115757" sldId="282"/>
        </pc:sldMkLst>
      </pc:sldChg>
      <pc:sldChg chg="add del">
        <pc:chgData name="Adriano Borgatto" userId="e50a874dfa6d3f1a" providerId="LiveId" clId="{A34B464A-0C9E-486A-B65D-806BC7DD7661}" dt="2022-03-26T19:24:29.004" v="197" actId="47"/>
        <pc:sldMkLst>
          <pc:docMk/>
          <pc:sldMk cId="1144496277" sldId="283"/>
        </pc:sldMkLst>
      </pc:sldChg>
    </pc:docChg>
  </pc:docChgLst>
  <pc:docChgLst>
    <pc:chgData name="Adriano Borgatto" userId="e50a874dfa6d3f1a" providerId="LiveId" clId="{F4F9F9C8-E226-4AEC-BA65-72B29F047253}"/>
    <pc:docChg chg="modSld sldOrd">
      <pc:chgData name="Adriano Borgatto" userId="e50a874dfa6d3f1a" providerId="LiveId" clId="{F4F9F9C8-E226-4AEC-BA65-72B29F047253}" dt="2022-11-21T11:49:15.748" v="1"/>
      <pc:docMkLst>
        <pc:docMk/>
      </pc:docMkLst>
      <pc:sldChg chg="ord">
        <pc:chgData name="Adriano Borgatto" userId="e50a874dfa6d3f1a" providerId="LiveId" clId="{F4F9F9C8-E226-4AEC-BA65-72B29F047253}" dt="2022-11-21T11:49:15.748" v="1"/>
        <pc:sldMkLst>
          <pc:docMk/>
          <pc:sldMk cId="3648046" sldId="279"/>
        </pc:sldMkLst>
      </pc:sldChg>
    </pc:docChg>
  </pc:docChgLst>
  <pc:docChgLst>
    <pc:chgData name="Adriano Borgatto" userId="e50a874dfa6d3f1a" providerId="LiveId" clId="{994F212D-E9B9-44F9-8216-EFCB91537DDE}"/>
    <pc:docChg chg="undo custSel addSld delSld modSld sldOrd">
      <pc:chgData name="Adriano Borgatto" userId="e50a874dfa6d3f1a" providerId="LiveId" clId="{994F212D-E9B9-44F9-8216-EFCB91537DDE}" dt="2022-03-27T18:41:14.557" v="471" actId="47"/>
      <pc:docMkLst>
        <pc:docMk/>
      </pc:docMkLst>
      <pc:sldChg chg="modSp mod">
        <pc:chgData name="Adriano Borgatto" userId="e50a874dfa6d3f1a" providerId="LiveId" clId="{994F212D-E9B9-44F9-8216-EFCB91537DDE}" dt="2022-03-27T18:24:20.972" v="29" actId="20577"/>
        <pc:sldMkLst>
          <pc:docMk/>
          <pc:sldMk cId="0" sldId="256"/>
        </pc:sldMkLst>
        <pc:spChg chg="mod">
          <ac:chgData name="Adriano Borgatto" userId="e50a874dfa6d3f1a" providerId="LiveId" clId="{994F212D-E9B9-44F9-8216-EFCB91537DDE}" dt="2022-03-27T18:24:20.972" v="29" actId="20577"/>
          <ac:spMkLst>
            <pc:docMk/>
            <pc:sldMk cId="0" sldId="256"/>
            <ac:spMk id="5" creationId="{A308A3A4-8EFB-419B-BFAE-8E0D41FC1A46}"/>
          </ac:spMkLst>
        </pc:spChg>
      </pc:sldChg>
      <pc:sldChg chg="addSp delSp modSp del mod">
        <pc:chgData name="Adriano Borgatto" userId="e50a874dfa6d3f1a" providerId="LiveId" clId="{994F212D-E9B9-44F9-8216-EFCB91537DDE}" dt="2022-03-27T18:41:14.557" v="471" actId="47"/>
        <pc:sldMkLst>
          <pc:docMk/>
          <pc:sldMk cId="4031630822" sldId="277"/>
        </pc:sldMkLst>
        <pc:spChg chg="add del mod">
          <ac:chgData name="Adriano Borgatto" userId="e50a874dfa6d3f1a" providerId="LiveId" clId="{994F212D-E9B9-44F9-8216-EFCB91537DDE}" dt="2022-03-27T18:31:52.085" v="179" actId="478"/>
          <ac:spMkLst>
            <pc:docMk/>
            <pc:sldMk cId="4031630822" sldId="277"/>
            <ac:spMk id="5" creationId="{686F0700-2B22-4BC4-94B6-DD76716154EB}"/>
          </ac:spMkLst>
        </pc:spChg>
        <pc:spChg chg="mod">
          <ac:chgData name="Adriano Borgatto" userId="e50a874dfa6d3f1a" providerId="LiveId" clId="{994F212D-E9B9-44F9-8216-EFCB91537DDE}" dt="2022-03-27T18:24:34.266" v="44" actId="20577"/>
          <ac:spMkLst>
            <pc:docMk/>
            <pc:sldMk cId="4031630822" sldId="277"/>
            <ac:spMk id="6" creationId="{DC75B4C0-12CF-44DC-83B6-8DB93F431D18}"/>
          </ac:spMkLst>
        </pc:spChg>
        <pc:spChg chg="add del mod">
          <ac:chgData name="Adriano Borgatto" userId="e50a874dfa6d3f1a" providerId="LiveId" clId="{994F212D-E9B9-44F9-8216-EFCB91537DDE}" dt="2022-03-27T18:31:54.803" v="180" actId="478"/>
          <ac:spMkLst>
            <pc:docMk/>
            <pc:sldMk cId="4031630822" sldId="277"/>
            <ac:spMk id="7" creationId="{41A77707-CC8E-4B1B-B274-214105C08BBB}"/>
          </ac:spMkLst>
        </pc:spChg>
        <pc:spChg chg="add mod">
          <ac:chgData name="Adriano Borgatto" userId="e50a874dfa6d3f1a" providerId="LiveId" clId="{994F212D-E9B9-44F9-8216-EFCB91537DDE}" dt="2022-03-27T18:32:05.613" v="185" actId="1035"/>
          <ac:spMkLst>
            <pc:docMk/>
            <pc:sldMk cId="4031630822" sldId="277"/>
            <ac:spMk id="9" creationId="{B86AD4F7-5E8C-4BDD-AEA9-6DB7BAF3AD7F}"/>
          </ac:spMkLst>
        </pc:spChg>
        <pc:picChg chg="del mod">
          <ac:chgData name="Adriano Borgatto" userId="e50a874dfa6d3f1a" providerId="LiveId" clId="{994F212D-E9B9-44F9-8216-EFCB91537DDE}" dt="2022-03-27T18:24:26.877" v="31" actId="478"/>
          <ac:picMkLst>
            <pc:docMk/>
            <pc:sldMk cId="4031630822" sldId="277"/>
            <ac:picMk id="4" creationId="{684D7FC1-5367-4214-BB0F-DA8AA4F7688F}"/>
          </ac:picMkLst>
        </pc:picChg>
      </pc:sldChg>
      <pc:sldChg chg="del">
        <pc:chgData name="Adriano Borgatto" userId="e50a874dfa6d3f1a" providerId="LiveId" clId="{994F212D-E9B9-44F9-8216-EFCB91537DDE}" dt="2022-03-27T18:24:39.124" v="45" actId="47"/>
        <pc:sldMkLst>
          <pc:docMk/>
          <pc:sldMk cId="1786540736" sldId="278"/>
        </pc:sldMkLst>
      </pc:sldChg>
      <pc:sldChg chg="delSp modSp add mod ord">
        <pc:chgData name="Adriano Borgatto" userId="e50a874dfa6d3f1a" providerId="LiveId" clId="{994F212D-E9B9-44F9-8216-EFCB91537DDE}" dt="2022-03-27T18:31:48.008" v="178"/>
        <pc:sldMkLst>
          <pc:docMk/>
          <pc:sldMk cId="3154355631" sldId="278"/>
        </pc:sldMkLst>
        <pc:spChg chg="mod">
          <ac:chgData name="Adriano Borgatto" userId="e50a874dfa6d3f1a" providerId="LiveId" clId="{994F212D-E9B9-44F9-8216-EFCB91537DDE}" dt="2022-03-27T18:31:30.165" v="162" actId="255"/>
          <ac:spMkLst>
            <pc:docMk/>
            <pc:sldMk cId="3154355631" sldId="278"/>
            <ac:spMk id="5" creationId="{686F0700-2B22-4BC4-94B6-DD76716154EB}"/>
          </ac:spMkLst>
        </pc:spChg>
        <pc:spChg chg="mod">
          <ac:chgData name="Adriano Borgatto" userId="e50a874dfa6d3f1a" providerId="LiveId" clId="{994F212D-E9B9-44F9-8216-EFCB91537DDE}" dt="2022-03-27T18:31:38.944" v="176" actId="1035"/>
          <ac:spMkLst>
            <pc:docMk/>
            <pc:sldMk cId="3154355631" sldId="278"/>
            <ac:spMk id="7" creationId="{41A77707-CC8E-4B1B-B274-214105C08BBB}"/>
          </ac:spMkLst>
        </pc:spChg>
        <pc:spChg chg="del">
          <ac:chgData name="Adriano Borgatto" userId="e50a874dfa6d3f1a" providerId="LiveId" clId="{994F212D-E9B9-44F9-8216-EFCB91537DDE}" dt="2022-03-27T18:31:22.698" v="161" actId="478"/>
          <ac:spMkLst>
            <pc:docMk/>
            <pc:sldMk cId="3154355631" sldId="278"/>
            <ac:spMk id="9" creationId="{B86AD4F7-5E8C-4BDD-AEA9-6DB7BAF3AD7F}"/>
          </ac:spMkLst>
        </pc:spChg>
      </pc:sldChg>
      <pc:sldChg chg="addSp modSp add mod">
        <pc:chgData name="Adriano Borgatto" userId="e50a874dfa6d3f1a" providerId="LiveId" clId="{994F212D-E9B9-44F9-8216-EFCB91537DDE}" dt="2022-03-27T18:33:47.486" v="244" actId="1035"/>
        <pc:sldMkLst>
          <pc:docMk/>
          <pc:sldMk cId="1657419974" sldId="279"/>
        </pc:sldMkLst>
        <pc:spChg chg="add mod">
          <ac:chgData name="Adriano Borgatto" userId="e50a874dfa6d3f1a" providerId="LiveId" clId="{994F212D-E9B9-44F9-8216-EFCB91537DDE}" dt="2022-03-27T18:33:43.206" v="240" actId="1035"/>
          <ac:spMkLst>
            <pc:docMk/>
            <pc:sldMk cId="1657419974" sldId="279"/>
            <ac:spMk id="5" creationId="{B07E09F2-7B4C-40EA-B9ED-C9B21803BD13}"/>
          </ac:spMkLst>
        </pc:spChg>
        <pc:spChg chg="mod">
          <ac:chgData name="Adriano Borgatto" userId="e50a874dfa6d3f1a" providerId="LiveId" clId="{994F212D-E9B9-44F9-8216-EFCB91537DDE}" dt="2022-03-27T18:33:47.486" v="244" actId="1035"/>
          <ac:spMkLst>
            <pc:docMk/>
            <pc:sldMk cId="1657419974" sldId="279"/>
            <ac:spMk id="9" creationId="{B86AD4F7-5E8C-4BDD-AEA9-6DB7BAF3AD7F}"/>
          </ac:spMkLst>
        </pc:spChg>
      </pc:sldChg>
      <pc:sldChg chg="del">
        <pc:chgData name="Adriano Borgatto" userId="e50a874dfa6d3f1a" providerId="LiveId" clId="{994F212D-E9B9-44F9-8216-EFCB91537DDE}" dt="2022-03-27T18:24:39.124" v="45" actId="47"/>
        <pc:sldMkLst>
          <pc:docMk/>
          <pc:sldMk cId="3884587743" sldId="279"/>
        </pc:sldMkLst>
      </pc:sldChg>
      <pc:sldChg chg="addSp delSp modSp add mod">
        <pc:chgData name="Adriano Borgatto" userId="e50a874dfa6d3f1a" providerId="LiveId" clId="{994F212D-E9B9-44F9-8216-EFCB91537DDE}" dt="2022-03-27T18:38:04.521" v="431" actId="115"/>
        <pc:sldMkLst>
          <pc:docMk/>
          <pc:sldMk cId="2660641750" sldId="280"/>
        </pc:sldMkLst>
        <pc:spChg chg="del">
          <ac:chgData name="Adriano Borgatto" userId="e50a874dfa6d3f1a" providerId="LiveId" clId="{994F212D-E9B9-44F9-8216-EFCB91537DDE}" dt="2022-03-27T18:34:03.904" v="248" actId="478"/>
          <ac:spMkLst>
            <pc:docMk/>
            <pc:sldMk cId="2660641750" sldId="280"/>
            <ac:spMk id="5" creationId="{B07E09F2-7B4C-40EA-B9ED-C9B21803BD13}"/>
          </ac:spMkLst>
        </pc:spChg>
        <pc:spChg chg="add mod">
          <ac:chgData name="Adriano Borgatto" userId="e50a874dfa6d3f1a" providerId="LiveId" clId="{994F212D-E9B9-44F9-8216-EFCB91537DDE}" dt="2022-03-27T18:36:43.191" v="312" actId="5793"/>
          <ac:spMkLst>
            <pc:docMk/>
            <pc:sldMk cId="2660641750" sldId="280"/>
            <ac:spMk id="7" creationId="{0ACAF74A-696B-41A0-883C-08A935FA4977}"/>
          </ac:spMkLst>
        </pc:spChg>
        <pc:spChg chg="add mod">
          <ac:chgData name="Adriano Borgatto" userId="e50a874dfa6d3f1a" providerId="LiveId" clId="{994F212D-E9B9-44F9-8216-EFCB91537DDE}" dt="2022-03-27T18:38:04.521" v="431" actId="115"/>
          <ac:spMkLst>
            <pc:docMk/>
            <pc:sldMk cId="2660641750" sldId="280"/>
            <ac:spMk id="8" creationId="{96AB0DAD-615A-402C-AF8F-83B41C2D2BDF}"/>
          </ac:spMkLst>
        </pc:spChg>
        <pc:spChg chg="del">
          <ac:chgData name="Adriano Borgatto" userId="e50a874dfa6d3f1a" providerId="LiveId" clId="{994F212D-E9B9-44F9-8216-EFCB91537DDE}" dt="2022-03-27T18:34:03.904" v="248" actId="478"/>
          <ac:spMkLst>
            <pc:docMk/>
            <pc:sldMk cId="2660641750" sldId="280"/>
            <ac:spMk id="9" creationId="{B86AD4F7-5E8C-4BDD-AEA9-6DB7BAF3AD7F}"/>
          </ac:spMkLst>
        </pc:spChg>
      </pc:sldChg>
      <pc:sldChg chg="del">
        <pc:chgData name="Adriano Borgatto" userId="e50a874dfa6d3f1a" providerId="LiveId" clId="{994F212D-E9B9-44F9-8216-EFCB91537DDE}" dt="2022-03-27T18:24:39.124" v="45" actId="47"/>
        <pc:sldMkLst>
          <pc:docMk/>
          <pc:sldMk cId="2942949754" sldId="280"/>
        </pc:sldMkLst>
      </pc:sldChg>
      <pc:sldChg chg="del">
        <pc:chgData name="Adriano Borgatto" userId="e50a874dfa6d3f1a" providerId="LiveId" clId="{994F212D-E9B9-44F9-8216-EFCB91537DDE}" dt="2022-03-27T18:24:39.124" v="45" actId="47"/>
        <pc:sldMkLst>
          <pc:docMk/>
          <pc:sldMk cId="2029580377" sldId="281"/>
        </pc:sldMkLst>
      </pc:sldChg>
      <pc:sldChg chg="addSp delSp modSp add mod">
        <pc:chgData name="Adriano Borgatto" userId="e50a874dfa6d3f1a" providerId="LiveId" clId="{994F212D-E9B9-44F9-8216-EFCB91537DDE}" dt="2022-03-27T18:40:19.864" v="470"/>
        <pc:sldMkLst>
          <pc:docMk/>
          <pc:sldMk cId="2132569452" sldId="281"/>
        </pc:sldMkLst>
        <pc:spChg chg="del">
          <ac:chgData name="Adriano Borgatto" userId="e50a874dfa6d3f1a" providerId="LiveId" clId="{994F212D-E9B9-44F9-8216-EFCB91537DDE}" dt="2022-03-27T18:34:00.139" v="247" actId="478"/>
          <ac:spMkLst>
            <pc:docMk/>
            <pc:sldMk cId="2132569452" sldId="281"/>
            <ac:spMk id="5" creationId="{B07E09F2-7B4C-40EA-B9ED-C9B21803BD13}"/>
          </ac:spMkLst>
        </pc:spChg>
        <pc:spChg chg="add mod">
          <ac:chgData name="Adriano Borgatto" userId="e50a874dfa6d3f1a" providerId="LiveId" clId="{994F212D-E9B9-44F9-8216-EFCB91537DDE}" dt="2022-03-27T18:40:19.864" v="470"/>
          <ac:spMkLst>
            <pc:docMk/>
            <pc:sldMk cId="2132569452" sldId="281"/>
            <ac:spMk id="7" creationId="{1BB9C0AE-CE8C-4D38-8148-681AAF357CC8}"/>
          </ac:spMkLst>
        </pc:spChg>
        <pc:spChg chg="del">
          <ac:chgData name="Adriano Borgatto" userId="e50a874dfa6d3f1a" providerId="LiveId" clId="{994F212D-E9B9-44F9-8216-EFCB91537DDE}" dt="2022-03-27T18:34:00.139" v="247" actId="478"/>
          <ac:spMkLst>
            <pc:docMk/>
            <pc:sldMk cId="2132569452" sldId="281"/>
            <ac:spMk id="9" creationId="{B86AD4F7-5E8C-4BDD-AEA9-6DB7BAF3AD7F}"/>
          </ac:spMkLst>
        </pc:spChg>
      </pc:sldChg>
      <pc:sldChg chg="del">
        <pc:chgData name="Adriano Borgatto" userId="e50a874dfa6d3f1a" providerId="LiveId" clId="{994F212D-E9B9-44F9-8216-EFCB91537DDE}" dt="2022-03-27T18:24:39.124" v="45" actId="47"/>
        <pc:sldMkLst>
          <pc:docMk/>
          <pc:sldMk cId="4247991255" sldId="282"/>
        </pc:sldMkLst>
      </pc:sldChg>
    </pc:docChg>
  </pc:docChgLst>
  <pc:docChgLst>
    <pc:chgData name="Adriano Borgatto" userId="e50a874dfa6d3f1a" providerId="LiveId" clId="{14927FBF-109B-48A6-AFEE-46F41995E89B}"/>
    <pc:docChg chg="modSld">
      <pc:chgData name="Adriano Borgatto" userId="e50a874dfa6d3f1a" providerId="LiveId" clId="{14927FBF-109B-48A6-AFEE-46F41995E89B}" dt="2023-05-25T17:25:10.293" v="1" actId="1035"/>
      <pc:docMkLst>
        <pc:docMk/>
      </pc:docMkLst>
      <pc:sldChg chg="modSp mod">
        <pc:chgData name="Adriano Borgatto" userId="e50a874dfa6d3f1a" providerId="LiveId" clId="{14927FBF-109B-48A6-AFEE-46F41995E89B}" dt="2023-05-25T17:25:10.293" v="1" actId="1035"/>
        <pc:sldMkLst>
          <pc:docMk/>
          <pc:sldMk cId="3154355631" sldId="278"/>
        </pc:sldMkLst>
        <pc:spChg chg="mod">
          <ac:chgData name="Adriano Borgatto" userId="e50a874dfa6d3f1a" providerId="LiveId" clId="{14927FBF-109B-48A6-AFEE-46F41995E89B}" dt="2023-05-25T17:25:10.293" v="1" actId="1035"/>
          <ac:spMkLst>
            <pc:docMk/>
            <pc:sldMk cId="3154355631" sldId="278"/>
            <ac:spMk id="10" creationId="{8977D1E4-938D-4CC7-84AB-3EBBDEDBAC93}"/>
          </ac:spMkLst>
        </pc:spChg>
      </pc:sldChg>
    </pc:docChg>
  </pc:docChgLst>
  <pc:docChgLst>
    <pc:chgData name="Adriano Borgatto" userId="e50a874dfa6d3f1a" providerId="LiveId" clId="{E1B62480-C7A0-4828-ADC4-FE83388B6916}"/>
    <pc:docChg chg="modSld">
      <pc:chgData name="Adriano Borgatto" userId="e50a874dfa6d3f1a" providerId="LiveId" clId="{E1B62480-C7A0-4828-ADC4-FE83388B6916}" dt="2021-05-03T16:46:32.649" v="17" actId="6549"/>
      <pc:docMkLst>
        <pc:docMk/>
      </pc:docMkLst>
      <pc:sldChg chg="modSp mod">
        <pc:chgData name="Adriano Borgatto" userId="e50a874dfa6d3f1a" providerId="LiveId" clId="{E1B62480-C7A0-4828-ADC4-FE83388B6916}" dt="2021-05-03T16:44:45.120" v="0" actId="20577"/>
        <pc:sldMkLst>
          <pc:docMk/>
          <pc:sldMk cId="0" sldId="256"/>
        </pc:sldMkLst>
        <pc:spChg chg="mod">
          <ac:chgData name="Adriano Borgatto" userId="e50a874dfa6d3f1a" providerId="LiveId" clId="{E1B62480-C7A0-4828-ADC4-FE83388B6916}" dt="2021-05-03T16:44:45.120" v="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Adriano Borgatto" userId="e50a874dfa6d3f1a" providerId="LiveId" clId="{E1B62480-C7A0-4828-ADC4-FE83388B6916}" dt="2021-05-03T16:46:16.600" v="16" actId="1076"/>
        <pc:sldMkLst>
          <pc:docMk/>
          <pc:sldMk cId="318573516" sldId="265"/>
        </pc:sldMkLst>
        <pc:picChg chg="mod">
          <ac:chgData name="Adriano Borgatto" userId="e50a874dfa6d3f1a" providerId="LiveId" clId="{E1B62480-C7A0-4828-ADC4-FE83388B6916}" dt="2021-05-03T16:46:16.600" v="16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modSp mod">
        <pc:chgData name="Adriano Borgatto" userId="e50a874dfa6d3f1a" providerId="LiveId" clId="{E1B62480-C7A0-4828-ADC4-FE83388B6916}" dt="2021-05-03T16:46:00.195" v="15" actId="20577"/>
        <pc:sldMkLst>
          <pc:docMk/>
          <pc:sldMk cId="2664844148" sldId="266"/>
        </pc:sldMkLst>
        <pc:spChg chg="mod">
          <ac:chgData name="Adriano Borgatto" userId="e50a874dfa6d3f1a" providerId="LiveId" clId="{E1B62480-C7A0-4828-ADC4-FE83388B6916}" dt="2021-05-03T16:46:00.195" v="15" actId="20577"/>
          <ac:spMkLst>
            <pc:docMk/>
            <pc:sldMk cId="2664844148" sldId="266"/>
            <ac:spMk id="2" creationId="{00000000-0000-0000-0000-000000000000}"/>
          </ac:spMkLst>
        </pc:spChg>
      </pc:sldChg>
      <pc:sldChg chg="modSp mod">
        <pc:chgData name="Adriano Borgatto" userId="e50a874dfa6d3f1a" providerId="LiveId" clId="{E1B62480-C7A0-4828-ADC4-FE83388B6916}" dt="2021-05-03T16:46:32.649" v="17" actId="6549"/>
        <pc:sldMkLst>
          <pc:docMk/>
          <pc:sldMk cId="2079912103" sldId="268"/>
        </pc:sldMkLst>
        <pc:spChg chg="mod">
          <ac:chgData name="Adriano Borgatto" userId="e50a874dfa6d3f1a" providerId="LiveId" clId="{E1B62480-C7A0-4828-ADC4-FE83388B6916}" dt="2021-05-03T16:46:32.649" v="17" actId="6549"/>
          <ac:spMkLst>
            <pc:docMk/>
            <pc:sldMk cId="2079912103" sldId="268"/>
            <ac:spMk id="3" creationId="{00000000-0000-0000-0000-000000000000}"/>
          </ac:spMkLst>
        </pc:spChg>
      </pc:sldChg>
    </pc:docChg>
  </pc:docChgLst>
  <pc:docChgLst>
    <pc:chgData name="Adriano Borgatto" userId="e50a874dfa6d3f1a" providerId="LiveId" clId="{57F024B3-0511-45B8-8D6E-1ADE187E7CD3}"/>
    <pc:docChg chg="custSel addSld delSld modSld">
      <pc:chgData name="Adriano Borgatto" userId="e50a874dfa6d3f1a" providerId="LiveId" clId="{57F024B3-0511-45B8-8D6E-1ADE187E7CD3}" dt="2022-03-26T10:07:48.823" v="311" actId="20577"/>
      <pc:docMkLst>
        <pc:docMk/>
      </pc:docMkLst>
      <pc:sldChg chg="modSp mod">
        <pc:chgData name="Adriano Borgatto" userId="e50a874dfa6d3f1a" providerId="LiveId" clId="{57F024B3-0511-45B8-8D6E-1ADE187E7CD3}" dt="2022-03-26T10:07:34.817" v="310" actId="6549"/>
        <pc:sldMkLst>
          <pc:docMk/>
          <pc:sldMk cId="0" sldId="256"/>
        </pc:sldMkLst>
        <pc:spChg chg="mod">
          <ac:chgData name="Adriano Borgatto" userId="e50a874dfa6d3f1a" providerId="LiveId" clId="{57F024B3-0511-45B8-8D6E-1ADE187E7CD3}" dt="2022-03-26T10:07:34.817" v="310" actId="6549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57F024B3-0511-45B8-8D6E-1ADE187E7CD3}" dt="2022-03-26T10:07:48.823" v="311" actId="20577"/>
        <pc:sldMkLst>
          <pc:docMk/>
          <pc:sldMk cId="2498204887" sldId="267"/>
        </pc:sldMkLst>
        <pc:spChg chg="mod">
          <ac:chgData name="Adriano Borgatto" userId="e50a874dfa6d3f1a" providerId="LiveId" clId="{57F024B3-0511-45B8-8D6E-1ADE187E7CD3}" dt="2022-03-26T10:07:48.823" v="311" actId="2057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57F024B3-0511-45B8-8D6E-1ADE187E7CD3}" dt="2022-03-26T09:44:37.584" v="81" actId="1038"/>
        <pc:sldMkLst>
          <pc:docMk/>
          <pc:sldMk cId="1971199154" sldId="271"/>
        </pc:sldMkLst>
        <pc:spChg chg="mod">
          <ac:chgData name="Adriano Borgatto" userId="e50a874dfa6d3f1a" providerId="LiveId" clId="{57F024B3-0511-45B8-8D6E-1ADE187E7CD3}" dt="2022-03-26T09:39:34.149" v="59" actId="20577"/>
          <ac:spMkLst>
            <pc:docMk/>
            <pc:sldMk cId="1971199154" sldId="271"/>
            <ac:spMk id="4" creationId="{00000000-0000-0000-0000-000000000000}"/>
          </ac:spMkLst>
        </pc:spChg>
        <pc:spChg chg="del">
          <ac:chgData name="Adriano Borgatto" userId="e50a874dfa6d3f1a" providerId="LiveId" clId="{57F024B3-0511-45B8-8D6E-1ADE187E7CD3}" dt="2022-03-26T09:39:39.898" v="60" actId="478"/>
          <ac:spMkLst>
            <pc:docMk/>
            <pc:sldMk cId="1971199154" sldId="271"/>
            <ac:spMk id="5" creationId="{00000000-0000-0000-0000-000000000000}"/>
          </ac:spMkLst>
        </pc:spChg>
        <pc:spChg chg="del">
          <ac:chgData name="Adriano Borgatto" userId="e50a874dfa6d3f1a" providerId="LiveId" clId="{57F024B3-0511-45B8-8D6E-1ADE187E7CD3}" dt="2022-03-26T09:39:43.506" v="61" actId="478"/>
          <ac:spMkLst>
            <pc:docMk/>
            <pc:sldMk cId="1971199154" sldId="271"/>
            <ac:spMk id="6" creationId="{FFFFBD28-DEB5-43E8-A994-4BB4DAB72F48}"/>
          </ac:spMkLst>
        </pc:spChg>
        <pc:picChg chg="add mod">
          <ac:chgData name="Adriano Borgatto" userId="e50a874dfa6d3f1a" providerId="LiveId" clId="{57F024B3-0511-45B8-8D6E-1ADE187E7CD3}" dt="2022-03-26T09:43:57.187" v="74" actId="1035"/>
          <ac:picMkLst>
            <pc:docMk/>
            <pc:sldMk cId="1971199154" sldId="271"/>
            <ac:picMk id="3" creationId="{FBF46A90-626A-4743-8096-ED6E3A750BB4}"/>
          </ac:picMkLst>
        </pc:picChg>
        <pc:picChg chg="add mod">
          <ac:chgData name="Adriano Borgatto" userId="e50a874dfa6d3f1a" providerId="LiveId" clId="{57F024B3-0511-45B8-8D6E-1ADE187E7CD3}" dt="2022-03-26T09:44:37.584" v="81" actId="1038"/>
          <ac:picMkLst>
            <pc:docMk/>
            <pc:sldMk cId="1971199154" sldId="271"/>
            <ac:picMk id="8" creationId="{E0A4D412-09B6-494A-A52E-E04295550A6B}"/>
          </ac:picMkLst>
        </pc:picChg>
      </pc:sldChg>
      <pc:sldChg chg="addSp delSp modSp add mod">
        <pc:chgData name="Adriano Borgatto" userId="e50a874dfa6d3f1a" providerId="LiveId" clId="{57F024B3-0511-45B8-8D6E-1ADE187E7CD3}" dt="2022-03-26T09:47:55.868" v="119" actId="1036"/>
        <pc:sldMkLst>
          <pc:docMk/>
          <pc:sldMk cId="1003071340" sldId="272"/>
        </pc:sldMkLst>
        <pc:spChg chg="mod">
          <ac:chgData name="Adriano Borgatto" userId="e50a874dfa6d3f1a" providerId="LiveId" clId="{57F024B3-0511-45B8-8D6E-1ADE187E7CD3}" dt="2022-03-26T09:45:27.416" v="92" actId="207"/>
          <ac:spMkLst>
            <pc:docMk/>
            <pc:sldMk cId="1003071340" sldId="272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47:55.868" v="119" actId="1036"/>
          <ac:picMkLst>
            <pc:docMk/>
            <pc:sldMk cId="1003071340" sldId="272"/>
            <ac:picMk id="3" creationId="{C4F6C90C-C0BA-4446-9ED4-641A0A3A1641}"/>
          </ac:picMkLst>
        </pc:picChg>
        <pc:picChg chg="add del mod">
          <ac:chgData name="Adriano Borgatto" userId="e50a874dfa6d3f1a" providerId="LiveId" clId="{57F024B3-0511-45B8-8D6E-1ADE187E7CD3}" dt="2022-03-26T09:47:20.423" v="111" actId="478"/>
          <ac:picMkLst>
            <pc:docMk/>
            <pc:sldMk cId="1003071340" sldId="272"/>
            <ac:picMk id="6" creationId="{20C40CDF-9038-41B2-9CA2-8F8EFE719007}"/>
          </ac:picMkLst>
        </pc:picChg>
        <pc:picChg chg="add mod">
          <ac:chgData name="Adriano Borgatto" userId="e50a874dfa6d3f1a" providerId="LiveId" clId="{57F024B3-0511-45B8-8D6E-1ADE187E7CD3}" dt="2022-03-26T09:47:53.603" v="116" actId="14100"/>
          <ac:picMkLst>
            <pc:docMk/>
            <pc:sldMk cId="1003071340" sldId="272"/>
            <ac:picMk id="8" creationId="{02AB7918-F32D-4A24-8FF2-500E5E654F7C}"/>
          </ac:picMkLst>
        </pc:picChg>
      </pc:sldChg>
      <pc:sldChg chg="addSp modSp add mod">
        <pc:chgData name="Adriano Borgatto" userId="e50a874dfa6d3f1a" providerId="LiveId" clId="{57F024B3-0511-45B8-8D6E-1ADE187E7CD3}" dt="2022-03-26T09:48:39.373" v="123" actId="14100"/>
        <pc:sldMkLst>
          <pc:docMk/>
          <pc:sldMk cId="1126793949" sldId="273"/>
        </pc:sldMkLst>
        <pc:spChg chg="mod">
          <ac:chgData name="Adriano Borgatto" userId="e50a874dfa6d3f1a" providerId="LiveId" clId="{57F024B3-0511-45B8-8D6E-1ADE187E7CD3}" dt="2022-03-26T09:48:17.175" v="120"/>
          <ac:spMkLst>
            <pc:docMk/>
            <pc:sldMk cId="1126793949" sldId="273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48:39.373" v="123" actId="14100"/>
          <ac:picMkLst>
            <pc:docMk/>
            <pc:sldMk cId="1126793949" sldId="273"/>
            <ac:picMk id="3" creationId="{103E4FE8-F1C9-4E1D-949E-96531BF34AE7}"/>
          </ac:picMkLst>
        </pc:picChg>
      </pc:sldChg>
      <pc:sldChg chg="addSp modSp add mod">
        <pc:chgData name="Adriano Borgatto" userId="e50a874dfa6d3f1a" providerId="LiveId" clId="{57F024B3-0511-45B8-8D6E-1ADE187E7CD3}" dt="2022-03-26T09:54:40.225" v="197" actId="948"/>
        <pc:sldMkLst>
          <pc:docMk/>
          <pc:sldMk cId="3574316283" sldId="274"/>
        </pc:sldMkLst>
        <pc:spChg chg="mod">
          <ac:chgData name="Adriano Borgatto" userId="e50a874dfa6d3f1a" providerId="LiveId" clId="{57F024B3-0511-45B8-8D6E-1ADE187E7CD3}" dt="2022-03-26T09:49:17.012" v="143" actId="207"/>
          <ac:spMkLst>
            <pc:docMk/>
            <pc:sldMk cId="3574316283" sldId="274"/>
            <ac:spMk id="4" creationId="{00000000-0000-0000-0000-000000000000}"/>
          </ac:spMkLst>
        </pc:spChg>
        <pc:spChg chg="add mod">
          <ac:chgData name="Adriano Borgatto" userId="e50a874dfa6d3f1a" providerId="LiveId" clId="{57F024B3-0511-45B8-8D6E-1ADE187E7CD3}" dt="2022-03-26T09:54:40.225" v="197" actId="948"/>
          <ac:spMkLst>
            <pc:docMk/>
            <pc:sldMk cId="3574316283" sldId="274"/>
            <ac:spMk id="5" creationId="{5CC4423A-C0D6-4716-A4C0-F9B46C364B56}"/>
          </ac:spMkLst>
        </pc:spChg>
        <pc:picChg chg="add mod">
          <ac:chgData name="Adriano Borgatto" userId="e50a874dfa6d3f1a" providerId="LiveId" clId="{57F024B3-0511-45B8-8D6E-1ADE187E7CD3}" dt="2022-03-26T09:50:01.236" v="151" actId="1038"/>
          <ac:picMkLst>
            <pc:docMk/>
            <pc:sldMk cId="3574316283" sldId="274"/>
            <ac:picMk id="3" creationId="{38271473-CB94-412E-8AA3-0F375EAF2A73}"/>
          </ac:picMkLst>
        </pc:picChg>
      </pc:sldChg>
      <pc:sldChg chg="addSp modSp add mod">
        <pc:chgData name="Adriano Borgatto" userId="e50a874dfa6d3f1a" providerId="LiveId" clId="{57F024B3-0511-45B8-8D6E-1ADE187E7CD3}" dt="2022-03-26T09:56:17.754" v="217" actId="1038"/>
        <pc:sldMkLst>
          <pc:docMk/>
          <pc:sldMk cId="2715516743" sldId="275"/>
        </pc:sldMkLst>
        <pc:spChg chg="mod">
          <ac:chgData name="Adriano Borgatto" userId="e50a874dfa6d3f1a" providerId="LiveId" clId="{57F024B3-0511-45B8-8D6E-1ADE187E7CD3}" dt="2022-03-26T09:55:07.655" v="210" actId="5793"/>
          <ac:spMkLst>
            <pc:docMk/>
            <pc:sldMk cId="2715516743" sldId="275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56:17.754" v="217" actId="1038"/>
          <ac:picMkLst>
            <pc:docMk/>
            <pc:sldMk cId="2715516743" sldId="275"/>
            <ac:picMk id="3" creationId="{B3E04415-D26C-492C-83C4-813F865E7223}"/>
          </ac:picMkLst>
        </pc:picChg>
      </pc:sldChg>
      <pc:sldChg chg="addSp modSp add mod">
        <pc:chgData name="Adriano Borgatto" userId="e50a874dfa6d3f1a" providerId="LiveId" clId="{57F024B3-0511-45B8-8D6E-1ADE187E7CD3}" dt="2022-03-26T09:57:19.018" v="239" actId="207"/>
        <pc:sldMkLst>
          <pc:docMk/>
          <pc:sldMk cId="545632978" sldId="276"/>
        </pc:sldMkLst>
        <pc:spChg chg="mod">
          <ac:chgData name="Adriano Borgatto" userId="e50a874dfa6d3f1a" providerId="LiveId" clId="{57F024B3-0511-45B8-8D6E-1ADE187E7CD3}" dt="2022-03-26T09:57:19.018" v="239" actId="207"/>
          <ac:spMkLst>
            <pc:docMk/>
            <pc:sldMk cId="545632978" sldId="276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57:05.084" v="220" actId="14100"/>
          <ac:picMkLst>
            <pc:docMk/>
            <pc:sldMk cId="545632978" sldId="276"/>
            <ac:picMk id="3" creationId="{A6B43F11-D4AE-4A05-841C-78D438FF1FBD}"/>
          </ac:picMkLst>
        </pc:picChg>
      </pc:sldChg>
      <pc:sldChg chg="addSp modSp add mod">
        <pc:chgData name="Adriano Borgatto" userId="e50a874dfa6d3f1a" providerId="LiveId" clId="{57F024B3-0511-45B8-8D6E-1ADE187E7CD3}" dt="2022-03-26T10:07:12.005" v="306" actId="1036"/>
        <pc:sldMkLst>
          <pc:docMk/>
          <pc:sldMk cId="4031630822" sldId="277"/>
        </pc:sldMkLst>
        <pc:spChg chg="add mod">
          <ac:chgData name="Adriano Borgatto" userId="e50a874dfa6d3f1a" providerId="LiveId" clId="{57F024B3-0511-45B8-8D6E-1ADE187E7CD3}" dt="2022-03-26T10:07:12.005" v="306" actId="1036"/>
          <ac:spMkLst>
            <pc:docMk/>
            <pc:sldMk cId="4031630822" sldId="277"/>
            <ac:spMk id="5" creationId="{53523A18-9F62-4164-BD45-07DC34BCB60B}"/>
          </ac:spMkLst>
        </pc:spChg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3392274732" sldId="279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449150087" sldId="280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2758124400" sldId="281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1239350528" sldId="283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1873493945" sldId="284"/>
        </pc:sldMkLst>
      </pc:sldChg>
    </pc:docChg>
  </pc:docChgLst>
  <pc:docChgLst>
    <pc:chgData name="Adriano Borgatto" userId="e50a874dfa6d3f1a" providerId="LiveId" clId="{498B58BE-9367-4336-BE85-98C84CCF320C}"/>
    <pc:docChg chg="custSel addSld delSld modSld">
      <pc:chgData name="Adriano Borgatto" userId="e50a874dfa6d3f1a" providerId="LiveId" clId="{498B58BE-9367-4336-BE85-98C84CCF320C}" dt="2022-07-01T14:24:02.271" v="169"/>
      <pc:docMkLst>
        <pc:docMk/>
      </pc:docMkLst>
      <pc:sldChg chg="modSp mod">
        <pc:chgData name="Adriano Borgatto" userId="e50a874dfa6d3f1a" providerId="LiveId" clId="{498B58BE-9367-4336-BE85-98C84CCF320C}" dt="2022-03-27T18:46:53.160" v="42" actId="20577"/>
        <pc:sldMkLst>
          <pc:docMk/>
          <pc:sldMk cId="0" sldId="256"/>
        </pc:sldMkLst>
        <pc:spChg chg="mod">
          <ac:chgData name="Adriano Borgatto" userId="e50a874dfa6d3f1a" providerId="LiveId" clId="{498B58BE-9367-4336-BE85-98C84CCF320C}" dt="2022-03-27T18:46:53.160" v="42" actId="20577"/>
          <ac:spMkLst>
            <pc:docMk/>
            <pc:sldMk cId="0" sldId="256"/>
            <ac:spMk id="5" creationId="{A308A3A4-8EFB-419B-BFAE-8E0D41FC1A46}"/>
          </ac:spMkLst>
        </pc:spChg>
      </pc:sldChg>
      <pc:sldChg chg="addSp delSp modSp mod">
        <pc:chgData name="Adriano Borgatto" userId="e50a874dfa6d3f1a" providerId="LiveId" clId="{498B58BE-9367-4336-BE85-98C84CCF320C}" dt="2022-07-01T14:24:02.271" v="169"/>
        <pc:sldMkLst>
          <pc:docMk/>
          <pc:sldMk cId="3154355631" sldId="278"/>
        </pc:sldMkLst>
        <pc:spChg chg="del">
          <ac:chgData name="Adriano Borgatto" userId="e50a874dfa6d3f1a" providerId="LiveId" clId="{498B58BE-9367-4336-BE85-98C84CCF320C}" dt="2022-03-27T18:47:17.124" v="44" actId="478"/>
          <ac:spMkLst>
            <pc:docMk/>
            <pc:sldMk cId="3154355631" sldId="278"/>
            <ac:spMk id="5" creationId="{686F0700-2B22-4BC4-94B6-DD76716154EB}"/>
          </ac:spMkLst>
        </pc:spChg>
        <pc:spChg chg="mod">
          <ac:chgData name="Adriano Borgatto" userId="e50a874dfa6d3f1a" providerId="LiveId" clId="{498B58BE-9367-4336-BE85-98C84CCF320C}" dt="2022-03-27T18:51:58.819" v="96" actId="20577"/>
          <ac:spMkLst>
            <pc:docMk/>
            <pc:sldMk cId="3154355631" sldId="278"/>
            <ac:spMk id="6" creationId="{DC75B4C0-12CF-44DC-83B6-8DB93F431D18}"/>
          </ac:spMkLst>
        </pc:spChg>
        <pc:spChg chg="del">
          <ac:chgData name="Adriano Borgatto" userId="e50a874dfa6d3f1a" providerId="LiveId" clId="{498B58BE-9367-4336-BE85-98C84CCF320C}" dt="2022-03-27T18:47:17.124" v="44" actId="478"/>
          <ac:spMkLst>
            <pc:docMk/>
            <pc:sldMk cId="3154355631" sldId="278"/>
            <ac:spMk id="7" creationId="{41A77707-CC8E-4B1B-B274-214105C08BBB}"/>
          </ac:spMkLst>
        </pc:spChg>
        <pc:spChg chg="add mod">
          <ac:chgData name="Adriano Borgatto" userId="e50a874dfa6d3f1a" providerId="LiveId" clId="{498B58BE-9367-4336-BE85-98C84CCF320C}" dt="2022-07-01T14:17:26.198" v="168" actId="20577"/>
          <ac:spMkLst>
            <pc:docMk/>
            <pc:sldMk cId="3154355631" sldId="278"/>
            <ac:spMk id="8" creationId="{D6D7C9CF-984E-476C-A6B8-7EE4D0D0469F}"/>
          </ac:spMkLst>
        </pc:spChg>
        <pc:spChg chg="add del mod">
          <ac:chgData name="Adriano Borgatto" userId="e50a874dfa6d3f1a" providerId="LiveId" clId="{498B58BE-9367-4336-BE85-98C84CCF320C}" dt="2022-03-27T18:56:13.433" v="131" actId="478"/>
          <ac:spMkLst>
            <pc:docMk/>
            <pc:sldMk cId="3154355631" sldId="278"/>
            <ac:spMk id="9" creationId="{F4B3BC47-3F05-4B31-A194-C4BE7F276D28}"/>
          </ac:spMkLst>
        </pc:spChg>
        <pc:spChg chg="add mod">
          <ac:chgData name="Adriano Borgatto" userId="e50a874dfa6d3f1a" providerId="LiveId" clId="{498B58BE-9367-4336-BE85-98C84CCF320C}" dt="2022-07-01T14:24:02.271" v="169"/>
          <ac:spMkLst>
            <pc:docMk/>
            <pc:sldMk cId="3154355631" sldId="278"/>
            <ac:spMk id="10" creationId="{8977D1E4-938D-4CC7-84AB-3EBBDEDBAC93}"/>
          </ac:spMkLst>
        </pc:spChg>
      </pc:sldChg>
      <pc:sldChg chg="addSp delSp modSp add mod">
        <pc:chgData name="Adriano Borgatto" userId="e50a874dfa6d3f1a" providerId="LiveId" clId="{498B58BE-9367-4336-BE85-98C84CCF320C}" dt="2022-03-27T18:51:45.432" v="74"/>
        <pc:sldMkLst>
          <pc:docMk/>
          <pc:sldMk cId="3648046" sldId="279"/>
        </pc:sldMkLst>
        <pc:spChg chg="add mod">
          <ac:chgData name="Adriano Borgatto" userId="e50a874dfa6d3f1a" providerId="LiveId" clId="{498B58BE-9367-4336-BE85-98C84CCF320C}" dt="2022-03-27T18:51:45.432" v="74"/>
          <ac:spMkLst>
            <pc:docMk/>
            <pc:sldMk cId="3648046" sldId="279"/>
            <ac:spMk id="3" creationId="{1DA38E3E-E9F0-425E-8C55-070E0645CC30}"/>
          </ac:spMkLst>
        </pc:spChg>
        <pc:spChg chg="del">
          <ac:chgData name="Adriano Borgatto" userId="e50a874dfa6d3f1a" providerId="LiveId" clId="{498B58BE-9367-4336-BE85-98C84CCF320C}" dt="2022-03-27T18:51:44.495" v="73" actId="478"/>
          <ac:spMkLst>
            <pc:docMk/>
            <pc:sldMk cId="3648046" sldId="279"/>
            <ac:spMk id="6" creationId="{DC75B4C0-12CF-44DC-83B6-8DB93F431D18}"/>
          </ac:spMkLst>
        </pc:spChg>
        <pc:picChg chg="add mod">
          <ac:chgData name="Adriano Borgatto" userId="e50a874dfa6d3f1a" providerId="LiveId" clId="{498B58BE-9367-4336-BE85-98C84CCF320C}" dt="2022-03-27T18:51:45.432" v="74"/>
          <ac:picMkLst>
            <pc:docMk/>
            <pc:sldMk cId="3648046" sldId="279"/>
            <ac:picMk id="4" creationId="{09C2CAD6-74AD-4AF8-8DEB-B69F18D91369}"/>
          </ac:picMkLst>
        </pc:picChg>
      </pc:sldChg>
      <pc:sldChg chg="del">
        <pc:chgData name="Adriano Borgatto" userId="e50a874dfa6d3f1a" providerId="LiveId" clId="{498B58BE-9367-4336-BE85-98C84CCF320C}" dt="2022-03-27T18:47:12.421" v="43" actId="2696"/>
        <pc:sldMkLst>
          <pc:docMk/>
          <pc:sldMk cId="1657419974" sldId="279"/>
        </pc:sldMkLst>
      </pc:sldChg>
      <pc:sldChg chg="addSp delSp modSp add mod">
        <pc:chgData name="Adriano Borgatto" userId="e50a874dfa6d3f1a" providerId="LiveId" clId="{498B58BE-9367-4336-BE85-98C84CCF320C}" dt="2022-03-27T18:52:23.314" v="99"/>
        <pc:sldMkLst>
          <pc:docMk/>
          <pc:sldMk cId="2012330114" sldId="280"/>
        </pc:sldMkLst>
        <pc:spChg chg="add mod">
          <ac:chgData name="Adriano Borgatto" userId="e50a874dfa6d3f1a" providerId="LiveId" clId="{498B58BE-9367-4336-BE85-98C84CCF320C}" dt="2022-03-27T18:52:23.314" v="99"/>
          <ac:spMkLst>
            <pc:docMk/>
            <pc:sldMk cId="2012330114" sldId="280"/>
            <ac:spMk id="3" creationId="{407A9F12-2AF3-4927-9FA2-05D11AE7C8F5}"/>
          </ac:spMkLst>
        </pc:spChg>
        <pc:spChg chg="add mod">
          <ac:chgData name="Adriano Borgatto" userId="e50a874dfa6d3f1a" providerId="LiveId" clId="{498B58BE-9367-4336-BE85-98C84CCF320C}" dt="2022-03-27T18:52:23.314" v="99"/>
          <ac:spMkLst>
            <pc:docMk/>
            <pc:sldMk cId="2012330114" sldId="280"/>
            <ac:spMk id="5" creationId="{59A7672B-CCA0-44E0-A728-DA1BEC4601BD}"/>
          </ac:spMkLst>
        </pc:spChg>
        <pc:spChg chg="del mod">
          <ac:chgData name="Adriano Borgatto" userId="e50a874dfa6d3f1a" providerId="LiveId" clId="{498B58BE-9367-4336-BE85-98C84CCF320C}" dt="2022-03-27T18:52:22.158" v="98" actId="478"/>
          <ac:spMkLst>
            <pc:docMk/>
            <pc:sldMk cId="2012330114" sldId="280"/>
            <ac:spMk id="6" creationId="{DC75B4C0-12CF-44DC-83B6-8DB93F431D18}"/>
          </ac:spMkLst>
        </pc:spChg>
        <pc:picChg chg="add mod">
          <ac:chgData name="Adriano Borgatto" userId="e50a874dfa6d3f1a" providerId="LiveId" clId="{498B58BE-9367-4336-BE85-98C84CCF320C}" dt="2022-03-27T18:52:23.314" v="99"/>
          <ac:picMkLst>
            <pc:docMk/>
            <pc:sldMk cId="2012330114" sldId="280"/>
            <ac:picMk id="4" creationId="{D67A840C-C988-4B27-8F43-240705BE9D8D}"/>
          </ac:picMkLst>
        </pc:picChg>
      </pc:sldChg>
      <pc:sldChg chg="del">
        <pc:chgData name="Adriano Borgatto" userId="e50a874dfa6d3f1a" providerId="LiveId" clId="{498B58BE-9367-4336-BE85-98C84CCF320C}" dt="2022-03-27T18:47:12.421" v="43" actId="2696"/>
        <pc:sldMkLst>
          <pc:docMk/>
          <pc:sldMk cId="2660641750" sldId="280"/>
        </pc:sldMkLst>
      </pc:sldChg>
      <pc:sldChg chg="del">
        <pc:chgData name="Adriano Borgatto" userId="e50a874dfa6d3f1a" providerId="LiveId" clId="{498B58BE-9367-4336-BE85-98C84CCF320C}" dt="2022-03-27T18:47:12.421" v="43" actId="2696"/>
        <pc:sldMkLst>
          <pc:docMk/>
          <pc:sldMk cId="2132569452" sldId="281"/>
        </pc:sldMkLst>
      </pc:sldChg>
      <pc:sldChg chg="addSp delSp modSp add mod">
        <pc:chgData name="Adriano Borgatto" userId="e50a874dfa6d3f1a" providerId="LiveId" clId="{498B58BE-9367-4336-BE85-98C84CCF320C}" dt="2022-03-27T18:52:42.715" v="101"/>
        <pc:sldMkLst>
          <pc:docMk/>
          <pc:sldMk cId="3570995632" sldId="281"/>
        </pc:sldMkLst>
        <pc:spChg chg="add mod">
          <ac:chgData name="Adriano Borgatto" userId="e50a874dfa6d3f1a" providerId="LiveId" clId="{498B58BE-9367-4336-BE85-98C84CCF320C}" dt="2022-03-27T18:52:42.715" v="101"/>
          <ac:spMkLst>
            <pc:docMk/>
            <pc:sldMk cId="3570995632" sldId="281"/>
            <ac:spMk id="3" creationId="{1684EDCF-4197-4BD9-B92F-5356C6B4760C}"/>
          </ac:spMkLst>
        </pc:spChg>
        <pc:spChg chg="add mod">
          <ac:chgData name="Adriano Borgatto" userId="e50a874dfa6d3f1a" providerId="LiveId" clId="{498B58BE-9367-4336-BE85-98C84CCF320C}" dt="2022-03-27T18:52:42.715" v="101"/>
          <ac:spMkLst>
            <pc:docMk/>
            <pc:sldMk cId="3570995632" sldId="281"/>
            <ac:spMk id="4" creationId="{C0E63D3C-0500-49F2-9424-489B4CCD4797}"/>
          </ac:spMkLst>
        </pc:spChg>
        <pc:spChg chg="del">
          <ac:chgData name="Adriano Borgatto" userId="e50a874dfa6d3f1a" providerId="LiveId" clId="{498B58BE-9367-4336-BE85-98C84CCF320C}" dt="2022-03-27T18:52:41.934" v="100" actId="478"/>
          <ac:spMkLst>
            <pc:docMk/>
            <pc:sldMk cId="3570995632" sldId="281"/>
            <ac:spMk id="6" creationId="{DC75B4C0-12CF-44DC-83B6-8DB93F431D18}"/>
          </ac:spMkLst>
        </pc:spChg>
      </pc:sldChg>
      <pc:sldChg chg="addSp delSp modSp add mod">
        <pc:chgData name="Adriano Borgatto" userId="e50a874dfa6d3f1a" providerId="LiveId" clId="{498B58BE-9367-4336-BE85-98C84CCF320C}" dt="2022-03-27T18:53:02.507" v="104"/>
        <pc:sldMkLst>
          <pc:docMk/>
          <pc:sldMk cId="2899081781" sldId="282"/>
        </pc:sldMkLst>
        <pc:spChg chg="add mod">
          <ac:chgData name="Adriano Borgatto" userId="e50a874dfa6d3f1a" providerId="LiveId" clId="{498B58BE-9367-4336-BE85-98C84CCF320C}" dt="2022-03-27T18:53:02.507" v="104"/>
          <ac:spMkLst>
            <pc:docMk/>
            <pc:sldMk cId="2899081781" sldId="282"/>
            <ac:spMk id="3" creationId="{AA3110CE-26AB-45F1-96F8-33681F5BFC58}"/>
          </ac:spMkLst>
        </pc:spChg>
        <pc:spChg chg="add mod">
          <ac:chgData name="Adriano Borgatto" userId="e50a874dfa6d3f1a" providerId="LiveId" clId="{498B58BE-9367-4336-BE85-98C84CCF320C}" dt="2022-03-27T18:53:02.507" v="104"/>
          <ac:spMkLst>
            <pc:docMk/>
            <pc:sldMk cId="2899081781" sldId="282"/>
            <ac:spMk id="4" creationId="{A50B7C42-01D4-4FF8-A775-C4D3C78C1BE4}"/>
          </ac:spMkLst>
        </pc:spChg>
        <pc:spChg chg="del mod">
          <ac:chgData name="Adriano Borgatto" userId="e50a874dfa6d3f1a" providerId="LiveId" clId="{498B58BE-9367-4336-BE85-98C84CCF320C}" dt="2022-03-27T18:53:01.336" v="103" actId="478"/>
          <ac:spMkLst>
            <pc:docMk/>
            <pc:sldMk cId="2899081781" sldId="282"/>
            <ac:spMk id="6" creationId="{DC75B4C0-12CF-44DC-83B6-8DB93F431D18}"/>
          </ac:spMkLst>
        </pc:spChg>
      </pc:sldChg>
      <pc:sldChg chg="addSp delSp modSp add mod">
        <pc:chgData name="Adriano Borgatto" userId="e50a874dfa6d3f1a" providerId="LiveId" clId="{498B58BE-9367-4336-BE85-98C84CCF320C}" dt="2022-03-27T18:53:51.785" v="129" actId="20577"/>
        <pc:sldMkLst>
          <pc:docMk/>
          <pc:sldMk cId="3043727127" sldId="283"/>
        </pc:sldMkLst>
        <pc:spChg chg="add mod">
          <ac:chgData name="Adriano Borgatto" userId="e50a874dfa6d3f1a" providerId="LiveId" clId="{498B58BE-9367-4336-BE85-98C84CCF320C}" dt="2022-03-27T18:53:51.785" v="129" actId="20577"/>
          <ac:spMkLst>
            <pc:docMk/>
            <pc:sldMk cId="3043727127" sldId="283"/>
            <ac:spMk id="3" creationId="{DE3DA8FC-D9B7-4CD3-8C46-8C7641ED31F2}"/>
          </ac:spMkLst>
        </pc:spChg>
        <pc:spChg chg="del">
          <ac:chgData name="Adriano Borgatto" userId="e50a874dfa6d3f1a" providerId="LiveId" clId="{498B58BE-9367-4336-BE85-98C84CCF320C}" dt="2022-03-27T18:53:22.971" v="105" actId="478"/>
          <ac:spMkLst>
            <pc:docMk/>
            <pc:sldMk cId="3043727127" sldId="283"/>
            <ac:spMk id="6" creationId="{DC75B4C0-12CF-44DC-83B6-8DB93F431D18}"/>
          </ac:spMkLst>
        </pc:spChg>
        <pc:picChg chg="add mod">
          <ac:chgData name="Adriano Borgatto" userId="e50a874dfa6d3f1a" providerId="LiveId" clId="{498B58BE-9367-4336-BE85-98C84CCF320C}" dt="2022-03-27T18:53:27.080" v="109" actId="1035"/>
          <ac:picMkLst>
            <pc:docMk/>
            <pc:sldMk cId="3043727127" sldId="283"/>
            <ac:picMk id="4" creationId="{4432A902-2475-487B-BECA-43282FFD8EFE}"/>
          </ac:picMkLst>
        </pc:picChg>
      </pc:sldChg>
      <pc:sldChg chg="add del">
        <pc:chgData name="Adriano Borgatto" userId="e50a874dfa6d3f1a" providerId="LiveId" clId="{498B58BE-9367-4336-BE85-98C84CCF320C}" dt="2022-03-27T18:53:59.361" v="130" actId="47"/>
        <pc:sldMkLst>
          <pc:docMk/>
          <pc:sldMk cId="239928217" sldId="284"/>
        </pc:sldMkLst>
      </pc:sldChg>
    </pc:docChg>
  </pc:docChgLst>
  <pc:docChgLst>
    <pc:chgData name="Adriano Borgatto" userId="e50a874dfa6d3f1a" providerId="LiveId" clId="{7DBD5701-816E-4A69-9E50-3A21D6D2F3DA}"/>
    <pc:docChg chg="modSld">
      <pc:chgData name="Adriano Borgatto" userId="e50a874dfa6d3f1a" providerId="LiveId" clId="{7DBD5701-816E-4A69-9E50-3A21D6D2F3DA}" dt="2023-02-27T17:52:31.406" v="1" actId="20577"/>
      <pc:docMkLst>
        <pc:docMk/>
      </pc:docMkLst>
      <pc:sldChg chg="modSp mod">
        <pc:chgData name="Adriano Borgatto" userId="e50a874dfa6d3f1a" providerId="LiveId" clId="{7DBD5701-816E-4A69-9E50-3A21D6D2F3DA}" dt="2023-02-27T17:52:31.406" v="1" actId="20577"/>
        <pc:sldMkLst>
          <pc:docMk/>
          <pc:sldMk cId="0" sldId="256"/>
        </pc:sldMkLst>
        <pc:spChg chg="mod">
          <ac:chgData name="Adriano Borgatto" userId="e50a874dfa6d3f1a" providerId="LiveId" clId="{7DBD5701-816E-4A69-9E50-3A21D6D2F3DA}" dt="2023-02-27T17:52:31.406" v="1" actId="20577"/>
          <ac:spMkLst>
            <pc:docMk/>
            <pc:sldMk cId="0" sldId="256"/>
            <ac:spMk id="5" creationId="{A308A3A4-8EFB-419B-BFAE-8E0D41FC1A46}"/>
          </ac:spMkLst>
        </pc:spChg>
      </pc:sldChg>
    </pc:docChg>
  </pc:docChgLst>
  <pc:docChgLst>
    <pc:chgData name="Adriano Borgatto" userId="e50a874dfa6d3f1a" providerId="LiveId" clId="{5D9D7D45-6ABE-404B-A86B-3B6392F3FF71}"/>
    <pc:docChg chg="custSel addSld delSld modSld">
      <pc:chgData name="Adriano Borgatto" userId="e50a874dfa6d3f1a" providerId="LiveId" clId="{5D9D7D45-6ABE-404B-A86B-3B6392F3FF71}" dt="2022-03-26T20:12:17.375" v="192" actId="1035"/>
      <pc:docMkLst>
        <pc:docMk/>
      </pc:docMkLst>
      <pc:sldChg chg="modSp mod">
        <pc:chgData name="Adriano Borgatto" userId="e50a874dfa6d3f1a" providerId="LiveId" clId="{5D9D7D45-6ABE-404B-A86B-3B6392F3FF71}" dt="2022-03-26T19:51:35.635" v="21" actId="20577"/>
        <pc:sldMkLst>
          <pc:docMk/>
          <pc:sldMk cId="0" sldId="256"/>
        </pc:sldMkLst>
        <pc:spChg chg="mod">
          <ac:chgData name="Adriano Borgatto" userId="e50a874dfa6d3f1a" providerId="LiveId" clId="{5D9D7D45-6ABE-404B-A86B-3B6392F3FF71}" dt="2022-03-26T19:51:35.635" v="21" actId="20577"/>
          <ac:spMkLst>
            <pc:docMk/>
            <pc:sldMk cId="0" sldId="256"/>
            <ac:spMk id="5" creationId="{A308A3A4-8EFB-419B-BFAE-8E0D41FC1A46}"/>
          </ac:spMkLst>
        </pc:spChg>
      </pc:sldChg>
      <pc:sldChg chg="addSp delSp modSp mod">
        <pc:chgData name="Adriano Borgatto" userId="e50a874dfa6d3f1a" providerId="LiveId" clId="{5D9D7D45-6ABE-404B-A86B-3B6392F3FF71}" dt="2022-03-26T19:53:41.406" v="59" actId="14100"/>
        <pc:sldMkLst>
          <pc:docMk/>
          <pc:sldMk cId="4031630822" sldId="277"/>
        </pc:sldMkLst>
        <pc:spChg chg="mod">
          <ac:chgData name="Adriano Borgatto" userId="e50a874dfa6d3f1a" providerId="LiveId" clId="{5D9D7D45-6ABE-404B-A86B-3B6392F3FF71}" dt="2022-03-26T19:52:16.467" v="42" actId="20577"/>
          <ac:spMkLst>
            <pc:docMk/>
            <pc:sldMk cId="4031630822" sldId="277"/>
            <ac:spMk id="6" creationId="{DC75B4C0-12CF-44DC-83B6-8DB93F431D18}"/>
          </ac:spMkLst>
        </pc:spChg>
        <pc:picChg chg="add mod">
          <ac:chgData name="Adriano Borgatto" userId="e50a874dfa6d3f1a" providerId="LiveId" clId="{5D9D7D45-6ABE-404B-A86B-3B6392F3FF71}" dt="2022-03-26T19:53:41.406" v="59" actId="14100"/>
          <ac:picMkLst>
            <pc:docMk/>
            <pc:sldMk cId="4031630822" sldId="277"/>
            <ac:picMk id="3" creationId="{42E1C4AB-797B-4B18-B98E-2172D7007EA2}"/>
          </ac:picMkLst>
        </pc:picChg>
        <pc:picChg chg="del">
          <ac:chgData name="Adriano Borgatto" userId="e50a874dfa6d3f1a" providerId="LiveId" clId="{5D9D7D45-6ABE-404B-A86B-3B6392F3FF71}" dt="2022-03-26T19:52:18.797" v="43" actId="478"/>
          <ac:picMkLst>
            <pc:docMk/>
            <pc:sldMk cId="4031630822" sldId="277"/>
            <ac:picMk id="4" creationId="{FCD9F7E3-267D-414E-9DD1-BFDD68D3B2F8}"/>
          </ac:picMkLst>
        </pc:picChg>
        <pc:picChg chg="del">
          <ac:chgData name="Adriano Borgatto" userId="e50a874dfa6d3f1a" providerId="LiveId" clId="{5D9D7D45-6ABE-404B-A86B-3B6392F3FF71}" dt="2022-03-26T19:52:21.874" v="44" actId="478"/>
          <ac:picMkLst>
            <pc:docMk/>
            <pc:sldMk cId="4031630822" sldId="277"/>
            <ac:picMk id="7" creationId="{9918147C-C05F-4345-AE07-7AAA7FB2E23A}"/>
          </ac:picMkLst>
        </pc:picChg>
        <pc:picChg chg="del mod">
          <ac:chgData name="Adriano Borgatto" userId="e50a874dfa6d3f1a" providerId="LiveId" clId="{5D9D7D45-6ABE-404B-A86B-3B6392F3FF71}" dt="2022-03-26T19:52:23.889" v="46" actId="478"/>
          <ac:picMkLst>
            <pc:docMk/>
            <pc:sldMk cId="4031630822" sldId="277"/>
            <ac:picMk id="11" creationId="{0BE2A21D-41C9-4E5A-8414-CF417D933BE3}"/>
          </ac:picMkLst>
        </pc:picChg>
      </pc:sldChg>
      <pc:sldChg chg="del">
        <pc:chgData name="Adriano Borgatto" userId="e50a874dfa6d3f1a" providerId="LiveId" clId="{5D9D7D45-6ABE-404B-A86B-3B6392F3FF71}" dt="2022-03-26T19:52:26.982" v="47" actId="47"/>
        <pc:sldMkLst>
          <pc:docMk/>
          <pc:sldMk cId="568345158" sldId="278"/>
        </pc:sldMkLst>
      </pc:sldChg>
      <pc:sldChg chg="addSp modSp add mod">
        <pc:chgData name="Adriano Borgatto" userId="e50a874dfa6d3f1a" providerId="LiveId" clId="{5D9D7D45-6ABE-404B-A86B-3B6392F3FF71}" dt="2022-03-26T19:54:55.079" v="62" actId="14100"/>
        <pc:sldMkLst>
          <pc:docMk/>
          <pc:sldMk cId="3907435828" sldId="278"/>
        </pc:sldMkLst>
        <pc:picChg chg="add mod">
          <ac:chgData name="Adriano Borgatto" userId="e50a874dfa6d3f1a" providerId="LiveId" clId="{5D9D7D45-6ABE-404B-A86B-3B6392F3FF71}" dt="2022-03-26T19:54:55.079" v="62" actId="14100"/>
          <ac:picMkLst>
            <pc:docMk/>
            <pc:sldMk cId="3907435828" sldId="278"/>
            <ac:picMk id="3" creationId="{47371E91-6441-44DD-A5DC-6DDAB3CDC091}"/>
          </ac:picMkLst>
        </pc:picChg>
      </pc:sldChg>
      <pc:sldChg chg="del">
        <pc:chgData name="Adriano Borgatto" userId="e50a874dfa6d3f1a" providerId="LiveId" clId="{5D9D7D45-6ABE-404B-A86B-3B6392F3FF71}" dt="2022-03-26T19:52:27.966" v="48" actId="47"/>
        <pc:sldMkLst>
          <pc:docMk/>
          <pc:sldMk cId="851763506" sldId="279"/>
        </pc:sldMkLst>
      </pc:sldChg>
      <pc:sldChg chg="addSp modSp add mod">
        <pc:chgData name="Adriano Borgatto" userId="e50a874dfa6d3f1a" providerId="LiveId" clId="{5D9D7D45-6ABE-404B-A86B-3B6392F3FF71}" dt="2022-03-26T19:56:09.102" v="66" actId="1038"/>
        <pc:sldMkLst>
          <pc:docMk/>
          <pc:sldMk cId="3353584661" sldId="279"/>
        </pc:sldMkLst>
        <pc:picChg chg="add mod">
          <ac:chgData name="Adriano Borgatto" userId="e50a874dfa6d3f1a" providerId="LiveId" clId="{5D9D7D45-6ABE-404B-A86B-3B6392F3FF71}" dt="2022-03-26T19:56:09.102" v="66" actId="1038"/>
          <ac:picMkLst>
            <pc:docMk/>
            <pc:sldMk cId="3353584661" sldId="279"/>
            <ac:picMk id="3" creationId="{602C9AC1-43BA-45F5-9EA1-D7CFB6A6BB49}"/>
          </ac:picMkLst>
        </pc:picChg>
      </pc:sldChg>
      <pc:sldChg chg="del">
        <pc:chgData name="Adriano Borgatto" userId="e50a874dfa6d3f1a" providerId="LiveId" clId="{5D9D7D45-6ABE-404B-A86B-3B6392F3FF71}" dt="2022-03-26T19:52:28.607" v="49" actId="47"/>
        <pc:sldMkLst>
          <pc:docMk/>
          <pc:sldMk cId="1981269599" sldId="280"/>
        </pc:sldMkLst>
      </pc:sldChg>
      <pc:sldChg chg="addSp modSp add mod">
        <pc:chgData name="Adriano Borgatto" userId="e50a874dfa6d3f1a" providerId="LiveId" clId="{5D9D7D45-6ABE-404B-A86B-3B6392F3FF71}" dt="2022-03-26T19:57:10.915" v="76" actId="1038"/>
        <pc:sldMkLst>
          <pc:docMk/>
          <pc:sldMk cId="3068134391" sldId="280"/>
        </pc:sldMkLst>
        <pc:picChg chg="add mod">
          <ac:chgData name="Adriano Borgatto" userId="e50a874dfa6d3f1a" providerId="LiveId" clId="{5D9D7D45-6ABE-404B-A86B-3B6392F3FF71}" dt="2022-03-26T19:57:10.915" v="76" actId="1038"/>
          <ac:picMkLst>
            <pc:docMk/>
            <pc:sldMk cId="3068134391" sldId="280"/>
            <ac:picMk id="3" creationId="{090D08E4-6811-4D2F-B1AB-40F2F68FFD75}"/>
          </ac:picMkLst>
        </pc:picChg>
      </pc:sldChg>
      <pc:sldChg chg="del">
        <pc:chgData name="Adriano Borgatto" userId="e50a874dfa6d3f1a" providerId="LiveId" clId="{5D9D7D45-6ABE-404B-A86B-3B6392F3FF71}" dt="2022-03-26T19:52:29.591" v="50" actId="47"/>
        <pc:sldMkLst>
          <pc:docMk/>
          <pc:sldMk cId="1196394850" sldId="281"/>
        </pc:sldMkLst>
      </pc:sldChg>
      <pc:sldChg chg="addSp modSp add mod">
        <pc:chgData name="Adriano Borgatto" userId="e50a874dfa6d3f1a" providerId="LiveId" clId="{5D9D7D45-6ABE-404B-A86B-3B6392F3FF71}" dt="2022-03-26T19:57:49.326" v="82" actId="1037"/>
        <pc:sldMkLst>
          <pc:docMk/>
          <pc:sldMk cId="2478136467" sldId="281"/>
        </pc:sldMkLst>
        <pc:picChg chg="add mod">
          <ac:chgData name="Adriano Borgatto" userId="e50a874dfa6d3f1a" providerId="LiveId" clId="{5D9D7D45-6ABE-404B-A86B-3B6392F3FF71}" dt="2022-03-26T19:57:49.326" v="82" actId="1037"/>
          <ac:picMkLst>
            <pc:docMk/>
            <pc:sldMk cId="2478136467" sldId="281"/>
            <ac:picMk id="3" creationId="{19EE30D8-F3E0-4FD5-A5F6-8A8D8719BA35}"/>
          </ac:picMkLst>
        </pc:picChg>
      </pc:sldChg>
      <pc:sldChg chg="addSp modSp add mod">
        <pc:chgData name="Adriano Borgatto" userId="e50a874dfa6d3f1a" providerId="LiveId" clId="{5D9D7D45-6ABE-404B-A86B-3B6392F3FF71}" dt="2022-03-26T19:58:40.092" v="87" actId="1035"/>
        <pc:sldMkLst>
          <pc:docMk/>
          <pc:sldMk cId="772872155" sldId="282"/>
        </pc:sldMkLst>
        <pc:picChg chg="add mod">
          <ac:chgData name="Adriano Borgatto" userId="e50a874dfa6d3f1a" providerId="LiveId" clId="{5D9D7D45-6ABE-404B-A86B-3B6392F3FF71}" dt="2022-03-26T19:58:40.092" v="87" actId="1035"/>
          <ac:picMkLst>
            <pc:docMk/>
            <pc:sldMk cId="772872155" sldId="282"/>
            <ac:picMk id="3" creationId="{1A3E5C23-77C5-4921-83AF-CA56CD1EF606}"/>
          </ac:picMkLst>
        </pc:picChg>
      </pc:sldChg>
      <pc:sldChg chg="addSp modSp add mod">
        <pc:chgData name="Adriano Borgatto" userId="e50a874dfa6d3f1a" providerId="LiveId" clId="{5D9D7D45-6ABE-404B-A86B-3B6392F3FF71}" dt="2022-03-26T20:12:17.375" v="192" actId="1035"/>
        <pc:sldMkLst>
          <pc:docMk/>
          <pc:sldMk cId="3923646037" sldId="283"/>
        </pc:sldMkLst>
        <pc:spChg chg="add mod">
          <ac:chgData name="Adriano Borgatto" userId="e50a874dfa6d3f1a" providerId="LiveId" clId="{5D9D7D45-6ABE-404B-A86B-3B6392F3FF71}" dt="2022-03-26T20:12:17.375" v="192" actId="1035"/>
          <ac:spMkLst>
            <pc:docMk/>
            <pc:sldMk cId="3923646037" sldId="283"/>
            <ac:spMk id="4" creationId="{FC3CC06F-4750-4BDB-9DFC-47BCB23F982B}"/>
          </ac:spMkLst>
        </pc:spChg>
      </pc:sldChg>
    </pc:docChg>
  </pc:docChgLst>
  <pc:docChgLst>
    <pc:chgData name="Adriano Borgatto" userId="e50a874dfa6d3f1a" providerId="LiveId" clId="{526F2367-AD26-4E10-A8D9-BEB22B5A0871}"/>
    <pc:docChg chg="undo custSel addSld delSld modSld">
      <pc:chgData name="Adriano Borgatto" userId="e50a874dfa6d3f1a" providerId="LiveId" clId="{526F2367-AD26-4E10-A8D9-BEB22B5A0871}" dt="2022-03-25T20:06:44.872" v="636" actId="1036"/>
      <pc:docMkLst>
        <pc:docMk/>
      </pc:docMkLst>
      <pc:sldChg chg="modSp mod">
        <pc:chgData name="Adriano Borgatto" userId="e50a874dfa6d3f1a" providerId="LiveId" clId="{526F2367-AD26-4E10-A8D9-BEB22B5A0871}" dt="2022-03-25T17:38:23.549" v="8" actId="20577"/>
        <pc:sldMkLst>
          <pc:docMk/>
          <pc:sldMk cId="0" sldId="256"/>
        </pc:sldMkLst>
        <pc:spChg chg="mod">
          <ac:chgData name="Adriano Borgatto" userId="e50a874dfa6d3f1a" providerId="LiveId" clId="{526F2367-AD26-4E10-A8D9-BEB22B5A0871}" dt="2022-03-25T17:38:23.549" v="8" actId="20577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526F2367-AD26-4E10-A8D9-BEB22B5A0871}" dt="2022-03-25T17:38:41.774" v="10" actId="207"/>
        <pc:sldMkLst>
          <pc:docMk/>
          <pc:sldMk cId="2498204887" sldId="267"/>
        </pc:sldMkLst>
        <pc:spChg chg="mod">
          <ac:chgData name="Adriano Borgatto" userId="e50a874dfa6d3f1a" providerId="LiveId" clId="{526F2367-AD26-4E10-A8D9-BEB22B5A0871}" dt="2022-03-25T17:38:41.774" v="10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526F2367-AD26-4E10-A8D9-BEB22B5A0871}" dt="2022-03-25T19:36:39.321" v="519" actId="1035"/>
        <pc:sldMkLst>
          <pc:docMk/>
          <pc:sldMk cId="1971199154" sldId="271"/>
        </pc:sldMkLst>
        <pc:spChg chg="add del">
          <ac:chgData name="Adriano Borgatto" userId="e50a874dfa6d3f1a" providerId="LiveId" clId="{526F2367-AD26-4E10-A8D9-BEB22B5A0871}" dt="2022-03-25T17:58:29.205" v="260"/>
          <ac:spMkLst>
            <pc:docMk/>
            <pc:sldMk cId="1971199154" sldId="271"/>
            <ac:spMk id="3" creationId="{FD387095-0414-45CC-97BC-A34A07BD4D2D}"/>
          </ac:spMkLst>
        </pc:spChg>
        <pc:spChg chg="mod">
          <ac:chgData name="Adriano Borgatto" userId="e50a874dfa6d3f1a" providerId="LiveId" clId="{526F2367-AD26-4E10-A8D9-BEB22B5A0871}" dt="2022-03-25T17:38:57.373" v="19" actId="20577"/>
          <ac:spMkLst>
            <pc:docMk/>
            <pc:sldMk cId="1971199154" sldId="271"/>
            <ac:spMk id="4" creationId="{00000000-0000-0000-0000-000000000000}"/>
          </ac:spMkLst>
        </pc:spChg>
        <pc:spChg chg="mod">
          <ac:chgData name="Adriano Borgatto" userId="e50a874dfa6d3f1a" providerId="LiveId" clId="{526F2367-AD26-4E10-A8D9-BEB22B5A0871}" dt="2022-03-25T17:39:16.731" v="32" actId="20577"/>
          <ac:spMkLst>
            <pc:docMk/>
            <pc:sldMk cId="1971199154" sldId="271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6:39.321" v="519" actId="1035"/>
          <ac:spMkLst>
            <pc:docMk/>
            <pc:sldMk cId="1971199154" sldId="271"/>
            <ac:spMk id="6" creationId="{FFFFBD28-DEB5-43E8-A994-4BB4DAB72F48}"/>
          </ac:spMkLst>
        </pc:spChg>
        <pc:spChg chg="del">
          <ac:chgData name="Adriano Borgatto" userId="e50a874dfa6d3f1a" providerId="LiveId" clId="{526F2367-AD26-4E10-A8D9-BEB22B5A0871}" dt="2022-03-25T17:39:20.671" v="33" actId="478"/>
          <ac:spMkLst>
            <pc:docMk/>
            <pc:sldMk cId="1971199154" sldId="271"/>
            <ac:spMk id="7" creationId="{F61D1BDD-ACA4-434C-A5AF-EC3DF0B82446}"/>
          </ac:spMkLst>
        </pc:spChg>
      </pc:sldChg>
      <pc:sldChg chg="del">
        <pc:chgData name="Adriano Borgatto" userId="e50a874dfa6d3f1a" providerId="LiveId" clId="{526F2367-AD26-4E10-A8D9-BEB22B5A0871}" dt="2022-03-25T17:41:28.261" v="74" actId="47"/>
        <pc:sldMkLst>
          <pc:docMk/>
          <pc:sldMk cId="1554195278" sldId="272"/>
        </pc:sldMkLst>
      </pc:sldChg>
      <pc:sldChg chg="del">
        <pc:chgData name="Adriano Borgatto" userId="e50a874dfa6d3f1a" providerId="LiveId" clId="{526F2367-AD26-4E10-A8D9-BEB22B5A0871}" dt="2022-03-25T17:41:29.837" v="75" actId="47"/>
        <pc:sldMkLst>
          <pc:docMk/>
          <pc:sldMk cId="14289791" sldId="273"/>
        </pc:sldMkLst>
      </pc:sldChg>
      <pc:sldChg chg="del">
        <pc:chgData name="Adriano Borgatto" userId="e50a874dfa6d3f1a" providerId="LiveId" clId="{526F2367-AD26-4E10-A8D9-BEB22B5A0871}" dt="2022-03-25T17:41:27.540" v="73" actId="47"/>
        <pc:sldMkLst>
          <pc:docMk/>
          <pc:sldMk cId="1462569087" sldId="278"/>
        </pc:sldMkLst>
      </pc:sldChg>
      <pc:sldChg chg="addSp delSp modSp add mod">
        <pc:chgData name="Adriano Borgatto" userId="e50a874dfa6d3f1a" providerId="LiveId" clId="{526F2367-AD26-4E10-A8D9-BEB22B5A0871}" dt="2022-03-25T19:36:49.298" v="520"/>
        <pc:sldMkLst>
          <pc:docMk/>
          <pc:sldMk cId="3392274732" sldId="279"/>
        </pc:sldMkLst>
        <pc:spChg chg="add del">
          <ac:chgData name="Adriano Borgatto" userId="e50a874dfa6d3f1a" providerId="LiveId" clId="{526F2367-AD26-4E10-A8D9-BEB22B5A0871}" dt="2022-03-25T18:04:21.071" v="368"/>
          <ac:spMkLst>
            <pc:docMk/>
            <pc:sldMk cId="3392274732" sldId="279"/>
            <ac:spMk id="3" creationId="{81658316-60AF-40CD-BE09-D8AD55E1DEEA}"/>
          </ac:spMkLst>
        </pc:spChg>
        <pc:spChg chg="mod">
          <ac:chgData name="Adriano Borgatto" userId="e50a874dfa6d3f1a" providerId="LiveId" clId="{526F2367-AD26-4E10-A8D9-BEB22B5A0871}" dt="2022-03-25T17:39:50.738" v="44" actId="20577"/>
          <ac:spMkLst>
            <pc:docMk/>
            <pc:sldMk cId="3392274732" sldId="279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6:49.298" v="520"/>
          <ac:spMkLst>
            <pc:docMk/>
            <pc:sldMk cId="3392274732" sldId="279"/>
            <ac:spMk id="6" creationId="{B96AE171-5198-48CE-A217-57E7008DA06C}"/>
          </ac:spMkLst>
        </pc:spChg>
        <pc:spChg chg="add del">
          <ac:chgData name="Adriano Borgatto" userId="e50a874dfa6d3f1a" providerId="LiveId" clId="{526F2367-AD26-4E10-A8D9-BEB22B5A0871}" dt="2022-03-25T18:05:38.273" v="390"/>
          <ac:spMkLst>
            <pc:docMk/>
            <pc:sldMk cId="3392274732" sldId="279"/>
            <ac:spMk id="7" creationId="{7CB206B2-CF88-464E-ABF1-13B0E95AC069}"/>
          </ac:spMkLst>
        </pc:spChg>
      </pc:sldChg>
      <pc:sldChg chg="new del">
        <pc:chgData name="Adriano Borgatto" userId="e50a874dfa6d3f1a" providerId="LiveId" clId="{526F2367-AD26-4E10-A8D9-BEB22B5A0871}" dt="2022-03-25T17:39:35.281" v="35" actId="680"/>
        <pc:sldMkLst>
          <pc:docMk/>
          <pc:sldMk cId="4280141022" sldId="279"/>
        </pc:sldMkLst>
      </pc:sldChg>
      <pc:sldChg chg="addSp modSp add mod">
        <pc:chgData name="Adriano Borgatto" userId="e50a874dfa6d3f1a" providerId="LiveId" clId="{526F2367-AD26-4E10-A8D9-BEB22B5A0871}" dt="2022-03-25T19:37:25.444" v="539" actId="6549"/>
        <pc:sldMkLst>
          <pc:docMk/>
          <pc:sldMk cId="449150087" sldId="280"/>
        </pc:sldMkLst>
        <pc:spChg chg="mod">
          <ac:chgData name="Adriano Borgatto" userId="e50a874dfa6d3f1a" providerId="LiveId" clId="{526F2367-AD26-4E10-A8D9-BEB22B5A0871}" dt="2022-03-25T17:40:52.687" v="56" actId="20577"/>
          <ac:spMkLst>
            <pc:docMk/>
            <pc:sldMk cId="449150087" sldId="280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7:25.444" v="539" actId="6549"/>
          <ac:spMkLst>
            <pc:docMk/>
            <pc:sldMk cId="449150087" sldId="280"/>
            <ac:spMk id="6" creationId="{78118185-0CD1-4F67-89B6-B10E7821C2AF}"/>
          </ac:spMkLst>
        </pc:spChg>
      </pc:sldChg>
      <pc:sldChg chg="addSp delSp modSp add mod">
        <pc:chgData name="Adriano Borgatto" userId="e50a874dfa6d3f1a" providerId="LiveId" clId="{526F2367-AD26-4E10-A8D9-BEB22B5A0871}" dt="2022-03-25T19:37:40.921" v="549" actId="20577"/>
        <pc:sldMkLst>
          <pc:docMk/>
          <pc:sldMk cId="2758124400" sldId="281"/>
        </pc:sldMkLst>
        <pc:spChg chg="add del">
          <ac:chgData name="Adriano Borgatto" userId="e50a874dfa6d3f1a" providerId="LiveId" clId="{526F2367-AD26-4E10-A8D9-BEB22B5A0871}" dt="2022-03-25T18:14:15.036" v="461"/>
          <ac:spMkLst>
            <pc:docMk/>
            <pc:sldMk cId="2758124400" sldId="281"/>
            <ac:spMk id="3" creationId="{4DAA4A53-F0CF-4D87-A361-ECCA0A2B86F2}"/>
          </ac:spMkLst>
        </pc:spChg>
        <pc:spChg chg="mod">
          <ac:chgData name="Adriano Borgatto" userId="e50a874dfa6d3f1a" providerId="LiveId" clId="{526F2367-AD26-4E10-A8D9-BEB22B5A0871}" dt="2022-03-25T17:41:21.752" v="72" actId="20577"/>
          <ac:spMkLst>
            <pc:docMk/>
            <pc:sldMk cId="2758124400" sldId="281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7:40.921" v="549" actId="20577"/>
          <ac:spMkLst>
            <pc:docMk/>
            <pc:sldMk cId="2758124400" sldId="281"/>
            <ac:spMk id="6" creationId="{36F95B71-C570-47F1-B331-BAC03C10E899}"/>
          </ac:spMkLst>
        </pc:spChg>
      </pc:sldChg>
      <pc:sldChg chg="modSp add del mod">
        <pc:chgData name="Adriano Borgatto" userId="e50a874dfa6d3f1a" providerId="LiveId" clId="{526F2367-AD26-4E10-A8D9-BEB22B5A0871}" dt="2022-03-25T18:08:23.755" v="414" actId="2696"/>
        <pc:sldMkLst>
          <pc:docMk/>
          <pc:sldMk cId="1792279814" sldId="282"/>
        </pc:sldMkLst>
        <pc:spChg chg="mod">
          <ac:chgData name="Adriano Borgatto" userId="e50a874dfa6d3f1a" providerId="LiveId" clId="{526F2367-AD26-4E10-A8D9-BEB22B5A0871}" dt="2022-03-25T17:42:14.406" v="148" actId="20577"/>
          <ac:spMkLst>
            <pc:docMk/>
            <pc:sldMk cId="1792279814" sldId="282"/>
            <ac:spMk id="5" creationId="{00000000-0000-0000-0000-000000000000}"/>
          </ac:spMkLst>
        </pc:spChg>
      </pc:sldChg>
      <pc:sldChg chg="addSp delSp modSp add mod">
        <pc:chgData name="Adriano Borgatto" userId="e50a874dfa6d3f1a" providerId="LiveId" clId="{526F2367-AD26-4E10-A8D9-BEB22B5A0871}" dt="2022-03-25T20:06:44.872" v="636" actId="1036"/>
        <pc:sldMkLst>
          <pc:docMk/>
          <pc:sldMk cId="1239350528" sldId="283"/>
        </pc:sldMkLst>
        <pc:spChg chg="mod">
          <ac:chgData name="Adriano Borgatto" userId="e50a874dfa6d3f1a" providerId="LiveId" clId="{526F2367-AD26-4E10-A8D9-BEB22B5A0871}" dt="2022-03-25T20:06:37.181" v="628" actId="20577"/>
          <ac:spMkLst>
            <pc:docMk/>
            <pc:sldMk cId="1239350528" sldId="283"/>
            <ac:spMk id="4" creationId="{00000000-0000-0000-0000-000000000000}"/>
          </ac:spMkLst>
        </pc:spChg>
        <pc:spChg chg="del mod">
          <ac:chgData name="Adriano Borgatto" userId="e50a874dfa6d3f1a" providerId="LiveId" clId="{526F2367-AD26-4E10-A8D9-BEB22B5A0871}" dt="2022-03-25T20:06:40.270" v="629" actId="478"/>
          <ac:spMkLst>
            <pc:docMk/>
            <pc:sldMk cId="1239350528" sldId="283"/>
            <ac:spMk id="5" creationId="{00000000-0000-0000-0000-000000000000}"/>
          </ac:spMkLst>
        </pc:spChg>
        <pc:spChg chg="add del mod">
          <ac:chgData name="Adriano Borgatto" userId="e50a874dfa6d3f1a" providerId="LiveId" clId="{526F2367-AD26-4E10-A8D9-BEB22B5A0871}" dt="2022-03-25T20:04:53.143" v="550" actId="478"/>
          <ac:spMkLst>
            <pc:docMk/>
            <pc:sldMk cId="1239350528" sldId="283"/>
            <ac:spMk id="6" creationId="{F60A5F5D-DADD-4081-A08B-4D3E34FADC1B}"/>
          </ac:spMkLst>
        </pc:spChg>
        <pc:spChg chg="add mod">
          <ac:chgData name="Adriano Borgatto" userId="e50a874dfa6d3f1a" providerId="LiveId" clId="{526F2367-AD26-4E10-A8D9-BEB22B5A0871}" dt="2022-03-25T20:06:44.872" v="636" actId="1036"/>
          <ac:spMkLst>
            <pc:docMk/>
            <pc:sldMk cId="1239350528" sldId="283"/>
            <ac:spMk id="7" creationId="{67F1782B-DF2D-4C97-8D07-99DA91E12130}"/>
          </ac:spMkLst>
        </pc:spChg>
      </pc:sldChg>
      <pc:sldChg chg="addSp modSp add mod">
        <pc:chgData name="Adriano Borgatto" userId="e50a874dfa6d3f1a" providerId="LiveId" clId="{526F2367-AD26-4E10-A8D9-BEB22B5A0871}" dt="2022-03-25T18:12:31.851" v="454" actId="255"/>
        <pc:sldMkLst>
          <pc:docMk/>
          <pc:sldMk cId="1873493945" sldId="284"/>
        </pc:sldMkLst>
        <pc:spChg chg="mod">
          <ac:chgData name="Adriano Borgatto" userId="e50a874dfa6d3f1a" providerId="LiveId" clId="{526F2367-AD26-4E10-A8D9-BEB22B5A0871}" dt="2022-03-25T17:59:56.271" v="314" actId="1036"/>
          <ac:spMkLst>
            <pc:docMk/>
            <pc:sldMk cId="1873493945" sldId="284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8:12:31.851" v="454" actId="255"/>
          <ac:spMkLst>
            <pc:docMk/>
            <pc:sldMk cId="1873493945" sldId="284"/>
            <ac:spMk id="6" creationId="{A8DFB8AD-65C5-4D52-BFCC-9FCB89196996}"/>
          </ac:spMkLst>
        </pc:spChg>
      </pc:sldChg>
    </pc:docChg>
  </pc:docChgLst>
  <pc:docChgLst>
    <pc:chgData name="Adriano Borgatto" userId="e50a874dfa6d3f1a" providerId="LiveId" clId="{6ACF0A36-482A-4D7F-8C99-6B49ADD5D2F8}"/>
    <pc:docChg chg="undo custSel addSld delSld modSld">
      <pc:chgData name="Adriano Borgatto" userId="e50a874dfa6d3f1a" providerId="LiveId" clId="{6ACF0A36-482A-4D7F-8C99-6B49ADD5D2F8}" dt="2022-03-26T21:22:04.792" v="568" actId="47"/>
      <pc:docMkLst>
        <pc:docMk/>
      </pc:docMkLst>
      <pc:sldChg chg="modSp mod">
        <pc:chgData name="Adriano Borgatto" userId="e50a874dfa6d3f1a" providerId="LiveId" clId="{6ACF0A36-482A-4D7F-8C99-6B49ADD5D2F8}" dt="2022-03-26T20:24:14.457" v="7" actId="20577"/>
        <pc:sldMkLst>
          <pc:docMk/>
          <pc:sldMk cId="0" sldId="256"/>
        </pc:sldMkLst>
        <pc:spChg chg="mod">
          <ac:chgData name="Adriano Borgatto" userId="e50a874dfa6d3f1a" providerId="LiveId" clId="{6ACF0A36-482A-4D7F-8C99-6B49ADD5D2F8}" dt="2022-03-26T20:24:14.457" v="7" actId="20577"/>
          <ac:spMkLst>
            <pc:docMk/>
            <pc:sldMk cId="0" sldId="256"/>
            <ac:spMk id="5" creationId="{A308A3A4-8EFB-419B-BFAE-8E0D41FC1A46}"/>
          </ac:spMkLst>
        </pc:spChg>
      </pc:sldChg>
      <pc:sldChg chg="addSp delSp modSp mod">
        <pc:chgData name="Adriano Borgatto" userId="e50a874dfa6d3f1a" providerId="LiveId" clId="{6ACF0A36-482A-4D7F-8C99-6B49ADD5D2F8}" dt="2022-03-26T20:28:50.342" v="44" actId="1037"/>
        <pc:sldMkLst>
          <pc:docMk/>
          <pc:sldMk cId="4031630822" sldId="277"/>
        </pc:sldMkLst>
        <pc:spChg chg="mod">
          <ac:chgData name="Adriano Borgatto" userId="e50a874dfa6d3f1a" providerId="LiveId" clId="{6ACF0A36-482A-4D7F-8C99-6B49ADD5D2F8}" dt="2022-03-26T20:24:21.355" v="13" actId="20577"/>
          <ac:spMkLst>
            <pc:docMk/>
            <pc:sldMk cId="4031630822" sldId="277"/>
            <ac:spMk id="6" creationId="{DC75B4C0-12CF-44DC-83B6-8DB93F431D18}"/>
          </ac:spMkLst>
        </pc:spChg>
        <pc:picChg chg="del mod">
          <ac:chgData name="Adriano Borgatto" userId="e50a874dfa6d3f1a" providerId="LiveId" clId="{6ACF0A36-482A-4D7F-8C99-6B49ADD5D2F8}" dt="2022-03-26T20:24:23.130" v="15" actId="478"/>
          <ac:picMkLst>
            <pc:docMk/>
            <pc:sldMk cId="4031630822" sldId="277"/>
            <ac:picMk id="3" creationId="{42E1C4AB-797B-4B18-B98E-2172D7007EA2}"/>
          </ac:picMkLst>
        </pc:picChg>
        <pc:picChg chg="add mod">
          <ac:chgData name="Adriano Borgatto" userId="e50a874dfa6d3f1a" providerId="LiveId" clId="{6ACF0A36-482A-4D7F-8C99-6B49ADD5D2F8}" dt="2022-03-26T20:28:50.342" v="44" actId="1037"/>
          <ac:picMkLst>
            <pc:docMk/>
            <pc:sldMk cId="4031630822" sldId="277"/>
            <ac:picMk id="4" creationId="{684D7FC1-5367-4214-BB0F-DA8AA4F7688F}"/>
          </ac:picMkLst>
        </pc:picChg>
        <pc:picChg chg="add del mod">
          <ac:chgData name="Adriano Borgatto" userId="e50a874dfa6d3f1a" providerId="LiveId" clId="{6ACF0A36-482A-4D7F-8C99-6B49ADD5D2F8}" dt="2022-03-26T20:28:38.508" v="39" actId="478"/>
          <ac:picMkLst>
            <pc:docMk/>
            <pc:sldMk cId="4031630822" sldId="277"/>
            <ac:picMk id="7" creationId="{F5154948-DD37-4CC8-B488-1C4E35F5CAB4}"/>
          </ac:picMkLst>
        </pc:picChg>
      </pc:sldChg>
      <pc:sldChg chg="addSp modSp add mod">
        <pc:chgData name="Adriano Borgatto" userId="e50a874dfa6d3f1a" providerId="LiveId" clId="{6ACF0A36-482A-4D7F-8C99-6B49ADD5D2F8}" dt="2022-03-26T20:28:34.895" v="38" actId="14100"/>
        <pc:sldMkLst>
          <pc:docMk/>
          <pc:sldMk cId="1786540736" sldId="278"/>
        </pc:sldMkLst>
        <pc:picChg chg="add mod">
          <ac:chgData name="Adriano Borgatto" userId="e50a874dfa6d3f1a" providerId="LiveId" clId="{6ACF0A36-482A-4D7F-8C99-6B49ADD5D2F8}" dt="2022-03-26T20:28:34.895" v="38" actId="14100"/>
          <ac:picMkLst>
            <pc:docMk/>
            <pc:sldMk cId="1786540736" sldId="278"/>
            <ac:picMk id="3" creationId="{41DEB8C7-FA6A-405C-8E32-40F9EA137493}"/>
          </ac:picMkLst>
        </pc:picChg>
      </pc:sldChg>
      <pc:sldChg chg="del">
        <pc:chgData name="Adriano Borgatto" userId="e50a874dfa6d3f1a" providerId="LiveId" clId="{6ACF0A36-482A-4D7F-8C99-6B49ADD5D2F8}" dt="2022-03-26T20:24:29.125" v="16" actId="2696"/>
        <pc:sldMkLst>
          <pc:docMk/>
          <pc:sldMk cId="3907435828" sldId="278"/>
        </pc:sldMkLst>
      </pc:sldChg>
      <pc:sldChg chg="del">
        <pc:chgData name="Adriano Borgatto" userId="e50a874dfa6d3f1a" providerId="LiveId" clId="{6ACF0A36-482A-4D7F-8C99-6B49ADD5D2F8}" dt="2022-03-26T20:24:29.125" v="16" actId="2696"/>
        <pc:sldMkLst>
          <pc:docMk/>
          <pc:sldMk cId="3353584661" sldId="279"/>
        </pc:sldMkLst>
      </pc:sldChg>
      <pc:sldChg chg="addSp modSp add mod">
        <pc:chgData name="Adriano Borgatto" userId="e50a874dfa6d3f1a" providerId="LiveId" clId="{6ACF0A36-482A-4D7F-8C99-6B49ADD5D2F8}" dt="2022-03-26T20:29:32.485" v="47" actId="14100"/>
        <pc:sldMkLst>
          <pc:docMk/>
          <pc:sldMk cId="3884587743" sldId="279"/>
        </pc:sldMkLst>
        <pc:picChg chg="add mod">
          <ac:chgData name="Adriano Borgatto" userId="e50a874dfa6d3f1a" providerId="LiveId" clId="{6ACF0A36-482A-4D7F-8C99-6B49ADD5D2F8}" dt="2022-03-26T20:29:32.485" v="47" actId="14100"/>
          <ac:picMkLst>
            <pc:docMk/>
            <pc:sldMk cId="3884587743" sldId="279"/>
            <ac:picMk id="3" creationId="{3B5964B1-F3E2-4383-988E-43C3EDEF76C5}"/>
          </ac:picMkLst>
        </pc:picChg>
      </pc:sldChg>
      <pc:sldChg chg="addSp modSp add mod">
        <pc:chgData name="Adriano Borgatto" userId="e50a874dfa6d3f1a" providerId="LiveId" clId="{6ACF0A36-482A-4D7F-8C99-6B49ADD5D2F8}" dt="2022-03-26T20:33:56.185" v="209" actId="14100"/>
        <pc:sldMkLst>
          <pc:docMk/>
          <pc:sldMk cId="2942949754" sldId="280"/>
        </pc:sldMkLst>
        <pc:picChg chg="add mod">
          <ac:chgData name="Adriano Borgatto" userId="e50a874dfa6d3f1a" providerId="LiveId" clId="{6ACF0A36-482A-4D7F-8C99-6B49ADD5D2F8}" dt="2022-03-26T20:30:37.173" v="82" actId="14100"/>
          <ac:picMkLst>
            <pc:docMk/>
            <pc:sldMk cId="2942949754" sldId="280"/>
            <ac:picMk id="3" creationId="{4780E375-188C-438A-9030-E8978AC7DB67}"/>
          </ac:picMkLst>
        </pc:picChg>
        <pc:picChg chg="add mod">
          <ac:chgData name="Adriano Borgatto" userId="e50a874dfa6d3f1a" providerId="LiveId" clId="{6ACF0A36-482A-4D7F-8C99-6B49ADD5D2F8}" dt="2022-03-26T20:33:32.122" v="144" actId="1037"/>
          <ac:picMkLst>
            <pc:docMk/>
            <pc:sldMk cId="2942949754" sldId="280"/>
            <ac:picMk id="5" creationId="{6404CEFF-323D-424C-803F-F5D581570916}"/>
          </ac:picMkLst>
        </pc:picChg>
        <pc:cxnChg chg="add mod">
          <ac:chgData name="Adriano Borgatto" userId="e50a874dfa6d3f1a" providerId="LiveId" clId="{6ACF0A36-482A-4D7F-8C99-6B49ADD5D2F8}" dt="2022-03-26T20:32:42.187" v="109" actId="693"/>
          <ac:cxnSpMkLst>
            <pc:docMk/>
            <pc:sldMk cId="2942949754" sldId="280"/>
            <ac:cxnSpMk id="8" creationId="{155267D1-9640-4A0E-8B18-86926F42164E}"/>
          </ac:cxnSpMkLst>
        </pc:cxnChg>
        <pc:cxnChg chg="add mod">
          <ac:chgData name="Adriano Borgatto" userId="e50a874dfa6d3f1a" providerId="LiveId" clId="{6ACF0A36-482A-4D7F-8C99-6B49ADD5D2F8}" dt="2022-03-26T20:33:08.364" v="134" actId="1036"/>
          <ac:cxnSpMkLst>
            <pc:docMk/>
            <pc:sldMk cId="2942949754" sldId="280"/>
            <ac:cxnSpMk id="9" creationId="{5114C8B6-B8B1-4763-8E46-317C30C284DB}"/>
          </ac:cxnSpMkLst>
        </pc:cxnChg>
        <pc:cxnChg chg="add mod">
          <ac:chgData name="Adriano Borgatto" userId="e50a874dfa6d3f1a" providerId="LiveId" clId="{6ACF0A36-482A-4D7F-8C99-6B49ADD5D2F8}" dt="2022-03-26T20:33:56.185" v="209" actId="14100"/>
          <ac:cxnSpMkLst>
            <pc:docMk/>
            <pc:sldMk cId="2942949754" sldId="280"/>
            <ac:cxnSpMk id="11" creationId="{F46627E3-AE49-40C3-B9E0-1AD151C6CD5A}"/>
          </ac:cxnSpMkLst>
        </pc:cxnChg>
      </pc:sldChg>
      <pc:sldChg chg="del">
        <pc:chgData name="Adriano Borgatto" userId="e50a874dfa6d3f1a" providerId="LiveId" clId="{6ACF0A36-482A-4D7F-8C99-6B49ADD5D2F8}" dt="2022-03-26T20:24:29.125" v="16" actId="2696"/>
        <pc:sldMkLst>
          <pc:docMk/>
          <pc:sldMk cId="3068134391" sldId="280"/>
        </pc:sldMkLst>
      </pc:sldChg>
      <pc:sldChg chg="addSp modSp add mod">
        <pc:chgData name="Adriano Borgatto" userId="e50a874dfa6d3f1a" providerId="LiveId" clId="{6ACF0A36-482A-4D7F-8C99-6B49ADD5D2F8}" dt="2022-03-26T20:37:36.641" v="327" actId="1037"/>
        <pc:sldMkLst>
          <pc:docMk/>
          <pc:sldMk cId="2029580377" sldId="281"/>
        </pc:sldMkLst>
        <pc:spChg chg="add mod">
          <ac:chgData name="Adriano Borgatto" userId="e50a874dfa6d3f1a" providerId="LiveId" clId="{6ACF0A36-482A-4D7F-8C99-6B49ADD5D2F8}" dt="2022-03-26T20:37:36.641" v="327" actId="1037"/>
          <ac:spMkLst>
            <pc:docMk/>
            <pc:sldMk cId="2029580377" sldId="281"/>
            <ac:spMk id="7" creationId="{34AC5A79-DC5D-4901-A0D5-6592B3E88DDA}"/>
          </ac:spMkLst>
        </pc:spChg>
        <pc:spChg chg="add mod">
          <ac:chgData name="Adriano Borgatto" userId="e50a874dfa6d3f1a" providerId="LiveId" clId="{6ACF0A36-482A-4D7F-8C99-6B49ADD5D2F8}" dt="2022-03-26T20:36:51.733" v="316" actId="20577"/>
          <ac:spMkLst>
            <pc:docMk/>
            <pc:sldMk cId="2029580377" sldId="281"/>
            <ac:spMk id="8" creationId="{C4962F1E-A61B-48AC-897D-8479FBA16E13}"/>
          </ac:spMkLst>
        </pc:spChg>
        <pc:picChg chg="add mod">
          <ac:chgData name="Adriano Borgatto" userId="e50a874dfa6d3f1a" providerId="LiveId" clId="{6ACF0A36-482A-4D7F-8C99-6B49ADD5D2F8}" dt="2022-03-26T20:35:08.049" v="245" actId="1037"/>
          <ac:picMkLst>
            <pc:docMk/>
            <pc:sldMk cId="2029580377" sldId="281"/>
            <ac:picMk id="3" creationId="{24C5A267-1176-4D0E-8277-05222DA473C4}"/>
          </ac:picMkLst>
        </pc:picChg>
        <pc:picChg chg="add mod">
          <ac:chgData name="Adriano Borgatto" userId="e50a874dfa6d3f1a" providerId="LiveId" clId="{6ACF0A36-482A-4D7F-8C99-6B49ADD5D2F8}" dt="2022-03-26T20:35:43.989" v="249" actId="14100"/>
          <ac:picMkLst>
            <pc:docMk/>
            <pc:sldMk cId="2029580377" sldId="281"/>
            <ac:picMk id="5" creationId="{AFDAC473-1FED-4D09-9296-2D6F550D5FBF}"/>
          </ac:picMkLst>
        </pc:picChg>
      </pc:sldChg>
      <pc:sldChg chg="del">
        <pc:chgData name="Adriano Borgatto" userId="e50a874dfa6d3f1a" providerId="LiveId" clId="{6ACF0A36-482A-4D7F-8C99-6B49ADD5D2F8}" dt="2022-03-26T20:24:29.125" v="16" actId="2696"/>
        <pc:sldMkLst>
          <pc:docMk/>
          <pc:sldMk cId="2478136467" sldId="281"/>
        </pc:sldMkLst>
      </pc:sldChg>
      <pc:sldChg chg="del">
        <pc:chgData name="Adriano Borgatto" userId="e50a874dfa6d3f1a" providerId="LiveId" clId="{6ACF0A36-482A-4D7F-8C99-6B49ADD5D2F8}" dt="2022-03-26T20:24:29.125" v="16" actId="2696"/>
        <pc:sldMkLst>
          <pc:docMk/>
          <pc:sldMk cId="772872155" sldId="282"/>
        </pc:sldMkLst>
      </pc:sldChg>
      <pc:sldChg chg="addSp modSp add mod">
        <pc:chgData name="Adriano Borgatto" userId="e50a874dfa6d3f1a" providerId="LiveId" clId="{6ACF0A36-482A-4D7F-8C99-6B49ADD5D2F8}" dt="2022-03-26T21:21:53.568" v="564" actId="20577"/>
        <pc:sldMkLst>
          <pc:docMk/>
          <pc:sldMk cId="4247991255" sldId="282"/>
        </pc:sldMkLst>
        <pc:spChg chg="add mod">
          <ac:chgData name="Adriano Borgatto" userId="e50a874dfa6d3f1a" providerId="LiveId" clId="{6ACF0A36-482A-4D7F-8C99-6B49ADD5D2F8}" dt="2022-03-26T21:21:53.568" v="564" actId="20577"/>
          <ac:spMkLst>
            <pc:docMk/>
            <pc:sldMk cId="4247991255" sldId="282"/>
            <ac:spMk id="4" creationId="{9C065C58-A4F5-49FE-9DDB-395BC5AFB08F}"/>
          </ac:spMkLst>
        </pc:spChg>
      </pc:sldChg>
      <pc:sldChg chg="add del">
        <pc:chgData name="Adriano Borgatto" userId="e50a874dfa6d3f1a" providerId="LiveId" clId="{6ACF0A36-482A-4D7F-8C99-6B49ADD5D2F8}" dt="2022-03-26T21:22:02.199" v="565" actId="47"/>
        <pc:sldMkLst>
          <pc:docMk/>
          <pc:sldMk cId="1895499044" sldId="283"/>
        </pc:sldMkLst>
      </pc:sldChg>
      <pc:sldChg chg="del">
        <pc:chgData name="Adriano Borgatto" userId="e50a874dfa6d3f1a" providerId="LiveId" clId="{6ACF0A36-482A-4D7F-8C99-6B49ADD5D2F8}" dt="2022-03-26T20:24:29.125" v="16" actId="2696"/>
        <pc:sldMkLst>
          <pc:docMk/>
          <pc:sldMk cId="3923646037" sldId="283"/>
        </pc:sldMkLst>
      </pc:sldChg>
      <pc:sldChg chg="add del">
        <pc:chgData name="Adriano Borgatto" userId="e50a874dfa6d3f1a" providerId="LiveId" clId="{6ACF0A36-482A-4D7F-8C99-6B49ADD5D2F8}" dt="2022-03-26T21:22:02.933" v="566" actId="47"/>
        <pc:sldMkLst>
          <pc:docMk/>
          <pc:sldMk cId="1998849963" sldId="284"/>
        </pc:sldMkLst>
      </pc:sldChg>
      <pc:sldChg chg="add del">
        <pc:chgData name="Adriano Borgatto" userId="e50a874dfa6d3f1a" providerId="LiveId" clId="{6ACF0A36-482A-4D7F-8C99-6B49ADD5D2F8}" dt="2022-03-26T21:22:03.526" v="567" actId="47"/>
        <pc:sldMkLst>
          <pc:docMk/>
          <pc:sldMk cId="3236980633" sldId="285"/>
        </pc:sldMkLst>
      </pc:sldChg>
      <pc:sldChg chg="add del">
        <pc:chgData name="Adriano Borgatto" userId="e50a874dfa6d3f1a" providerId="LiveId" clId="{6ACF0A36-482A-4D7F-8C99-6B49ADD5D2F8}" dt="2022-03-26T21:22:04.792" v="568" actId="47"/>
        <pc:sldMkLst>
          <pc:docMk/>
          <pc:sldMk cId="344800418" sldId="286"/>
        </pc:sldMkLst>
      </pc:sldChg>
    </pc:docChg>
  </pc:docChgLst>
  <pc:docChgLst>
    <pc:chgData name="Adriano Borgatto" userId="e50a874dfa6d3f1a" providerId="LiveId" clId="{A9289120-67F2-4449-9D2D-F5E479147E08}"/>
    <pc:docChg chg="custSel delSld modSld">
      <pc:chgData name="Adriano Borgatto" userId="e50a874dfa6d3f1a" providerId="LiveId" clId="{A9289120-67F2-4449-9D2D-F5E479147E08}" dt="2022-03-25T17:35:16.791" v="124" actId="47"/>
      <pc:docMkLst>
        <pc:docMk/>
      </pc:docMkLst>
      <pc:sldChg chg="addSp delSp modSp mod">
        <pc:chgData name="Adriano Borgatto" userId="e50a874dfa6d3f1a" providerId="LiveId" clId="{A9289120-67F2-4449-9D2D-F5E479147E08}" dt="2022-03-25T17:27:25.227" v="26" actId="20577"/>
        <pc:sldMkLst>
          <pc:docMk/>
          <pc:sldMk cId="0" sldId="256"/>
        </pc:sldMkLst>
        <pc:spChg chg="add del mod">
          <ac:chgData name="Adriano Borgatto" userId="e50a874dfa6d3f1a" providerId="LiveId" clId="{A9289120-67F2-4449-9D2D-F5E479147E08}" dt="2022-03-25T17:27:12.172" v="1" actId="478"/>
          <ac:spMkLst>
            <pc:docMk/>
            <pc:sldMk cId="0" sldId="256"/>
            <ac:spMk id="2" creationId="{424D9107-1332-49B2-B1FF-5D599D38D08B}"/>
          </ac:spMkLst>
        </pc:spChg>
        <pc:spChg chg="add mod">
          <ac:chgData name="Adriano Borgatto" userId="e50a874dfa6d3f1a" providerId="LiveId" clId="{A9289120-67F2-4449-9D2D-F5E479147E08}" dt="2022-03-25T17:27:25.227" v="26" actId="20577"/>
          <ac:spMkLst>
            <pc:docMk/>
            <pc:sldMk cId="0" sldId="256"/>
            <ac:spMk id="5" creationId="{A308A3A4-8EFB-419B-BFAE-8E0D41FC1A46}"/>
          </ac:spMkLst>
        </pc:spChg>
        <pc:spChg chg="del">
          <ac:chgData name="Adriano Borgatto" userId="e50a874dfa6d3f1a" providerId="LiveId" clId="{A9289120-67F2-4449-9D2D-F5E479147E08}" dt="2022-03-25T17:27:08.135" v="0" actId="478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A9289120-67F2-4449-9D2D-F5E479147E08}" dt="2022-03-25T17:27:35.620" v="27" actId="47"/>
        <pc:sldMkLst>
          <pc:docMk/>
          <pc:sldMk cId="0" sldId="258"/>
        </pc:sldMkLst>
      </pc:sldChg>
      <pc:sldChg chg="del">
        <pc:chgData name="Adriano Borgatto" userId="e50a874dfa6d3f1a" providerId="LiveId" clId="{A9289120-67F2-4449-9D2D-F5E479147E08}" dt="2022-03-25T17:27:37.119" v="29" actId="47"/>
        <pc:sldMkLst>
          <pc:docMk/>
          <pc:sldMk cId="0" sldId="264"/>
        </pc:sldMkLst>
      </pc:sldChg>
      <pc:sldChg chg="del">
        <pc:chgData name="Adriano Borgatto" userId="e50a874dfa6d3f1a" providerId="LiveId" clId="{A9289120-67F2-4449-9D2D-F5E479147E08}" dt="2022-03-25T17:27:37.570" v="30" actId="47"/>
        <pc:sldMkLst>
          <pc:docMk/>
          <pc:sldMk cId="318573516" sldId="265"/>
        </pc:sldMkLst>
      </pc:sldChg>
      <pc:sldChg chg="del">
        <pc:chgData name="Adriano Borgatto" userId="e50a874dfa6d3f1a" providerId="LiveId" clId="{A9289120-67F2-4449-9D2D-F5E479147E08}" dt="2022-03-25T17:27:38.457" v="31" actId="47"/>
        <pc:sldMkLst>
          <pc:docMk/>
          <pc:sldMk cId="2664844148" sldId="266"/>
        </pc:sldMkLst>
      </pc:sldChg>
      <pc:sldChg chg="modSp mod">
        <pc:chgData name="Adriano Borgatto" userId="e50a874dfa6d3f1a" providerId="LiveId" clId="{A9289120-67F2-4449-9D2D-F5E479147E08}" dt="2022-03-25T17:27:48.800" v="32" actId="207"/>
        <pc:sldMkLst>
          <pc:docMk/>
          <pc:sldMk cId="2498204887" sldId="267"/>
        </pc:sldMkLst>
        <pc:spChg chg="mod">
          <ac:chgData name="Adriano Borgatto" userId="e50a874dfa6d3f1a" providerId="LiveId" clId="{A9289120-67F2-4449-9D2D-F5E479147E08}" dt="2022-03-25T17:27:48.800" v="32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A9289120-67F2-4449-9D2D-F5E479147E08}" dt="2022-03-25T17:30:35.049" v="64" actId="14100"/>
        <pc:sldMkLst>
          <pc:docMk/>
          <pc:sldMk cId="2079912103" sldId="268"/>
        </pc:sldMkLst>
        <pc:spChg chg="mod">
          <ac:chgData name="Adriano Borgatto" userId="e50a874dfa6d3f1a" providerId="LiveId" clId="{A9289120-67F2-4449-9D2D-F5E479147E08}" dt="2022-03-25T17:28:38.225" v="37" actId="26606"/>
          <ac:spMkLst>
            <pc:docMk/>
            <pc:sldMk cId="2079912103" sldId="268"/>
            <ac:spMk id="4" creationId="{00000000-0000-0000-0000-000000000000}"/>
          </ac:spMkLst>
        </pc:spChg>
        <pc:graphicFrameChg chg="del mod">
          <ac:chgData name="Adriano Borgatto" userId="e50a874dfa6d3f1a" providerId="LiveId" clId="{A9289120-67F2-4449-9D2D-F5E479147E08}" dt="2022-03-25T17:27:58.164" v="34" actId="478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add del mod modCrop">
          <ac:chgData name="Adriano Borgatto" userId="e50a874dfa6d3f1a" providerId="LiveId" clId="{A9289120-67F2-4449-9D2D-F5E479147E08}" dt="2022-03-25T17:29:21.235" v="49" actId="478"/>
          <ac:picMkLst>
            <pc:docMk/>
            <pc:sldMk cId="2079912103" sldId="268"/>
            <ac:picMk id="3" creationId="{0B48FDD2-FA8E-4036-87BB-0B1FB9531A25}"/>
          </ac:picMkLst>
        </pc:picChg>
        <pc:picChg chg="add del">
          <ac:chgData name="Adriano Borgatto" userId="e50a874dfa6d3f1a" providerId="LiveId" clId="{A9289120-67F2-4449-9D2D-F5E479147E08}" dt="2022-03-25T17:29:32.420" v="51" actId="478"/>
          <ac:picMkLst>
            <pc:docMk/>
            <pc:sldMk cId="2079912103" sldId="268"/>
            <ac:picMk id="7" creationId="{88469E3A-1817-4CC9-A55A-1CA1A0CE7661}"/>
          </ac:picMkLst>
        </pc:picChg>
        <pc:picChg chg="add mod modCrop">
          <ac:chgData name="Adriano Borgatto" userId="e50a874dfa6d3f1a" providerId="LiveId" clId="{A9289120-67F2-4449-9D2D-F5E479147E08}" dt="2022-03-25T17:30:35.049" v="64" actId="14100"/>
          <ac:picMkLst>
            <pc:docMk/>
            <pc:sldMk cId="2079912103" sldId="268"/>
            <ac:picMk id="9" creationId="{129C4971-1633-4160-B1FF-E1C5CC21A841}"/>
          </ac:picMkLst>
        </pc:picChg>
      </pc:sldChg>
      <pc:sldChg chg="addSp delSp modSp mod">
        <pc:chgData name="Adriano Borgatto" userId="e50a874dfa6d3f1a" providerId="LiveId" clId="{A9289120-67F2-4449-9D2D-F5E479147E08}" dt="2022-03-25T17:32:08.347" v="71" actId="20577"/>
        <pc:sldMkLst>
          <pc:docMk/>
          <pc:sldMk cId="1971199154" sldId="271"/>
        </pc:sldMkLst>
        <pc:spChg chg="add mod">
          <ac:chgData name="Adriano Borgatto" userId="e50a874dfa6d3f1a" providerId="LiveId" clId="{A9289120-67F2-4449-9D2D-F5E479147E08}" dt="2022-03-25T17:32:08.347" v="71" actId="20577"/>
          <ac:spMkLst>
            <pc:docMk/>
            <pc:sldMk cId="1971199154" sldId="271"/>
            <ac:spMk id="7" creationId="{F61D1BDD-ACA4-434C-A5AF-EC3DF0B82446}"/>
          </ac:spMkLst>
        </pc:sp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20483" creationId="{00000000-0000-0000-0000-000000000000}"/>
          </ac:picMkLst>
        </pc:picChg>
      </pc:sldChg>
      <pc:sldChg chg="addSp delSp modSp mod">
        <pc:chgData name="Adriano Borgatto" userId="e50a874dfa6d3f1a" providerId="LiveId" clId="{A9289120-67F2-4449-9D2D-F5E479147E08}" dt="2022-03-25T17:33:27.469" v="91" actId="113"/>
        <pc:sldMkLst>
          <pc:docMk/>
          <pc:sldMk cId="1554195278" sldId="272"/>
        </pc:sldMkLst>
        <pc:spChg chg="add mod">
          <ac:chgData name="Adriano Borgatto" userId="e50a874dfa6d3f1a" providerId="LiveId" clId="{A9289120-67F2-4449-9D2D-F5E479147E08}" dt="2022-03-25T17:33:27.469" v="91" actId="113"/>
          <ac:spMkLst>
            <pc:docMk/>
            <pc:sldMk cId="1554195278" sldId="272"/>
            <ac:spMk id="7" creationId="{ACFD0327-BB2E-44DD-B017-FADAB38C7352}"/>
          </ac:spMkLst>
        </pc:sp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6" creationId="{679E53E8-6089-426B-BAE7-10E181CBC979}"/>
          </ac:picMkLst>
        </pc:pic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10" creationId="{8758CF88-5E7A-4B4E-8D56-A1541F4FF717}"/>
          </ac:picMkLst>
        </pc:picChg>
      </pc:sldChg>
      <pc:sldChg chg="addSp delSp modSp mod">
        <pc:chgData name="Adriano Borgatto" userId="e50a874dfa6d3f1a" providerId="LiveId" clId="{A9289120-67F2-4449-9D2D-F5E479147E08}" dt="2022-03-25T17:35:05.703" v="122" actId="1038"/>
        <pc:sldMkLst>
          <pc:docMk/>
          <pc:sldMk cId="14289791" sldId="273"/>
        </pc:sldMkLst>
        <pc:spChg chg="add mod">
          <ac:chgData name="Adriano Borgatto" userId="e50a874dfa6d3f1a" providerId="LiveId" clId="{A9289120-67F2-4449-9D2D-F5E479147E08}" dt="2022-03-25T17:35:05.703" v="122" actId="1038"/>
          <ac:spMkLst>
            <pc:docMk/>
            <pc:sldMk cId="14289791" sldId="273"/>
            <ac:spMk id="9" creationId="{9494ED46-7FDD-457E-9DE8-81BCF759208A}"/>
          </ac:spMkLst>
        </pc:sp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7" creationId="{00000000-0000-0000-0000-000000000000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22530" creationId="{00000000-0000-0000-0000-000000000000}"/>
          </ac:picMkLst>
        </pc:picChg>
      </pc:sldChg>
      <pc:sldChg chg="del">
        <pc:chgData name="Adriano Borgatto" userId="e50a874dfa6d3f1a" providerId="LiveId" clId="{A9289120-67F2-4449-9D2D-F5E479147E08}" dt="2022-03-25T17:35:13.388" v="123" actId="47"/>
        <pc:sldMkLst>
          <pc:docMk/>
          <pc:sldMk cId="1838051365" sldId="274"/>
        </pc:sldMkLst>
      </pc:sldChg>
      <pc:sldChg chg="del">
        <pc:chgData name="Adriano Borgatto" userId="e50a874dfa6d3f1a" providerId="LiveId" clId="{A9289120-67F2-4449-9D2D-F5E479147E08}" dt="2022-03-25T17:35:16.791" v="124" actId="47"/>
        <pc:sldMkLst>
          <pc:docMk/>
          <pc:sldMk cId="2021863983" sldId="275"/>
        </pc:sldMkLst>
      </pc:sldChg>
      <pc:sldChg chg="del">
        <pc:chgData name="Adriano Borgatto" userId="e50a874dfa6d3f1a" providerId="LiveId" clId="{A9289120-67F2-4449-9D2D-F5E479147E08}" dt="2022-03-25T17:27:36.625" v="28" actId="47"/>
        <pc:sldMkLst>
          <pc:docMk/>
          <pc:sldMk cId="3927670067" sldId="277"/>
        </pc:sldMkLst>
      </pc:sldChg>
      <pc:sldChg chg="addSp delSp modSp mod">
        <pc:chgData name="Adriano Borgatto" userId="e50a874dfa6d3f1a" providerId="LiveId" clId="{A9289120-67F2-4449-9D2D-F5E479147E08}" dt="2022-03-25T17:32:52.352" v="83" actId="1035"/>
        <pc:sldMkLst>
          <pc:docMk/>
          <pc:sldMk cId="1462569087" sldId="278"/>
        </pc:sldMkLst>
        <pc:spChg chg="add mod">
          <ac:chgData name="Adriano Borgatto" userId="e50a874dfa6d3f1a" providerId="LiveId" clId="{A9289120-67F2-4449-9D2D-F5E479147E08}" dt="2022-03-25T17:32:52.352" v="83" actId="1035"/>
          <ac:spMkLst>
            <pc:docMk/>
            <pc:sldMk cId="1462569087" sldId="278"/>
            <ac:spMk id="8" creationId="{7130203C-F186-492F-BE1E-20746D9FAB3D}"/>
          </ac:spMkLst>
        </pc:sp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2" creationId="{F7713B75-4B24-4149-A003-4C9811E43767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4" creationId="{8439D3DC-137F-4292-BB53-E4E6D0E6A17A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027" creationId="{00000000-0000-0000-0000-000000000000}"/>
          </ac:picMkLst>
        </pc:picChg>
      </pc:sldChg>
      <pc:sldChg chg="del">
        <pc:chgData name="Adriano Borgatto" userId="e50a874dfa6d3f1a" providerId="LiveId" clId="{A9289120-67F2-4449-9D2D-F5E479147E08}" dt="2022-03-25T17:33:45.895" v="92" actId="47"/>
        <pc:sldMkLst>
          <pc:docMk/>
          <pc:sldMk cId="3936623806" sldId="279"/>
        </pc:sldMkLst>
      </pc:sldChg>
    </pc:docChg>
  </pc:docChgLst>
  <pc:docChgLst>
    <pc:chgData name="Adriano Borgatto" userId="e50a874dfa6d3f1a" providerId="LiveId" clId="{E6F3D338-ED93-4364-8B16-82321F02EE83}"/>
    <pc:docChg chg="custSel delSld modSld">
      <pc:chgData name="Adriano Borgatto" userId="e50a874dfa6d3f1a" providerId="LiveId" clId="{E6F3D338-ED93-4364-8B16-82321F02EE83}" dt="2022-03-26T10:45:18.457" v="206" actId="1035"/>
      <pc:docMkLst>
        <pc:docMk/>
      </pc:docMkLst>
      <pc:sldChg chg="modSp mod">
        <pc:chgData name="Adriano Borgatto" userId="e50a874dfa6d3f1a" providerId="LiveId" clId="{E6F3D338-ED93-4364-8B16-82321F02EE83}" dt="2022-03-26T10:09:26.065" v="9" actId="20577"/>
        <pc:sldMkLst>
          <pc:docMk/>
          <pc:sldMk cId="0" sldId="256"/>
        </pc:sldMkLst>
        <pc:spChg chg="mod">
          <ac:chgData name="Adriano Borgatto" userId="e50a874dfa6d3f1a" providerId="LiveId" clId="{E6F3D338-ED93-4364-8B16-82321F02EE83}" dt="2022-03-26T10:09:26.065" v="9" actId="20577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E6F3D338-ED93-4364-8B16-82321F02EE83}" dt="2022-03-26T10:09:37.821" v="11" actId="207"/>
        <pc:sldMkLst>
          <pc:docMk/>
          <pc:sldMk cId="2498204887" sldId="267"/>
        </pc:sldMkLst>
        <pc:spChg chg="mod">
          <ac:chgData name="Adriano Borgatto" userId="e50a874dfa6d3f1a" providerId="LiveId" clId="{E6F3D338-ED93-4364-8B16-82321F02EE83}" dt="2022-03-26T10:09:37.821" v="11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E6F3D338-ED93-4364-8B16-82321F02EE83}" dt="2022-03-26T10:12:22.412" v="36" actId="1035"/>
        <pc:sldMkLst>
          <pc:docMk/>
          <pc:sldMk cId="1971199154" sldId="271"/>
        </pc:sldMkLst>
        <pc:spChg chg="mod">
          <ac:chgData name="Adriano Borgatto" userId="e50a874dfa6d3f1a" providerId="LiveId" clId="{E6F3D338-ED93-4364-8B16-82321F02EE83}" dt="2022-03-26T10:09:54.595" v="20" actId="20577"/>
          <ac:spMkLst>
            <pc:docMk/>
            <pc:sldMk cId="1971199154" sldId="271"/>
            <ac:spMk id="4" creationId="{00000000-0000-0000-0000-000000000000}"/>
          </ac:spMkLst>
        </pc:spChg>
        <pc:picChg chg="del">
          <ac:chgData name="Adriano Borgatto" userId="e50a874dfa6d3f1a" providerId="LiveId" clId="{E6F3D338-ED93-4364-8B16-82321F02EE83}" dt="2022-03-26T10:09:57.628" v="21" actId="478"/>
          <ac:picMkLst>
            <pc:docMk/>
            <pc:sldMk cId="1971199154" sldId="271"/>
            <ac:picMk id="3" creationId="{FBF46A90-626A-4743-8096-ED6E3A750BB4}"/>
          </ac:picMkLst>
        </pc:picChg>
        <pc:picChg chg="add mod">
          <ac:chgData name="Adriano Borgatto" userId="e50a874dfa6d3f1a" providerId="LiveId" clId="{E6F3D338-ED93-4364-8B16-82321F02EE83}" dt="2022-03-26T10:11:57.800" v="30" actId="1037"/>
          <ac:picMkLst>
            <pc:docMk/>
            <pc:sldMk cId="1971199154" sldId="271"/>
            <ac:picMk id="5" creationId="{9152195D-8181-471C-A16C-1B2393181EE2}"/>
          </ac:picMkLst>
        </pc:picChg>
        <pc:picChg chg="add mod">
          <ac:chgData name="Adriano Borgatto" userId="e50a874dfa6d3f1a" providerId="LiveId" clId="{E6F3D338-ED93-4364-8B16-82321F02EE83}" dt="2022-03-26T10:12:22.412" v="36" actId="1035"/>
          <ac:picMkLst>
            <pc:docMk/>
            <pc:sldMk cId="1971199154" sldId="271"/>
            <ac:picMk id="7" creationId="{24CFCD33-BC8C-4709-9B4E-48F84F3ED8FD}"/>
          </ac:picMkLst>
        </pc:picChg>
        <pc:picChg chg="del">
          <ac:chgData name="Adriano Borgatto" userId="e50a874dfa6d3f1a" providerId="LiveId" clId="{E6F3D338-ED93-4364-8B16-82321F02EE83}" dt="2022-03-26T10:09:57.628" v="21" actId="478"/>
          <ac:picMkLst>
            <pc:docMk/>
            <pc:sldMk cId="1971199154" sldId="271"/>
            <ac:picMk id="8" creationId="{E0A4D412-09B6-494A-A52E-E04295550A6B}"/>
          </ac:picMkLst>
        </pc:picChg>
      </pc:sldChg>
      <pc:sldChg chg="addSp delSp modSp mod">
        <pc:chgData name="Adriano Borgatto" userId="e50a874dfa6d3f1a" providerId="LiveId" clId="{E6F3D338-ED93-4364-8B16-82321F02EE83}" dt="2022-03-26T10:14:54.377" v="63" actId="20577"/>
        <pc:sldMkLst>
          <pc:docMk/>
          <pc:sldMk cId="1003071340" sldId="272"/>
        </pc:sldMkLst>
        <pc:spChg chg="mod">
          <ac:chgData name="Adriano Borgatto" userId="e50a874dfa6d3f1a" providerId="LiveId" clId="{E6F3D338-ED93-4364-8B16-82321F02EE83}" dt="2022-03-26T10:14:54.377" v="63" actId="20577"/>
          <ac:spMkLst>
            <pc:docMk/>
            <pc:sldMk cId="1003071340" sldId="272"/>
            <ac:spMk id="4" creationId="{00000000-0000-0000-0000-000000000000}"/>
          </ac:spMkLst>
        </pc:spChg>
        <pc:picChg chg="del">
          <ac:chgData name="Adriano Borgatto" userId="e50a874dfa6d3f1a" providerId="LiveId" clId="{E6F3D338-ED93-4364-8B16-82321F02EE83}" dt="2022-03-26T10:13:59.857" v="39" actId="478"/>
          <ac:picMkLst>
            <pc:docMk/>
            <pc:sldMk cId="1003071340" sldId="272"/>
            <ac:picMk id="3" creationId="{C4F6C90C-C0BA-4446-9ED4-641A0A3A1641}"/>
          </ac:picMkLst>
        </pc:picChg>
        <pc:picChg chg="add mod">
          <ac:chgData name="Adriano Borgatto" userId="e50a874dfa6d3f1a" providerId="LiveId" clId="{E6F3D338-ED93-4364-8B16-82321F02EE83}" dt="2022-03-26T10:14:04.108" v="41" actId="1076"/>
          <ac:picMkLst>
            <pc:docMk/>
            <pc:sldMk cId="1003071340" sldId="272"/>
            <ac:picMk id="5" creationId="{F7A434C3-6CF2-4C4F-8649-96524C731208}"/>
          </ac:picMkLst>
        </pc:picChg>
        <pc:picChg chg="add mod">
          <ac:chgData name="Adriano Borgatto" userId="e50a874dfa6d3f1a" providerId="LiveId" clId="{E6F3D338-ED93-4364-8B16-82321F02EE83}" dt="2022-03-26T10:14:32.411" v="45" actId="1038"/>
          <ac:picMkLst>
            <pc:docMk/>
            <pc:sldMk cId="1003071340" sldId="272"/>
            <ac:picMk id="7" creationId="{D5D4E4D9-846B-47D8-AFC8-02EBF8AF9D67}"/>
          </ac:picMkLst>
        </pc:picChg>
        <pc:picChg chg="del mod">
          <ac:chgData name="Adriano Borgatto" userId="e50a874dfa6d3f1a" providerId="LiveId" clId="{E6F3D338-ED93-4364-8B16-82321F02EE83}" dt="2022-03-26T10:13:58.045" v="38" actId="478"/>
          <ac:picMkLst>
            <pc:docMk/>
            <pc:sldMk cId="1003071340" sldId="272"/>
            <ac:picMk id="8" creationId="{02AB7918-F32D-4A24-8FF2-500E5E654F7C}"/>
          </ac:picMkLst>
        </pc:picChg>
      </pc:sldChg>
      <pc:sldChg chg="addSp delSp modSp mod">
        <pc:chgData name="Adriano Borgatto" userId="e50a874dfa6d3f1a" providerId="LiveId" clId="{E6F3D338-ED93-4364-8B16-82321F02EE83}" dt="2022-03-26T10:17:50.093" v="121" actId="1038"/>
        <pc:sldMkLst>
          <pc:docMk/>
          <pc:sldMk cId="1126793949" sldId="273"/>
        </pc:sldMkLst>
        <pc:spChg chg="mod">
          <ac:chgData name="Adriano Borgatto" userId="e50a874dfa6d3f1a" providerId="LiveId" clId="{E6F3D338-ED93-4364-8B16-82321F02EE83}" dt="2022-03-26T10:15:14.264" v="85" actId="20577"/>
          <ac:spMkLst>
            <pc:docMk/>
            <pc:sldMk cId="1126793949" sldId="273"/>
            <ac:spMk id="4" creationId="{00000000-0000-0000-0000-000000000000}"/>
          </ac:spMkLst>
        </pc:spChg>
        <pc:picChg chg="del mod">
          <ac:chgData name="Adriano Borgatto" userId="e50a874dfa6d3f1a" providerId="LiveId" clId="{E6F3D338-ED93-4364-8B16-82321F02EE83}" dt="2022-03-26T10:15:16.612" v="87" actId="478"/>
          <ac:picMkLst>
            <pc:docMk/>
            <pc:sldMk cId="1126793949" sldId="273"/>
            <ac:picMk id="3" creationId="{103E4FE8-F1C9-4E1D-949E-96531BF34AE7}"/>
          </ac:picMkLst>
        </pc:picChg>
        <pc:picChg chg="add mod modCrop">
          <ac:chgData name="Adriano Borgatto" userId="e50a874dfa6d3f1a" providerId="LiveId" clId="{E6F3D338-ED93-4364-8B16-82321F02EE83}" dt="2022-03-26T10:17:18.284" v="98" actId="1038"/>
          <ac:picMkLst>
            <pc:docMk/>
            <pc:sldMk cId="1126793949" sldId="273"/>
            <ac:picMk id="5" creationId="{56493E95-32E4-426D-BE17-9DEABF776D1B}"/>
          </ac:picMkLst>
        </pc:picChg>
        <pc:picChg chg="add mod">
          <ac:chgData name="Adriano Borgatto" userId="e50a874dfa6d3f1a" providerId="LiveId" clId="{E6F3D338-ED93-4364-8B16-82321F02EE83}" dt="2022-03-26T10:17:50.093" v="121" actId="1038"/>
          <ac:picMkLst>
            <pc:docMk/>
            <pc:sldMk cId="1126793949" sldId="273"/>
            <ac:picMk id="7" creationId="{4E254009-3202-4546-B715-16B2FFABB91F}"/>
          </ac:picMkLst>
        </pc:picChg>
      </pc:sldChg>
      <pc:sldChg chg="addSp delSp modSp mod">
        <pc:chgData name="Adriano Borgatto" userId="e50a874dfa6d3f1a" providerId="LiveId" clId="{E6F3D338-ED93-4364-8B16-82321F02EE83}" dt="2022-03-26T10:19:49.938" v="167" actId="208"/>
        <pc:sldMkLst>
          <pc:docMk/>
          <pc:sldMk cId="3574316283" sldId="274"/>
        </pc:sldMkLst>
        <pc:spChg chg="mod">
          <ac:chgData name="Adriano Borgatto" userId="e50a874dfa6d3f1a" providerId="LiveId" clId="{E6F3D338-ED93-4364-8B16-82321F02EE83}" dt="2022-03-26T10:18:14.502" v="155" actId="20577"/>
          <ac:spMkLst>
            <pc:docMk/>
            <pc:sldMk cId="3574316283" sldId="274"/>
            <ac:spMk id="4" creationId="{00000000-0000-0000-0000-000000000000}"/>
          </ac:spMkLst>
        </pc:spChg>
        <pc:spChg chg="del">
          <ac:chgData name="Adriano Borgatto" userId="e50a874dfa6d3f1a" providerId="LiveId" clId="{E6F3D338-ED93-4364-8B16-82321F02EE83}" dt="2022-03-26T10:18:57.612" v="158" actId="478"/>
          <ac:spMkLst>
            <pc:docMk/>
            <pc:sldMk cId="3574316283" sldId="274"/>
            <ac:spMk id="5" creationId="{5CC4423A-C0D6-4716-A4C0-F9B46C364B56}"/>
          </ac:spMkLst>
        </pc:spChg>
        <pc:spChg chg="add mod">
          <ac:chgData name="Adriano Borgatto" userId="e50a874dfa6d3f1a" providerId="LiveId" clId="{E6F3D338-ED93-4364-8B16-82321F02EE83}" dt="2022-03-26T10:19:49.938" v="167" actId="208"/>
          <ac:spMkLst>
            <pc:docMk/>
            <pc:sldMk cId="3574316283" sldId="274"/>
            <ac:spMk id="7" creationId="{807EFCDB-3021-4DC6-909F-86993EC83398}"/>
          </ac:spMkLst>
        </pc:spChg>
        <pc:picChg chg="del mod">
          <ac:chgData name="Adriano Borgatto" userId="e50a874dfa6d3f1a" providerId="LiveId" clId="{E6F3D338-ED93-4364-8B16-82321F02EE83}" dt="2022-03-26T10:18:17.254" v="157" actId="478"/>
          <ac:picMkLst>
            <pc:docMk/>
            <pc:sldMk cId="3574316283" sldId="274"/>
            <ac:picMk id="3" creationId="{38271473-CB94-412E-8AA3-0F375EAF2A73}"/>
          </ac:picMkLst>
        </pc:picChg>
        <pc:picChg chg="add mod">
          <ac:chgData name="Adriano Borgatto" userId="e50a874dfa6d3f1a" providerId="LiveId" clId="{E6F3D338-ED93-4364-8B16-82321F02EE83}" dt="2022-03-26T10:19:10.737" v="163" actId="14100"/>
          <ac:picMkLst>
            <pc:docMk/>
            <pc:sldMk cId="3574316283" sldId="274"/>
            <ac:picMk id="6" creationId="{1D680D8B-C7DD-43BD-88FA-2AD32EC14100}"/>
          </ac:picMkLst>
        </pc:picChg>
      </pc:sldChg>
      <pc:sldChg chg="del">
        <pc:chgData name="Adriano Borgatto" userId="e50a874dfa6d3f1a" providerId="LiveId" clId="{E6F3D338-ED93-4364-8B16-82321F02EE83}" dt="2022-03-26T10:20:07.301" v="168" actId="47"/>
        <pc:sldMkLst>
          <pc:docMk/>
          <pc:sldMk cId="2715516743" sldId="275"/>
        </pc:sldMkLst>
      </pc:sldChg>
      <pc:sldChg chg="del">
        <pc:chgData name="Adriano Borgatto" userId="e50a874dfa6d3f1a" providerId="LiveId" clId="{E6F3D338-ED93-4364-8B16-82321F02EE83}" dt="2022-03-26T10:20:10.132" v="169" actId="47"/>
        <pc:sldMkLst>
          <pc:docMk/>
          <pc:sldMk cId="545632978" sldId="276"/>
        </pc:sldMkLst>
      </pc:sldChg>
      <pc:sldChg chg="modSp mod">
        <pc:chgData name="Adriano Borgatto" userId="e50a874dfa6d3f1a" providerId="LiveId" clId="{E6F3D338-ED93-4364-8B16-82321F02EE83}" dt="2022-03-26T10:45:18.457" v="206" actId="1035"/>
        <pc:sldMkLst>
          <pc:docMk/>
          <pc:sldMk cId="4031630822" sldId="277"/>
        </pc:sldMkLst>
        <pc:spChg chg="mod">
          <ac:chgData name="Adriano Borgatto" userId="e50a874dfa6d3f1a" providerId="LiveId" clId="{E6F3D338-ED93-4364-8B16-82321F02EE83}" dt="2022-03-26T10:20:30.226" v="178" actId="20577"/>
          <ac:spMkLst>
            <pc:docMk/>
            <pc:sldMk cId="4031630822" sldId="277"/>
            <ac:spMk id="4" creationId="{00000000-0000-0000-0000-000000000000}"/>
          </ac:spMkLst>
        </pc:spChg>
        <pc:spChg chg="mod">
          <ac:chgData name="Adriano Borgatto" userId="e50a874dfa6d3f1a" providerId="LiveId" clId="{E6F3D338-ED93-4364-8B16-82321F02EE83}" dt="2022-03-26T10:45:18.457" v="206" actId="1035"/>
          <ac:spMkLst>
            <pc:docMk/>
            <pc:sldMk cId="4031630822" sldId="277"/>
            <ac:spMk id="5" creationId="{53523A18-9F62-4164-BD45-07DC34BCB60B}"/>
          </ac:spMkLst>
        </pc:spChg>
      </pc:sldChg>
    </pc:docChg>
  </pc:docChgLst>
  <pc:docChgLst>
    <pc:chgData name="Adriano Borgatto" userId="e50a874dfa6d3f1a" providerId="LiveId" clId="{9B53D927-69AD-4D0F-BD37-6A7152E56743}"/>
    <pc:docChg chg="custSel addSld delSld modSld">
      <pc:chgData name="Adriano Borgatto" userId="e50a874dfa6d3f1a" providerId="LiveId" clId="{9B53D927-69AD-4D0F-BD37-6A7152E56743}" dt="2022-03-26T19:07:42.946" v="147" actId="47"/>
      <pc:docMkLst>
        <pc:docMk/>
      </pc:docMkLst>
      <pc:sldChg chg="modSp mod">
        <pc:chgData name="Adriano Borgatto" userId="e50a874dfa6d3f1a" providerId="LiveId" clId="{9B53D927-69AD-4D0F-BD37-6A7152E56743}" dt="2022-03-26T18:56:33.967" v="23" actId="20577"/>
        <pc:sldMkLst>
          <pc:docMk/>
          <pc:sldMk cId="0" sldId="256"/>
        </pc:sldMkLst>
        <pc:spChg chg="mod">
          <ac:chgData name="Adriano Borgatto" userId="e50a874dfa6d3f1a" providerId="LiveId" clId="{9B53D927-69AD-4D0F-BD37-6A7152E56743}" dt="2022-03-26T18:56:33.967" v="23" actId="20577"/>
          <ac:spMkLst>
            <pc:docMk/>
            <pc:sldMk cId="0" sldId="256"/>
            <ac:spMk id="5" creationId="{A308A3A4-8EFB-419B-BFAE-8E0D41FC1A46}"/>
          </ac:spMkLst>
        </pc:spChg>
      </pc:sldChg>
      <pc:sldChg chg="del">
        <pc:chgData name="Adriano Borgatto" userId="e50a874dfa6d3f1a" providerId="LiveId" clId="{9B53D927-69AD-4D0F-BD37-6A7152E56743}" dt="2022-03-26T18:56:40.543" v="24" actId="47"/>
        <pc:sldMkLst>
          <pc:docMk/>
          <pc:sldMk cId="2079912103" sldId="268"/>
        </pc:sldMkLst>
      </pc:sldChg>
      <pc:sldChg chg="del">
        <pc:chgData name="Adriano Borgatto" userId="e50a874dfa6d3f1a" providerId="LiveId" clId="{9B53D927-69AD-4D0F-BD37-6A7152E56743}" dt="2022-03-26T18:56:42.590" v="25" actId="47"/>
        <pc:sldMkLst>
          <pc:docMk/>
          <pc:sldMk cId="1971199154" sldId="271"/>
        </pc:sldMkLst>
      </pc:sldChg>
      <pc:sldChg chg="addSp delSp modSp mod">
        <pc:chgData name="Adriano Borgatto" userId="e50a874dfa6d3f1a" providerId="LiveId" clId="{9B53D927-69AD-4D0F-BD37-6A7152E56743}" dt="2022-03-26T18:59:59" v="92" actId="1037"/>
        <pc:sldMkLst>
          <pc:docMk/>
          <pc:sldMk cId="4031630822" sldId="277"/>
        </pc:sldMkLst>
        <pc:spChg chg="del">
          <ac:chgData name="Adriano Borgatto" userId="e50a874dfa6d3f1a" providerId="LiveId" clId="{9B53D927-69AD-4D0F-BD37-6A7152E56743}" dt="2022-03-26T18:57:06.084" v="51" actId="478"/>
          <ac:spMkLst>
            <pc:docMk/>
            <pc:sldMk cId="4031630822" sldId="277"/>
            <ac:spMk id="5" creationId="{53523A18-9F62-4164-BD45-07DC34BCB60B}"/>
          </ac:spMkLst>
        </pc:spChg>
        <pc:spChg chg="mod">
          <ac:chgData name="Adriano Borgatto" userId="e50a874dfa6d3f1a" providerId="LiveId" clId="{9B53D927-69AD-4D0F-BD37-6A7152E56743}" dt="2022-03-26T18:57:01.070" v="50" actId="20577"/>
          <ac:spMkLst>
            <pc:docMk/>
            <pc:sldMk cId="4031630822" sldId="277"/>
            <ac:spMk id="6" creationId="{DC75B4C0-12CF-44DC-83B6-8DB93F431D18}"/>
          </ac:spMkLst>
        </pc:spChg>
        <pc:picChg chg="add mod">
          <ac:chgData name="Adriano Borgatto" userId="e50a874dfa6d3f1a" providerId="LiveId" clId="{9B53D927-69AD-4D0F-BD37-6A7152E56743}" dt="2022-03-26T18:58:37.613" v="81" actId="1035"/>
          <ac:picMkLst>
            <pc:docMk/>
            <pc:sldMk cId="4031630822" sldId="277"/>
            <ac:picMk id="3" creationId="{765B94EF-E34B-46D9-A013-0435CC5105E0}"/>
          </ac:picMkLst>
        </pc:picChg>
        <pc:picChg chg="del mod">
          <ac:chgData name="Adriano Borgatto" userId="e50a874dfa6d3f1a" providerId="LiveId" clId="{9B53D927-69AD-4D0F-BD37-6A7152E56743}" dt="2022-03-26T18:57:07.756" v="53" actId="478"/>
          <ac:picMkLst>
            <pc:docMk/>
            <pc:sldMk cId="4031630822" sldId="277"/>
            <ac:picMk id="4" creationId="{3331D4CE-E632-465F-BED1-1505CC7C1E6F}"/>
          </ac:picMkLst>
        </pc:picChg>
        <pc:picChg chg="add mod">
          <ac:chgData name="Adriano Borgatto" userId="e50a874dfa6d3f1a" providerId="LiveId" clId="{9B53D927-69AD-4D0F-BD37-6A7152E56743}" dt="2022-03-26T18:59:21.931" v="88" actId="14100"/>
          <ac:picMkLst>
            <pc:docMk/>
            <pc:sldMk cId="4031630822" sldId="277"/>
            <ac:picMk id="8" creationId="{354E1BF0-2FD8-46BD-B6FB-970AA2EEE1EB}"/>
          </ac:picMkLst>
        </pc:picChg>
        <pc:picChg chg="add mod">
          <ac:chgData name="Adriano Borgatto" userId="e50a874dfa6d3f1a" providerId="LiveId" clId="{9B53D927-69AD-4D0F-BD37-6A7152E56743}" dt="2022-03-26T18:59:59" v="92" actId="1037"/>
          <ac:picMkLst>
            <pc:docMk/>
            <pc:sldMk cId="4031630822" sldId="277"/>
            <ac:picMk id="10" creationId="{E54D5250-7D6B-41F0-8E6D-B7E32294D337}"/>
          </ac:picMkLst>
        </pc:picChg>
      </pc:sldChg>
      <pc:sldChg chg="addSp modSp add mod">
        <pc:chgData name="Adriano Borgatto" userId="e50a874dfa6d3f1a" providerId="LiveId" clId="{9B53D927-69AD-4D0F-BD37-6A7152E56743}" dt="2022-03-26T19:01:30.791" v="98" actId="1038"/>
        <pc:sldMkLst>
          <pc:docMk/>
          <pc:sldMk cId="670985703" sldId="278"/>
        </pc:sldMkLst>
        <pc:picChg chg="add mod">
          <ac:chgData name="Adriano Borgatto" userId="e50a874dfa6d3f1a" providerId="LiveId" clId="{9B53D927-69AD-4D0F-BD37-6A7152E56743}" dt="2022-03-26T19:01:30.791" v="98" actId="1038"/>
          <ac:picMkLst>
            <pc:docMk/>
            <pc:sldMk cId="670985703" sldId="278"/>
            <ac:picMk id="3" creationId="{A3C51770-EEC5-4B80-9D85-7759BEFEC0E6}"/>
          </ac:picMkLst>
        </pc:picChg>
      </pc:sldChg>
      <pc:sldChg chg="del">
        <pc:chgData name="Adriano Borgatto" userId="e50a874dfa6d3f1a" providerId="LiveId" clId="{9B53D927-69AD-4D0F-BD37-6A7152E56743}" dt="2022-03-26T18:56:44.261" v="26" actId="47"/>
        <pc:sldMkLst>
          <pc:docMk/>
          <pc:sldMk cId="3209675349" sldId="278"/>
        </pc:sldMkLst>
      </pc:sldChg>
      <pc:sldChg chg="del">
        <pc:chgData name="Adriano Borgatto" userId="e50a874dfa6d3f1a" providerId="LiveId" clId="{9B53D927-69AD-4D0F-BD37-6A7152E56743}" dt="2022-03-26T18:56:45.354" v="27" actId="47"/>
        <pc:sldMkLst>
          <pc:docMk/>
          <pc:sldMk cId="807372160" sldId="279"/>
        </pc:sldMkLst>
      </pc:sldChg>
      <pc:sldChg chg="addSp modSp add mod">
        <pc:chgData name="Adriano Borgatto" userId="e50a874dfa6d3f1a" providerId="LiveId" clId="{9B53D927-69AD-4D0F-BD37-6A7152E56743}" dt="2022-03-26T19:03:44.817" v="116" actId="1035"/>
        <pc:sldMkLst>
          <pc:docMk/>
          <pc:sldMk cId="1280867438" sldId="279"/>
        </pc:sldMkLst>
        <pc:picChg chg="add mod">
          <ac:chgData name="Adriano Borgatto" userId="e50a874dfa6d3f1a" providerId="LiveId" clId="{9B53D927-69AD-4D0F-BD37-6A7152E56743}" dt="2022-03-26T19:03:07.440" v="106" actId="14100"/>
          <ac:picMkLst>
            <pc:docMk/>
            <pc:sldMk cId="1280867438" sldId="279"/>
            <ac:picMk id="3" creationId="{59723D43-05D7-432E-928B-8B393543FA6E}"/>
          </ac:picMkLst>
        </pc:picChg>
        <pc:picChg chg="add mod">
          <ac:chgData name="Adriano Borgatto" userId="e50a874dfa6d3f1a" providerId="LiveId" clId="{9B53D927-69AD-4D0F-BD37-6A7152E56743}" dt="2022-03-26T19:03:44.817" v="116" actId="1035"/>
          <ac:picMkLst>
            <pc:docMk/>
            <pc:sldMk cId="1280867438" sldId="279"/>
            <ac:picMk id="5" creationId="{A639856B-1DBD-4062-A1C6-6915BAF63AD9}"/>
          </ac:picMkLst>
        </pc:picChg>
      </pc:sldChg>
      <pc:sldChg chg="addSp modSp add mod">
        <pc:chgData name="Adriano Borgatto" userId="e50a874dfa6d3f1a" providerId="LiveId" clId="{9B53D927-69AD-4D0F-BD37-6A7152E56743}" dt="2022-03-26T19:04:41.072" v="119" actId="14100"/>
        <pc:sldMkLst>
          <pc:docMk/>
          <pc:sldMk cId="2603195946" sldId="280"/>
        </pc:sldMkLst>
        <pc:picChg chg="add mod">
          <ac:chgData name="Adriano Borgatto" userId="e50a874dfa6d3f1a" providerId="LiveId" clId="{9B53D927-69AD-4D0F-BD37-6A7152E56743}" dt="2022-03-26T19:04:41.072" v="119" actId="14100"/>
          <ac:picMkLst>
            <pc:docMk/>
            <pc:sldMk cId="2603195946" sldId="280"/>
            <ac:picMk id="3" creationId="{B98321AF-7C8C-4906-A2D1-AA212CC7A737}"/>
          </ac:picMkLst>
        </pc:picChg>
      </pc:sldChg>
      <pc:sldChg chg="addSp modSp add mod">
        <pc:chgData name="Adriano Borgatto" userId="e50a874dfa6d3f1a" providerId="LiveId" clId="{9B53D927-69AD-4D0F-BD37-6A7152E56743}" dt="2022-03-26T19:05:53.095" v="130" actId="14100"/>
        <pc:sldMkLst>
          <pc:docMk/>
          <pc:sldMk cId="4059687345" sldId="281"/>
        </pc:sldMkLst>
        <pc:picChg chg="add mod">
          <ac:chgData name="Adriano Borgatto" userId="e50a874dfa6d3f1a" providerId="LiveId" clId="{9B53D927-69AD-4D0F-BD37-6A7152E56743}" dt="2022-03-26T19:05:12.464" v="124" actId="14100"/>
          <ac:picMkLst>
            <pc:docMk/>
            <pc:sldMk cId="4059687345" sldId="281"/>
            <ac:picMk id="3" creationId="{3690216C-1C5E-4DA9-B1C6-4E9C0D3E3001}"/>
          </ac:picMkLst>
        </pc:picChg>
        <pc:picChg chg="add mod">
          <ac:chgData name="Adriano Borgatto" userId="e50a874dfa6d3f1a" providerId="LiveId" clId="{9B53D927-69AD-4D0F-BD37-6A7152E56743}" dt="2022-03-26T19:05:53.095" v="130" actId="14100"/>
          <ac:picMkLst>
            <pc:docMk/>
            <pc:sldMk cId="4059687345" sldId="281"/>
            <ac:picMk id="5" creationId="{B3655889-182B-43BD-98E5-534ACC50BC9B}"/>
          </ac:picMkLst>
        </pc:picChg>
      </pc:sldChg>
      <pc:sldChg chg="addSp modSp add mod">
        <pc:chgData name="Adriano Borgatto" userId="e50a874dfa6d3f1a" providerId="LiveId" clId="{9B53D927-69AD-4D0F-BD37-6A7152E56743}" dt="2022-03-26T19:07:21.653" v="146" actId="1037"/>
        <pc:sldMkLst>
          <pc:docMk/>
          <pc:sldMk cId="1622115757" sldId="282"/>
        </pc:sldMkLst>
        <pc:picChg chg="add mod">
          <ac:chgData name="Adriano Borgatto" userId="e50a874dfa6d3f1a" providerId="LiveId" clId="{9B53D927-69AD-4D0F-BD37-6A7152E56743}" dt="2022-03-26T19:06:38.288" v="137" actId="1038"/>
          <ac:picMkLst>
            <pc:docMk/>
            <pc:sldMk cId="1622115757" sldId="282"/>
            <ac:picMk id="3" creationId="{30620B27-A3B2-45BC-8568-0D0A0BD62395}"/>
          </ac:picMkLst>
        </pc:picChg>
        <pc:picChg chg="add mod">
          <ac:chgData name="Adriano Borgatto" userId="e50a874dfa6d3f1a" providerId="LiveId" clId="{9B53D927-69AD-4D0F-BD37-6A7152E56743}" dt="2022-03-26T19:07:21.653" v="146" actId="1037"/>
          <ac:picMkLst>
            <pc:docMk/>
            <pc:sldMk cId="1622115757" sldId="282"/>
            <ac:picMk id="5" creationId="{D1A042E2-130F-4B52-96BE-4558914443B6}"/>
          </ac:picMkLst>
        </pc:picChg>
      </pc:sldChg>
      <pc:sldChg chg="add del">
        <pc:chgData name="Adriano Borgatto" userId="e50a874dfa6d3f1a" providerId="LiveId" clId="{9B53D927-69AD-4D0F-BD37-6A7152E56743}" dt="2022-03-26T19:07:42.946" v="147" actId="47"/>
        <pc:sldMkLst>
          <pc:docMk/>
          <pc:sldMk cId="1472440736" sldId="283"/>
        </pc:sldMkLst>
      </pc:sldChg>
    </pc:docChg>
  </pc:docChgLst>
  <pc:docChgLst>
    <pc:chgData name="Adriano Borgatto" userId="e50a874dfa6d3f1a" providerId="LiveId" clId="{15EC71BB-A5E0-4A93-ABB5-D38D6236E0FF}"/>
    <pc:docChg chg="custSel modSld">
      <pc:chgData name="Adriano Borgatto" userId="e50a874dfa6d3f1a" providerId="LiveId" clId="{15EC71BB-A5E0-4A93-ABB5-D38D6236E0FF}" dt="2022-08-19T19:17:40.754" v="81" actId="20577"/>
      <pc:docMkLst>
        <pc:docMk/>
      </pc:docMkLst>
      <pc:sldChg chg="modSp mod">
        <pc:chgData name="Adriano Borgatto" userId="e50a874dfa6d3f1a" providerId="LiveId" clId="{15EC71BB-A5E0-4A93-ABB5-D38D6236E0FF}" dt="2022-08-19T19:10:03.690" v="0" actId="20577"/>
        <pc:sldMkLst>
          <pc:docMk/>
          <pc:sldMk cId="0" sldId="256"/>
        </pc:sldMkLst>
        <pc:spChg chg="mod">
          <ac:chgData name="Adriano Borgatto" userId="e50a874dfa6d3f1a" providerId="LiveId" clId="{15EC71BB-A5E0-4A93-ABB5-D38D6236E0FF}" dt="2022-08-19T19:10:03.690" v="0" actId="20577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15EC71BB-A5E0-4A93-ABB5-D38D6236E0FF}" dt="2022-08-19T19:17:40.754" v="81" actId="20577"/>
        <pc:sldMkLst>
          <pc:docMk/>
          <pc:sldMk cId="3154355631" sldId="278"/>
        </pc:sldMkLst>
        <pc:spChg chg="mod">
          <ac:chgData name="Adriano Borgatto" userId="e50a874dfa6d3f1a" providerId="LiveId" clId="{15EC71BB-A5E0-4A93-ABB5-D38D6236E0FF}" dt="2022-08-19T19:16:24.462" v="66" actId="20577"/>
          <ac:spMkLst>
            <pc:docMk/>
            <pc:sldMk cId="3154355631" sldId="278"/>
            <ac:spMk id="8" creationId="{D6D7C9CF-984E-476C-A6B8-7EE4D0D0469F}"/>
          </ac:spMkLst>
        </pc:spChg>
        <pc:spChg chg="mod">
          <ac:chgData name="Adriano Borgatto" userId="e50a874dfa6d3f1a" providerId="LiveId" clId="{15EC71BB-A5E0-4A93-ABB5-D38D6236E0FF}" dt="2022-08-19T19:17:40.754" v="81" actId="20577"/>
          <ac:spMkLst>
            <pc:docMk/>
            <pc:sldMk cId="3154355631" sldId="278"/>
            <ac:spMk id="10" creationId="{8977D1E4-938D-4CC7-84AB-3EBBDEDBAC93}"/>
          </ac:spMkLst>
        </pc:spChg>
      </pc:sldChg>
    </pc:docChg>
  </pc:docChgLst>
  <pc:docChgLst>
    <pc:chgData name="Adriano Borgatto" userId="e50a874dfa6d3f1a" providerId="LiveId" clId="{F18843D4-C980-438A-B314-F482B1F32AB8}"/>
    <pc:docChg chg="custSel addSld delSld modSld">
      <pc:chgData name="Adriano Borgatto" userId="e50a874dfa6d3f1a" providerId="LiveId" clId="{F18843D4-C980-438A-B314-F482B1F32AB8}" dt="2022-03-26T11:21:58.921" v="421" actId="1037"/>
      <pc:docMkLst>
        <pc:docMk/>
      </pc:docMkLst>
      <pc:sldChg chg="modSp mod">
        <pc:chgData name="Adriano Borgatto" userId="e50a874dfa6d3f1a" providerId="LiveId" clId="{F18843D4-C980-438A-B314-F482B1F32AB8}" dt="2022-03-26T11:10:19.453" v="152" actId="20577"/>
        <pc:sldMkLst>
          <pc:docMk/>
          <pc:sldMk cId="0" sldId="256"/>
        </pc:sldMkLst>
        <pc:spChg chg="mod">
          <ac:chgData name="Adriano Borgatto" userId="e50a874dfa6d3f1a" providerId="LiveId" clId="{F18843D4-C980-438A-B314-F482B1F32AB8}" dt="2022-03-26T11:10:19.453" v="152" actId="20577"/>
          <ac:spMkLst>
            <pc:docMk/>
            <pc:sldMk cId="0" sldId="256"/>
            <ac:spMk id="5" creationId="{A308A3A4-8EFB-419B-BFAE-8E0D41FC1A46}"/>
          </ac:spMkLst>
        </pc:spChg>
      </pc:sldChg>
      <pc:sldChg chg="del">
        <pc:chgData name="Adriano Borgatto" userId="e50a874dfa6d3f1a" providerId="LiveId" clId="{F18843D4-C980-438A-B314-F482B1F32AB8}" dt="2022-03-26T11:01:04.502" v="22" actId="47"/>
        <pc:sldMkLst>
          <pc:docMk/>
          <pc:sldMk cId="2498204887" sldId="267"/>
        </pc:sldMkLst>
      </pc:sldChg>
      <pc:sldChg chg="addSp delSp modSp mod">
        <pc:chgData name="Adriano Borgatto" userId="e50a874dfa6d3f1a" providerId="LiveId" clId="{F18843D4-C980-438A-B314-F482B1F32AB8}" dt="2022-03-26T11:10:09.776" v="142" actId="6549"/>
        <pc:sldMkLst>
          <pc:docMk/>
          <pc:sldMk cId="1971199154" sldId="271"/>
        </pc:sldMkLst>
        <pc:spChg chg="mod">
          <ac:chgData name="Adriano Borgatto" userId="e50a874dfa6d3f1a" providerId="LiveId" clId="{F18843D4-C980-438A-B314-F482B1F32AB8}" dt="2022-03-26T11:10:09.776" v="142" actId="6549"/>
          <ac:spMkLst>
            <pc:docMk/>
            <pc:sldMk cId="1971199154" sldId="271"/>
            <ac:spMk id="4" creationId="{00000000-0000-0000-0000-000000000000}"/>
          </ac:spMkLst>
        </pc:spChg>
        <pc:picChg chg="add mod modCrop">
          <ac:chgData name="Adriano Borgatto" userId="e50a874dfa6d3f1a" providerId="LiveId" clId="{F18843D4-C980-438A-B314-F482B1F32AB8}" dt="2022-03-26T11:01:55.396" v="53" actId="1037"/>
          <ac:picMkLst>
            <pc:docMk/>
            <pc:sldMk cId="1971199154" sldId="271"/>
            <ac:picMk id="3" creationId="{4B84FA2F-0959-49F1-B38E-A143876A105E}"/>
          </ac:picMkLst>
        </pc:picChg>
        <pc:picChg chg="del">
          <ac:chgData name="Adriano Borgatto" userId="e50a874dfa6d3f1a" providerId="LiveId" clId="{F18843D4-C980-438A-B314-F482B1F32AB8}" dt="2022-03-26T11:01:18.050" v="44" actId="478"/>
          <ac:picMkLst>
            <pc:docMk/>
            <pc:sldMk cId="1971199154" sldId="271"/>
            <ac:picMk id="8" creationId="{75847F24-FA85-49E8-92A2-6E197053A20D}"/>
          </ac:picMkLst>
        </pc:picChg>
      </pc:sldChg>
      <pc:sldChg chg="addSp delSp modSp mod">
        <pc:chgData name="Adriano Borgatto" userId="e50a874dfa6d3f1a" providerId="LiveId" clId="{F18843D4-C980-438A-B314-F482B1F32AB8}" dt="2022-03-26T11:21:58.921" v="421" actId="1037"/>
        <pc:sldMkLst>
          <pc:docMk/>
          <pc:sldMk cId="4031630822" sldId="277"/>
        </pc:sldMkLst>
        <pc:spChg chg="add del mod">
          <ac:chgData name="Adriano Borgatto" userId="e50a874dfa6d3f1a" providerId="LiveId" clId="{F18843D4-C980-438A-B314-F482B1F32AB8}" dt="2022-03-26T11:21:13.782" v="408" actId="478"/>
          <ac:spMkLst>
            <pc:docMk/>
            <pc:sldMk cId="4031630822" sldId="277"/>
            <ac:spMk id="2" creationId="{627F6F87-4DC5-4749-AF96-4D5A6BB5596F}"/>
          </ac:spMkLst>
        </pc:spChg>
        <pc:spChg chg="mod">
          <ac:chgData name="Adriano Borgatto" userId="e50a874dfa6d3f1a" providerId="LiveId" clId="{F18843D4-C980-438A-B314-F482B1F32AB8}" dt="2022-03-26T11:19:51.489" v="407" actId="1036"/>
          <ac:spMkLst>
            <pc:docMk/>
            <pc:sldMk cId="4031630822" sldId="277"/>
            <ac:spMk id="5" creationId="{53523A18-9F62-4164-BD45-07DC34BCB60B}"/>
          </ac:spMkLst>
        </pc:spChg>
        <pc:spChg chg="mod">
          <ac:chgData name="Adriano Borgatto" userId="e50a874dfa6d3f1a" providerId="LiveId" clId="{F18843D4-C980-438A-B314-F482B1F32AB8}" dt="2022-03-26T11:11:04.492" v="194" actId="20577"/>
          <ac:spMkLst>
            <pc:docMk/>
            <pc:sldMk cId="4031630822" sldId="277"/>
            <ac:spMk id="6" creationId="{DC75B4C0-12CF-44DC-83B6-8DB93F431D18}"/>
          </ac:spMkLst>
        </pc:spChg>
        <pc:picChg chg="add mod modCrop">
          <ac:chgData name="Adriano Borgatto" userId="e50a874dfa6d3f1a" providerId="LiveId" clId="{F18843D4-C980-438A-B314-F482B1F32AB8}" dt="2022-03-26T11:21:58.921" v="421" actId="1037"/>
          <ac:picMkLst>
            <pc:docMk/>
            <pc:sldMk cId="4031630822" sldId="277"/>
            <ac:picMk id="4" creationId="{3331D4CE-E632-465F-BED1-1505CC7C1E6F}"/>
          </ac:picMkLst>
        </pc:picChg>
      </pc:sldChg>
      <pc:sldChg chg="addSp delSp modSp add mod">
        <pc:chgData name="Adriano Borgatto" userId="e50a874dfa6d3f1a" providerId="LiveId" clId="{F18843D4-C980-438A-B314-F482B1F32AB8}" dt="2022-03-26T11:10:04.943" v="141" actId="6549"/>
        <pc:sldMkLst>
          <pc:docMk/>
          <pc:sldMk cId="3209675349" sldId="278"/>
        </pc:sldMkLst>
        <pc:spChg chg="mod">
          <ac:chgData name="Adriano Borgatto" userId="e50a874dfa6d3f1a" providerId="LiveId" clId="{F18843D4-C980-438A-B314-F482B1F32AB8}" dt="2022-03-26T11:10:04.943" v="141" actId="6549"/>
          <ac:spMkLst>
            <pc:docMk/>
            <pc:sldMk cId="3209675349" sldId="278"/>
            <ac:spMk id="4" creationId="{00000000-0000-0000-0000-000000000000}"/>
          </ac:spMkLst>
        </pc:spChg>
        <pc:picChg chg="del">
          <ac:chgData name="Adriano Borgatto" userId="e50a874dfa6d3f1a" providerId="LiveId" clId="{F18843D4-C980-438A-B314-F482B1F32AB8}" dt="2022-03-26T11:02:48.598" v="55" actId="478"/>
          <ac:picMkLst>
            <pc:docMk/>
            <pc:sldMk cId="3209675349" sldId="278"/>
            <ac:picMk id="3" creationId="{4B84FA2F-0959-49F1-B38E-A143876A105E}"/>
          </ac:picMkLst>
        </pc:picChg>
        <pc:picChg chg="add mod modCrop">
          <ac:chgData name="Adriano Borgatto" userId="e50a874dfa6d3f1a" providerId="LiveId" clId="{F18843D4-C980-438A-B314-F482B1F32AB8}" dt="2022-03-26T11:04:09.810" v="76" actId="1037"/>
          <ac:picMkLst>
            <pc:docMk/>
            <pc:sldMk cId="3209675349" sldId="278"/>
            <ac:picMk id="5" creationId="{A172504C-619C-40E4-BC86-495DF76DB260}"/>
          </ac:picMkLst>
        </pc:picChg>
        <pc:picChg chg="add mod modCrop">
          <ac:chgData name="Adriano Borgatto" userId="e50a874dfa6d3f1a" providerId="LiveId" clId="{F18843D4-C980-438A-B314-F482B1F32AB8}" dt="2022-03-26T11:05:05.055" v="122" actId="1035"/>
          <ac:picMkLst>
            <pc:docMk/>
            <pc:sldMk cId="3209675349" sldId="278"/>
            <ac:picMk id="7" creationId="{21B786C2-296A-4FE3-B89C-20225917E074}"/>
          </ac:picMkLst>
        </pc:picChg>
        <pc:picChg chg="add mod modCrop">
          <ac:chgData name="Adriano Borgatto" userId="e50a874dfa6d3f1a" providerId="LiveId" clId="{F18843D4-C980-438A-B314-F482B1F32AB8}" dt="2022-03-26T11:04:57.491" v="115" actId="1038"/>
          <ac:picMkLst>
            <pc:docMk/>
            <pc:sldMk cId="3209675349" sldId="278"/>
            <ac:picMk id="9" creationId="{79761312-4CDE-43E0-B959-85F0CE72C30E}"/>
          </ac:picMkLst>
        </pc:picChg>
      </pc:sldChg>
      <pc:sldChg chg="addSp delSp modSp add mod">
        <pc:chgData name="Adriano Borgatto" userId="e50a874dfa6d3f1a" providerId="LiveId" clId="{F18843D4-C980-438A-B314-F482B1F32AB8}" dt="2022-03-26T11:10:48.964" v="161" actId="1035"/>
        <pc:sldMkLst>
          <pc:docMk/>
          <pc:sldMk cId="807372160" sldId="279"/>
        </pc:sldMkLst>
        <pc:spChg chg="mod">
          <ac:chgData name="Adriano Borgatto" userId="e50a874dfa6d3f1a" providerId="LiveId" clId="{F18843D4-C980-438A-B314-F482B1F32AB8}" dt="2022-03-26T11:09:58.307" v="139" actId="20577"/>
          <ac:spMkLst>
            <pc:docMk/>
            <pc:sldMk cId="807372160" sldId="279"/>
            <ac:spMk id="4" creationId="{00000000-0000-0000-0000-000000000000}"/>
          </ac:spMkLst>
        </pc:spChg>
        <pc:picChg chg="add mod modCrop">
          <ac:chgData name="Adriano Borgatto" userId="e50a874dfa6d3f1a" providerId="LiveId" clId="{F18843D4-C980-438A-B314-F482B1F32AB8}" dt="2022-03-26T11:10:48.964" v="161" actId="1035"/>
          <ac:picMkLst>
            <pc:docMk/>
            <pc:sldMk cId="807372160" sldId="279"/>
            <ac:picMk id="3" creationId="{2C90C3B0-1A1D-47D5-AC87-E35DFC1BFD6E}"/>
          </ac:picMkLst>
        </pc:picChg>
        <pc:picChg chg="del">
          <ac:chgData name="Adriano Borgatto" userId="e50a874dfa6d3f1a" providerId="LiveId" clId="{F18843D4-C980-438A-B314-F482B1F32AB8}" dt="2022-03-26T11:10:01.789" v="140" actId="478"/>
          <ac:picMkLst>
            <pc:docMk/>
            <pc:sldMk cId="807372160" sldId="279"/>
            <ac:picMk id="5" creationId="{A172504C-619C-40E4-BC86-495DF76DB260}"/>
          </ac:picMkLst>
        </pc:picChg>
        <pc:picChg chg="del">
          <ac:chgData name="Adriano Borgatto" userId="e50a874dfa6d3f1a" providerId="LiveId" clId="{F18843D4-C980-438A-B314-F482B1F32AB8}" dt="2022-03-26T11:10:01.789" v="140" actId="478"/>
          <ac:picMkLst>
            <pc:docMk/>
            <pc:sldMk cId="807372160" sldId="279"/>
            <ac:picMk id="7" creationId="{21B786C2-296A-4FE3-B89C-20225917E074}"/>
          </ac:picMkLst>
        </pc:picChg>
        <pc:picChg chg="del">
          <ac:chgData name="Adriano Borgatto" userId="e50a874dfa6d3f1a" providerId="LiveId" clId="{F18843D4-C980-438A-B314-F482B1F32AB8}" dt="2022-03-26T11:10:01.789" v="140" actId="478"/>
          <ac:picMkLst>
            <pc:docMk/>
            <pc:sldMk cId="807372160" sldId="279"/>
            <ac:picMk id="9" creationId="{79761312-4CDE-43E0-B959-85F0CE72C30E}"/>
          </ac:picMkLst>
        </pc:picChg>
      </pc:sldChg>
    </pc:docChg>
  </pc:docChgLst>
  <pc:docChgLst>
    <pc:chgData name="Adriano Borgatto" userId="e50a874dfa6d3f1a" providerId="LiveId" clId="{1CD991E0-3AFE-4B8C-8978-073C4D69A139}"/>
    <pc:docChg chg="custSel addSld modSld">
      <pc:chgData name="Adriano Borgatto" userId="e50a874dfa6d3f1a" providerId="LiveId" clId="{1CD991E0-3AFE-4B8C-8978-073C4D69A139}" dt="2022-03-20T11:03:47.735" v="472" actId="1076"/>
      <pc:docMkLst>
        <pc:docMk/>
      </pc:docMkLst>
      <pc:sldChg chg="modSp mod">
        <pc:chgData name="Adriano Borgatto" userId="e50a874dfa6d3f1a" providerId="LiveId" clId="{1CD991E0-3AFE-4B8C-8978-073C4D69A139}" dt="2022-03-20T10:09:01.773" v="116" actId="1035"/>
        <pc:sldMkLst>
          <pc:docMk/>
          <pc:sldMk cId="0" sldId="258"/>
        </pc:sldMkLst>
        <pc:spChg chg="mod">
          <ac:chgData name="Adriano Borgatto" userId="e50a874dfa6d3f1a" providerId="LiveId" clId="{1CD991E0-3AFE-4B8C-8978-073C4D69A139}" dt="2022-03-20T10:08:28.641" v="104" actId="6549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09:01.773" v="116" actId="1035"/>
          <ac:spMkLst>
            <pc:docMk/>
            <pc:sldMk cId="0" sldId="258"/>
            <ac:spMk id="8" creationId="{4A963A25-B0C3-4602-85C4-26963A0D9560}"/>
          </ac:spMkLst>
        </pc:spChg>
      </pc:sldChg>
      <pc:sldChg chg="modSp mod">
        <pc:chgData name="Adriano Borgatto" userId="e50a874dfa6d3f1a" providerId="LiveId" clId="{1CD991E0-3AFE-4B8C-8978-073C4D69A139}" dt="2022-03-20T10:06:21.521" v="102" actId="20577"/>
        <pc:sldMkLst>
          <pc:docMk/>
          <pc:sldMk cId="2079912103" sldId="268"/>
        </pc:sldMkLst>
        <pc:graphicFrameChg chg="mod modGraphic">
          <ac:chgData name="Adriano Borgatto" userId="e50a874dfa6d3f1a" providerId="LiveId" clId="{1CD991E0-3AFE-4B8C-8978-073C4D69A139}" dt="2022-03-20T10:06:21.521" v="102" actId="20577"/>
          <ac:graphicFrameMkLst>
            <pc:docMk/>
            <pc:sldMk cId="2079912103" sldId="268"/>
            <ac:graphicFrameMk id="6" creationId="{051D51BA-9D25-450D-8E81-344F1FE6B8F6}"/>
          </ac:graphicFrameMkLst>
        </pc:graphicFrameChg>
      </pc:sldChg>
      <pc:sldChg chg="addSp delSp modSp mod">
        <pc:chgData name="Adriano Borgatto" userId="e50a874dfa6d3f1a" providerId="LiveId" clId="{1CD991E0-3AFE-4B8C-8978-073C4D69A139}" dt="2022-03-20T10:48:07.944" v="205" actId="1036"/>
        <pc:sldMkLst>
          <pc:docMk/>
          <pc:sldMk cId="1971199154" sldId="271"/>
        </pc:sldMkLst>
        <pc:spChg chg="del">
          <ac:chgData name="Adriano Borgatto" userId="e50a874dfa6d3f1a" providerId="LiveId" clId="{1CD991E0-3AFE-4B8C-8978-073C4D69A139}" dt="2022-03-20T10:47:35.639" v="169" actId="478"/>
          <ac:spMkLst>
            <pc:docMk/>
            <pc:sldMk cId="1971199154" sldId="271"/>
            <ac:spMk id="7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38:09.082" v="117" actId="478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1CD991E0-3AFE-4B8C-8978-073C4D69A139}" dt="2022-03-20T10:48:07.944" v="205" actId="1036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1CD991E0-3AFE-4B8C-8978-073C4D69A139}" dt="2022-03-20T10:39:26.420" v="130" actId="478"/>
          <ac:picMkLst>
            <pc:docMk/>
            <pc:sldMk cId="1971199154" sldId="271"/>
            <ac:picMk id="9" creationId="{77F7353A-F8E8-4C91-BA92-3B63A80D2091}"/>
          </ac:picMkLst>
        </pc:picChg>
        <pc:picChg chg="add del mod modCrop">
          <ac:chgData name="Adriano Borgatto" userId="e50a874dfa6d3f1a" providerId="LiveId" clId="{1CD991E0-3AFE-4B8C-8978-073C4D69A139}" dt="2022-03-20T10:47:39.872" v="171" actId="478"/>
          <ac:picMkLst>
            <pc:docMk/>
            <pc:sldMk cId="1971199154" sldId="271"/>
            <ac:picMk id="12" creationId="{F7713B75-4B24-4149-A003-4C9811E43767}"/>
          </ac:picMkLst>
        </pc:picChg>
        <pc:picChg chg="add del mod modCrop">
          <ac:chgData name="Adriano Borgatto" userId="e50a874dfa6d3f1a" providerId="LiveId" clId="{1CD991E0-3AFE-4B8C-8978-073C4D69A139}" dt="2022-03-20T10:47:41.716" v="172" actId="478"/>
          <ac:picMkLst>
            <pc:docMk/>
            <pc:sldMk cId="1971199154" sldId="271"/>
            <ac:picMk id="14" creationId="{8439D3DC-137F-4292-BB53-E4E6D0E6A17A}"/>
          </ac:picMkLst>
        </pc:picChg>
        <pc:picChg chg="del">
          <ac:chgData name="Adriano Borgatto" userId="e50a874dfa6d3f1a" providerId="LiveId" clId="{1CD991E0-3AFE-4B8C-8978-073C4D69A139}" dt="2022-03-20T10:47:37.982" v="170" actId="478"/>
          <ac:picMkLst>
            <pc:docMk/>
            <pc:sldMk cId="1971199154" sldId="271"/>
            <ac:picMk id="1027" creationId="{00000000-0000-0000-0000-000000000000}"/>
          </ac:picMkLst>
        </pc:picChg>
        <pc:picChg chg="mod">
          <ac:chgData name="Adriano Borgatto" userId="e50a874dfa6d3f1a" providerId="LiveId" clId="{1CD991E0-3AFE-4B8C-8978-073C4D69A139}" dt="2022-03-20T10:47:56.868" v="180" actId="1036"/>
          <ac:picMkLst>
            <pc:docMk/>
            <pc:sldMk cId="1971199154" sldId="271"/>
            <ac:picMk id="20483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0:28.672" v="136" actId="478"/>
          <ac:picMkLst>
            <pc:docMk/>
            <pc:sldMk cId="1971199154" sldId="271"/>
            <ac:picMk id="20485" creationId="{00000000-0000-0000-0000-000000000000}"/>
          </ac:picMkLst>
        </pc:picChg>
        <pc:cxnChg chg="del ord">
          <ac:chgData name="Adriano Borgatto" userId="e50a874dfa6d3f1a" providerId="LiveId" clId="{1CD991E0-3AFE-4B8C-8978-073C4D69A139}" dt="2022-03-20T10:47:43.653" v="173" actId="478"/>
          <ac:cxnSpMkLst>
            <pc:docMk/>
            <pc:sldMk cId="1971199154" sldId="271"/>
            <ac:cxnSpMk id="3" creationId="{00000000-0000-0000-0000-000000000000}"/>
          </ac:cxnSpMkLst>
        </pc:cxnChg>
        <pc:cxnChg chg="del mod">
          <ac:chgData name="Adriano Borgatto" userId="e50a874dfa6d3f1a" providerId="LiveId" clId="{1CD991E0-3AFE-4B8C-8978-073C4D69A139}" dt="2022-03-20T10:47:48.089" v="175" actId="478"/>
          <ac:cxnSpMkLst>
            <pc:docMk/>
            <pc:sldMk cId="1971199154" sldId="271"/>
            <ac:cxnSpMk id="11" creationId="{00000000-0000-0000-0000-000000000000}"/>
          </ac:cxnSpMkLst>
        </pc:cxnChg>
      </pc:sldChg>
      <pc:sldChg chg="addSp delSp modSp mod">
        <pc:chgData name="Adriano Borgatto" userId="e50a874dfa6d3f1a" providerId="LiveId" clId="{1CD991E0-3AFE-4B8C-8978-073C4D69A139}" dt="2022-03-20T10:47:23.224" v="167" actId="1036"/>
        <pc:sldMkLst>
          <pc:docMk/>
          <pc:sldMk cId="1554195278" sldId="272"/>
        </pc:sldMkLst>
        <pc:picChg chg="del mod">
          <ac:chgData name="Adriano Borgatto" userId="e50a874dfa6d3f1a" providerId="LiveId" clId="{1CD991E0-3AFE-4B8C-8978-073C4D69A139}" dt="2022-03-20T10:45:59.166" v="154" actId="478"/>
          <ac:picMkLst>
            <pc:docMk/>
            <pc:sldMk cId="1554195278" sldId="272"/>
            <ac:picMk id="3" creationId="{0B7DD0D0-3673-4DDB-A1BC-67A069B2586B}"/>
          </ac:picMkLst>
        </pc:picChg>
        <pc:picChg chg="add mod modCrop">
          <ac:chgData name="Adriano Borgatto" userId="e50a874dfa6d3f1a" providerId="LiveId" clId="{1CD991E0-3AFE-4B8C-8978-073C4D69A139}" dt="2022-03-20T10:45:47.417" v="152" actId="1076"/>
          <ac:picMkLst>
            <pc:docMk/>
            <pc:sldMk cId="1554195278" sldId="272"/>
            <ac:picMk id="6" creationId="{679E53E8-6089-426B-BAE7-10E181CBC979}"/>
          </ac:picMkLst>
        </pc:picChg>
        <pc:picChg chg="add del mod modCrop">
          <ac:chgData name="Adriano Borgatto" userId="e50a874dfa6d3f1a" providerId="LiveId" clId="{1CD991E0-3AFE-4B8C-8978-073C4D69A139}" dt="2022-03-20T10:46:32.642" v="158" actId="478"/>
          <ac:picMkLst>
            <pc:docMk/>
            <pc:sldMk cId="1554195278" sldId="272"/>
            <ac:picMk id="8" creationId="{6066D405-A1A3-4B5A-88D9-CF9C43077AD3}"/>
          </ac:picMkLst>
        </pc:picChg>
        <pc:picChg chg="add mod modCrop">
          <ac:chgData name="Adriano Borgatto" userId="e50a874dfa6d3f1a" providerId="LiveId" clId="{1CD991E0-3AFE-4B8C-8978-073C4D69A139}" dt="2022-03-20T10:47:23.224" v="167" actId="1036"/>
          <ac:picMkLst>
            <pc:docMk/>
            <pc:sldMk cId="1554195278" sldId="272"/>
            <ac:picMk id="10" creationId="{8758CF88-5E7A-4B4E-8D56-A1541F4FF717}"/>
          </ac:picMkLst>
        </pc:picChg>
        <pc:picChg chg="del">
          <ac:chgData name="Adriano Borgatto" userId="e50a874dfa6d3f1a" providerId="LiveId" clId="{1CD991E0-3AFE-4B8C-8978-073C4D69A139}" dt="2022-03-20T10:45:33.008" v="148" actId="478"/>
          <ac:picMkLst>
            <pc:docMk/>
            <pc:sldMk cId="1554195278" sldId="272"/>
            <ac:picMk id="21506" creationId="{00000000-0000-0000-0000-000000000000}"/>
          </ac:picMkLst>
        </pc:picChg>
      </pc:sldChg>
      <pc:sldChg chg="addSp delSp modSp mod">
        <pc:chgData name="Adriano Borgatto" userId="e50a874dfa6d3f1a" providerId="LiveId" clId="{1CD991E0-3AFE-4B8C-8978-073C4D69A139}" dt="2022-03-20T11:03:47.735" v="472" actId="1076"/>
        <pc:sldMkLst>
          <pc:docMk/>
          <pc:sldMk cId="2021863983" sldId="275"/>
        </pc:sldMkLst>
        <pc:spChg chg="mod">
          <ac:chgData name="Adriano Borgatto" userId="e50a874dfa6d3f1a" providerId="LiveId" clId="{1CD991E0-3AFE-4B8C-8978-073C4D69A139}" dt="2022-03-20T10:58:37.102" v="371" actId="6549"/>
          <ac:spMkLst>
            <pc:docMk/>
            <pc:sldMk cId="2021863983" sldId="275"/>
            <ac:spMk id="4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49.740" v="374" actId="478"/>
          <ac:spMkLst>
            <pc:docMk/>
            <pc:sldMk cId="2021863983" sldId="275"/>
            <ac:spMk id="5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23.824" v="360" actId="478"/>
          <ac:spMkLst>
            <pc:docMk/>
            <pc:sldMk cId="2021863983" sldId="275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1:03:47.735" v="472" actId="1076"/>
          <ac:spMkLst>
            <pc:docMk/>
            <pc:sldMk cId="2021863983" sldId="275"/>
            <ac:spMk id="9" creationId="{835E24DB-3880-4B13-871C-AA97407CB575}"/>
          </ac:spMkLst>
        </pc:spChg>
        <pc:spChg chg="del">
          <ac:chgData name="Adriano Borgatto" userId="e50a874dfa6d3f1a" providerId="LiveId" clId="{1CD991E0-3AFE-4B8C-8978-073C4D69A139}" dt="2022-03-20T10:58:19.341" v="359" actId="478"/>
          <ac:spMkLst>
            <pc:docMk/>
            <pc:sldMk cId="2021863983" sldId="275"/>
            <ac:spMk id="12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58:46.647" v="373" actId="478"/>
          <ac:picMkLst>
            <pc:docMk/>
            <pc:sldMk cId="2021863983" sldId="275"/>
            <ac:picMk id="6" creationId="{6E7656E2-CBED-4810-81B2-455B77A902BE}"/>
          </ac:picMkLst>
        </pc:picChg>
        <pc:picChg chg="add mod modCrop">
          <ac:chgData name="Adriano Borgatto" userId="e50a874dfa6d3f1a" providerId="LiveId" clId="{1CD991E0-3AFE-4B8C-8978-073C4D69A139}" dt="2022-03-20T11:02:39.804" v="380" actId="14100"/>
          <ac:picMkLst>
            <pc:docMk/>
            <pc:sldMk cId="2021863983" sldId="275"/>
            <ac:picMk id="8" creationId="{4A8AF590-FE72-47AA-B0CE-A41C6AFD4CD8}"/>
          </ac:picMkLst>
        </pc:picChg>
        <pc:picChg chg="del">
          <ac:chgData name="Adriano Borgatto" userId="e50a874dfa6d3f1a" providerId="LiveId" clId="{1CD991E0-3AFE-4B8C-8978-073C4D69A139}" dt="2022-03-20T11:02:18.401" v="375" actId="478"/>
          <ac:picMkLst>
            <pc:docMk/>
            <pc:sldMk cId="2021863983" sldId="275"/>
            <ac:picMk id="24578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58:15.873" v="358" actId="478"/>
          <ac:picMkLst>
            <pc:docMk/>
            <pc:sldMk cId="2021863983" sldId="275"/>
            <ac:picMk id="24580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58:44.991" v="372" actId="478"/>
          <ac:cxnSpMkLst>
            <pc:docMk/>
            <pc:sldMk cId="2021863983" sldId="275"/>
            <ac:cxnSpMk id="3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1:47.676" v="313" actId="1038"/>
        <pc:sldMkLst>
          <pc:docMk/>
          <pc:sldMk cId="1462569087" sldId="278"/>
        </pc:sldMkLst>
        <pc:spChg chg="del">
          <ac:chgData name="Adriano Borgatto" userId="e50a874dfa6d3f1a" providerId="LiveId" clId="{1CD991E0-3AFE-4B8C-8978-073C4D69A139}" dt="2022-03-20T10:48:24.252" v="207" actId="478"/>
          <ac:spMkLst>
            <pc:docMk/>
            <pc:sldMk cId="1462569087" sldId="278"/>
            <ac:spMk id="5" creationId="{00000000-0000-0000-0000-000000000000}"/>
          </ac:spMkLst>
        </pc:spChg>
        <pc:spChg chg="del mod">
          <ac:chgData name="Adriano Borgatto" userId="e50a874dfa6d3f1a" providerId="LiveId" clId="{1CD991E0-3AFE-4B8C-8978-073C4D69A139}" dt="2022-03-20T10:51:21.503" v="276" actId="478"/>
          <ac:spMkLst>
            <pc:docMk/>
            <pc:sldMk cId="1462569087" sldId="278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0:51:47.676" v="313" actId="1038"/>
          <ac:spMkLst>
            <pc:docMk/>
            <pc:sldMk cId="1462569087" sldId="278"/>
            <ac:spMk id="13" creationId="{0C7CDE3F-9F83-4916-B7EB-D6695436C40F}"/>
          </ac:spMkLst>
        </pc:sp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8" creationId="{1DD9C8B1-E25F-4CE9-9B7C-59363B1908C0}"/>
          </ac:picMkLst>
        </pc:picChg>
        <pc:picChg chg="mod">
          <ac:chgData name="Adriano Borgatto" userId="e50a874dfa6d3f1a" providerId="LiveId" clId="{1CD991E0-3AFE-4B8C-8978-073C4D69A139}" dt="2022-03-20T10:49:37.318" v="274" actId="14100"/>
          <ac:picMkLst>
            <pc:docMk/>
            <pc:sldMk cId="1462569087" sldId="278"/>
            <ac:picMk id="12" creationId="{F7713B75-4B24-4149-A003-4C9811E43767}"/>
          </ac:picMkLst>
        </pc:picChg>
        <pc:picChg chg="mod">
          <ac:chgData name="Adriano Borgatto" userId="e50a874dfa6d3f1a" providerId="LiveId" clId="{1CD991E0-3AFE-4B8C-8978-073C4D69A139}" dt="2022-03-20T10:49:39.317" v="275" actId="1076"/>
          <ac:picMkLst>
            <pc:docMk/>
            <pc:sldMk cId="1462569087" sldId="278"/>
            <ac:picMk id="14" creationId="{8439D3DC-137F-4292-BB53-E4E6D0E6A17A}"/>
          </ac:picMkLst>
        </pc:picChg>
        <pc:picChg chg="mod">
          <ac:chgData name="Adriano Borgatto" userId="e50a874dfa6d3f1a" providerId="LiveId" clId="{1CD991E0-3AFE-4B8C-8978-073C4D69A139}" dt="2022-03-20T10:49:17.318" v="265" actId="1037"/>
          <ac:picMkLst>
            <pc:docMk/>
            <pc:sldMk cId="1462569087" sldId="278"/>
            <ac:picMk id="1027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20483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48:47.263" v="248" actId="478"/>
          <ac:cxnSpMkLst>
            <pc:docMk/>
            <pc:sldMk cId="1462569087" sldId="278"/>
            <ac:cxnSpMk id="3" creationId="{00000000-0000-0000-0000-000000000000}"/>
          </ac:cxnSpMkLst>
        </pc:cxnChg>
        <pc:cxnChg chg="del">
          <ac:chgData name="Adriano Borgatto" userId="e50a874dfa6d3f1a" providerId="LiveId" clId="{1CD991E0-3AFE-4B8C-8978-073C4D69A139}" dt="2022-03-20T10:48:20.722" v="206" actId="478"/>
          <ac:cxnSpMkLst>
            <pc:docMk/>
            <pc:sldMk cId="1462569087" sldId="278"/>
            <ac:cxnSpMk id="11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5:54.550" v="357" actId="1037"/>
        <pc:sldMkLst>
          <pc:docMk/>
          <pc:sldMk cId="3936623806" sldId="279"/>
        </pc:sldMkLst>
        <pc:spChg chg="mod">
          <ac:chgData name="Adriano Borgatto" userId="e50a874dfa6d3f1a" providerId="LiveId" clId="{1CD991E0-3AFE-4B8C-8978-073C4D69A139}" dt="2022-03-20T10:52:22.464" v="321" actId="20577"/>
          <ac:spMkLst>
            <pc:docMk/>
            <pc:sldMk cId="3936623806" sldId="279"/>
            <ac:spMk id="4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52:31.103" v="324" actId="20577"/>
          <ac:spMkLst>
            <pc:docMk/>
            <pc:sldMk cId="3936623806" sldId="279"/>
            <ac:spMk id="5" creationId="{00000000-0000-0000-0000-000000000000}"/>
          </ac:spMkLst>
        </pc:spChg>
        <pc:picChg chg="add mod modCrop">
          <ac:chgData name="Adriano Borgatto" userId="e50a874dfa6d3f1a" providerId="LiveId" clId="{1CD991E0-3AFE-4B8C-8978-073C4D69A139}" dt="2022-03-20T10:53:25.981" v="341" actId="1036"/>
          <ac:picMkLst>
            <pc:docMk/>
            <pc:sldMk cId="3936623806" sldId="279"/>
            <ac:picMk id="3" creationId="{046D54A4-C7D9-414E-B8F9-C2BD94AB9DBE}"/>
          </ac:picMkLst>
        </pc:picChg>
        <pc:picChg chg="del">
          <ac:chgData name="Adriano Borgatto" userId="e50a874dfa6d3f1a" providerId="LiveId" clId="{1CD991E0-3AFE-4B8C-8978-073C4D69A139}" dt="2022-03-20T10:52:41.632" v="325" actId="478"/>
          <ac:picMkLst>
            <pc:docMk/>
            <pc:sldMk cId="3936623806" sldId="279"/>
            <ac:picMk id="6" creationId="{679E53E8-6089-426B-BAE7-10E181CBC979}"/>
          </ac:picMkLst>
        </pc:picChg>
        <pc:picChg chg="add mod modCrop">
          <ac:chgData name="Adriano Borgatto" userId="e50a874dfa6d3f1a" providerId="LiveId" clId="{1CD991E0-3AFE-4B8C-8978-073C4D69A139}" dt="2022-03-20T10:54:37.543" v="346" actId="1076"/>
          <ac:picMkLst>
            <pc:docMk/>
            <pc:sldMk cId="3936623806" sldId="279"/>
            <ac:picMk id="8" creationId="{4B21CB3E-F837-4E36-BAC8-6E582F8D325A}"/>
          </ac:picMkLst>
        </pc:picChg>
        <pc:picChg chg="del">
          <ac:chgData name="Adriano Borgatto" userId="e50a874dfa6d3f1a" providerId="LiveId" clId="{1CD991E0-3AFE-4B8C-8978-073C4D69A139}" dt="2022-03-20T10:52:43.428" v="326" actId="478"/>
          <ac:picMkLst>
            <pc:docMk/>
            <pc:sldMk cId="3936623806" sldId="279"/>
            <ac:picMk id="10" creationId="{8758CF88-5E7A-4B4E-8D56-A1541F4FF717}"/>
          </ac:picMkLst>
        </pc:picChg>
        <pc:picChg chg="add mod modCrop">
          <ac:chgData name="Adriano Borgatto" userId="e50a874dfa6d3f1a" providerId="LiveId" clId="{1CD991E0-3AFE-4B8C-8978-073C4D69A139}" dt="2022-03-20T10:55:54.550" v="357" actId="1037"/>
          <ac:picMkLst>
            <pc:docMk/>
            <pc:sldMk cId="3936623806" sldId="279"/>
            <ac:picMk id="11" creationId="{E6A24EB4-0812-4045-84D1-2B5A37C6FB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962374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A308A3A4-8EFB-419B-BFAE-8E0D41FC1A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627" y="2076236"/>
            <a:ext cx="8351837" cy="224676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dirty="0"/>
              <a:t>Probabilidade e Estatística</a:t>
            </a:r>
            <a:br>
              <a:rPr lang="pt-BR" altLang="pt-BR" dirty="0"/>
            </a:br>
            <a:br>
              <a:rPr lang="pt-BR" altLang="pt-BR" sz="18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26</a:t>
            </a: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Distribuição Amostral e Estimação Pontual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DA38E3E-E9F0-425E-8C55-070E0645CC30}"/>
              </a:ext>
            </a:extLst>
          </p:cNvPr>
          <p:cNvSpPr/>
          <p:nvPr/>
        </p:nvSpPr>
        <p:spPr>
          <a:xfrm>
            <a:off x="2602862" y="142875"/>
            <a:ext cx="3879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Inferência Estatística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C2CAD6-74AD-4AF8-8DEB-B69F18D9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7573"/>
            <a:ext cx="8856984" cy="484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0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C75B4C0-12CF-44DC-83B6-8DB93F431D18}"/>
              </a:ext>
            </a:extLst>
          </p:cNvPr>
          <p:cNvSpPr/>
          <p:nvPr/>
        </p:nvSpPr>
        <p:spPr>
          <a:xfrm>
            <a:off x="2254241" y="87015"/>
            <a:ext cx="4576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Fazendo um Experimento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D7C9CF-984E-476C-A6B8-7EE4D0D0469F}"/>
              </a:ext>
            </a:extLst>
          </p:cNvPr>
          <p:cNvSpPr txBox="1"/>
          <p:nvPr/>
        </p:nvSpPr>
        <p:spPr bwMode="auto">
          <a:xfrm>
            <a:off x="179512" y="828001"/>
            <a:ext cx="8507288" cy="2246769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Char char="-"/>
              <a:defRPr/>
            </a:pPr>
            <a:r>
              <a:rPr lang="pt-BR" sz="2800" dirty="0">
                <a:solidFill>
                  <a:schemeClr val="tx1"/>
                </a:solidFill>
                <a:latin typeface="Calibri" pitchFamily="34" charset="0"/>
              </a:rPr>
              <a:t>Calcule o </a:t>
            </a:r>
            <a:r>
              <a:rPr lang="pt-BR" sz="2800" u="sng" dirty="0">
                <a:solidFill>
                  <a:schemeClr val="tx1"/>
                </a:solidFill>
                <a:latin typeface="Calibri" pitchFamily="34" charset="0"/>
              </a:rPr>
              <a:t>salário</a:t>
            </a:r>
            <a:r>
              <a:rPr lang="pt-BR" sz="2800" dirty="0">
                <a:solidFill>
                  <a:schemeClr val="tx1"/>
                </a:solidFill>
                <a:latin typeface="Calibri" pitchFamily="34" charset="0"/>
              </a:rPr>
              <a:t> médio de todos os indivíduos que estão no arquivo “</a:t>
            </a:r>
            <a:r>
              <a:rPr lang="pt-BR" sz="2800" dirty="0" err="1">
                <a:solidFill>
                  <a:schemeClr val="tx1"/>
                </a:solidFill>
                <a:latin typeface="Calibri" pitchFamily="34" charset="0"/>
              </a:rPr>
              <a:t>dados.RData</a:t>
            </a:r>
            <a:r>
              <a:rPr lang="pt-BR" sz="2800" dirty="0">
                <a:solidFill>
                  <a:schemeClr val="tx1"/>
                </a:solidFill>
                <a:latin typeface="Calibri" pitchFamily="34" charset="0"/>
              </a:rPr>
              <a:t>”</a:t>
            </a:r>
          </a:p>
          <a:p>
            <a:pPr marL="457200" indent="-457200">
              <a:buFontTx/>
              <a:buChar char="-"/>
              <a:defRPr/>
            </a:pPr>
            <a:r>
              <a:rPr lang="pt-BR" sz="2800" dirty="0">
                <a:solidFill>
                  <a:schemeClr val="tx1"/>
                </a:solidFill>
                <a:latin typeface="Calibri" pitchFamily="34" charset="0"/>
              </a:rPr>
              <a:t>Utilizando a sintaxe abaixo, calcule o </a:t>
            </a:r>
            <a:r>
              <a:rPr lang="pt-BR" sz="2800" u="sng" dirty="0">
                <a:solidFill>
                  <a:schemeClr val="tx1"/>
                </a:solidFill>
                <a:latin typeface="Calibri" pitchFamily="34" charset="0"/>
              </a:rPr>
              <a:t>salário</a:t>
            </a:r>
            <a:r>
              <a:rPr lang="pt-BR" sz="2800" dirty="0">
                <a:solidFill>
                  <a:schemeClr val="tx1"/>
                </a:solidFill>
                <a:latin typeface="Calibri" pitchFamily="34" charset="0"/>
              </a:rPr>
              <a:t> médio dos indivíduos em uma amostra de tamanho 10 e depois em uma amostra de tamanho 100.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77D1E4-938D-4CC7-84AB-3EBBDEDBAC93}"/>
              </a:ext>
            </a:extLst>
          </p:cNvPr>
          <p:cNvSpPr txBox="1"/>
          <p:nvPr/>
        </p:nvSpPr>
        <p:spPr>
          <a:xfrm>
            <a:off x="390364" y="3356992"/>
            <a:ext cx="79260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# AMOSTRA SIMPLES AO ACASO</a:t>
            </a:r>
          </a:p>
          <a:p>
            <a:r>
              <a:rPr lang="pt-BR" sz="2000" dirty="0" err="1"/>
              <a:t>library</a:t>
            </a:r>
            <a:r>
              <a:rPr lang="pt-BR" sz="2000" dirty="0"/>
              <a:t>(</a:t>
            </a:r>
            <a:r>
              <a:rPr lang="pt-BR" sz="2000" dirty="0" err="1"/>
              <a:t>sampling</a:t>
            </a:r>
            <a:r>
              <a:rPr lang="pt-BR" sz="2000" dirty="0"/>
              <a:t>)</a:t>
            </a:r>
          </a:p>
          <a:p>
            <a:r>
              <a:rPr lang="pt-BR" sz="2000" dirty="0" err="1"/>
              <a:t>dados$ID</a:t>
            </a:r>
            <a:r>
              <a:rPr lang="pt-BR" sz="2000" dirty="0"/>
              <a:t> &lt;- </a:t>
            </a:r>
            <a:r>
              <a:rPr lang="pt-BR" sz="2000" dirty="0" err="1"/>
              <a:t>seq</a:t>
            </a:r>
            <a:r>
              <a:rPr lang="pt-BR" sz="2000" dirty="0"/>
              <a:t>(1:nrow(dados))</a:t>
            </a:r>
          </a:p>
          <a:p>
            <a:r>
              <a:rPr lang="pt-BR" sz="2000" dirty="0"/>
              <a:t>Amostra &lt;- </a:t>
            </a:r>
            <a:r>
              <a:rPr lang="pt-BR" sz="2000" dirty="0" err="1"/>
              <a:t>strata</a:t>
            </a:r>
            <a:r>
              <a:rPr lang="pt-BR" sz="2000" dirty="0"/>
              <a:t>(dados, </a:t>
            </a:r>
            <a:r>
              <a:rPr lang="pt-BR" sz="2000" dirty="0" err="1"/>
              <a:t>size</a:t>
            </a:r>
            <a:r>
              <a:rPr lang="pt-BR" sz="2000" dirty="0"/>
              <a:t>=10, </a:t>
            </a:r>
            <a:r>
              <a:rPr lang="pt-BR" sz="2000" dirty="0" err="1"/>
              <a:t>method</a:t>
            </a:r>
            <a:r>
              <a:rPr lang="pt-BR" sz="2000" dirty="0"/>
              <a:t>="</a:t>
            </a:r>
            <a:r>
              <a:rPr lang="pt-BR" sz="2000" dirty="0" err="1"/>
              <a:t>srswor</a:t>
            </a:r>
            <a:r>
              <a:rPr lang="pt-BR" sz="2000" dirty="0"/>
              <a:t>")</a:t>
            </a:r>
          </a:p>
          <a:p>
            <a:r>
              <a:rPr lang="pt-BR" sz="2000" dirty="0" err="1"/>
              <a:t>colnames</a:t>
            </a:r>
            <a:r>
              <a:rPr lang="pt-BR" sz="2000" dirty="0"/>
              <a:t>(Amostra)[1] &lt;- 'ID'</a:t>
            </a:r>
          </a:p>
          <a:p>
            <a:r>
              <a:rPr lang="pt-BR" sz="2000" dirty="0"/>
              <a:t>ASA &lt;- merge(</a:t>
            </a:r>
            <a:r>
              <a:rPr lang="pt-BR" sz="2000" dirty="0" err="1"/>
              <a:t>Amostra,dados,by</a:t>
            </a:r>
            <a:r>
              <a:rPr lang="pt-BR" sz="2000" dirty="0"/>
              <a:t>='ID')</a:t>
            </a:r>
          </a:p>
          <a:p>
            <a:r>
              <a:rPr lang="pt-BR" sz="2000" dirty="0"/>
              <a:t>ASA &lt;- ASA[,-2]</a:t>
            </a:r>
          </a:p>
        </p:txBody>
      </p:sp>
    </p:spTree>
    <p:extLst>
      <p:ext uri="{BB962C8B-B14F-4D97-AF65-F5344CB8AC3E}">
        <p14:creationId xmlns:p14="http://schemas.microsoft.com/office/powerpoint/2010/main" val="31543556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07A9F12-2AF3-4927-9FA2-05D11AE7C8F5}"/>
              </a:ext>
            </a:extLst>
          </p:cNvPr>
          <p:cNvSpPr/>
          <p:nvPr/>
        </p:nvSpPr>
        <p:spPr bwMode="auto">
          <a:xfrm>
            <a:off x="468313" y="116632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pt-BR" sz="2400" b="1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Teorema Central do Limite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7A840C-C988-4B27-8F43-240705BE9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82"/>
          <a:stretch/>
        </p:blipFill>
        <p:spPr>
          <a:xfrm>
            <a:off x="3145133" y="892870"/>
            <a:ext cx="5897516" cy="5344442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A7672B-CCA0-44E0-A728-DA1BEC460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353" y="980728"/>
            <a:ext cx="3318520" cy="4497388"/>
          </a:xfrm>
        </p:spPr>
        <p:txBody>
          <a:bodyPr/>
          <a:lstStyle/>
          <a:p>
            <a:pPr marL="0" indent="0">
              <a:buNone/>
            </a:pPr>
            <a:r>
              <a:rPr lang="pt-BR" sz="2200" dirty="0"/>
              <a:t>Se a população original (x) tem uma distribuição qualquer com média</a:t>
            </a:r>
            <a:r>
              <a:rPr lang="pt-BR" sz="2200" dirty="0">
                <a:sym typeface="Symbol" panose="05050102010706020507" pitchFamily="18" charset="2"/>
              </a:rPr>
              <a:t></a:t>
            </a:r>
            <a:r>
              <a:rPr lang="pt-BR" sz="2200" b="1" dirty="0">
                <a:sym typeface="Symbol" panose="05050102010706020507" pitchFamily="18" charset="2"/>
              </a:rPr>
              <a:t></a:t>
            </a:r>
            <a:r>
              <a:rPr lang="pt-BR" sz="2200" dirty="0"/>
              <a:t> e variância </a:t>
            </a:r>
            <a:r>
              <a:rPr lang="pt-BR" sz="2200" b="1" dirty="0">
                <a:sym typeface="Symbol" panose="05050102010706020507" pitchFamily="18" charset="2"/>
              </a:rPr>
              <a:t>²</a:t>
            </a:r>
            <a:r>
              <a:rPr lang="pt-BR" sz="2200" dirty="0"/>
              <a:t>, para n “suficientemente grande” (</a:t>
            </a:r>
            <a:r>
              <a:rPr lang="pt-BR" sz="2200" i="1" dirty="0"/>
              <a:t>na prática, quando n&gt;30</a:t>
            </a:r>
            <a:r>
              <a:rPr lang="pt-BR" sz="2200" dirty="0"/>
              <a:t>), então ͞x tem distribuição aproximadamente Normal com média </a:t>
            </a:r>
            <a:r>
              <a:rPr lang="pt-BR" sz="2200" b="1" dirty="0">
                <a:sym typeface="Symbol" panose="05050102010706020507" pitchFamily="18" charset="2"/>
              </a:rPr>
              <a:t></a:t>
            </a:r>
            <a:r>
              <a:rPr lang="pt-BR" sz="2200" dirty="0"/>
              <a:t> e variância </a:t>
            </a:r>
            <a:r>
              <a:rPr lang="pt-BR" sz="2200" b="1" dirty="0">
                <a:sym typeface="Symbol" panose="05050102010706020507" pitchFamily="18" charset="2"/>
              </a:rPr>
              <a:t>²/n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23301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684EDCF-4197-4BD9-B92F-5356C6B4760C}"/>
              </a:ext>
            </a:extLst>
          </p:cNvPr>
          <p:cNvSpPr/>
          <p:nvPr/>
        </p:nvSpPr>
        <p:spPr bwMode="auto">
          <a:xfrm>
            <a:off x="468313" y="116632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pt-BR" sz="2400" b="1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Teorema Central do Limite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E63D3C-0500-49F2-9424-489B4CCD4797}"/>
              </a:ext>
            </a:extLst>
          </p:cNvPr>
          <p:cNvSpPr txBox="1"/>
          <p:nvPr/>
        </p:nvSpPr>
        <p:spPr>
          <a:xfrm>
            <a:off x="144016" y="836712"/>
            <a:ext cx="66602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# SIMULAÇÃO DO TEOREMA CENTRAL DO LIMITE</a:t>
            </a:r>
          </a:p>
          <a:p>
            <a:endParaRPr lang="pt-BR" sz="1600" dirty="0"/>
          </a:p>
          <a:p>
            <a:r>
              <a:rPr lang="pt-BR" sz="1600" dirty="0"/>
              <a:t># Dados originais</a:t>
            </a:r>
          </a:p>
          <a:p>
            <a:r>
              <a:rPr lang="pt-BR" sz="1600" dirty="0"/>
              <a:t>dados &lt;- </a:t>
            </a:r>
            <a:r>
              <a:rPr lang="pt-BR" sz="1600" dirty="0" err="1"/>
              <a:t>runif</a:t>
            </a:r>
            <a:r>
              <a:rPr lang="pt-BR" sz="1600" dirty="0"/>
              <a:t>(n=1000, min=45, </a:t>
            </a:r>
            <a:r>
              <a:rPr lang="pt-BR" sz="1600" dirty="0" err="1"/>
              <a:t>max</a:t>
            </a:r>
            <a:r>
              <a:rPr lang="pt-BR" sz="1600" dirty="0"/>
              <a:t>=95)</a:t>
            </a:r>
          </a:p>
          <a:p>
            <a:r>
              <a:rPr lang="pt-BR" sz="1600" dirty="0" err="1"/>
              <a:t>hist</a:t>
            </a:r>
            <a:r>
              <a:rPr lang="pt-BR" sz="1600" dirty="0"/>
              <a:t>(dados, </a:t>
            </a:r>
            <a:r>
              <a:rPr lang="pt-BR" sz="1600" dirty="0" err="1"/>
              <a:t>col</a:t>
            </a:r>
            <a:r>
              <a:rPr lang="pt-BR" sz="1600" dirty="0"/>
              <a:t>='</a:t>
            </a:r>
            <a:r>
              <a:rPr lang="pt-BR" sz="1600" dirty="0" err="1"/>
              <a:t>steelblue</a:t>
            </a:r>
            <a:r>
              <a:rPr lang="pt-BR" sz="1600" dirty="0"/>
              <a:t>', </a:t>
            </a:r>
            <a:r>
              <a:rPr lang="pt-BR" sz="1600" dirty="0" err="1"/>
              <a:t>main</a:t>
            </a:r>
            <a:r>
              <a:rPr lang="pt-BR" sz="1600" dirty="0"/>
              <a:t>='Histograma do Peso')</a:t>
            </a:r>
          </a:p>
          <a:p>
            <a:endParaRPr lang="pt-BR" sz="1600" dirty="0"/>
          </a:p>
          <a:p>
            <a:r>
              <a:rPr lang="pt-BR" sz="1600" dirty="0"/>
              <a:t># Retirar 10000 vezes uma amostra de tamanho 5</a:t>
            </a:r>
          </a:p>
          <a:p>
            <a:r>
              <a:rPr lang="pt-BR" sz="1600" dirty="0"/>
              <a:t>amostra5 &lt;- c()</a:t>
            </a:r>
          </a:p>
          <a:p>
            <a:r>
              <a:rPr lang="pt-BR" sz="1600" dirty="0"/>
              <a:t>n = 10000</a:t>
            </a:r>
          </a:p>
          <a:p>
            <a:r>
              <a:rPr lang="pt-BR" sz="1600" dirty="0"/>
              <a:t>for (i in 1:n){</a:t>
            </a:r>
          </a:p>
          <a:p>
            <a:r>
              <a:rPr lang="pt-BR" sz="1600" dirty="0"/>
              <a:t>amostra5[i] = </a:t>
            </a:r>
            <a:r>
              <a:rPr lang="pt-BR" sz="1600" dirty="0" err="1"/>
              <a:t>mean</a:t>
            </a:r>
            <a:r>
              <a:rPr lang="pt-BR" sz="1600" dirty="0"/>
              <a:t>(sample(dados, 5, </a:t>
            </a:r>
            <a:r>
              <a:rPr lang="pt-BR" sz="1600" dirty="0" err="1"/>
              <a:t>replace</a:t>
            </a:r>
            <a:r>
              <a:rPr lang="pt-BR" sz="1600" dirty="0"/>
              <a:t>=TRUE))</a:t>
            </a:r>
          </a:p>
          <a:p>
            <a:r>
              <a:rPr lang="pt-BR" sz="1600" dirty="0"/>
              <a:t>}</a:t>
            </a:r>
          </a:p>
          <a:p>
            <a:r>
              <a:rPr lang="pt-BR" sz="1600" dirty="0" err="1"/>
              <a:t>hist</a:t>
            </a:r>
            <a:r>
              <a:rPr lang="pt-BR" sz="1600" dirty="0"/>
              <a:t>(amostra5, </a:t>
            </a:r>
            <a:r>
              <a:rPr lang="pt-BR" sz="1600" dirty="0" err="1"/>
              <a:t>col</a:t>
            </a:r>
            <a:r>
              <a:rPr lang="pt-BR" sz="1600" dirty="0"/>
              <a:t>='</a:t>
            </a:r>
            <a:r>
              <a:rPr lang="pt-BR" sz="1600" dirty="0" err="1"/>
              <a:t>steelblue</a:t>
            </a:r>
            <a:r>
              <a:rPr lang="pt-BR" sz="1600" dirty="0"/>
              <a:t>', </a:t>
            </a:r>
            <a:r>
              <a:rPr lang="pt-BR" sz="1600" dirty="0" err="1"/>
              <a:t>main</a:t>
            </a:r>
            <a:r>
              <a:rPr lang="pt-BR" sz="1600" dirty="0"/>
              <a:t>='Histograma Amostra=5')</a:t>
            </a:r>
          </a:p>
          <a:p>
            <a:endParaRPr lang="pt-BR" sz="1600" dirty="0"/>
          </a:p>
          <a:p>
            <a:r>
              <a:rPr lang="pt-BR" sz="1600" dirty="0"/>
              <a:t># Retirar 10000 vezes uma amostra de tamanho 30</a:t>
            </a:r>
          </a:p>
          <a:p>
            <a:r>
              <a:rPr lang="pt-BR" sz="1600" dirty="0"/>
              <a:t>amostra30 &lt;- c()</a:t>
            </a:r>
          </a:p>
          <a:p>
            <a:r>
              <a:rPr lang="pt-BR" sz="1600" dirty="0"/>
              <a:t>n = 10000</a:t>
            </a:r>
          </a:p>
          <a:p>
            <a:r>
              <a:rPr lang="pt-BR" sz="1600" dirty="0"/>
              <a:t>for (i in 1:n){</a:t>
            </a:r>
          </a:p>
          <a:p>
            <a:r>
              <a:rPr lang="pt-BR" sz="1600" dirty="0"/>
              <a:t>amostra30[i] = </a:t>
            </a:r>
            <a:r>
              <a:rPr lang="pt-BR" sz="1600" dirty="0" err="1"/>
              <a:t>mean</a:t>
            </a:r>
            <a:r>
              <a:rPr lang="pt-BR" sz="1600" dirty="0"/>
              <a:t>(sample(dados, 30, </a:t>
            </a:r>
            <a:r>
              <a:rPr lang="pt-BR" sz="1600" dirty="0" err="1"/>
              <a:t>replace</a:t>
            </a:r>
            <a:r>
              <a:rPr lang="pt-BR" sz="1600" dirty="0"/>
              <a:t>=TRUE))</a:t>
            </a:r>
          </a:p>
          <a:p>
            <a:r>
              <a:rPr lang="pt-BR" sz="1600" dirty="0"/>
              <a:t>}</a:t>
            </a:r>
          </a:p>
          <a:p>
            <a:r>
              <a:rPr lang="pt-BR" sz="1600" dirty="0" err="1"/>
              <a:t>hist</a:t>
            </a:r>
            <a:r>
              <a:rPr lang="pt-BR" sz="1600" dirty="0"/>
              <a:t>(amostra30, </a:t>
            </a:r>
            <a:r>
              <a:rPr lang="pt-BR" sz="1600" dirty="0" err="1"/>
              <a:t>col</a:t>
            </a:r>
            <a:r>
              <a:rPr lang="pt-BR" sz="1600" dirty="0"/>
              <a:t>='</a:t>
            </a:r>
            <a:r>
              <a:rPr lang="pt-BR" sz="1600" dirty="0" err="1"/>
              <a:t>steelblue</a:t>
            </a:r>
            <a:r>
              <a:rPr lang="pt-BR" sz="1600" dirty="0"/>
              <a:t>', </a:t>
            </a:r>
            <a:r>
              <a:rPr lang="pt-BR" sz="1600" dirty="0" err="1"/>
              <a:t>main</a:t>
            </a:r>
            <a:r>
              <a:rPr lang="pt-BR" sz="1600" dirty="0"/>
              <a:t>='Histograma Amostra=30')</a:t>
            </a:r>
          </a:p>
        </p:txBody>
      </p:sp>
    </p:spTree>
    <p:extLst>
      <p:ext uri="{BB962C8B-B14F-4D97-AF65-F5344CB8AC3E}">
        <p14:creationId xmlns:p14="http://schemas.microsoft.com/office/powerpoint/2010/main" val="35709956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A3110CE-26AB-45F1-96F8-33681F5BFC58}"/>
              </a:ext>
            </a:extLst>
          </p:cNvPr>
          <p:cNvSpPr/>
          <p:nvPr/>
        </p:nvSpPr>
        <p:spPr bwMode="auto">
          <a:xfrm>
            <a:off x="468313" y="116632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pt-BR" sz="2400" b="1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Teorema Central do Limite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0B7C42-01D4-4FF8-A775-C4D3C78C1BE4}"/>
              </a:ext>
            </a:extLst>
          </p:cNvPr>
          <p:cNvSpPr txBox="1"/>
          <p:nvPr/>
        </p:nvSpPr>
        <p:spPr>
          <a:xfrm>
            <a:off x="216024" y="918582"/>
            <a:ext cx="60121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# SIMULAÇÃO DO TEOREMA CENTRAL DO LIMITE</a:t>
            </a:r>
          </a:p>
          <a:p>
            <a:r>
              <a:rPr lang="pt-BR" sz="1600" b="1" dirty="0"/>
              <a:t># continuação......</a:t>
            </a:r>
          </a:p>
          <a:p>
            <a:endParaRPr lang="pt-BR" sz="1600" dirty="0"/>
          </a:p>
          <a:p>
            <a:r>
              <a:rPr lang="pt-BR" sz="1600" dirty="0" err="1"/>
              <a:t>mean</a:t>
            </a:r>
            <a:r>
              <a:rPr lang="pt-BR" sz="1600" dirty="0"/>
              <a:t>(dados) </a:t>
            </a:r>
          </a:p>
          <a:p>
            <a:r>
              <a:rPr lang="pt-BR" sz="1600" dirty="0" err="1"/>
              <a:t>sd</a:t>
            </a:r>
            <a:r>
              <a:rPr lang="pt-BR" sz="1600" dirty="0"/>
              <a:t>(dados)</a:t>
            </a:r>
          </a:p>
          <a:p>
            <a:endParaRPr lang="pt-BR" sz="1600" dirty="0"/>
          </a:p>
          <a:p>
            <a:r>
              <a:rPr lang="pt-BR" sz="1600" dirty="0" err="1"/>
              <a:t>mean</a:t>
            </a:r>
            <a:r>
              <a:rPr lang="pt-BR" sz="1600" dirty="0"/>
              <a:t>(amostra5)</a:t>
            </a:r>
          </a:p>
          <a:p>
            <a:r>
              <a:rPr lang="pt-BR" sz="1600" dirty="0" err="1"/>
              <a:t>sd</a:t>
            </a:r>
            <a:r>
              <a:rPr lang="pt-BR" sz="1600" dirty="0"/>
              <a:t>(amostra5)</a:t>
            </a:r>
          </a:p>
          <a:p>
            <a:endParaRPr lang="pt-BR" sz="1600" dirty="0"/>
          </a:p>
          <a:p>
            <a:r>
              <a:rPr lang="pt-BR" sz="1600" dirty="0" err="1"/>
              <a:t>mean</a:t>
            </a:r>
            <a:r>
              <a:rPr lang="pt-BR" sz="1600" dirty="0"/>
              <a:t>(amostra30)</a:t>
            </a:r>
          </a:p>
          <a:p>
            <a:r>
              <a:rPr lang="pt-BR" sz="1600" dirty="0" err="1"/>
              <a:t>sd</a:t>
            </a:r>
            <a:r>
              <a:rPr lang="pt-BR" sz="1600" dirty="0"/>
              <a:t>(amostra30)</a:t>
            </a:r>
          </a:p>
        </p:txBody>
      </p:sp>
    </p:spTree>
    <p:extLst>
      <p:ext uri="{BB962C8B-B14F-4D97-AF65-F5344CB8AC3E}">
        <p14:creationId xmlns:p14="http://schemas.microsoft.com/office/powerpoint/2010/main" val="28990817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3DA8FC-D9B7-4CD3-8C46-8C7641ED31F2}"/>
              </a:ext>
            </a:extLst>
          </p:cNvPr>
          <p:cNvSpPr/>
          <p:nvPr/>
        </p:nvSpPr>
        <p:spPr>
          <a:xfrm>
            <a:off x="2480236" y="116632"/>
            <a:ext cx="4124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Intervalo de Confiança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32A902-2475-487B-BECA-43282FFD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7" y="797843"/>
            <a:ext cx="7972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7271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10390</TotalTime>
  <Words>384</Words>
  <Application>Microsoft Office PowerPoint</Application>
  <PresentationFormat>Apresentação na tela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Personalizar design</vt:lpstr>
      <vt:lpstr>Probabilidade e Estatística  Sistemas de Informação  Aula 26 Distribuição Amostral e Estimação Pontual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1023</cp:revision>
  <dcterms:created xsi:type="dcterms:W3CDTF">2005-11-03T13:11:02Z</dcterms:created>
  <dcterms:modified xsi:type="dcterms:W3CDTF">2023-05-25T17:25:18Z</dcterms:modified>
</cp:coreProperties>
</file>