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6785EAF8-92D6-4DCA-8378-185425EDB617}"/>
    <pc:docChg chg="modSld">
      <pc:chgData name="Adriano Borgatto" userId="e50a874dfa6d3f1a" providerId="LiveId" clId="{6785EAF8-92D6-4DCA-8378-185425EDB617}" dt="2022-09-12T13:53:00.940" v="4" actId="20577"/>
      <pc:docMkLst>
        <pc:docMk/>
      </pc:docMkLst>
      <pc:sldChg chg="modSp mod">
        <pc:chgData name="Adriano Borgatto" userId="e50a874dfa6d3f1a" providerId="LiveId" clId="{6785EAF8-92D6-4DCA-8378-185425EDB617}" dt="2022-09-12T13:53:00.940" v="4" actId="20577"/>
        <pc:sldMkLst>
          <pc:docMk/>
          <pc:sldMk cId="1032186233" sldId="291"/>
        </pc:sldMkLst>
        <pc:spChg chg="mod">
          <ac:chgData name="Adriano Borgatto" userId="e50a874dfa6d3f1a" providerId="LiveId" clId="{6785EAF8-92D6-4DCA-8378-185425EDB617}" dt="2022-09-12T13:53:00.940" v="4" actId="20577"/>
          <ac:spMkLst>
            <pc:docMk/>
            <pc:sldMk cId="1032186233" sldId="291"/>
            <ac:spMk id="3" creationId="{8D60390C-D1C6-127F-1A93-A5510A7B9FA4}"/>
          </ac:spMkLst>
        </pc:spChg>
      </pc:sldChg>
    </pc:docChg>
  </pc:docChgLst>
  <pc:docChgLst>
    <pc:chgData name="Adriano Borgatto" userId="e50a874dfa6d3f1a" providerId="LiveId" clId="{3FDE0485-2D2A-4FB4-8B97-3D0DF1724558}"/>
    <pc:docChg chg="undo custSel addSld delSld modSld">
      <pc:chgData name="Adriano Borgatto" userId="e50a874dfa6d3f1a" providerId="LiveId" clId="{3FDE0485-2D2A-4FB4-8B97-3D0DF1724558}" dt="2022-08-18T19:15:03.382" v="573" actId="27636"/>
      <pc:docMkLst>
        <pc:docMk/>
      </pc:docMkLst>
      <pc:sldChg chg="modSp mod">
        <pc:chgData name="Adriano Borgatto" userId="e50a874dfa6d3f1a" providerId="LiveId" clId="{3FDE0485-2D2A-4FB4-8B97-3D0DF1724558}" dt="2022-08-18T18:58:58.923" v="46" actId="20577"/>
        <pc:sldMkLst>
          <pc:docMk/>
          <pc:sldMk cId="0" sldId="256"/>
        </pc:sldMkLst>
        <pc:spChg chg="mod">
          <ac:chgData name="Adriano Borgatto" userId="e50a874dfa6d3f1a" providerId="LiveId" clId="{3FDE0485-2D2A-4FB4-8B97-3D0DF1724558}" dt="2022-08-18T18:58:58.923" v="46" actId="20577"/>
          <ac:spMkLst>
            <pc:docMk/>
            <pc:sldMk cId="0" sldId="256"/>
            <ac:spMk id="5" creationId="{FCFD5E23-D029-4346-AB11-C6AE0ADFF9BD}"/>
          </ac:spMkLst>
        </pc:spChg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0" sldId="264"/>
        </pc:sldMkLst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318573516" sldId="265"/>
        </pc:sldMkLst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2664844148" sldId="266"/>
        </pc:sldMkLst>
      </pc:sldChg>
      <pc:sldChg chg="addSp delSp modSp mod">
        <pc:chgData name="Adriano Borgatto" userId="e50a874dfa6d3f1a" providerId="LiveId" clId="{3FDE0485-2D2A-4FB4-8B97-3D0DF1724558}" dt="2022-08-18T19:00:42.702" v="120" actId="1076"/>
        <pc:sldMkLst>
          <pc:docMk/>
          <pc:sldMk cId="3927670067" sldId="277"/>
        </pc:sldMkLst>
        <pc:spChg chg="add del mod">
          <ac:chgData name="Adriano Borgatto" userId="e50a874dfa6d3f1a" providerId="LiveId" clId="{3FDE0485-2D2A-4FB4-8B97-3D0DF1724558}" dt="2022-08-18T19:00:18.069" v="104" actId="478"/>
          <ac:spMkLst>
            <pc:docMk/>
            <pc:sldMk cId="3927670067" sldId="277"/>
            <ac:spMk id="2" creationId="{2BEB8D93-FF77-7505-F84C-26A961CCCDC6}"/>
          </ac:spMkLst>
        </pc:spChg>
        <pc:spChg chg="add mod">
          <ac:chgData name="Adriano Borgatto" userId="e50a874dfa6d3f1a" providerId="LiveId" clId="{3FDE0485-2D2A-4FB4-8B97-3D0DF1724558}" dt="2022-08-18T19:00:42.702" v="120" actId="1076"/>
          <ac:spMkLst>
            <pc:docMk/>
            <pc:sldMk cId="3927670067" sldId="277"/>
            <ac:spMk id="3" creationId="{79399F7A-31B1-3906-21F5-20623EF4C81A}"/>
          </ac:spMkLst>
        </pc:spChg>
        <pc:spChg chg="add del mod">
          <ac:chgData name="Adriano Borgatto" userId="e50a874dfa6d3f1a" providerId="LiveId" clId="{3FDE0485-2D2A-4FB4-8B97-3D0DF1724558}" dt="2022-08-18T19:00:21.331" v="105" actId="478"/>
          <ac:spMkLst>
            <pc:docMk/>
            <pc:sldMk cId="3927670067" sldId="277"/>
            <ac:spMk id="4" creationId="{42980358-1792-9D65-5640-65B4BCCF50F9}"/>
          </ac:spMkLst>
        </pc:spChg>
        <pc:spChg chg="del">
          <ac:chgData name="Adriano Borgatto" userId="e50a874dfa6d3f1a" providerId="LiveId" clId="{3FDE0485-2D2A-4FB4-8B97-3D0DF1724558}" dt="2022-08-18T18:59:32.262" v="84" actId="478"/>
          <ac:spMkLst>
            <pc:docMk/>
            <pc:sldMk cId="3927670067" sldId="277"/>
            <ac:spMk id="6" creationId="{00000000-0000-0000-0000-000000000000}"/>
          </ac:spMkLst>
        </pc:spChg>
        <pc:spChg chg="mod">
          <ac:chgData name="Adriano Borgatto" userId="e50a874dfa6d3f1a" providerId="LiveId" clId="{3FDE0485-2D2A-4FB4-8B97-3D0DF1724558}" dt="2022-08-18T18:59:28.096" v="83" actId="20577"/>
          <ac:spMkLst>
            <pc:docMk/>
            <pc:sldMk cId="3927670067" sldId="277"/>
            <ac:spMk id="7" creationId="{00000000-0000-0000-0000-000000000000}"/>
          </ac:spMkLst>
        </pc:spChg>
        <pc:picChg chg="del">
          <ac:chgData name="Adriano Borgatto" userId="e50a874dfa6d3f1a" providerId="LiveId" clId="{3FDE0485-2D2A-4FB4-8B97-3D0DF1724558}" dt="2022-08-18T18:59:32.262" v="84" actId="478"/>
          <ac:picMkLst>
            <pc:docMk/>
            <pc:sldMk cId="3927670067" sldId="277"/>
            <ac:picMk id="13314" creationId="{00000000-0000-0000-0000-000000000000}"/>
          </ac:picMkLst>
        </pc:picChg>
      </pc:sldChg>
      <pc:sldChg chg="addSp modSp add mod">
        <pc:chgData name="Adriano Borgatto" userId="e50a874dfa6d3f1a" providerId="LiveId" clId="{3FDE0485-2D2A-4FB4-8B97-3D0DF1724558}" dt="2022-08-18T19:02:08.348" v="146" actId="20577"/>
        <pc:sldMkLst>
          <pc:docMk/>
          <pc:sldMk cId="2949149730" sldId="278"/>
        </pc:sldMkLst>
        <pc:spChg chg="add mod">
          <ac:chgData name="Adriano Borgatto" userId="e50a874dfa6d3f1a" providerId="LiveId" clId="{3FDE0485-2D2A-4FB4-8B97-3D0DF1724558}" dt="2022-08-18T19:02:08.348" v="146" actId="20577"/>
          <ac:spMkLst>
            <pc:docMk/>
            <pc:sldMk cId="2949149730" sldId="278"/>
            <ac:spMk id="2" creationId="{120B1895-BB07-43BB-2993-F7526C55A331}"/>
          </ac:spMkLst>
        </pc:spChg>
      </pc:sldChg>
      <pc:sldChg chg="addSp modSp add mod">
        <pc:chgData name="Adriano Borgatto" userId="e50a874dfa6d3f1a" providerId="LiveId" clId="{3FDE0485-2D2A-4FB4-8B97-3D0DF1724558}" dt="2022-08-18T19:02:02.678" v="145" actId="20577"/>
        <pc:sldMkLst>
          <pc:docMk/>
          <pc:sldMk cId="1506170206" sldId="279"/>
        </pc:sldMkLst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4" creationId="{C0495B68-A1F1-EAE3-D094-3B9C015015A7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6" creationId="{22B5C1EF-4837-7355-F064-509B0EBB1AF1}"/>
          </ac:spMkLst>
        </pc:spChg>
        <pc:spChg chg="mod">
          <ac:chgData name="Adriano Borgatto" userId="e50a874dfa6d3f1a" providerId="LiveId" clId="{3FDE0485-2D2A-4FB4-8B97-3D0DF1724558}" dt="2022-08-18T19:02:02.678" v="145" actId="20577"/>
          <ac:spMkLst>
            <pc:docMk/>
            <pc:sldMk cId="1506170206" sldId="279"/>
            <ac:spMk id="7" creationId="{00000000-0000-0000-0000-000000000000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9" creationId="{3BB532FE-F24F-E92F-D9AA-E86DB72A355D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11" creationId="{CDD556CC-B230-A312-B9E5-DDC4533675F5}"/>
          </ac:spMkLst>
        </pc:spChg>
        <pc:picChg chg="add mod">
          <ac:chgData name="Adriano Borgatto" userId="e50a874dfa6d3f1a" providerId="LiveId" clId="{3FDE0485-2D2A-4FB4-8B97-3D0DF1724558}" dt="2022-08-18T19:01:53.362" v="134" actId="1035"/>
          <ac:picMkLst>
            <pc:docMk/>
            <pc:sldMk cId="1506170206" sldId="279"/>
            <ac:picMk id="2" creationId="{98660150-89E3-0618-FCDB-C6936FDD29C8}"/>
          </ac:picMkLst>
        </pc:pic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3" creationId="{5B55C0DA-1B64-35F0-6BA6-DB539023FCD0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5" creationId="{C31D1D36-F075-061C-C7F0-D135B5791B2C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8" creationId="{B32DCB90-50E8-1BEB-B2A8-46F9CEF65F3A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10" creationId="{3DE45375-911C-CECF-EBCC-B222E5D44005}"/>
          </ac:cxnSpMkLst>
        </pc:cxnChg>
      </pc:sldChg>
      <pc:sldChg chg="addSp modSp add mod">
        <pc:chgData name="Adriano Borgatto" userId="e50a874dfa6d3f1a" providerId="LiveId" clId="{3FDE0485-2D2A-4FB4-8B97-3D0DF1724558}" dt="2022-08-18T19:02:33.009" v="184" actId="20577"/>
        <pc:sldMkLst>
          <pc:docMk/>
          <pc:sldMk cId="3309431709" sldId="280"/>
        </pc:sldMkLst>
        <pc:spChg chg="add mod">
          <ac:chgData name="Adriano Borgatto" userId="e50a874dfa6d3f1a" providerId="LiveId" clId="{3FDE0485-2D2A-4FB4-8B97-3D0DF1724558}" dt="2022-08-18T19:02:20.889" v="156" actId="1035"/>
          <ac:spMkLst>
            <pc:docMk/>
            <pc:sldMk cId="3309431709" sldId="280"/>
            <ac:spMk id="4" creationId="{25FDE8A2-2E80-AE5C-C063-3AFB58BE9540}"/>
          </ac:spMkLst>
        </pc:spChg>
        <pc:spChg chg="mod">
          <ac:chgData name="Adriano Borgatto" userId="e50a874dfa6d3f1a" providerId="LiveId" clId="{3FDE0485-2D2A-4FB4-8B97-3D0DF1724558}" dt="2022-08-18T19:02:33.009" v="184" actId="20577"/>
          <ac:spMkLst>
            <pc:docMk/>
            <pc:sldMk cId="3309431709" sldId="280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2:20.889" v="156" actId="1035"/>
          <ac:picMkLst>
            <pc:docMk/>
            <pc:sldMk cId="3309431709" sldId="280"/>
            <ac:picMk id="2" creationId="{D531FB9C-088E-B157-B337-F1839A4FFE27}"/>
          </ac:picMkLst>
        </pc:picChg>
        <pc:cxnChg chg="add mod">
          <ac:chgData name="Adriano Borgatto" userId="e50a874dfa6d3f1a" providerId="LiveId" clId="{3FDE0485-2D2A-4FB4-8B97-3D0DF1724558}" dt="2022-08-18T19:02:20.889" v="156" actId="1035"/>
          <ac:cxnSpMkLst>
            <pc:docMk/>
            <pc:sldMk cId="3309431709" sldId="280"/>
            <ac:cxnSpMk id="3" creationId="{D32E2253-F6B8-FA8E-0FB7-566C8D08D5F9}"/>
          </ac:cxnSpMkLst>
        </pc:cxnChg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3661190034" sldId="280"/>
        </pc:sldMkLst>
      </pc:sldChg>
      <pc:sldChg chg="addSp modSp add mod">
        <pc:chgData name="Adriano Borgatto" userId="e50a874dfa6d3f1a" providerId="LiveId" clId="{3FDE0485-2D2A-4FB4-8B97-3D0DF1724558}" dt="2022-08-18T19:02:54.805" v="216" actId="20577"/>
        <pc:sldMkLst>
          <pc:docMk/>
          <pc:sldMk cId="568300292" sldId="281"/>
        </pc:sldMkLst>
        <pc:spChg chg="add mod">
          <ac:chgData name="Adriano Borgatto" userId="e50a874dfa6d3f1a" providerId="LiveId" clId="{3FDE0485-2D2A-4FB4-8B97-3D0DF1724558}" dt="2022-08-18T19:02:45.631" v="196" actId="1035"/>
          <ac:spMkLst>
            <pc:docMk/>
            <pc:sldMk cId="568300292" sldId="281"/>
            <ac:spMk id="5" creationId="{3AA63C5B-F269-9EFB-D582-91C17B1494C9}"/>
          </ac:spMkLst>
        </pc:spChg>
        <pc:spChg chg="mod">
          <ac:chgData name="Adriano Borgatto" userId="e50a874dfa6d3f1a" providerId="LiveId" clId="{3FDE0485-2D2A-4FB4-8B97-3D0DF1724558}" dt="2022-08-18T19:02:54.805" v="216" actId="20577"/>
          <ac:spMkLst>
            <pc:docMk/>
            <pc:sldMk cId="568300292" sldId="281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2:45.631" v="196" actId="1035"/>
          <ac:picMkLst>
            <pc:docMk/>
            <pc:sldMk cId="568300292" sldId="281"/>
            <ac:picMk id="2" creationId="{3BB1F918-10E3-9B87-A237-D35C9AF88062}"/>
          </ac:picMkLst>
        </pc:picChg>
        <pc:cxnChg chg="add mod">
          <ac:chgData name="Adriano Borgatto" userId="e50a874dfa6d3f1a" providerId="LiveId" clId="{3FDE0485-2D2A-4FB4-8B97-3D0DF1724558}" dt="2022-08-18T19:02:45.631" v="196" actId="1035"/>
          <ac:cxnSpMkLst>
            <pc:docMk/>
            <pc:sldMk cId="568300292" sldId="281"/>
            <ac:cxnSpMk id="3" creationId="{A0827AF6-8938-E268-C4A8-92FA565D2A25}"/>
          </ac:cxnSpMkLst>
        </pc:cxnChg>
        <pc:cxnChg chg="add mod">
          <ac:chgData name="Adriano Borgatto" userId="e50a874dfa6d3f1a" providerId="LiveId" clId="{3FDE0485-2D2A-4FB4-8B97-3D0DF1724558}" dt="2022-08-18T19:02:45.631" v="196" actId="1035"/>
          <ac:cxnSpMkLst>
            <pc:docMk/>
            <pc:sldMk cId="568300292" sldId="281"/>
            <ac:cxnSpMk id="4" creationId="{FD7A7E74-5579-A55C-1B59-7391CD7B9166}"/>
          </ac:cxnSpMkLst>
        </pc:cxnChg>
      </pc:sldChg>
      <pc:sldChg chg="addSp modSp add mod">
        <pc:chgData name="Adriano Borgatto" userId="e50a874dfa6d3f1a" providerId="LiveId" clId="{3FDE0485-2D2A-4FB4-8B97-3D0DF1724558}" dt="2022-08-18T19:03:10.331" v="234" actId="20577"/>
        <pc:sldMkLst>
          <pc:docMk/>
          <pc:sldMk cId="2715835271" sldId="282"/>
        </pc:sldMkLst>
        <pc:spChg chg="add mod">
          <ac:chgData name="Adriano Borgatto" userId="e50a874dfa6d3f1a" providerId="LiveId" clId="{3FDE0485-2D2A-4FB4-8B97-3D0DF1724558}" dt="2022-08-18T19:03:02.994" v="217"/>
          <ac:spMkLst>
            <pc:docMk/>
            <pc:sldMk cId="2715835271" sldId="282"/>
            <ac:spMk id="4" creationId="{86F8F44A-3985-F786-9614-EF88FA13A01F}"/>
          </ac:spMkLst>
        </pc:spChg>
        <pc:spChg chg="mod">
          <ac:chgData name="Adriano Borgatto" userId="e50a874dfa6d3f1a" providerId="LiveId" clId="{3FDE0485-2D2A-4FB4-8B97-3D0DF1724558}" dt="2022-08-18T19:03:10.331" v="234" actId="20577"/>
          <ac:spMkLst>
            <pc:docMk/>
            <pc:sldMk cId="2715835271" sldId="282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02.994" v="217"/>
          <ac:picMkLst>
            <pc:docMk/>
            <pc:sldMk cId="2715835271" sldId="282"/>
            <ac:picMk id="2" creationId="{C2E422DE-EDD8-BB7C-9AE0-80A82B12889B}"/>
          </ac:picMkLst>
        </pc:picChg>
        <pc:cxnChg chg="add mod">
          <ac:chgData name="Adriano Borgatto" userId="e50a874dfa6d3f1a" providerId="LiveId" clId="{3FDE0485-2D2A-4FB4-8B97-3D0DF1724558}" dt="2022-08-18T19:03:02.994" v="217"/>
          <ac:cxnSpMkLst>
            <pc:docMk/>
            <pc:sldMk cId="2715835271" sldId="282"/>
            <ac:cxnSpMk id="3" creationId="{AD9439AA-F861-5398-0AAF-A6E38DCB4F3F}"/>
          </ac:cxnSpMkLst>
        </pc:cxnChg>
      </pc:sldChg>
      <pc:sldChg chg="addSp modSp add mod">
        <pc:chgData name="Adriano Borgatto" userId="e50a874dfa6d3f1a" providerId="LiveId" clId="{3FDE0485-2D2A-4FB4-8B97-3D0DF1724558}" dt="2022-08-18T19:03:30.044" v="258" actId="20577"/>
        <pc:sldMkLst>
          <pc:docMk/>
          <pc:sldMk cId="2847970064" sldId="283"/>
        </pc:sldMkLst>
        <pc:spChg chg="add mod">
          <ac:chgData name="Adriano Borgatto" userId="e50a874dfa6d3f1a" providerId="LiveId" clId="{3FDE0485-2D2A-4FB4-8B97-3D0DF1724558}" dt="2022-08-18T19:03:21.091" v="239" actId="1035"/>
          <ac:spMkLst>
            <pc:docMk/>
            <pc:sldMk cId="2847970064" sldId="283"/>
            <ac:spMk id="5" creationId="{4B287C87-4537-8F5E-E25F-77FFDC4C04A9}"/>
          </ac:spMkLst>
        </pc:spChg>
        <pc:spChg chg="mod">
          <ac:chgData name="Adriano Borgatto" userId="e50a874dfa6d3f1a" providerId="LiveId" clId="{3FDE0485-2D2A-4FB4-8B97-3D0DF1724558}" dt="2022-08-18T19:03:30.044" v="258" actId="20577"/>
          <ac:spMkLst>
            <pc:docMk/>
            <pc:sldMk cId="2847970064" sldId="283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21.091" v="239" actId="1035"/>
          <ac:picMkLst>
            <pc:docMk/>
            <pc:sldMk cId="2847970064" sldId="283"/>
            <ac:picMk id="2" creationId="{F41766B6-8CAD-FBDB-F824-A614C3782473}"/>
          </ac:picMkLst>
        </pc:picChg>
        <pc:cxnChg chg="add mod">
          <ac:chgData name="Adriano Borgatto" userId="e50a874dfa6d3f1a" providerId="LiveId" clId="{3FDE0485-2D2A-4FB4-8B97-3D0DF1724558}" dt="2022-08-18T19:03:21.091" v="239" actId="1035"/>
          <ac:cxnSpMkLst>
            <pc:docMk/>
            <pc:sldMk cId="2847970064" sldId="283"/>
            <ac:cxnSpMk id="3" creationId="{153C6305-B599-7C16-F3DD-DFD1B0A0C220}"/>
          </ac:cxnSpMkLst>
        </pc:cxnChg>
        <pc:cxnChg chg="add mod">
          <ac:chgData name="Adriano Borgatto" userId="e50a874dfa6d3f1a" providerId="LiveId" clId="{3FDE0485-2D2A-4FB4-8B97-3D0DF1724558}" dt="2022-08-18T19:03:21.091" v="239" actId="1035"/>
          <ac:cxnSpMkLst>
            <pc:docMk/>
            <pc:sldMk cId="2847970064" sldId="283"/>
            <ac:cxnSpMk id="4" creationId="{9B306A2E-2674-3D3B-F079-2AF697AAF343}"/>
          </ac:cxnSpMkLst>
        </pc:cxnChg>
      </pc:sldChg>
      <pc:sldChg chg="addSp modSp add mod">
        <pc:chgData name="Adriano Borgatto" userId="e50a874dfa6d3f1a" providerId="LiveId" clId="{3FDE0485-2D2A-4FB4-8B97-3D0DF1724558}" dt="2022-08-18T19:04:07.629" v="287" actId="20577"/>
        <pc:sldMkLst>
          <pc:docMk/>
          <pc:sldMk cId="694946409" sldId="284"/>
        </pc:sldMkLst>
        <pc:spChg chg="add mod">
          <ac:chgData name="Adriano Borgatto" userId="e50a874dfa6d3f1a" providerId="LiveId" clId="{3FDE0485-2D2A-4FB4-8B97-3D0DF1724558}" dt="2022-08-18T19:03:50.534" v="267"/>
          <ac:spMkLst>
            <pc:docMk/>
            <pc:sldMk cId="694946409" sldId="284"/>
            <ac:spMk id="3" creationId="{E2EBAEEB-6103-97D9-8D34-0129857223E9}"/>
          </ac:spMkLst>
        </pc:spChg>
        <pc:spChg chg="mod">
          <ac:chgData name="Adriano Borgatto" userId="e50a874dfa6d3f1a" providerId="LiveId" clId="{3FDE0485-2D2A-4FB4-8B97-3D0DF1724558}" dt="2022-08-18T19:04:07.629" v="287" actId="20577"/>
          <ac:spMkLst>
            <pc:docMk/>
            <pc:sldMk cId="694946409" sldId="284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50.534" v="267"/>
          <ac:picMkLst>
            <pc:docMk/>
            <pc:sldMk cId="694946409" sldId="284"/>
            <ac:picMk id="2" creationId="{B0B93BD7-D7DA-CD0E-1C16-CB7B15389618}"/>
          </ac:picMkLst>
        </pc:picChg>
      </pc:sldChg>
      <pc:sldChg chg="addSp modSp add mod">
        <pc:chgData name="Adriano Borgatto" userId="e50a874dfa6d3f1a" providerId="LiveId" clId="{3FDE0485-2D2A-4FB4-8B97-3D0DF1724558}" dt="2022-08-18T19:04:28.503" v="313" actId="1035"/>
        <pc:sldMkLst>
          <pc:docMk/>
          <pc:sldMk cId="2627734103" sldId="285"/>
        </pc:sldMkLst>
        <pc:spChg chg="add mod">
          <ac:chgData name="Adriano Borgatto" userId="e50a874dfa6d3f1a" providerId="LiveId" clId="{3FDE0485-2D2A-4FB4-8B97-3D0DF1724558}" dt="2022-08-18T19:04:28.503" v="313" actId="1035"/>
          <ac:spMkLst>
            <pc:docMk/>
            <pc:sldMk cId="2627734103" sldId="285"/>
            <ac:spMk id="2" creationId="{A51A9571-9F58-0AD5-C9C4-3E50BFFBA948}"/>
          </ac:spMkLst>
        </pc:spChg>
        <pc:spChg chg="mod">
          <ac:chgData name="Adriano Borgatto" userId="e50a874dfa6d3f1a" providerId="LiveId" clId="{3FDE0485-2D2A-4FB4-8B97-3D0DF1724558}" dt="2022-08-18T19:04:20.318" v="305" actId="20577"/>
          <ac:spMkLst>
            <pc:docMk/>
            <pc:sldMk cId="2627734103" sldId="28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3FDE0485-2D2A-4FB4-8B97-3D0DF1724558}" dt="2022-08-18T19:04:49.020" v="347" actId="1035"/>
        <pc:sldMkLst>
          <pc:docMk/>
          <pc:sldMk cId="1886251107" sldId="286"/>
        </pc:sldMkLst>
        <pc:spChg chg="add mod">
          <ac:chgData name="Adriano Borgatto" userId="e50a874dfa6d3f1a" providerId="LiveId" clId="{3FDE0485-2D2A-4FB4-8B97-3D0DF1724558}" dt="2022-08-18T19:04:49.020" v="347" actId="1035"/>
          <ac:spMkLst>
            <pc:docMk/>
            <pc:sldMk cId="1886251107" sldId="286"/>
            <ac:spMk id="2" creationId="{8966B6D6-211E-E34C-E607-341792FBFF24}"/>
          </ac:spMkLst>
        </pc:spChg>
        <pc:spChg chg="mod">
          <ac:chgData name="Adriano Borgatto" userId="e50a874dfa6d3f1a" providerId="LiveId" clId="{3FDE0485-2D2A-4FB4-8B97-3D0DF1724558}" dt="2022-08-18T19:04:41.095" v="332" actId="20577"/>
          <ac:spMkLst>
            <pc:docMk/>
            <pc:sldMk cId="1886251107" sldId="286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4:58.584" v="571" actId="27636"/>
        <pc:sldMkLst>
          <pc:docMk/>
          <pc:sldMk cId="872817058" sldId="287"/>
        </pc:sldMkLst>
        <pc:spChg chg="add del mod">
          <ac:chgData name="Adriano Borgatto" userId="e50a874dfa6d3f1a" providerId="LiveId" clId="{3FDE0485-2D2A-4FB4-8B97-3D0DF1724558}" dt="2022-08-18T19:06:59.030" v="442" actId="478"/>
          <ac:spMkLst>
            <pc:docMk/>
            <pc:sldMk cId="872817058" sldId="287"/>
            <ac:spMk id="2" creationId="{F86C09CE-F5D8-66EA-1250-62B6EA5A1FF4}"/>
          </ac:spMkLst>
        </pc:spChg>
        <pc:spChg chg="add del mod">
          <ac:chgData name="Adriano Borgatto" userId="e50a874dfa6d3f1a" providerId="LiveId" clId="{3FDE0485-2D2A-4FB4-8B97-3D0DF1724558}" dt="2022-08-18T19:07:02.747" v="443" actId="478"/>
          <ac:spMkLst>
            <pc:docMk/>
            <pc:sldMk cId="872817058" sldId="287"/>
            <ac:spMk id="3" creationId="{3185C501-F9E7-90FD-A794-72A00CFFAE1F}"/>
          </ac:spMkLst>
        </pc:spChg>
        <pc:spChg chg="add mod">
          <ac:chgData name="Adriano Borgatto" userId="e50a874dfa6d3f1a" providerId="LiveId" clId="{3FDE0485-2D2A-4FB4-8B97-3D0DF1724558}" dt="2022-08-18T19:14:58.584" v="571" actId="27636"/>
          <ac:spMkLst>
            <pc:docMk/>
            <pc:sldMk cId="872817058" sldId="287"/>
            <ac:spMk id="4" creationId="{1473DD4D-5BC8-2982-A326-747949456A5F}"/>
          </ac:spMkLst>
        </pc:spChg>
        <pc:spChg chg="mod">
          <ac:chgData name="Adriano Borgatto" userId="e50a874dfa6d3f1a" providerId="LiveId" clId="{3FDE0485-2D2A-4FB4-8B97-3D0DF1724558}" dt="2022-08-18T19:06:55.906" v="441" actId="20577"/>
          <ac:spMkLst>
            <pc:docMk/>
            <pc:sldMk cId="872817058" sldId="287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5:03.382" v="573" actId="27636"/>
        <pc:sldMkLst>
          <pc:docMk/>
          <pc:sldMk cId="2233924843" sldId="288"/>
        </pc:sldMkLst>
        <pc:spChg chg="add del mod">
          <ac:chgData name="Adriano Borgatto" userId="e50a874dfa6d3f1a" providerId="LiveId" clId="{3FDE0485-2D2A-4FB4-8B97-3D0DF1724558}" dt="2022-08-18T19:07:40.594" v="462" actId="478"/>
          <ac:spMkLst>
            <pc:docMk/>
            <pc:sldMk cId="2233924843" sldId="288"/>
            <ac:spMk id="2" creationId="{2D0FAD8B-36B0-1815-199D-072A9A2C3B15}"/>
          </ac:spMkLst>
        </pc:spChg>
        <pc:spChg chg="add del mod">
          <ac:chgData name="Adriano Borgatto" userId="e50a874dfa6d3f1a" providerId="LiveId" clId="{3FDE0485-2D2A-4FB4-8B97-3D0DF1724558}" dt="2022-08-18T19:07:42.616" v="463" actId="478"/>
          <ac:spMkLst>
            <pc:docMk/>
            <pc:sldMk cId="2233924843" sldId="288"/>
            <ac:spMk id="3" creationId="{31FEE2FB-C5F0-ABE4-B68D-E98BD3232D57}"/>
          </ac:spMkLst>
        </pc:spChg>
        <pc:spChg chg="add mod">
          <ac:chgData name="Adriano Borgatto" userId="e50a874dfa6d3f1a" providerId="LiveId" clId="{3FDE0485-2D2A-4FB4-8B97-3D0DF1724558}" dt="2022-08-18T19:15:03.382" v="573" actId="27636"/>
          <ac:spMkLst>
            <pc:docMk/>
            <pc:sldMk cId="2233924843" sldId="288"/>
            <ac:spMk id="4" creationId="{418F86B2-D381-EFEB-9F38-A666083285D9}"/>
          </ac:spMkLst>
        </pc:spChg>
        <pc:spChg chg="add mod">
          <ac:chgData name="Adriano Borgatto" userId="e50a874dfa6d3f1a" providerId="LiveId" clId="{3FDE0485-2D2A-4FB4-8B97-3D0DF1724558}" dt="2022-08-18T19:08:05.899" v="483"/>
          <ac:spMkLst>
            <pc:docMk/>
            <pc:sldMk cId="2233924843" sldId="288"/>
            <ac:spMk id="5" creationId="{022E8CAF-CB19-C3E8-3983-C606BB23C0A1}"/>
          </ac:spMkLst>
        </pc:spChg>
        <pc:spChg chg="del mod">
          <ac:chgData name="Adriano Borgatto" userId="e50a874dfa6d3f1a" providerId="LiveId" clId="{3FDE0485-2D2A-4FB4-8B97-3D0DF1724558}" dt="2022-08-18T19:08:04.981" v="482" actId="478"/>
          <ac:spMkLst>
            <pc:docMk/>
            <pc:sldMk cId="2233924843" sldId="288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2:59.949" v="559" actId="20577"/>
        <pc:sldMkLst>
          <pc:docMk/>
          <pc:sldMk cId="1868120488" sldId="289"/>
        </pc:sldMkLst>
        <pc:spChg chg="add del mod">
          <ac:chgData name="Adriano Borgatto" userId="e50a874dfa6d3f1a" providerId="LiveId" clId="{3FDE0485-2D2A-4FB4-8B97-3D0DF1724558}" dt="2022-08-18T19:08:25.525" v="488" actId="478"/>
          <ac:spMkLst>
            <pc:docMk/>
            <pc:sldMk cId="1868120488" sldId="289"/>
            <ac:spMk id="2" creationId="{C5BB30E6-3903-F95F-462A-003A318B19FF}"/>
          </ac:spMkLst>
        </pc:spChg>
        <pc:spChg chg="add mod">
          <ac:chgData name="Adriano Borgatto" userId="e50a874dfa6d3f1a" providerId="LiveId" clId="{3FDE0485-2D2A-4FB4-8B97-3D0DF1724558}" dt="2022-08-18T19:08:09.910" v="485"/>
          <ac:spMkLst>
            <pc:docMk/>
            <pc:sldMk cId="1868120488" sldId="289"/>
            <ac:spMk id="3" creationId="{BD1527BF-57C6-537E-8333-BE0D91EDB224}"/>
          </ac:spMkLst>
        </pc:spChg>
        <pc:spChg chg="add del mod">
          <ac:chgData name="Adriano Borgatto" userId="e50a874dfa6d3f1a" providerId="LiveId" clId="{3FDE0485-2D2A-4FB4-8B97-3D0DF1724558}" dt="2022-08-18T19:08:28.207" v="489" actId="478"/>
          <ac:spMkLst>
            <pc:docMk/>
            <pc:sldMk cId="1868120488" sldId="289"/>
            <ac:spMk id="4" creationId="{00510D8C-B203-CC46-64E3-B2204CDC3511}"/>
          </ac:spMkLst>
        </pc:spChg>
        <pc:spChg chg="add mod">
          <ac:chgData name="Adriano Borgatto" userId="e50a874dfa6d3f1a" providerId="LiveId" clId="{3FDE0485-2D2A-4FB4-8B97-3D0DF1724558}" dt="2022-08-18T19:12:59.949" v="559" actId="20577"/>
          <ac:spMkLst>
            <pc:docMk/>
            <pc:sldMk cId="1868120488" sldId="289"/>
            <ac:spMk id="5" creationId="{675E375D-90CF-7AF5-712D-9C1EA1C01F15}"/>
          </ac:spMkLst>
        </pc:spChg>
        <pc:spChg chg="del mod">
          <ac:chgData name="Adriano Borgatto" userId="e50a874dfa6d3f1a" providerId="LiveId" clId="{3FDE0485-2D2A-4FB4-8B97-3D0DF1724558}" dt="2022-08-18T19:08:09.023" v="484" actId="478"/>
          <ac:spMkLst>
            <pc:docMk/>
            <pc:sldMk cId="1868120488" sldId="28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3:07.760" v="566" actId="20577"/>
        <pc:sldMkLst>
          <pc:docMk/>
          <pc:sldMk cId="3956914537" sldId="290"/>
        </pc:sldMkLst>
        <pc:spChg chg="add mod">
          <ac:chgData name="Adriano Borgatto" userId="e50a874dfa6d3f1a" providerId="LiveId" clId="{3FDE0485-2D2A-4FB4-8B97-3D0DF1724558}" dt="2022-08-18T19:08:14.168" v="487"/>
          <ac:spMkLst>
            <pc:docMk/>
            <pc:sldMk cId="3956914537" sldId="290"/>
            <ac:spMk id="2" creationId="{BE17846F-1707-D096-22B9-12B1C7C3D98A}"/>
          </ac:spMkLst>
        </pc:spChg>
        <pc:spChg chg="add mod">
          <ac:chgData name="Adriano Borgatto" userId="e50a874dfa6d3f1a" providerId="LiveId" clId="{3FDE0485-2D2A-4FB4-8B97-3D0DF1724558}" dt="2022-08-18T19:13:07.760" v="566" actId="20577"/>
          <ac:spMkLst>
            <pc:docMk/>
            <pc:sldMk cId="3956914537" sldId="290"/>
            <ac:spMk id="3" creationId="{0869F5D0-FD0C-561C-0E0A-709407DDCFFE}"/>
          </ac:spMkLst>
        </pc:spChg>
        <pc:spChg chg="del">
          <ac:chgData name="Adriano Borgatto" userId="e50a874dfa6d3f1a" providerId="LiveId" clId="{3FDE0485-2D2A-4FB4-8B97-3D0DF1724558}" dt="2022-08-18T19:08:13.551" v="486" actId="478"/>
          <ac:spMkLst>
            <pc:docMk/>
            <pc:sldMk cId="3956914537" sldId="290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3FDE0485-2D2A-4FB4-8B97-3D0DF1724558}" dt="2022-08-18T19:09:32.883" v="552" actId="20577"/>
        <pc:sldMkLst>
          <pc:docMk/>
          <pc:sldMk cId="1032186233" sldId="291"/>
        </pc:sldMkLst>
        <pc:spChg chg="add mod">
          <ac:chgData name="Adriano Borgatto" userId="e50a874dfa6d3f1a" providerId="LiveId" clId="{3FDE0485-2D2A-4FB4-8B97-3D0DF1724558}" dt="2022-08-18T19:09:20.740" v="520" actId="27636"/>
          <ac:spMkLst>
            <pc:docMk/>
            <pc:sldMk cId="1032186233" sldId="291"/>
            <ac:spMk id="2" creationId="{48E50796-E8E3-2F8F-D813-7116A9B5B04F}"/>
          </ac:spMkLst>
        </pc:spChg>
        <pc:spChg chg="add mod">
          <ac:chgData name="Adriano Borgatto" userId="e50a874dfa6d3f1a" providerId="LiveId" clId="{3FDE0485-2D2A-4FB4-8B97-3D0DF1724558}" dt="2022-08-18T19:09:06.494" v="509"/>
          <ac:spMkLst>
            <pc:docMk/>
            <pc:sldMk cId="1032186233" sldId="291"/>
            <ac:spMk id="3" creationId="{8D60390C-D1C6-127F-1A93-A5510A7B9FA4}"/>
          </ac:spMkLst>
        </pc:spChg>
        <pc:spChg chg="mod">
          <ac:chgData name="Adriano Borgatto" userId="e50a874dfa6d3f1a" providerId="LiveId" clId="{3FDE0485-2D2A-4FB4-8B97-3D0DF1724558}" dt="2022-08-18T19:09:32.883" v="552" actId="20577"/>
          <ac:spMkLst>
            <pc:docMk/>
            <pc:sldMk cId="1032186233" sldId="291"/>
            <ac:spMk id="7" creationId="{00000000-0000-0000-0000-000000000000}"/>
          </ac:spMkLst>
        </pc:spChg>
      </pc:sldChg>
      <pc:sldChg chg="add del">
        <pc:chgData name="Adriano Borgatto" userId="e50a874dfa6d3f1a" providerId="LiveId" clId="{3FDE0485-2D2A-4FB4-8B97-3D0DF1724558}" dt="2022-08-18T19:08:58.377" v="508" actId="47"/>
        <pc:sldMkLst>
          <pc:docMk/>
          <pc:sldMk cId="501512705" sldId="292"/>
        </pc:sldMkLst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F1B6C08F-135D-410A-A03C-F70A553E7A4D}"/>
    <pc:docChg chg="undo custSel addSld delSld modSld sldOrd">
      <pc:chgData name="Adriano Borgatto" userId="e50a874dfa6d3f1a" providerId="LiveId" clId="{F1B6C08F-135D-410A-A03C-F70A553E7A4D}" dt="2022-04-30T13:56:21.601" v="694" actId="20577"/>
      <pc:docMkLst>
        <pc:docMk/>
      </pc:docMkLst>
      <pc:sldChg chg="addSp delSp modSp mod">
        <pc:chgData name="Adriano Borgatto" userId="e50a874dfa6d3f1a" providerId="LiveId" clId="{F1B6C08F-135D-410A-A03C-F70A553E7A4D}" dt="2022-03-25T11:55:29.507" v="21" actId="20577"/>
        <pc:sldMkLst>
          <pc:docMk/>
          <pc:sldMk cId="0" sldId="256"/>
        </pc:sldMkLst>
        <pc:spChg chg="add del mod">
          <ac:chgData name="Adriano Borgatto" userId="e50a874dfa6d3f1a" providerId="LiveId" clId="{F1B6C08F-135D-410A-A03C-F70A553E7A4D}" dt="2022-03-25T11:54:58.530" v="1" actId="478"/>
          <ac:spMkLst>
            <pc:docMk/>
            <pc:sldMk cId="0" sldId="256"/>
            <ac:spMk id="2" creationId="{935C9851-EFB7-47D4-A301-11B6DF4F1A02}"/>
          </ac:spMkLst>
        </pc:spChg>
        <pc:spChg chg="add mod">
          <ac:chgData name="Adriano Borgatto" userId="e50a874dfa6d3f1a" providerId="LiveId" clId="{F1B6C08F-135D-410A-A03C-F70A553E7A4D}" dt="2022-03-25T11:55:29.507" v="21" actId="20577"/>
          <ac:spMkLst>
            <pc:docMk/>
            <pc:sldMk cId="0" sldId="256"/>
            <ac:spMk id="5" creationId="{FCFD5E23-D029-4346-AB11-C6AE0ADFF9BD}"/>
          </ac:spMkLst>
        </pc:spChg>
        <pc:spChg chg="del">
          <ac:chgData name="Adriano Borgatto" userId="e50a874dfa6d3f1a" providerId="LiveId" clId="{F1B6C08F-135D-410A-A03C-F70A553E7A4D}" dt="2022-03-25T11:54:54.771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F1B6C08F-135D-410A-A03C-F70A553E7A4D}" dt="2022-03-25T11:55:36.734" v="22" actId="47"/>
        <pc:sldMkLst>
          <pc:docMk/>
          <pc:sldMk cId="0" sldId="258"/>
        </pc:sldMkLst>
      </pc:sldChg>
      <pc:sldChg chg="addSp delSp modSp mod">
        <pc:chgData name="Adriano Borgatto" userId="e50a874dfa6d3f1a" providerId="LiveId" clId="{F1B6C08F-135D-410A-A03C-F70A553E7A4D}" dt="2022-03-25T11:56:42.040" v="69" actId="20577"/>
        <pc:sldMkLst>
          <pc:docMk/>
          <pc:sldMk cId="318573516" sldId="265"/>
        </pc:sldMkLst>
        <pc:spChg chg="add mod">
          <ac:chgData name="Adriano Borgatto" userId="e50a874dfa6d3f1a" providerId="LiveId" clId="{F1B6C08F-135D-410A-A03C-F70A553E7A4D}" dt="2022-03-25T11:56:42.040" v="69" actId="20577"/>
          <ac:spMkLst>
            <pc:docMk/>
            <pc:sldMk cId="318573516" sldId="265"/>
            <ac:spMk id="7" creationId="{3041F828-AEE7-45F8-BE9B-4104EA1A1A93}"/>
          </ac:spMkLst>
        </pc:spChg>
        <pc:picChg chg="mod">
          <ac:chgData name="Adriano Borgatto" userId="e50a874dfa6d3f1a" providerId="LiveId" clId="{F1B6C08F-135D-410A-A03C-F70A553E7A4D}" dt="2022-03-25T11:56:20.180" v="27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F1B6C08F-135D-410A-A03C-F70A553E7A4D}" dt="2022-03-25T11:56:13.426" v="26" actId="1076"/>
          <ac:picMkLst>
            <pc:docMk/>
            <pc:sldMk cId="318573516" sldId="265"/>
            <ac:picMk id="15362" creationId="{00000000-0000-0000-0000-000000000000}"/>
          </ac:picMkLst>
        </pc:picChg>
        <pc:picChg chg="del">
          <ac:chgData name="Adriano Borgatto" userId="e50a874dfa6d3f1a" providerId="LiveId" clId="{F1B6C08F-135D-410A-A03C-F70A553E7A4D}" dt="2022-03-25T11:55:49.888" v="23" actId="478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F1B6C08F-135D-410A-A03C-F70A553E7A4D}" dt="2022-04-30T13:51:42.694" v="337" actId="20577"/>
        <pc:sldMkLst>
          <pc:docMk/>
          <pc:sldMk cId="2664844148" sldId="266"/>
        </pc:sldMkLst>
        <pc:spChg chg="mod">
          <ac:chgData name="Adriano Borgatto" userId="e50a874dfa6d3f1a" providerId="LiveId" clId="{F1B6C08F-135D-410A-A03C-F70A553E7A4D}" dt="2022-04-30T13:51:42.694" v="337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del">
        <pc:chgData name="Adriano Borgatto" userId="e50a874dfa6d3f1a" providerId="LiveId" clId="{F1B6C08F-135D-410A-A03C-F70A553E7A4D}" dt="2022-03-25T11:56:52.701" v="70" actId="47"/>
        <pc:sldMkLst>
          <pc:docMk/>
          <pc:sldMk cId="2498204887" sldId="267"/>
        </pc:sldMkLst>
      </pc:sldChg>
      <pc:sldChg chg="del">
        <pc:chgData name="Adriano Borgatto" userId="e50a874dfa6d3f1a" providerId="LiveId" clId="{F1B6C08F-135D-410A-A03C-F70A553E7A4D}" dt="2022-03-25T11:56:58.445" v="71" actId="47"/>
        <pc:sldMkLst>
          <pc:docMk/>
          <pc:sldMk cId="2079912103" sldId="268"/>
        </pc:sldMkLst>
      </pc:sldChg>
      <pc:sldChg chg="del">
        <pc:chgData name="Adriano Borgatto" userId="e50a874dfa6d3f1a" providerId="LiveId" clId="{F1B6C08F-135D-410A-A03C-F70A553E7A4D}" dt="2022-03-25T11:56:59.617" v="72" actId="47"/>
        <pc:sldMkLst>
          <pc:docMk/>
          <pc:sldMk cId="1971199154" sldId="271"/>
        </pc:sldMkLst>
      </pc:sldChg>
      <pc:sldChg chg="del">
        <pc:chgData name="Adriano Borgatto" userId="e50a874dfa6d3f1a" providerId="LiveId" clId="{F1B6C08F-135D-410A-A03C-F70A553E7A4D}" dt="2022-03-25T11:57:00.85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F1B6C08F-135D-410A-A03C-F70A553E7A4D}" dt="2022-03-25T11:57:02.382" v="76" actId="47"/>
        <pc:sldMkLst>
          <pc:docMk/>
          <pc:sldMk cId="14289791" sldId="273"/>
        </pc:sldMkLst>
      </pc:sldChg>
      <pc:sldChg chg="del">
        <pc:chgData name="Adriano Borgatto" userId="e50a874dfa6d3f1a" providerId="LiveId" clId="{F1B6C08F-135D-410A-A03C-F70A553E7A4D}" dt="2022-03-25T11:57:03.694" v="77" actId="47"/>
        <pc:sldMkLst>
          <pc:docMk/>
          <pc:sldMk cId="1838051365" sldId="274"/>
        </pc:sldMkLst>
      </pc:sldChg>
      <pc:sldChg chg="del">
        <pc:chgData name="Adriano Borgatto" userId="e50a874dfa6d3f1a" providerId="LiveId" clId="{F1B6C08F-135D-410A-A03C-F70A553E7A4D}" dt="2022-03-25T11:57:06.522" v="78" actId="47"/>
        <pc:sldMkLst>
          <pc:docMk/>
          <pc:sldMk cId="2021863983" sldId="275"/>
        </pc:sldMkLst>
      </pc:sldChg>
      <pc:sldChg chg="addSp delSp modSp add mod">
        <pc:chgData name="Adriano Borgatto" userId="e50a874dfa6d3f1a" providerId="LiveId" clId="{F1B6C08F-135D-410A-A03C-F70A553E7A4D}" dt="2022-03-25T13:33:04.821" v="224" actId="6549"/>
        <pc:sldMkLst>
          <pc:docMk/>
          <pc:sldMk cId="45625543" sldId="278"/>
        </pc:sldMkLst>
        <pc:spChg chg="add del mod">
          <ac:chgData name="Adriano Borgatto" userId="e50a874dfa6d3f1a" providerId="LiveId" clId="{F1B6C08F-135D-410A-A03C-F70A553E7A4D}" dt="2022-03-25T13:14:56.187" v="131" actId="478"/>
          <ac:spMkLst>
            <pc:docMk/>
            <pc:sldMk cId="45625543" sldId="278"/>
            <ac:spMk id="2" creationId="{495A3F98-23FF-4287-9745-E348F8E84E2D}"/>
          </ac:spMkLst>
        </pc:spChg>
        <pc:spChg chg="add del mod">
          <ac:chgData name="Adriano Borgatto" userId="e50a874dfa6d3f1a" providerId="LiveId" clId="{F1B6C08F-135D-410A-A03C-F70A553E7A4D}" dt="2022-03-25T13:15:09.346" v="134" actId="478"/>
          <ac:spMkLst>
            <pc:docMk/>
            <pc:sldMk cId="45625543" sldId="278"/>
            <ac:spMk id="3" creationId="{B12F09E5-331F-488B-9B5D-2B2440C419F9}"/>
          </ac:spMkLst>
        </pc:spChg>
        <pc:spChg chg="del">
          <ac:chgData name="Adriano Borgatto" userId="e50a874dfa6d3f1a" providerId="LiveId" clId="{F1B6C08F-135D-410A-A03C-F70A553E7A4D}" dt="2022-03-25T13:13:54.024" v="84" actId="478"/>
          <ac:spMkLst>
            <pc:docMk/>
            <pc:sldMk cId="45625543" sldId="278"/>
            <ac:spMk id="4" creationId="{00000000-0000-0000-0000-000000000000}"/>
          </ac:spMkLst>
        </pc:spChg>
        <pc:spChg chg="mod">
          <ac:chgData name="Adriano Borgatto" userId="e50a874dfa6d3f1a" providerId="LiveId" clId="{F1B6C08F-135D-410A-A03C-F70A553E7A4D}" dt="2022-03-25T13:14:16.001" v="125" actId="6549"/>
          <ac:spMkLst>
            <pc:docMk/>
            <pc:sldMk cId="45625543" sldId="278"/>
            <ac:spMk id="5" creationId="{00000000-0000-0000-0000-000000000000}"/>
          </ac:spMkLst>
        </pc:spChg>
        <pc:spChg chg="del mod">
          <ac:chgData name="Adriano Borgatto" userId="e50a874dfa6d3f1a" providerId="LiveId" clId="{F1B6C08F-135D-410A-A03C-F70A553E7A4D}" dt="2022-03-25T13:13:49.652" v="83" actId="478"/>
          <ac:spMkLst>
            <pc:docMk/>
            <pc:sldMk cId="45625543" sldId="278"/>
            <ac:spMk id="7" creationId="{3041F828-AEE7-45F8-BE9B-4104EA1A1A93}"/>
          </ac:spMkLst>
        </pc:spChg>
        <pc:spChg chg="add del">
          <ac:chgData name="Adriano Borgatto" userId="e50a874dfa6d3f1a" providerId="LiveId" clId="{F1B6C08F-135D-410A-A03C-F70A553E7A4D}" dt="2022-03-25T13:15:09.346" v="134" actId="478"/>
          <ac:spMkLst>
            <pc:docMk/>
            <pc:sldMk cId="45625543" sldId="278"/>
            <ac:spMk id="8" creationId="{8342CC58-AF06-44DC-B30D-0A342597DCF8}"/>
          </ac:spMkLst>
        </pc:spChg>
        <pc:spChg chg="add mod">
          <ac:chgData name="Adriano Borgatto" userId="e50a874dfa6d3f1a" providerId="LiveId" clId="{F1B6C08F-135D-410A-A03C-F70A553E7A4D}" dt="2022-03-25T13:33:04.821" v="224" actId="6549"/>
          <ac:spMkLst>
            <pc:docMk/>
            <pc:sldMk cId="45625543" sldId="278"/>
            <ac:spMk id="11" creationId="{DF6AA8D7-FCB9-4F2A-A2A2-2B7CB7607B75}"/>
          </ac:spMkLst>
        </pc:spChg>
        <pc:picChg chg="del mod">
          <ac:chgData name="Adriano Borgatto" userId="e50a874dfa6d3f1a" providerId="LiveId" clId="{F1B6C08F-135D-410A-A03C-F70A553E7A4D}" dt="2022-03-25T13:13:46.448" v="81" actId="478"/>
          <ac:picMkLst>
            <pc:docMk/>
            <pc:sldMk cId="45625543" sldId="278"/>
            <ac:picMk id="6" creationId="{7FD26A7B-E4D4-4346-AB9B-F66497253DE6}"/>
          </ac:picMkLst>
        </pc:picChg>
        <pc:picChg chg="del mod">
          <ac:chgData name="Adriano Borgatto" userId="e50a874dfa6d3f1a" providerId="LiveId" clId="{F1B6C08F-135D-410A-A03C-F70A553E7A4D}" dt="2022-03-25T13:13:46.448" v="81" actId="478"/>
          <ac:picMkLst>
            <pc:docMk/>
            <pc:sldMk cId="45625543" sldId="278"/>
            <ac:picMk id="15362" creationId="{00000000-0000-0000-0000-000000000000}"/>
          </ac:picMkLst>
        </pc:picChg>
      </pc:sldChg>
      <pc:sldChg chg="del">
        <pc:chgData name="Adriano Borgatto" userId="e50a874dfa6d3f1a" providerId="LiveId" clId="{F1B6C08F-135D-410A-A03C-F70A553E7A4D}" dt="2022-03-25T11:57:00.257" v="73" actId="47"/>
        <pc:sldMkLst>
          <pc:docMk/>
          <pc:sldMk cId="1462569087" sldId="278"/>
        </pc:sldMkLst>
      </pc:sldChg>
      <pc:sldChg chg="modSp add mod ord">
        <pc:chgData name="Adriano Borgatto" userId="e50a874dfa6d3f1a" providerId="LiveId" clId="{F1B6C08F-135D-410A-A03C-F70A553E7A4D}" dt="2022-03-25T13:33:36.297" v="227"/>
        <pc:sldMkLst>
          <pc:docMk/>
          <pc:sldMk cId="3518826041" sldId="279"/>
        </pc:sldMkLst>
        <pc:spChg chg="mod">
          <ac:chgData name="Adriano Borgatto" userId="e50a874dfa6d3f1a" providerId="LiveId" clId="{F1B6C08F-135D-410A-A03C-F70A553E7A4D}" dt="2022-03-25T13:19:54.295" v="221" actId="20577"/>
          <ac:spMkLst>
            <pc:docMk/>
            <pc:sldMk cId="3518826041" sldId="279"/>
            <ac:spMk id="5" creationId="{00000000-0000-0000-0000-000000000000}"/>
          </ac:spMkLst>
        </pc:spChg>
        <pc:spChg chg="mod">
          <ac:chgData name="Adriano Borgatto" userId="e50a874dfa6d3f1a" providerId="LiveId" clId="{F1B6C08F-135D-410A-A03C-F70A553E7A4D}" dt="2022-03-25T13:33:36.297" v="227"/>
          <ac:spMkLst>
            <pc:docMk/>
            <pc:sldMk cId="3518826041" sldId="279"/>
            <ac:spMk id="11" creationId="{DF6AA8D7-FCB9-4F2A-A2A2-2B7CB7607B75}"/>
          </ac:spMkLst>
        </pc:spChg>
      </pc:sldChg>
      <pc:sldChg chg="del">
        <pc:chgData name="Adriano Borgatto" userId="e50a874dfa6d3f1a" providerId="LiveId" clId="{F1B6C08F-135D-410A-A03C-F70A553E7A4D}" dt="2022-03-25T11:57:01.726" v="75" actId="47"/>
        <pc:sldMkLst>
          <pc:docMk/>
          <pc:sldMk cId="3936623806" sldId="279"/>
        </pc:sldMkLst>
      </pc:sldChg>
      <pc:sldChg chg="addSp delSp modSp add mod">
        <pc:chgData name="Adriano Borgatto" userId="e50a874dfa6d3f1a" providerId="LiveId" clId="{F1B6C08F-135D-410A-A03C-F70A553E7A4D}" dt="2022-04-30T13:56:21.601" v="694" actId="20577"/>
        <pc:sldMkLst>
          <pc:docMk/>
          <pc:sldMk cId="3661190034" sldId="280"/>
        </pc:sldMkLst>
        <pc:spChg chg="add mod">
          <ac:chgData name="Adriano Borgatto" userId="e50a874dfa6d3f1a" providerId="LiveId" clId="{F1B6C08F-135D-410A-A03C-F70A553E7A4D}" dt="2022-04-30T13:56:21.601" v="694" actId="20577"/>
          <ac:spMkLst>
            <pc:docMk/>
            <pc:sldMk cId="3661190034" sldId="280"/>
            <ac:spMk id="4" creationId="{113EAF6E-9910-41C1-BCD4-F378766ABD24}"/>
          </ac:spMkLst>
        </pc:spChg>
        <pc:spChg chg="del mod">
          <ac:chgData name="Adriano Borgatto" userId="e50a874dfa6d3f1a" providerId="LiveId" clId="{F1B6C08F-135D-410A-A03C-F70A553E7A4D}" dt="2022-04-30T13:53:49.037" v="529" actId="478"/>
          <ac:spMkLst>
            <pc:docMk/>
            <pc:sldMk cId="3661190034" sldId="280"/>
            <ac:spMk id="11" creationId="{DF6AA8D7-FCB9-4F2A-A2A2-2B7CB7607B75}"/>
          </ac:spMkLst>
        </pc:sp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BE5CF4DD-E25A-4A7D-B6E6-929FF6C055E2}"/>
    <pc:docChg chg="delSld">
      <pc:chgData name="Adriano Borgatto" userId="e50a874dfa6d3f1a" providerId="LiveId" clId="{BE5CF4DD-E25A-4A7D-B6E6-929FF6C055E2}" dt="2023-03-16T16:30:25.498" v="0" actId="47"/>
      <pc:docMkLst>
        <pc:docMk/>
      </pc:docMkLst>
      <pc:sldChg chg="del">
        <pc:chgData name="Adriano Borgatto" userId="e50a874dfa6d3f1a" providerId="LiveId" clId="{BE5CF4DD-E25A-4A7D-B6E6-929FF6C055E2}" dt="2023-03-16T16:30:25.498" v="0" actId="47"/>
        <pc:sldMkLst>
          <pc:docMk/>
          <pc:sldMk cId="2233924843" sldId="288"/>
        </pc:sldMkLst>
      </pc:sldChg>
    </pc:docChg>
  </pc:docChgLst>
  <pc:docChgLst>
    <pc:chgData name="Adriano Borgatto" userId="e50a874dfa6d3f1a" providerId="LiveId" clId="{BF5156FC-D1AA-486F-974E-354CFC1D0811}"/>
    <pc:docChg chg="custSel delSld modSld">
      <pc:chgData name="Adriano Borgatto" userId="e50a874dfa6d3f1a" providerId="LiveId" clId="{BF5156FC-D1AA-486F-974E-354CFC1D0811}" dt="2022-08-16T16:41:46.397" v="25" actId="20577"/>
      <pc:docMkLst>
        <pc:docMk/>
      </pc:docMkLst>
      <pc:sldChg chg="modSp mod">
        <pc:chgData name="Adriano Borgatto" userId="e50a874dfa6d3f1a" providerId="LiveId" clId="{BF5156FC-D1AA-486F-974E-354CFC1D0811}" dt="2022-08-16T16:40:45.063" v="0" actId="20577"/>
        <pc:sldMkLst>
          <pc:docMk/>
          <pc:sldMk cId="0" sldId="256"/>
        </pc:sldMkLst>
        <pc:spChg chg="mod">
          <ac:chgData name="Adriano Borgatto" userId="e50a874dfa6d3f1a" providerId="LiveId" clId="{BF5156FC-D1AA-486F-974E-354CFC1D0811}" dt="2022-08-16T16:40:45.063" v="0" actId="20577"/>
          <ac:spMkLst>
            <pc:docMk/>
            <pc:sldMk cId="0" sldId="256"/>
            <ac:spMk id="5" creationId="{FCFD5E23-D029-4346-AB11-C6AE0ADFF9BD}"/>
          </ac:spMkLst>
        </pc:spChg>
      </pc:sldChg>
      <pc:sldChg chg="del">
        <pc:chgData name="Adriano Borgatto" userId="e50a874dfa6d3f1a" providerId="LiveId" clId="{BF5156FC-D1AA-486F-974E-354CFC1D0811}" dt="2022-08-16T16:41:04.996" v="1" actId="2696"/>
        <pc:sldMkLst>
          <pc:docMk/>
          <pc:sldMk cId="45625543" sldId="278"/>
        </pc:sldMkLst>
      </pc:sldChg>
      <pc:sldChg chg="del">
        <pc:chgData name="Adriano Borgatto" userId="e50a874dfa6d3f1a" providerId="LiveId" clId="{BF5156FC-D1AA-486F-974E-354CFC1D0811}" dt="2022-08-16T16:41:10.510" v="2" actId="2696"/>
        <pc:sldMkLst>
          <pc:docMk/>
          <pc:sldMk cId="3518826041" sldId="279"/>
        </pc:sldMkLst>
      </pc:sldChg>
      <pc:sldChg chg="modSp mod">
        <pc:chgData name="Adriano Borgatto" userId="e50a874dfa6d3f1a" providerId="LiveId" clId="{BF5156FC-D1AA-486F-974E-354CFC1D0811}" dt="2022-08-16T16:41:46.397" v="25" actId="20577"/>
        <pc:sldMkLst>
          <pc:docMk/>
          <pc:sldMk cId="3661190034" sldId="280"/>
        </pc:sldMkLst>
        <pc:spChg chg="mod">
          <ac:chgData name="Adriano Borgatto" userId="e50a874dfa6d3f1a" providerId="LiveId" clId="{BF5156FC-D1AA-486F-974E-354CFC1D0811}" dt="2022-08-16T16:41:46.397" v="25" actId="20577"/>
          <ac:spMkLst>
            <pc:docMk/>
            <pc:sldMk cId="3661190034" sldId="280"/>
            <ac:spMk id="4" creationId="{113EAF6E-9910-41C1-BCD4-F378766ABD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FCFD5E23-D029-4346-AB11-C6AE0ADFF9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30070"/>
            <a:ext cx="8351837" cy="23391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5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Introdução ao software R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43116" y="142875"/>
            <a:ext cx="3599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Operadores Lógicos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51A9571-9F58-0AD5-C9C4-3E50BFFB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124744"/>
            <a:ext cx="7643812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==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!=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&lt;=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&lt;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&gt;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&gt;= 2</a:t>
            </a:r>
          </a:p>
        </p:txBody>
      </p:sp>
    </p:spTree>
    <p:extLst>
      <p:ext uri="{BB962C8B-B14F-4D97-AF65-F5344CB8AC3E}">
        <p14:creationId xmlns:p14="http://schemas.microsoft.com/office/powerpoint/2010/main" val="26277341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62352" y="142875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Variáveis (Objetos)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66B6D6-211E-E34C-E607-341792FB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&lt;- 2*3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=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y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(5)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y+x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r>
              <a:rPr lang="es-E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x**2 + y**2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51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73DD4D-5BC8-2982-A326-74794945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7"/>
            <a:ext cx="8229600" cy="4104456"/>
          </a:xfrm>
        </p:spPr>
        <p:txBody>
          <a:bodyPr>
            <a:normAutofit lnSpcReduction="10000"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vetores como uma sequência de valores alfanuméricos.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idade &lt;- c(25, 32, 27, 33, 42, 21, 35, 45, 33, 25)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fatores como uma sequência de valores, definido por níveis.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sexo &lt;- c("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170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D1527BF-57C6-537E-8333-BE0D91EDB224}"/>
              </a:ext>
            </a:extLst>
          </p:cNvPr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5E375D-90CF-7AF5-712D-9C1EA1C0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980728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forma como os dados estão estruturados pode ser determinante para se conseguir realizar determinada análise. O objeto do tipo 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a melhor forma de armazenar os dados, pois ele pode conter vetores alfanuméricos e fatores.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data.frame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sexo)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204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17846F-1707-D096-22B9-12B1C7C3D98A}"/>
              </a:ext>
            </a:extLst>
          </p:cNvPr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9F5D0-FD0C-561C-0E0A-709407DD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980728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Objetos da classe lista são muito úteis, pois são estruturas capazes de conter objetos de diversos tipos de classes.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lista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list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sexo, matriz1,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145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60665" y="142875"/>
            <a:ext cx="5363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Leitura de uma base de dados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8E50796-E8E3-2F8F-D813-7116A9B5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5"/>
            <a:ext cx="8229600" cy="23042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 de dados no formato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csv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Instalar o pacote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data.table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Carregar o pacote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Leitura da base</a:t>
            </a:r>
          </a:p>
          <a:p>
            <a:pPr marL="11430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60390C-D1C6-127F-1A93-A5510A7B9FA4}"/>
              </a:ext>
            </a:extLst>
          </p:cNvPr>
          <p:cNvSpPr/>
          <p:nvPr/>
        </p:nvSpPr>
        <p:spPr>
          <a:xfrm>
            <a:off x="265814" y="3730099"/>
            <a:ext cx="8697433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200" dirty="0"/>
              <a:t># CARREGAR O PACOTE</a:t>
            </a:r>
          </a:p>
          <a:p>
            <a:r>
              <a:rPr lang="pt-BR" sz="2200" dirty="0" err="1"/>
              <a:t>library</a:t>
            </a:r>
            <a:r>
              <a:rPr lang="pt-BR" sz="2200" dirty="0"/>
              <a:t>(</a:t>
            </a:r>
            <a:r>
              <a:rPr lang="pt-BR" sz="2200" dirty="0" err="1"/>
              <a:t>data.table</a:t>
            </a:r>
            <a:r>
              <a:rPr lang="pt-BR" sz="2200" dirty="0"/>
              <a:t>)</a:t>
            </a:r>
          </a:p>
          <a:p>
            <a:r>
              <a:rPr lang="pt-BR" sz="2200" dirty="0"/>
              <a:t># LEITURA DA BASE</a:t>
            </a:r>
          </a:p>
          <a:p>
            <a:r>
              <a:rPr lang="pt-BR" sz="2200" dirty="0"/>
              <a:t>dados &lt;- </a:t>
            </a:r>
            <a:r>
              <a:rPr lang="pt-BR" sz="2200" dirty="0" err="1"/>
              <a:t>fread</a:t>
            </a:r>
            <a:r>
              <a:rPr lang="pt-BR" sz="2200" dirty="0"/>
              <a:t>(input = paste0("</a:t>
            </a:r>
            <a:r>
              <a:rPr lang="pt-BR" sz="2200" dirty="0">
                <a:solidFill>
                  <a:srgbClr val="FF0000"/>
                </a:solidFill>
              </a:rPr>
              <a:t>NOME_ARQUIVO.csv</a:t>
            </a:r>
            <a:r>
              <a:rPr lang="pt-BR" sz="2200" dirty="0"/>
              <a:t>"), header = T, </a:t>
            </a:r>
            <a:r>
              <a:rPr lang="pt-BR" sz="2200" dirty="0" err="1"/>
              <a:t>na.strings</a:t>
            </a:r>
            <a:r>
              <a:rPr lang="pt-BR" sz="2200" dirty="0"/>
              <a:t> = "NA", </a:t>
            </a:r>
            <a:r>
              <a:rPr lang="pt-BR" sz="2200" dirty="0" err="1"/>
              <a:t>data.table</a:t>
            </a:r>
            <a:r>
              <a:rPr lang="pt-BR" sz="2200" dirty="0"/>
              <a:t> = FALSE, </a:t>
            </a:r>
            <a:r>
              <a:rPr lang="pt-BR" sz="2200" dirty="0" err="1"/>
              <a:t>dec</a:t>
            </a:r>
            <a:r>
              <a:rPr lang="pt-BR" sz="2200" dirty="0"/>
              <a:t>=",") </a:t>
            </a:r>
          </a:p>
        </p:txBody>
      </p:sp>
    </p:spTree>
    <p:extLst>
      <p:ext uri="{BB962C8B-B14F-4D97-AF65-F5344CB8AC3E}">
        <p14:creationId xmlns:p14="http://schemas.microsoft.com/office/powerpoint/2010/main" val="10321862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37364" y="142875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 ao software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9F7A-31B1-3906-21F5-20623EF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OBJETIVOS</a:t>
            </a:r>
          </a:p>
          <a:p>
            <a:pPr marL="114300" indent="0"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Entender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dirty="0">
                <a:latin typeface="Arial" pitchFamily="34" charset="0"/>
                <a:cs typeface="Arial" pitchFamily="34" charset="0"/>
              </a:rPr>
              <a:t> do R;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Visão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geral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dirty="0">
                <a:latin typeface="Arial" pitchFamily="34" charset="0"/>
                <a:cs typeface="Arial" pitchFamily="34" charset="0"/>
              </a:rPr>
              <a:t> do RStudio;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Funções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básicas</a:t>
            </a:r>
            <a:r>
              <a:rPr lang="en-US" dirty="0">
                <a:latin typeface="Arial" pitchFamily="34" charset="0"/>
                <a:cs typeface="Arial" pitchFamily="34" charset="0"/>
              </a:rPr>
              <a:t> do R.</a:t>
            </a:r>
          </a:p>
        </p:txBody>
      </p:sp>
    </p:spTree>
    <p:extLst>
      <p:ext uri="{BB962C8B-B14F-4D97-AF65-F5344CB8AC3E}">
        <p14:creationId xmlns:p14="http://schemas.microsoft.com/office/powerpoint/2010/main" val="3927670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37364" y="142875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 ao software 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0B1895-BB07-43BB-2993-F7526C5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800" b="1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o “R” e “RS</a:t>
            </a:r>
            <a:r>
              <a:rPr lang="en-US" sz="2800" b="1" cap="none" dirty="0">
                <a:latin typeface="Arial" pitchFamily="34" charset="0"/>
                <a:cs typeface="Arial" pitchFamily="34" charset="0"/>
              </a:rPr>
              <a:t>tudio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”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é um ambiente de software livre para análise gráfica e estatística. É de código aberto e, portanto, disponível gratuitamente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RStudio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instalado no Windows, Mac e Linux.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spcAft>
                <a:spcPts val="1200"/>
              </a:spcAft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97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75448" y="142875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RStudio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660150-89E3-0618-FCDB-C6936FDD2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"/>
          <a:stretch/>
        </p:blipFill>
        <p:spPr bwMode="auto">
          <a:xfrm>
            <a:off x="170110" y="1577107"/>
            <a:ext cx="8821479" cy="46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8">
            <a:extLst>
              <a:ext uri="{FF2B5EF4-FFF2-40B4-BE49-F238E27FC236}">
                <a16:creationId xmlns:a16="http://schemas.microsoft.com/office/drawing/2014/main" id="{5B55C0DA-1B64-35F0-6BA6-DB539023FCD0}"/>
              </a:ext>
            </a:extLst>
          </p:cNvPr>
          <p:cNvCxnSpPr/>
          <p:nvPr/>
        </p:nvCxnSpPr>
        <p:spPr>
          <a:xfrm flipH="1">
            <a:off x="2147777" y="1226582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95B68-A1F1-EAE3-D094-3B9C015015A7}"/>
              </a:ext>
            </a:extLst>
          </p:cNvPr>
          <p:cNvSpPr txBox="1"/>
          <p:nvPr/>
        </p:nvSpPr>
        <p:spPr bwMode="auto">
          <a:xfrm>
            <a:off x="1305132" y="886339"/>
            <a:ext cx="2635658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a Sintaxe</a:t>
            </a:r>
          </a:p>
        </p:txBody>
      </p:sp>
      <p:cxnSp>
        <p:nvCxnSpPr>
          <p:cNvPr id="5" name="Conector de seta reta 10">
            <a:extLst>
              <a:ext uri="{FF2B5EF4-FFF2-40B4-BE49-F238E27FC236}">
                <a16:creationId xmlns:a16="http://schemas.microsoft.com/office/drawing/2014/main" id="{C31D1D36-F075-061C-C7F0-D135B5791B2C}"/>
              </a:ext>
            </a:extLst>
          </p:cNvPr>
          <p:cNvCxnSpPr/>
          <p:nvPr/>
        </p:nvCxnSpPr>
        <p:spPr>
          <a:xfrm flipH="1">
            <a:off x="2470310" y="3292922"/>
            <a:ext cx="584790" cy="226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B5C1EF-4837-7355-F064-509B0EBB1AF1}"/>
              </a:ext>
            </a:extLst>
          </p:cNvPr>
          <p:cNvSpPr txBox="1"/>
          <p:nvPr/>
        </p:nvSpPr>
        <p:spPr bwMode="auto">
          <a:xfrm>
            <a:off x="1686922" y="2952679"/>
            <a:ext cx="275107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da Sintaxe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(Console)</a:t>
            </a:r>
          </a:p>
        </p:txBody>
      </p:sp>
      <p:cxnSp>
        <p:nvCxnSpPr>
          <p:cNvPr id="8" name="Conector de seta reta 12">
            <a:extLst>
              <a:ext uri="{FF2B5EF4-FFF2-40B4-BE49-F238E27FC236}">
                <a16:creationId xmlns:a16="http://schemas.microsoft.com/office/drawing/2014/main" id="{B32DCB90-50E8-1BEB-B2A8-46F9CEF65F3A}"/>
              </a:ext>
            </a:extLst>
          </p:cNvPr>
          <p:cNvCxnSpPr/>
          <p:nvPr/>
        </p:nvCxnSpPr>
        <p:spPr>
          <a:xfrm flipH="1">
            <a:off x="5926030" y="1176955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B532FE-F24F-E92F-D9AA-E86DB72A355D}"/>
              </a:ext>
            </a:extLst>
          </p:cNvPr>
          <p:cNvSpPr txBox="1"/>
          <p:nvPr/>
        </p:nvSpPr>
        <p:spPr bwMode="auto">
          <a:xfrm>
            <a:off x="4570428" y="836712"/>
            <a:ext cx="3661579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que ficarão os arquivos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Gerados na sintaxe</a:t>
            </a:r>
          </a:p>
        </p:txBody>
      </p:sp>
      <p:cxnSp>
        <p:nvCxnSpPr>
          <p:cNvPr id="10" name="Conector de seta reta 14">
            <a:extLst>
              <a:ext uri="{FF2B5EF4-FFF2-40B4-BE49-F238E27FC236}">
                <a16:creationId xmlns:a16="http://schemas.microsoft.com/office/drawing/2014/main" id="{3DE45375-911C-CECF-EBCC-B222E5D44005}"/>
              </a:ext>
            </a:extLst>
          </p:cNvPr>
          <p:cNvCxnSpPr/>
          <p:nvPr/>
        </p:nvCxnSpPr>
        <p:spPr>
          <a:xfrm flipH="1">
            <a:off x="6159946" y="3094433"/>
            <a:ext cx="1438983" cy="1438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D556CC-B230-A312-B9E5-DDC4533675F5}"/>
              </a:ext>
            </a:extLst>
          </p:cNvPr>
          <p:cNvSpPr txBox="1"/>
          <p:nvPr/>
        </p:nvSpPr>
        <p:spPr bwMode="auto">
          <a:xfrm>
            <a:off x="6111330" y="2754190"/>
            <a:ext cx="298992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pacotes, gráficos, ajuda,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Arquivos da pasta,...</a:t>
            </a:r>
          </a:p>
        </p:txBody>
      </p:sp>
    </p:spTree>
    <p:extLst>
      <p:ext uri="{BB962C8B-B14F-4D97-AF65-F5344CB8AC3E}">
        <p14:creationId xmlns:p14="http://schemas.microsoft.com/office/powerpoint/2010/main" val="15061702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99137" y="142875"/>
            <a:ext cx="52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Pasta de Trabalho 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RStudio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1FB9C-088E-B157-B337-F1839A4FF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8" b="52868"/>
          <a:stretch/>
        </p:blipFill>
        <p:spPr bwMode="auto">
          <a:xfrm>
            <a:off x="233916" y="1268760"/>
            <a:ext cx="6432698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16">
            <a:extLst>
              <a:ext uri="{FF2B5EF4-FFF2-40B4-BE49-F238E27FC236}">
                <a16:creationId xmlns:a16="http://schemas.microsoft.com/office/drawing/2014/main" id="{D32E2253-F6B8-FA8E-0FB7-566C8D08D5F9}"/>
              </a:ext>
            </a:extLst>
          </p:cNvPr>
          <p:cNvCxnSpPr/>
          <p:nvPr/>
        </p:nvCxnSpPr>
        <p:spPr>
          <a:xfrm flipH="1" flipV="1">
            <a:off x="5834872" y="3448434"/>
            <a:ext cx="1487600" cy="1283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FDE8A2-2E80-AE5C-C063-3AFB58BE9540}"/>
              </a:ext>
            </a:extLst>
          </p:cNvPr>
          <p:cNvSpPr txBox="1"/>
          <p:nvPr/>
        </p:nvSpPr>
        <p:spPr bwMode="auto">
          <a:xfrm>
            <a:off x="5803619" y="4391340"/>
            <a:ext cx="288318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aqui e selecione a pasta que estão localizados os arquivos</a:t>
            </a:r>
          </a:p>
        </p:txBody>
      </p:sp>
    </p:spTree>
    <p:extLst>
      <p:ext uri="{BB962C8B-B14F-4D97-AF65-F5344CB8AC3E}">
        <p14:creationId xmlns:p14="http://schemas.microsoft.com/office/powerpoint/2010/main" val="3309431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46748" y="142875"/>
            <a:ext cx="399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Instalação de Pacotes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B1F918-10E3-9B87-A237-D35C9AF88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 t="11473" r="4681" b="28062"/>
          <a:stretch/>
        </p:blipFill>
        <p:spPr bwMode="auto">
          <a:xfrm>
            <a:off x="391273" y="1124744"/>
            <a:ext cx="6613451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9">
            <a:extLst>
              <a:ext uri="{FF2B5EF4-FFF2-40B4-BE49-F238E27FC236}">
                <a16:creationId xmlns:a16="http://schemas.microsoft.com/office/drawing/2014/main" id="{A0827AF6-8938-E268-C4A8-92FA565D2A25}"/>
              </a:ext>
            </a:extLst>
          </p:cNvPr>
          <p:cNvCxnSpPr/>
          <p:nvPr/>
        </p:nvCxnSpPr>
        <p:spPr>
          <a:xfrm flipH="1">
            <a:off x="3742444" y="2044491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Conector de seta reta 6">
            <a:extLst>
              <a:ext uri="{FF2B5EF4-FFF2-40B4-BE49-F238E27FC236}">
                <a16:creationId xmlns:a16="http://schemas.microsoft.com/office/drawing/2014/main" id="{FD7A7E74-5579-A55C-1B59-7391CD7B9166}"/>
              </a:ext>
            </a:extLst>
          </p:cNvPr>
          <p:cNvCxnSpPr/>
          <p:nvPr/>
        </p:nvCxnSpPr>
        <p:spPr>
          <a:xfrm flipH="1">
            <a:off x="4493849" y="1892091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A63C5B-F269-9EFB-D582-91C17B1494C9}"/>
              </a:ext>
            </a:extLst>
          </p:cNvPr>
          <p:cNvSpPr txBox="1"/>
          <p:nvPr/>
        </p:nvSpPr>
        <p:spPr bwMode="auto">
          <a:xfrm>
            <a:off x="4580500" y="1384259"/>
            <a:ext cx="4167964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depois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digite o nome do pacote</a:t>
            </a:r>
          </a:p>
        </p:txBody>
      </p:sp>
    </p:spTree>
    <p:extLst>
      <p:ext uri="{BB962C8B-B14F-4D97-AF65-F5344CB8AC3E}">
        <p14:creationId xmlns:p14="http://schemas.microsoft.com/office/powerpoint/2010/main" val="5683002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034863" y="142875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Limpar Arquivos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E422DE-EDD8-BB7C-9AE0-80A82B12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062" b="39690"/>
          <a:stretch/>
        </p:blipFill>
        <p:spPr bwMode="auto">
          <a:xfrm>
            <a:off x="726558" y="1680733"/>
            <a:ext cx="6096000" cy="358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6">
            <a:extLst>
              <a:ext uri="{FF2B5EF4-FFF2-40B4-BE49-F238E27FC236}">
                <a16:creationId xmlns:a16="http://schemas.microsoft.com/office/drawing/2014/main" id="{AD9439AA-F861-5398-0AAF-A6E38DCB4F3F}"/>
              </a:ext>
            </a:extLst>
          </p:cNvPr>
          <p:cNvCxnSpPr/>
          <p:nvPr/>
        </p:nvCxnSpPr>
        <p:spPr>
          <a:xfrm flipH="1" flipV="1">
            <a:off x="4444394" y="2286021"/>
            <a:ext cx="956930" cy="1135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F8F44A-3985-F786-9614-EF88FA13A01F}"/>
              </a:ext>
            </a:extLst>
          </p:cNvPr>
          <p:cNvSpPr txBox="1"/>
          <p:nvPr/>
        </p:nvSpPr>
        <p:spPr bwMode="auto">
          <a:xfrm>
            <a:off x="4593248" y="3421141"/>
            <a:ext cx="3285462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na “vassourinha”</a:t>
            </a:r>
          </a:p>
        </p:txBody>
      </p:sp>
    </p:spTree>
    <p:extLst>
      <p:ext uri="{BB962C8B-B14F-4D97-AF65-F5344CB8AC3E}">
        <p14:creationId xmlns:p14="http://schemas.microsoft.com/office/powerpoint/2010/main" val="27158352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32083" y="142875"/>
            <a:ext cx="342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Ajuda das Funções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1766B6-8CAD-FBDB-F824-A614C3782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24806" r="2239" b="9767"/>
          <a:stretch/>
        </p:blipFill>
        <p:spPr bwMode="auto">
          <a:xfrm>
            <a:off x="1323759" y="1124744"/>
            <a:ext cx="5045150" cy="448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9">
            <a:extLst>
              <a:ext uri="{FF2B5EF4-FFF2-40B4-BE49-F238E27FC236}">
                <a16:creationId xmlns:a16="http://schemas.microsoft.com/office/drawing/2014/main" id="{153C6305-B599-7C16-F3DD-DFD1B0A0C220}"/>
              </a:ext>
            </a:extLst>
          </p:cNvPr>
          <p:cNvCxnSpPr/>
          <p:nvPr/>
        </p:nvCxnSpPr>
        <p:spPr>
          <a:xfrm flipH="1" flipV="1">
            <a:off x="3987209" y="2538894"/>
            <a:ext cx="2062718" cy="231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Conector de seta reta 6">
            <a:extLst>
              <a:ext uri="{FF2B5EF4-FFF2-40B4-BE49-F238E27FC236}">
                <a16:creationId xmlns:a16="http://schemas.microsoft.com/office/drawing/2014/main" id="{9B306A2E-2674-3D3B-F079-2AF697AAF343}"/>
              </a:ext>
            </a:extLst>
          </p:cNvPr>
          <p:cNvCxnSpPr/>
          <p:nvPr/>
        </p:nvCxnSpPr>
        <p:spPr>
          <a:xfrm flipH="1" flipV="1">
            <a:off x="5645888" y="2794075"/>
            <a:ext cx="1637415" cy="224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287C87-4537-8F5E-E25F-77FFDC4C04A9}"/>
              </a:ext>
            </a:extLst>
          </p:cNvPr>
          <p:cNvSpPr txBox="1"/>
          <p:nvPr/>
        </p:nvSpPr>
        <p:spPr bwMode="auto">
          <a:xfrm>
            <a:off x="4657060" y="4533287"/>
            <a:ext cx="416796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“Help” e depois digite a função na 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lupinha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Por exemplo,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9700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65559" y="142875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 como calculadora</a:t>
            </a:r>
          </a:p>
        </p:txBody>
      </p:sp>
      <p:pic>
        <p:nvPicPr>
          <p:cNvPr id="2" name="Imagem 1" descr="operacoes-aritmeticas.jpg">
            <a:extLst>
              <a:ext uri="{FF2B5EF4-FFF2-40B4-BE49-F238E27FC236}">
                <a16:creationId xmlns:a16="http://schemas.microsoft.com/office/drawing/2014/main" id="{B0B93BD7-D7DA-CD0E-1C16-CB7B1538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21" y="1662229"/>
            <a:ext cx="6722335" cy="3654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BAEEB-6103-97D9-8D34-0129857223E9}"/>
              </a:ext>
            </a:extLst>
          </p:cNvPr>
          <p:cNvSpPr txBox="1">
            <a:spLocks/>
          </p:cNvSpPr>
          <p:nvPr/>
        </p:nvSpPr>
        <p:spPr>
          <a:xfrm>
            <a:off x="545802" y="1704761"/>
            <a:ext cx="396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1+2+3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2+3*4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3/2+1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3**3</a:t>
            </a:r>
          </a:p>
          <a:p>
            <a:pPr>
              <a:buFont typeface="Wingdings" pitchFamily="2" charset="2"/>
              <a:buNone/>
            </a:pP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(2)</a:t>
            </a:r>
          </a:p>
          <a:p>
            <a:pPr>
              <a:buFont typeface="Wingdings" pitchFamily="2" charset="2"/>
              <a:buNone/>
            </a:pP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abs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(-2*2)</a:t>
            </a:r>
          </a:p>
        </p:txBody>
      </p:sp>
    </p:spTree>
    <p:extLst>
      <p:ext uri="{BB962C8B-B14F-4D97-AF65-F5344CB8AC3E}">
        <p14:creationId xmlns:p14="http://schemas.microsoft.com/office/powerpoint/2010/main" val="6949464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10090</TotalTime>
  <Words>527</Words>
  <Application>Microsoft Office PowerPoint</Application>
  <PresentationFormat>Apresentação na tela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Personalizar design</vt:lpstr>
      <vt:lpstr>Probabilidade e Estatística  Sistemas de Informação  Aula 5  Introdução ao software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1023</cp:revision>
  <dcterms:created xsi:type="dcterms:W3CDTF">2005-11-03T13:11:02Z</dcterms:created>
  <dcterms:modified xsi:type="dcterms:W3CDTF">2023-03-16T16:30:35Z</dcterms:modified>
</cp:coreProperties>
</file>