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2" r:id="rId4"/>
    <p:sldId id="274" r:id="rId5"/>
    <p:sldId id="282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  <pc:docChgLst>
    <pc:chgData name="Adriano Borgatto" userId="e50a874dfa6d3f1a" providerId="LiveId" clId="{9133AC44-9496-4E83-A525-6B751EB2E002}"/>
    <pc:docChg chg="custSel addSld delSld modSld">
      <pc:chgData name="Adriano Borgatto" userId="e50a874dfa6d3f1a" providerId="LiveId" clId="{9133AC44-9496-4E83-A525-6B751EB2E002}" dt="2022-04-05T13:18:05.260" v="1193" actId="6549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5T13:11:40.773" v="540" actId="207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5T13:11:40.773" v="540" actId="207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5T13:10:15.175" v="538" actId="107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5T13:18:05.260" v="1193" actId="6549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5T13:17:32.497" v="1192" actId="14100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</pc:docChg>
  </pc:docChgLst>
  <pc:docChgLst>
    <pc:chgData name="Adriano Borgatto" userId="e50a874dfa6d3f1a" providerId="LiveId" clId="{D0CEADC8-DC69-4EED-9EE7-63895CC527FE}"/>
    <pc:docChg chg="modSld">
      <pc:chgData name="Adriano Borgatto" userId="e50a874dfa6d3f1a" providerId="LiveId" clId="{D0CEADC8-DC69-4EED-9EE7-63895CC527FE}" dt="2023-02-28T11:33:31.552" v="1" actId="20577"/>
      <pc:docMkLst>
        <pc:docMk/>
      </pc:docMkLst>
      <pc:sldChg chg="modSp mod">
        <pc:chgData name="Adriano Borgatto" userId="e50a874dfa6d3f1a" providerId="LiveId" clId="{D0CEADC8-DC69-4EED-9EE7-63895CC527FE}" dt="2023-02-28T11:33:31.552" v="1" actId="20577"/>
        <pc:sldMkLst>
          <pc:docMk/>
          <pc:sldMk cId="0" sldId="256"/>
        </pc:sldMkLst>
        <pc:spChg chg="mod">
          <ac:chgData name="Adriano Borgatto" userId="e50a874dfa6d3f1a" providerId="LiveId" clId="{D0CEADC8-DC69-4EED-9EE7-63895CC527FE}" dt="2023-02-28T11:33:31.552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FB73804C-91C8-4B7A-B66B-79DD50A88723}"/>
    <pc:docChg chg="undo custSel addSld delSld modSld sldOrd">
      <pc:chgData name="Adriano Borgatto" userId="e50a874dfa6d3f1a" providerId="LiveId" clId="{FB73804C-91C8-4B7A-B66B-79DD50A88723}" dt="2022-04-08T17:11:31.693" v="592" actId="6549"/>
      <pc:docMkLst>
        <pc:docMk/>
      </pc:docMkLst>
      <pc:sldChg chg="modSp mod">
        <pc:chgData name="Adriano Borgatto" userId="e50a874dfa6d3f1a" providerId="LiveId" clId="{FB73804C-91C8-4B7A-B66B-79DD50A88723}" dt="2022-04-07T13:08:59.149" v="20" actId="20577"/>
        <pc:sldMkLst>
          <pc:docMk/>
          <pc:sldMk cId="0" sldId="256"/>
        </pc:sldMkLst>
        <pc:spChg chg="mod">
          <ac:chgData name="Adriano Borgatto" userId="e50a874dfa6d3f1a" providerId="LiveId" clId="{FB73804C-91C8-4B7A-B66B-79DD50A88723}" dt="2022-04-07T13:08:59.149" v="2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FB73804C-91C8-4B7A-B66B-79DD50A88723}" dt="2022-04-07T13:44:56.735" v="375" actId="207"/>
        <pc:sldMkLst>
          <pc:docMk/>
          <pc:sldMk cId="3945532463" sldId="272"/>
        </pc:sldMkLst>
        <pc:spChg chg="add mod">
          <ac:chgData name="Adriano Borgatto" userId="e50a874dfa6d3f1a" providerId="LiveId" clId="{FB73804C-91C8-4B7A-B66B-79DD50A88723}" dt="2022-04-07T13:44:56.735" v="375" actId="207"/>
          <ac:spMkLst>
            <pc:docMk/>
            <pc:sldMk cId="3945532463" sldId="272"/>
            <ac:spMk id="4" creationId="{72A25D62-7D04-43AA-B878-7F027C1C8005}"/>
          </ac:spMkLst>
        </pc:spChg>
        <pc:spChg chg="del mod">
          <ac:chgData name="Adriano Borgatto" userId="e50a874dfa6d3f1a" providerId="LiveId" clId="{FB73804C-91C8-4B7A-B66B-79DD50A88723}" dt="2022-04-07T13:09:15.886" v="55" actId="478"/>
          <ac:spMkLst>
            <pc:docMk/>
            <pc:sldMk cId="3945532463" sldId="272"/>
            <ac:spMk id="5" creationId="{5A0F1D84-F15E-46B4-BFEE-595FA8932AB9}"/>
          </ac:spMkLst>
        </pc:spChg>
        <pc:spChg chg="mod">
          <ac:chgData name="Adriano Borgatto" userId="e50a874dfa6d3f1a" providerId="LiveId" clId="{FB73804C-91C8-4B7A-B66B-79DD50A88723}" dt="2022-04-07T13:09:12.241" v="5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744850784" sldId="273"/>
        </pc:sldMkLst>
      </pc:sldChg>
      <pc:sldChg chg="addSp modSp add mod ord">
        <pc:chgData name="Adriano Borgatto" userId="e50a874dfa6d3f1a" providerId="LiveId" clId="{FB73804C-91C8-4B7A-B66B-79DD50A88723}" dt="2022-04-07T13:31:52.098" v="78" actId="207"/>
        <pc:sldMkLst>
          <pc:docMk/>
          <pc:sldMk cId="3702831240" sldId="273"/>
        </pc:sldMkLst>
        <pc:spChg chg="add mod">
          <ac:chgData name="Adriano Borgatto" userId="e50a874dfa6d3f1a" providerId="LiveId" clId="{FB73804C-91C8-4B7A-B66B-79DD50A88723}" dt="2022-04-07T13:31:52.098" v="78" actId="207"/>
          <ac:spMkLst>
            <pc:docMk/>
            <pc:sldMk cId="3702831240" sldId="273"/>
            <ac:spMk id="3" creationId="{68DA5DC5-E98D-421B-89E8-33849677A672}"/>
          </ac:spMkLst>
        </pc:spChg>
      </pc:sldChg>
      <pc:sldChg chg="addSp modSp add mod">
        <pc:chgData name="Adriano Borgatto" userId="e50a874dfa6d3f1a" providerId="LiveId" clId="{FB73804C-91C8-4B7A-B66B-79DD50A88723}" dt="2022-04-07T13:36:22.872" v="156" actId="255"/>
        <pc:sldMkLst>
          <pc:docMk/>
          <pc:sldMk cId="425106582" sldId="274"/>
        </pc:sldMkLst>
        <pc:spChg chg="add mod">
          <ac:chgData name="Adriano Borgatto" userId="e50a874dfa6d3f1a" providerId="LiveId" clId="{FB73804C-91C8-4B7A-B66B-79DD50A88723}" dt="2022-04-07T13:36:22.872" v="156" actId="255"/>
          <ac:spMkLst>
            <pc:docMk/>
            <pc:sldMk cId="425106582" sldId="274"/>
            <ac:spMk id="3" creationId="{86208CCE-97B6-4268-8F20-4FAA14CF78D5}"/>
          </ac:spMkLst>
        </pc:spChg>
        <pc:spChg chg="mod">
          <ac:chgData name="Adriano Borgatto" userId="e50a874dfa6d3f1a" providerId="LiveId" clId="{FB73804C-91C8-4B7A-B66B-79DD50A88723}" dt="2022-04-07T13:34:12.265" v="121" actId="20577"/>
          <ac:spMkLst>
            <pc:docMk/>
            <pc:sldMk cId="425106582" sldId="274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1326634355" sldId="274"/>
        </pc:sldMkLst>
      </pc:sldChg>
      <pc:sldChg chg="addSp modSp add mod">
        <pc:chgData name="Adriano Borgatto" userId="e50a874dfa6d3f1a" providerId="LiveId" clId="{FB73804C-91C8-4B7A-B66B-79DD50A88723}" dt="2022-04-07T13:37:47.433" v="208" actId="948"/>
        <pc:sldMkLst>
          <pc:docMk/>
          <pc:sldMk cId="1744638904" sldId="275"/>
        </pc:sldMkLst>
        <pc:spChg chg="add mod">
          <ac:chgData name="Adriano Borgatto" userId="e50a874dfa6d3f1a" providerId="LiveId" clId="{FB73804C-91C8-4B7A-B66B-79DD50A88723}" dt="2022-04-07T13:37:47.433" v="208" actId="948"/>
          <ac:spMkLst>
            <pc:docMk/>
            <pc:sldMk cId="1744638904" sldId="275"/>
            <ac:spMk id="3" creationId="{942A6C43-28CC-49B5-81E2-0BFE0EA90362}"/>
          </ac:spMkLst>
        </pc:spChg>
        <pc:spChg chg="mod">
          <ac:chgData name="Adriano Borgatto" userId="e50a874dfa6d3f1a" providerId="LiveId" clId="{FB73804C-91C8-4B7A-B66B-79DD50A88723}" dt="2022-04-07T13:36:57.276" v="187" actId="20577"/>
          <ac:spMkLst>
            <pc:docMk/>
            <pc:sldMk cId="174463890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4202683642" sldId="275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1359014504" sldId="276"/>
        </pc:sldMkLst>
      </pc:sldChg>
      <pc:sldChg chg="addSp delSp modSp add mod">
        <pc:chgData name="Adriano Borgatto" userId="e50a874dfa6d3f1a" providerId="LiveId" clId="{FB73804C-91C8-4B7A-B66B-79DD50A88723}" dt="2022-04-07T13:43:26.968" v="331" actId="20577"/>
        <pc:sldMkLst>
          <pc:docMk/>
          <pc:sldMk cId="1754844800" sldId="276"/>
        </pc:sldMkLst>
        <pc:spChg chg="add mod">
          <ac:chgData name="Adriano Borgatto" userId="e50a874dfa6d3f1a" providerId="LiveId" clId="{FB73804C-91C8-4B7A-B66B-79DD50A88723}" dt="2022-04-07T13:38:03.275" v="210"/>
          <ac:spMkLst>
            <pc:docMk/>
            <pc:sldMk cId="1754844800" sldId="276"/>
            <ac:spMk id="3" creationId="{011CF131-3411-4642-826B-6286EABED211}"/>
          </ac:spMkLst>
        </pc:spChg>
        <pc:spChg chg="add mod">
          <ac:chgData name="Adriano Borgatto" userId="e50a874dfa6d3f1a" providerId="LiveId" clId="{FB73804C-91C8-4B7A-B66B-79DD50A88723}" dt="2022-04-07T13:43:26.968" v="331" actId="20577"/>
          <ac:spMkLst>
            <pc:docMk/>
            <pc:sldMk cId="1754844800" sldId="276"/>
            <ac:spMk id="4" creationId="{5FE22E9E-2C95-4A18-9134-A4DF1C81C582}"/>
          </ac:spMkLst>
        </pc:spChg>
        <pc:spChg chg="del">
          <ac:chgData name="Adriano Borgatto" userId="e50a874dfa6d3f1a" providerId="LiveId" clId="{FB73804C-91C8-4B7A-B66B-79DD50A88723}" dt="2022-04-07T13:38:02.642" v="209" actId="478"/>
          <ac:spMkLst>
            <pc:docMk/>
            <pc:sldMk cId="1754844800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065482231" sldId="277"/>
        </pc:sldMkLst>
      </pc:sldChg>
      <pc:sldChg chg="addSp modSp add mod">
        <pc:chgData name="Adriano Borgatto" userId="e50a874dfa6d3f1a" providerId="LiveId" clId="{FB73804C-91C8-4B7A-B66B-79DD50A88723}" dt="2022-04-07T13:44:37.278" v="372" actId="207"/>
        <pc:sldMkLst>
          <pc:docMk/>
          <pc:sldMk cId="3451905350" sldId="277"/>
        </pc:sldMkLst>
        <pc:spChg chg="add mod">
          <ac:chgData name="Adriano Borgatto" userId="e50a874dfa6d3f1a" providerId="LiveId" clId="{FB73804C-91C8-4B7A-B66B-79DD50A88723}" dt="2022-04-07T13:44:37.278" v="372" actId="207"/>
          <ac:spMkLst>
            <pc:docMk/>
            <pc:sldMk cId="3451905350" sldId="277"/>
            <ac:spMk id="3" creationId="{26C06A20-B964-4C37-BAB0-595D7D0D2A8A}"/>
          </ac:spMkLst>
        </pc:spChg>
        <pc:spChg chg="mod">
          <ac:chgData name="Adriano Borgatto" userId="e50a874dfa6d3f1a" providerId="LiveId" clId="{FB73804C-91C8-4B7A-B66B-79DD50A88723}" dt="2022-04-07T13:43:55.955" v="356" actId="20577"/>
          <ac:spMkLst>
            <pc:docMk/>
            <pc:sldMk cId="3451905350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759727275" sldId="278"/>
        </pc:sldMkLst>
      </pc:sldChg>
      <pc:sldChg chg="addSp delSp modSp add mod">
        <pc:chgData name="Adriano Borgatto" userId="e50a874dfa6d3f1a" providerId="LiveId" clId="{FB73804C-91C8-4B7A-B66B-79DD50A88723}" dt="2022-04-07T13:49:34.319" v="434" actId="20577"/>
        <pc:sldMkLst>
          <pc:docMk/>
          <pc:sldMk cId="3499934131" sldId="278"/>
        </pc:sldMkLst>
        <pc:spChg chg="add mod">
          <ac:chgData name="Adriano Borgatto" userId="e50a874dfa6d3f1a" providerId="LiveId" clId="{FB73804C-91C8-4B7A-B66B-79DD50A88723}" dt="2022-04-07T13:45:19.257" v="377"/>
          <ac:spMkLst>
            <pc:docMk/>
            <pc:sldMk cId="3499934131" sldId="278"/>
            <ac:spMk id="3" creationId="{70CE488C-DFDF-485D-9691-3F08349E23A4}"/>
          </ac:spMkLst>
        </pc:spChg>
        <pc:spChg chg="add mod">
          <ac:chgData name="Adriano Borgatto" userId="e50a874dfa6d3f1a" providerId="LiveId" clId="{FB73804C-91C8-4B7A-B66B-79DD50A88723}" dt="2022-04-07T13:49:34.319" v="434" actId="20577"/>
          <ac:spMkLst>
            <pc:docMk/>
            <pc:sldMk cId="3499934131" sldId="278"/>
            <ac:spMk id="4" creationId="{6FC194B1-AFDA-4A20-963F-2B64937B82B6}"/>
          </ac:spMkLst>
        </pc:spChg>
        <pc:spChg chg="del">
          <ac:chgData name="Adriano Borgatto" userId="e50a874dfa6d3f1a" providerId="LiveId" clId="{FB73804C-91C8-4B7A-B66B-79DD50A88723}" dt="2022-04-07T13:45:18.570" v="376" actId="478"/>
          <ac:spMkLst>
            <pc:docMk/>
            <pc:sldMk cId="3499934131" sldId="278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FB73804C-91C8-4B7A-B66B-79DD50A88723}" dt="2022-04-07T13:58:06.878" v="568" actId="20577"/>
        <pc:sldMkLst>
          <pc:docMk/>
          <pc:sldMk cId="234747056" sldId="279"/>
        </pc:sldMkLst>
        <pc:spChg chg="add mod">
          <ac:chgData name="Adriano Borgatto" userId="e50a874dfa6d3f1a" providerId="LiveId" clId="{FB73804C-91C8-4B7A-B66B-79DD50A88723}" dt="2022-04-07T13:58:06.878" v="568" actId="20577"/>
          <ac:spMkLst>
            <pc:docMk/>
            <pc:sldMk cId="234747056" sldId="279"/>
            <ac:spMk id="4" creationId="{EB6AE0D6-4279-49A9-A03F-12E8AB21D715}"/>
          </ac:spMkLst>
        </pc:spChg>
        <pc:spChg chg="mod">
          <ac:chgData name="Adriano Borgatto" userId="e50a874dfa6d3f1a" providerId="LiveId" clId="{FB73804C-91C8-4B7A-B66B-79DD50A88723}" dt="2022-04-07T13:49:58.226" v="443" actId="20577"/>
          <ac:spMkLst>
            <pc:docMk/>
            <pc:sldMk cId="23474705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874013943" sldId="279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032913519" sldId="280"/>
        </pc:sldMkLst>
      </pc:sldChg>
      <pc:sldChg chg="addSp modSp add mod">
        <pc:chgData name="Adriano Borgatto" userId="e50a874dfa6d3f1a" providerId="LiveId" clId="{FB73804C-91C8-4B7A-B66B-79DD50A88723}" dt="2022-04-08T17:11:31.693" v="592" actId="6549"/>
        <pc:sldMkLst>
          <pc:docMk/>
          <pc:sldMk cId="2495766766" sldId="280"/>
        </pc:sldMkLst>
        <pc:spChg chg="add mod">
          <ac:chgData name="Adriano Borgatto" userId="e50a874dfa6d3f1a" providerId="LiveId" clId="{FB73804C-91C8-4B7A-B66B-79DD50A88723}" dt="2022-04-08T17:11:31.693" v="592" actId="6549"/>
          <ac:spMkLst>
            <pc:docMk/>
            <pc:sldMk cId="2495766766" sldId="280"/>
            <ac:spMk id="4" creationId="{7B6A180C-945F-46CF-8C0F-6A6FE06D0457}"/>
          </ac:spMkLst>
        </pc:spChg>
        <pc:spChg chg="mod">
          <ac:chgData name="Adriano Borgatto" userId="e50a874dfa6d3f1a" providerId="LiveId" clId="{FB73804C-91C8-4B7A-B66B-79DD50A88723}" dt="2022-04-07T14:10:57.115" v="590" actId="20577"/>
          <ac:spMkLst>
            <pc:docMk/>
            <pc:sldMk cId="2495766766" sldId="280"/>
            <ac:spMk id="7" creationId="{00000000-0000-0000-0000-000000000000}"/>
          </ac:spMkLst>
        </pc:spChg>
      </pc:sldChg>
      <pc:sldChg chg="add del">
        <pc:chgData name="Adriano Borgatto" userId="e50a874dfa6d3f1a" providerId="LiveId" clId="{FB73804C-91C8-4B7A-B66B-79DD50A88723}" dt="2022-04-07T14:11:01.846" v="591" actId="2696"/>
        <pc:sldMkLst>
          <pc:docMk/>
          <pc:sldMk cId="2360324441" sldId="281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942240532" sldId="281"/>
        </pc:sldMkLst>
      </pc:sldChg>
      <pc:sldChg chg="addSp delSp modSp add mod">
        <pc:chgData name="Adriano Borgatto" userId="e50a874dfa6d3f1a" providerId="LiveId" clId="{FB73804C-91C8-4B7A-B66B-79DD50A88723}" dt="2022-04-07T13:39:34.603" v="236" actId="20577"/>
        <pc:sldMkLst>
          <pc:docMk/>
          <pc:sldMk cId="378397243" sldId="282"/>
        </pc:sldMkLst>
        <pc:spChg chg="del">
          <ac:chgData name="Adriano Borgatto" userId="e50a874dfa6d3f1a" providerId="LiveId" clId="{FB73804C-91C8-4B7A-B66B-79DD50A88723}" dt="2022-04-07T13:35:13.436" v="137" actId="478"/>
          <ac:spMkLst>
            <pc:docMk/>
            <pc:sldMk cId="378397243" sldId="282"/>
            <ac:spMk id="3" creationId="{86208CCE-97B6-4268-8F20-4FAA14CF78D5}"/>
          </ac:spMkLst>
        </pc:spChg>
        <pc:spChg chg="add mod">
          <ac:chgData name="Adriano Borgatto" userId="e50a874dfa6d3f1a" providerId="LiveId" clId="{FB73804C-91C8-4B7A-B66B-79DD50A88723}" dt="2022-04-07T13:39:34.603" v="236" actId="20577"/>
          <ac:spMkLst>
            <pc:docMk/>
            <pc:sldMk cId="378397243" sldId="282"/>
            <ac:spMk id="4" creationId="{4BF9D687-E8A0-4C44-AE32-FF632D994CA8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4171676444" sldId="282"/>
        </pc:sldMkLst>
      </pc:sldChg>
    </pc:docChg>
  </pc:docChgLst>
  <pc:docChgLst>
    <pc:chgData name="Adriano Borgatto" userId="e50a874dfa6d3f1a" providerId="LiveId" clId="{7D7D52C0-1FE2-42DA-B7DB-74465ED70E91}"/>
    <pc:docChg chg="undo custSel addSld delSld modSld">
      <pc:chgData name="Adriano Borgatto" userId="e50a874dfa6d3f1a" providerId="LiveId" clId="{7D7D52C0-1FE2-42DA-B7DB-74465ED70E91}" dt="2022-04-06T10:40:01.394" v="774"/>
      <pc:docMkLst>
        <pc:docMk/>
      </pc:docMkLst>
      <pc:sldChg chg="modSp mod">
        <pc:chgData name="Adriano Borgatto" userId="e50a874dfa6d3f1a" providerId="LiveId" clId="{7D7D52C0-1FE2-42DA-B7DB-74465ED70E91}" dt="2022-04-05T18:31:28.081" v="54" actId="20577"/>
        <pc:sldMkLst>
          <pc:docMk/>
          <pc:sldMk cId="0" sldId="256"/>
        </pc:sldMkLst>
        <pc:spChg chg="mod">
          <ac:chgData name="Adriano Borgatto" userId="e50a874dfa6d3f1a" providerId="LiveId" clId="{7D7D52C0-1FE2-42DA-B7DB-74465ED70E91}" dt="2022-04-05T18:31:28.081" v="5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modSp mod">
        <pc:chgData name="Adriano Borgatto" userId="e50a874dfa6d3f1a" providerId="LiveId" clId="{7D7D52C0-1FE2-42DA-B7DB-74465ED70E91}" dt="2022-04-05T18:49:34.479" v="235" actId="1076"/>
        <pc:sldMkLst>
          <pc:docMk/>
          <pc:sldMk cId="3945532463" sldId="272"/>
        </pc:sldMkLst>
        <pc:spChg chg="mod">
          <ac:chgData name="Adriano Borgatto" userId="e50a874dfa6d3f1a" providerId="LiveId" clId="{7D7D52C0-1FE2-42DA-B7DB-74465ED70E91}" dt="2022-04-05T18:34:16.742" v="230" actId="114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7D7D52C0-1FE2-42DA-B7DB-74465ED70E91}" dt="2022-04-05T18:31:48.120" v="78" actId="20577"/>
          <ac:spMkLst>
            <pc:docMk/>
            <pc:sldMk cId="3945532463" sldId="272"/>
            <ac:spMk id="7" creationId="{00000000-0000-0000-0000-000000000000}"/>
          </ac:spMkLst>
        </pc:spChg>
        <pc:picChg chg="add mod modCrop">
          <ac:chgData name="Adriano Borgatto" userId="e50a874dfa6d3f1a" providerId="LiveId" clId="{7D7D52C0-1FE2-42DA-B7DB-74465ED70E91}" dt="2022-04-05T18:49:34.479" v="235" actId="1076"/>
          <ac:picMkLst>
            <pc:docMk/>
            <pc:sldMk cId="3945532463" sldId="272"/>
            <ac:picMk id="3" creationId="{B13A7E39-3B66-4D01-A453-B29D1114EF70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1459410471" sldId="273"/>
        </pc:sldMkLst>
      </pc:sldChg>
      <pc:sldChg chg="addSp delSp modSp add mod">
        <pc:chgData name="Adriano Borgatto" userId="e50a874dfa6d3f1a" providerId="LiveId" clId="{7D7D52C0-1FE2-42DA-B7DB-74465ED70E91}" dt="2022-04-05T18:55:53.417" v="376" actId="1035"/>
        <pc:sldMkLst>
          <pc:docMk/>
          <pc:sldMk cId="3698887128" sldId="273"/>
        </pc:sldMkLst>
        <pc:spChg chg="add del">
          <ac:chgData name="Adriano Borgatto" userId="e50a874dfa6d3f1a" providerId="LiveId" clId="{7D7D52C0-1FE2-42DA-B7DB-74465ED70E91}" dt="2022-04-05T18:55:07.228" v="335" actId="478"/>
          <ac:spMkLst>
            <pc:docMk/>
            <pc:sldMk cId="3698887128" sldId="273"/>
            <ac:spMk id="4" creationId="{517AAB03-AFDA-49A7-BBC2-78FA2D452B52}"/>
          </ac:spMkLst>
        </pc:spChg>
        <pc:spChg chg="del">
          <ac:chgData name="Adriano Borgatto" userId="e50a874dfa6d3f1a" providerId="LiveId" clId="{7D7D52C0-1FE2-42DA-B7DB-74465ED70E91}" dt="2022-04-05T18:49:43.403" v="237" actId="478"/>
          <ac:spMkLst>
            <pc:docMk/>
            <pc:sldMk cId="3698887128" sldId="273"/>
            <ac:spMk id="6" creationId="{BEBD1C46-B35C-4970-9285-B1A7480FD451}"/>
          </ac:spMkLst>
        </pc:spChg>
        <pc:spChg chg="add mod">
          <ac:chgData name="Adriano Borgatto" userId="e50a874dfa6d3f1a" providerId="LiveId" clId="{7D7D52C0-1FE2-42DA-B7DB-74465ED70E91}" dt="2022-04-05T18:54:40.714" v="333" actId="20577"/>
          <ac:spMkLst>
            <pc:docMk/>
            <pc:sldMk cId="3698887128" sldId="273"/>
            <ac:spMk id="8" creationId="{509437EB-6F81-46F0-BF81-D427508FA6A8}"/>
          </ac:spMkLst>
        </pc:spChg>
        <pc:picChg chg="del mod">
          <ac:chgData name="Adriano Borgatto" userId="e50a874dfa6d3f1a" providerId="LiveId" clId="{7D7D52C0-1FE2-42DA-B7DB-74465ED70E91}" dt="2022-04-05T18:49:45.612" v="239" actId="478"/>
          <ac:picMkLst>
            <pc:docMk/>
            <pc:sldMk cId="3698887128" sldId="273"/>
            <ac:picMk id="3" creationId="{B13A7E39-3B66-4D01-A453-B29D1114EF70}"/>
          </ac:picMkLst>
        </pc:picChg>
        <pc:picChg chg="add mod modCrop">
          <ac:chgData name="Adriano Borgatto" userId="e50a874dfa6d3f1a" providerId="LiveId" clId="{7D7D52C0-1FE2-42DA-B7DB-74465ED70E91}" dt="2022-04-05T18:55:53.417" v="376" actId="1035"/>
          <ac:picMkLst>
            <pc:docMk/>
            <pc:sldMk cId="3698887128" sldId="273"/>
            <ac:picMk id="9" creationId="{9E0C349B-88BD-4AF8-BBC2-2983BDB11091}"/>
          </ac:picMkLst>
        </pc:picChg>
      </pc:sldChg>
      <pc:sldChg chg="addSp modSp add mod">
        <pc:chgData name="Adriano Borgatto" userId="e50a874dfa6d3f1a" providerId="LiveId" clId="{7D7D52C0-1FE2-42DA-B7DB-74465ED70E91}" dt="2022-04-05T18:58:28.368" v="400" actId="6549"/>
        <pc:sldMkLst>
          <pc:docMk/>
          <pc:sldMk cId="3230795952" sldId="274"/>
        </pc:sldMkLst>
        <pc:spChg chg="add mod">
          <ac:chgData name="Adriano Borgatto" userId="e50a874dfa6d3f1a" providerId="LiveId" clId="{7D7D52C0-1FE2-42DA-B7DB-74465ED70E91}" dt="2022-04-05T18:58:28.368" v="400" actId="6549"/>
          <ac:spMkLst>
            <pc:docMk/>
            <pc:sldMk cId="3230795952" sldId="274"/>
            <ac:spMk id="3" creationId="{6114E806-66E3-4487-A195-56556672D34F}"/>
          </ac:spMkLst>
        </pc:spChg>
        <pc:spChg chg="mod">
          <ac:chgData name="Adriano Borgatto" userId="e50a874dfa6d3f1a" providerId="LiveId" clId="{7D7D52C0-1FE2-42DA-B7DB-74465ED70E91}" dt="2022-04-05T18:56:59.013" v="384" actId="20577"/>
          <ac:spMkLst>
            <pc:docMk/>
            <pc:sldMk cId="3230795952" sldId="274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89261101" sldId="274"/>
        </pc:sldMkLst>
      </pc:sldChg>
      <pc:sldChg chg="addSp modSp add mod">
        <pc:chgData name="Adriano Borgatto" userId="e50a874dfa6d3f1a" providerId="LiveId" clId="{7D7D52C0-1FE2-42DA-B7DB-74465ED70E91}" dt="2022-04-05T19:08:57.302" v="442"/>
        <pc:sldMkLst>
          <pc:docMk/>
          <pc:sldMk cId="502828303" sldId="275"/>
        </pc:sldMkLst>
        <pc:spChg chg="add mod">
          <ac:chgData name="Adriano Borgatto" userId="e50a874dfa6d3f1a" providerId="LiveId" clId="{7D7D52C0-1FE2-42DA-B7DB-74465ED70E91}" dt="2022-04-05T19:08:57.302" v="442"/>
          <ac:spMkLst>
            <pc:docMk/>
            <pc:sldMk cId="502828303" sldId="275"/>
            <ac:spMk id="3" creationId="{48588EE3-F860-4C80-A93C-696882F15245}"/>
          </ac:spMkLst>
        </pc:spChg>
        <pc:spChg chg="mod">
          <ac:chgData name="Adriano Borgatto" userId="e50a874dfa6d3f1a" providerId="LiveId" clId="{7D7D52C0-1FE2-42DA-B7DB-74465ED70E91}" dt="2022-04-05T19:08:22.276" v="441" actId="20577"/>
          <ac:spMkLst>
            <pc:docMk/>
            <pc:sldMk cId="502828303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52631124" sldId="275"/>
        </pc:sldMkLst>
      </pc:sldChg>
      <pc:sldChg chg="addSp modSp add mod">
        <pc:chgData name="Adriano Borgatto" userId="e50a874dfa6d3f1a" providerId="LiveId" clId="{7D7D52C0-1FE2-42DA-B7DB-74465ED70E91}" dt="2022-04-06T10:39:34.714" v="773"/>
        <pc:sldMkLst>
          <pc:docMk/>
          <pc:sldMk cId="1778712995" sldId="276"/>
        </pc:sldMkLst>
        <pc:spChg chg="add mod">
          <ac:chgData name="Adriano Borgatto" userId="e50a874dfa6d3f1a" providerId="LiveId" clId="{7D7D52C0-1FE2-42DA-B7DB-74465ED70E91}" dt="2022-04-06T10:39:34.714" v="773"/>
          <ac:spMkLst>
            <pc:docMk/>
            <pc:sldMk cId="1778712995" sldId="276"/>
            <ac:spMk id="3" creationId="{3312981E-BD29-4FE2-9426-F743B37D49BE}"/>
          </ac:spMkLst>
        </pc:spChg>
        <pc:spChg chg="mod">
          <ac:chgData name="Adriano Borgatto" userId="e50a874dfa6d3f1a" providerId="LiveId" clId="{7D7D52C0-1FE2-42DA-B7DB-74465ED70E91}" dt="2022-04-05T19:09:22.175" v="450" actId="20577"/>
          <ac:spMkLst>
            <pc:docMk/>
            <pc:sldMk cId="1778712995" sldId="276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19:09:17.201" v="443"/>
          <ac:picMkLst>
            <pc:docMk/>
            <pc:sldMk cId="1778712995" sldId="276"/>
            <ac:picMk id="4" creationId="{A1982067-DC83-4562-99F0-810AFDF1CAD6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14476370" sldId="276"/>
        </pc:sldMkLst>
      </pc:sldChg>
      <pc:sldChg chg="addSp modSp add mod">
        <pc:chgData name="Adriano Borgatto" userId="e50a874dfa6d3f1a" providerId="LiveId" clId="{7D7D52C0-1FE2-42DA-B7DB-74465ED70E91}" dt="2022-04-05T19:22:03.484" v="520" actId="20577"/>
        <pc:sldMkLst>
          <pc:docMk/>
          <pc:sldMk cId="1543133925" sldId="277"/>
        </pc:sldMkLst>
        <pc:spChg chg="add mod">
          <ac:chgData name="Adriano Borgatto" userId="e50a874dfa6d3f1a" providerId="LiveId" clId="{7D7D52C0-1FE2-42DA-B7DB-74465ED70E91}" dt="2022-04-05T19:14:40.013" v="454" actId="1076"/>
          <ac:spMkLst>
            <pc:docMk/>
            <pc:sldMk cId="1543133925" sldId="277"/>
            <ac:spMk id="4" creationId="{0BF4FF7A-A4A1-40DC-8310-D8DF956BDE37}"/>
          </ac:spMkLst>
        </pc:spChg>
        <pc:spChg chg="mod">
          <ac:chgData name="Adriano Borgatto" userId="e50a874dfa6d3f1a" providerId="LiveId" clId="{7D7D52C0-1FE2-42DA-B7DB-74465ED70E91}" dt="2022-04-05T19:22:03.484" v="520" actId="20577"/>
          <ac:spMkLst>
            <pc:docMk/>
            <pc:sldMk cId="1543133925" sldId="277"/>
            <ac:spMk id="7" creationId="{00000000-0000-0000-0000-000000000000}"/>
          </ac:spMkLst>
        </pc:spChg>
        <pc:spChg chg="add mod">
          <ac:chgData name="Adriano Borgatto" userId="e50a874dfa6d3f1a" providerId="LiveId" clId="{7D7D52C0-1FE2-42DA-B7DB-74465ED70E91}" dt="2022-04-05T19:17:23.282" v="502" actId="20577"/>
          <ac:spMkLst>
            <pc:docMk/>
            <pc:sldMk cId="1543133925" sldId="277"/>
            <ac:spMk id="8" creationId="{4A365B8E-D653-4019-9002-3742D25BF1C9}"/>
          </ac:spMkLst>
        </pc:spChg>
        <pc:picChg chg="add mod modCrop">
          <ac:chgData name="Adriano Borgatto" userId="e50a874dfa6d3f1a" providerId="LiveId" clId="{7D7D52C0-1FE2-42DA-B7DB-74465ED70E91}" dt="2022-04-05T19:15:12.412" v="462" actId="1035"/>
          <ac:picMkLst>
            <pc:docMk/>
            <pc:sldMk cId="1543133925" sldId="277"/>
            <ac:picMk id="5" creationId="{911C71B5-246C-4471-B661-E6A0875AE497}"/>
          </ac:picMkLst>
        </pc:picChg>
        <pc:picChg chg="add mod modCrop">
          <ac:chgData name="Adriano Borgatto" userId="e50a874dfa6d3f1a" providerId="LiveId" clId="{7D7D52C0-1FE2-42DA-B7DB-74465ED70E91}" dt="2022-04-05T19:17:55.746" v="513" actId="1038"/>
          <ac:picMkLst>
            <pc:docMk/>
            <pc:sldMk cId="1543133925" sldId="277"/>
            <ac:picMk id="9" creationId="{768BF44A-82D4-449F-8018-5A657A06644A}"/>
          </ac:picMkLst>
        </pc:picChg>
      </pc:sldChg>
      <pc:sldChg chg="addSp modSp add mod">
        <pc:chgData name="Adriano Borgatto" userId="e50a874dfa6d3f1a" providerId="LiveId" clId="{7D7D52C0-1FE2-42DA-B7DB-74465ED70E91}" dt="2022-04-05T19:28:34.247" v="680" actId="20577"/>
        <pc:sldMkLst>
          <pc:docMk/>
          <pc:sldMk cId="2420561138" sldId="278"/>
        </pc:sldMkLst>
        <pc:spChg chg="add mod">
          <ac:chgData name="Adriano Borgatto" userId="e50a874dfa6d3f1a" providerId="LiveId" clId="{7D7D52C0-1FE2-42DA-B7DB-74465ED70E91}" dt="2022-04-05T19:28:34.247" v="680" actId="20577"/>
          <ac:spMkLst>
            <pc:docMk/>
            <pc:sldMk cId="2420561138" sldId="278"/>
            <ac:spMk id="3" creationId="{5CB82DB6-C8CF-4993-8505-B1462894E217}"/>
          </ac:spMkLst>
        </pc:spChg>
        <pc:spChg chg="mod">
          <ac:chgData name="Adriano Borgatto" userId="e50a874dfa6d3f1a" providerId="LiveId" clId="{7D7D52C0-1FE2-42DA-B7DB-74465ED70E91}" dt="2022-04-05T19:26:00.553" v="529" actId="20577"/>
          <ac:spMkLst>
            <pc:docMk/>
            <pc:sldMk cId="2420561138" sldId="278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7D7D52C0-1FE2-42DA-B7DB-74465ED70E91}" dt="2022-04-06T10:40:01.394" v="774"/>
        <pc:sldMkLst>
          <pc:docMk/>
          <pc:sldMk cId="4149999989" sldId="279"/>
        </pc:sldMkLst>
        <pc:spChg chg="add mod">
          <ac:chgData name="Adriano Borgatto" userId="e50a874dfa6d3f1a" providerId="LiveId" clId="{7D7D52C0-1FE2-42DA-B7DB-74465ED70E91}" dt="2022-04-06T10:40:01.394" v="774"/>
          <ac:spMkLst>
            <pc:docMk/>
            <pc:sldMk cId="4149999989" sldId="279"/>
            <ac:spMk id="4" creationId="{CC4CAE65-AEE3-4E43-A5CA-C3379997D4F5}"/>
          </ac:spMkLst>
        </pc:spChg>
        <pc:spChg chg="mod">
          <ac:chgData name="Adriano Borgatto" userId="e50a874dfa6d3f1a" providerId="LiveId" clId="{7D7D52C0-1FE2-42DA-B7DB-74465ED70E91}" dt="2022-04-05T19:29:29.254" v="687" actId="20577"/>
          <ac:spMkLst>
            <pc:docMk/>
            <pc:sldMk cId="4149999989" sldId="279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7D7D52C0-1FE2-42DA-B7DB-74465ED70E91}" dt="2022-04-05T20:03:55.263" v="772" actId="20577"/>
        <pc:sldMkLst>
          <pc:docMk/>
          <pc:sldMk cId="2194077890" sldId="280"/>
        </pc:sldMkLst>
        <pc:spChg chg="add del mod">
          <ac:chgData name="Adriano Borgatto" userId="e50a874dfa6d3f1a" providerId="LiveId" clId="{7D7D52C0-1FE2-42DA-B7DB-74465ED70E91}" dt="2022-04-05T20:02:49.684" v="735" actId="478"/>
          <ac:spMkLst>
            <pc:docMk/>
            <pc:sldMk cId="2194077890" sldId="280"/>
            <ac:spMk id="4" creationId="{FE9937E5-92BA-47D2-B484-FD9DA37A030E}"/>
          </ac:spMkLst>
        </pc:spChg>
        <pc:spChg chg="mod">
          <ac:chgData name="Adriano Borgatto" userId="e50a874dfa6d3f1a" providerId="LiveId" clId="{7D7D52C0-1FE2-42DA-B7DB-74465ED70E91}" dt="2022-04-05T20:03:55.263" v="772" actId="20577"/>
          <ac:spMkLst>
            <pc:docMk/>
            <pc:sldMk cId="2194077890" sldId="280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20:03:50.720" v="765" actId="1038"/>
          <ac:picMkLst>
            <pc:docMk/>
            <pc:sldMk cId="2194077890" sldId="280"/>
            <ac:picMk id="5" creationId="{432A3962-450E-4F25-8371-B4A8803D6532}"/>
          </ac:picMkLst>
        </pc:picChg>
      </pc:sldChg>
      <pc:sldChg chg="addSp modSp add mod">
        <pc:chgData name="Adriano Borgatto" userId="e50a874dfa6d3f1a" providerId="LiveId" clId="{7D7D52C0-1FE2-42DA-B7DB-74465ED70E91}" dt="2022-04-05T19:01:17.696" v="425" actId="1036"/>
        <pc:sldMkLst>
          <pc:docMk/>
          <pc:sldMk cId="4271188974" sldId="281"/>
        </pc:sldMkLst>
        <pc:spChg chg="mod">
          <ac:chgData name="Adriano Borgatto" userId="e50a874dfa6d3f1a" providerId="LiveId" clId="{7D7D52C0-1FE2-42DA-B7DB-74465ED70E91}" dt="2022-04-05T19:00:22.804" v="408" actId="6549"/>
          <ac:spMkLst>
            <pc:docMk/>
            <pc:sldMk cId="4271188974" sldId="281"/>
            <ac:spMk id="3" creationId="{6114E806-66E3-4487-A195-56556672D34F}"/>
          </ac:spMkLst>
        </pc:spChg>
        <pc:picChg chg="add mod modCrop">
          <ac:chgData name="Adriano Borgatto" userId="e50a874dfa6d3f1a" providerId="LiveId" clId="{7D7D52C0-1FE2-42DA-B7DB-74465ED70E91}" dt="2022-04-05T19:01:17.696" v="425" actId="1036"/>
          <ac:picMkLst>
            <pc:docMk/>
            <pc:sldMk cId="4271188974" sldId="281"/>
            <ac:picMk id="4" creationId="{6D889064-8986-4951-8446-CB1597966739}"/>
          </ac:picMkLst>
        </pc:picChg>
      </pc:sldChg>
    </pc:docChg>
  </pc:docChgLst>
  <pc:docChgLst>
    <pc:chgData name="Adriano Borgatto" userId="e50a874dfa6d3f1a" providerId="LiveId" clId="{9F9DCD29-9956-4F22-A46C-7019514C6B6B}"/>
    <pc:docChg chg="delSld">
      <pc:chgData name="Adriano Borgatto" userId="e50a874dfa6d3f1a" providerId="LiveId" clId="{9F9DCD29-9956-4F22-A46C-7019514C6B6B}" dt="2023-05-12T18:51:25.946" v="0" actId="47"/>
      <pc:docMkLst>
        <pc:docMk/>
      </pc:docMkLst>
      <pc:sldChg chg="del">
        <pc:chgData name="Adriano Borgatto" userId="e50a874dfa6d3f1a" providerId="LiveId" clId="{9F9DCD29-9956-4F22-A46C-7019514C6B6B}" dt="2023-05-12T18:51:25.946" v="0" actId="47"/>
        <pc:sldMkLst>
          <pc:docMk/>
          <pc:sldMk cId="2495766766" sldId="280"/>
        </pc:sldMkLst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1633450635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01331045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2583529786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1339448667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2586773552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62804318-7316-4CD6-996C-75233EA96F2D}"/>
    <pc:docChg chg="undo custSel addSld delSld modSld">
      <pc:chgData name="Adriano Borgatto" userId="e50a874dfa6d3f1a" providerId="LiveId" clId="{62804318-7316-4CD6-996C-75233EA96F2D}" dt="2022-04-05T18:24:35.316" v="1010" actId="20577"/>
      <pc:docMkLst>
        <pc:docMk/>
      </pc:docMkLst>
      <pc:sldChg chg="modSp mod">
        <pc:chgData name="Adriano Borgatto" userId="e50a874dfa6d3f1a" providerId="LiveId" clId="{62804318-7316-4CD6-996C-75233EA96F2D}" dt="2022-04-05T17:18:09.598" v="31" actId="20577"/>
        <pc:sldMkLst>
          <pc:docMk/>
          <pc:sldMk cId="0" sldId="256"/>
        </pc:sldMkLst>
        <pc:spChg chg="mod">
          <ac:chgData name="Adriano Borgatto" userId="e50a874dfa6d3f1a" providerId="LiveId" clId="{62804318-7316-4CD6-996C-75233EA96F2D}" dt="2022-04-05T17:18:09.598" v="3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62804318-7316-4CD6-996C-75233EA96F2D}" dt="2022-04-05T17:25:57.439" v="620" actId="255"/>
        <pc:sldMkLst>
          <pc:docMk/>
          <pc:sldMk cId="3945532463" sldId="272"/>
        </pc:sldMkLst>
        <pc:spChg chg="mod">
          <ac:chgData name="Adriano Borgatto" userId="e50a874dfa6d3f1a" providerId="LiveId" clId="{62804318-7316-4CD6-996C-75233EA96F2D}" dt="2022-04-05T17:25:57.439" v="620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18:24.413" v="6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38795558" sldId="273"/>
        </pc:sldMkLst>
      </pc:sldChg>
      <pc:sldChg chg="addSp delSp modSp add mod">
        <pc:chgData name="Adriano Borgatto" userId="e50a874dfa6d3f1a" providerId="LiveId" clId="{62804318-7316-4CD6-996C-75233EA96F2D}" dt="2022-04-05T18:24:35.316" v="1010" actId="20577"/>
        <pc:sldMkLst>
          <pc:docMk/>
          <pc:sldMk cId="1459410471" sldId="273"/>
        </pc:sldMkLst>
        <pc:spChg chg="add mod">
          <ac:chgData name="Adriano Borgatto" userId="e50a874dfa6d3f1a" providerId="LiveId" clId="{62804318-7316-4CD6-996C-75233EA96F2D}" dt="2022-04-05T18:24:35.316" v="1010" actId="20577"/>
          <ac:spMkLst>
            <pc:docMk/>
            <pc:sldMk cId="1459410471" sldId="273"/>
            <ac:spMk id="4" creationId="{6C9CFA67-23ED-48C3-B465-1B26643F88E1}"/>
          </ac:spMkLst>
        </pc:spChg>
        <pc:spChg chg="del">
          <ac:chgData name="Adriano Borgatto" userId="e50a874dfa6d3f1a" providerId="LiveId" clId="{62804318-7316-4CD6-996C-75233EA96F2D}" dt="2022-04-05T17:24:03.360" v="496" actId="478"/>
          <ac:spMkLst>
            <pc:docMk/>
            <pc:sldMk cId="1459410471" sldId="273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52:05.070" v="1005" actId="20577"/>
          <ac:spMkLst>
            <pc:docMk/>
            <pc:sldMk cId="1459410471" sldId="273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99944423" sldId="274"/>
        </pc:sldMkLst>
      </pc:sldChg>
      <pc:sldChg chg="addSp delSp modSp add mod">
        <pc:chgData name="Adriano Borgatto" userId="e50a874dfa6d3f1a" providerId="LiveId" clId="{62804318-7316-4CD6-996C-75233EA96F2D}" dt="2022-04-05T17:52:14.745" v="1009" actId="20577"/>
        <pc:sldMkLst>
          <pc:docMk/>
          <pc:sldMk cId="3889261101" sldId="274"/>
        </pc:sldMkLst>
        <pc:spChg chg="del">
          <ac:chgData name="Adriano Borgatto" userId="e50a874dfa6d3f1a" providerId="LiveId" clId="{62804318-7316-4CD6-996C-75233EA96F2D}" dt="2022-04-05T17:32:26.399" v="782" actId="478"/>
          <ac:spMkLst>
            <pc:docMk/>
            <pc:sldMk cId="3889261101" sldId="274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0:37.884" v="829" actId="20577"/>
          <ac:spMkLst>
            <pc:docMk/>
            <pc:sldMk cId="3889261101" sldId="274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52:14.745" v="1009" actId="20577"/>
          <ac:spMkLst>
            <pc:docMk/>
            <pc:sldMk cId="3889261101" sldId="274"/>
            <ac:spMk id="7" creationId="{00000000-0000-0000-0000-000000000000}"/>
          </ac:spMkLst>
        </pc:spChg>
        <pc:picChg chg="add mod modCrop">
          <ac:chgData name="Adriano Borgatto" userId="e50a874dfa6d3f1a" providerId="LiveId" clId="{62804318-7316-4CD6-996C-75233EA96F2D}" dt="2022-04-05T17:41:12.344" v="837" actId="1035"/>
          <ac:picMkLst>
            <pc:docMk/>
            <pc:sldMk cId="3889261101" sldId="274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378211107" sldId="275"/>
        </pc:sldMkLst>
      </pc:sldChg>
      <pc:sldChg chg="addSp delSp modSp add mod">
        <pc:chgData name="Adriano Borgatto" userId="e50a874dfa6d3f1a" providerId="LiveId" clId="{62804318-7316-4CD6-996C-75233EA96F2D}" dt="2022-04-05T17:52:10.185" v="1007" actId="20577"/>
        <pc:sldMkLst>
          <pc:docMk/>
          <pc:sldMk cId="3852631124" sldId="275"/>
        </pc:sldMkLst>
        <pc:spChg chg="del">
          <ac:chgData name="Adriano Borgatto" userId="e50a874dfa6d3f1a" providerId="LiveId" clId="{62804318-7316-4CD6-996C-75233EA96F2D}" dt="2022-04-05T17:43:24.739" v="839" actId="478"/>
          <ac:spMkLst>
            <pc:docMk/>
            <pc:sldMk cId="3852631124" sldId="275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3:33.003" v="850" actId="1035"/>
          <ac:spMkLst>
            <pc:docMk/>
            <pc:sldMk cId="3852631124" sldId="275"/>
            <ac:spMk id="5" creationId="{A40B3693-318D-4FEF-AA5F-78A2A5C0DB28}"/>
          </ac:spMkLst>
        </pc:spChg>
        <pc:spChg chg="add mod">
          <ac:chgData name="Adriano Borgatto" userId="e50a874dfa6d3f1a" providerId="LiveId" clId="{62804318-7316-4CD6-996C-75233EA96F2D}" dt="2022-04-05T17:44:50.190" v="871" actId="14100"/>
          <ac:spMkLst>
            <pc:docMk/>
            <pc:sldMk cId="3852631124" sldId="275"/>
            <ac:spMk id="6" creationId="{A8ECBD99-761B-420A-89F0-A2EA91A8274F}"/>
          </ac:spMkLst>
        </pc:spChg>
        <pc:spChg chg="mod">
          <ac:chgData name="Adriano Borgatto" userId="e50a874dfa6d3f1a" providerId="LiveId" clId="{62804318-7316-4CD6-996C-75233EA96F2D}" dt="2022-04-05T17:52:10.185" v="1007" actId="20577"/>
          <ac:spMkLst>
            <pc:docMk/>
            <pc:sldMk cId="385263112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28200771" sldId="276"/>
        </pc:sldMkLst>
      </pc:sldChg>
      <pc:sldChg chg="addSp delSp modSp add mod">
        <pc:chgData name="Adriano Borgatto" userId="e50a874dfa6d3f1a" providerId="LiveId" clId="{62804318-7316-4CD6-996C-75233EA96F2D}" dt="2022-04-05T17:51:55.214" v="1003" actId="114"/>
        <pc:sldMkLst>
          <pc:docMk/>
          <pc:sldMk cId="3814476370" sldId="276"/>
        </pc:sldMkLst>
        <pc:spChg chg="del">
          <ac:chgData name="Adriano Borgatto" userId="e50a874dfa6d3f1a" providerId="LiveId" clId="{62804318-7316-4CD6-996C-75233EA96F2D}" dt="2022-04-05T17:45:42.686" v="873" actId="478"/>
          <ac:spMkLst>
            <pc:docMk/>
            <pc:sldMk cId="3814476370" sldId="276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45:46.992" v="877" actId="20577"/>
          <ac:spMkLst>
            <pc:docMk/>
            <pc:sldMk cId="3814476370" sldId="276"/>
            <ac:spMk id="7" creationId="{00000000-0000-0000-0000-000000000000}"/>
          </ac:spMkLst>
        </pc:spChg>
        <pc:spChg chg="add mod">
          <ac:chgData name="Adriano Borgatto" userId="e50a874dfa6d3f1a" providerId="LiveId" clId="{62804318-7316-4CD6-996C-75233EA96F2D}" dt="2022-04-05T17:51:55.214" v="1003" actId="114"/>
          <ac:spMkLst>
            <pc:docMk/>
            <pc:sldMk cId="3814476370" sldId="276"/>
            <ac:spMk id="8" creationId="{29857495-526A-40C4-922E-F5CFCCBC5653}"/>
          </ac:spMkLst>
        </pc:spChg>
        <pc:picChg chg="del">
          <ac:chgData name="Adriano Borgatto" userId="e50a874dfa6d3f1a" providerId="LiveId" clId="{62804318-7316-4CD6-996C-75233EA96F2D}" dt="2022-04-05T17:45:42.686" v="873" actId="478"/>
          <ac:picMkLst>
            <pc:docMk/>
            <pc:sldMk cId="3814476370" sldId="276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097531658" sldId="277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5005195" sldId="278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192296426" sldId="279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599932880" sldId="280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42994144" sldId="281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824057520" sldId="282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195865450" sldId="283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668276418" sldId="284"/>
        </pc:sldMkLst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2BD81D8F-76F9-42EF-9C40-21B2B11E20EF}"/>
    <pc:docChg chg="undo custSel addSld delSld modSld">
      <pc:chgData name="Adriano Borgatto" userId="e50a874dfa6d3f1a" providerId="LiveId" clId="{2BD81D8F-76F9-42EF-9C40-21B2B11E20EF}" dt="2022-04-05T14:35:56.712" v="1049" actId="47"/>
      <pc:docMkLst>
        <pc:docMk/>
      </pc:docMkLst>
      <pc:sldChg chg="modSp mod">
        <pc:chgData name="Adriano Borgatto" userId="e50a874dfa6d3f1a" providerId="LiveId" clId="{2BD81D8F-76F9-42EF-9C40-21B2B11E20EF}" dt="2022-04-05T13:22:29.565" v="19" actId="20577"/>
        <pc:sldMkLst>
          <pc:docMk/>
          <pc:sldMk cId="0" sldId="256"/>
        </pc:sldMkLst>
        <pc:spChg chg="mod">
          <ac:chgData name="Adriano Borgatto" userId="e50a874dfa6d3f1a" providerId="LiveId" clId="{2BD81D8F-76F9-42EF-9C40-21B2B11E20EF}" dt="2022-04-05T13:22:29.565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BD81D8F-76F9-42EF-9C40-21B2B11E20EF}" dt="2022-04-05T13:38:02.846" v="96" actId="255"/>
        <pc:sldMkLst>
          <pc:docMk/>
          <pc:sldMk cId="3945532463" sldId="272"/>
        </pc:sldMkLst>
        <pc:spChg chg="del">
          <ac:chgData name="Adriano Borgatto" userId="e50a874dfa6d3f1a" providerId="LiveId" clId="{2BD81D8F-76F9-42EF-9C40-21B2B11E20EF}" dt="2022-04-05T13:30:39.499" v="47" actId="478"/>
          <ac:spMkLst>
            <pc:docMk/>
            <pc:sldMk cId="3945532463" sldId="272"/>
            <ac:spMk id="5" creationId="{C5C2DCA8-0086-41CB-A9B2-56846A1049BF}"/>
          </ac:spMkLst>
        </pc:spChg>
        <pc:spChg chg="add mod">
          <ac:chgData name="Adriano Borgatto" userId="e50a874dfa6d3f1a" providerId="LiveId" clId="{2BD81D8F-76F9-42EF-9C40-21B2B11E20EF}" dt="2022-04-05T13:38:02.846" v="96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2BD81D8F-76F9-42EF-9C40-21B2B11E20EF}" dt="2022-04-05T13:30:36.902" v="46" actId="20577"/>
          <ac:spMkLst>
            <pc:docMk/>
            <pc:sldMk cId="3945532463" sldId="272"/>
            <ac:spMk id="7" creationId="{00000000-0000-0000-0000-000000000000}"/>
          </ac:spMkLst>
        </pc:spChg>
        <pc:graphicFrameChg chg="del">
          <ac:chgData name="Adriano Borgatto" userId="e50a874dfa6d3f1a" providerId="LiveId" clId="{2BD81D8F-76F9-42EF-9C40-21B2B11E20EF}" dt="2022-04-05T13:30:39.499" v="47" actId="478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">
        <pc:chgData name="Adriano Borgatto" userId="e50a874dfa6d3f1a" providerId="LiveId" clId="{2BD81D8F-76F9-42EF-9C40-21B2B11E20EF}" dt="2022-04-05T13:30:19.886" v="20" actId="47"/>
        <pc:sldMkLst>
          <pc:docMk/>
          <pc:sldMk cId="905316025" sldId="273"/>
        </pc:sldMkLst>
      </pc:sldChg>
      <pc:sldChg chg="addSp delSp modSp add mod">
        <pc:chgData name="Adriano Borgatto" userId="e50a874dfa6d3f1a" providerId="LiveId" clId="{2BD81D8F-76F9-42EF-9C40-21B2B11E20EF}" dt="2022-04-05T13:39:05.094" v="109" actId="255"/>
        <pc:sldMkLst>
          <pc:docMk/>
          <pc:sldMk cId="3174244307" sldId="273"/>
        </pc:sldMkLst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3" creationId="{A2B0B7A9-E20F-47BB-84A8-E6C100704B45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4" creationId="{8308E7A8-7B98-4F91-A0BE-EC0EF336DBB1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5" creationId="{1A098287-E201-400F-88E1-046EBEF71389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6" creationId="{7B313DF1-9465-46B3-80B0-F852514F402E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8" creationId="{D67E2CDC-86DA-4405-96BD-7CCC7698FB92}"/>
          </ac:spMkLst>
        </pc:spChg>
        <pc:spChg chg="add mod">
          <ac:chgData name="Adriano Borgatto" userId="e50a874dfa6d3f1a" providerId="LiveId" clId="{2BD81D8F-76F9-42EF-9C40-21B2B11E20EF}" dt="2022-04-05T13:39:05.094" v="109" actId="255"/>
          <ac:spMkLst>
            <pc:docMk/>
            <pc:sldMk cId="3174244307" sldId="273"/>
            <ac:spMk id="9" creationId="{6CF7823A-2AC6-4FB4-8B64-52CD7B51B599}"/>
          </ac:spMkLst>
        </pc:spChg>
        <pc:spChg chg="add mod">
          <ac:chgData name="Adriano Borgatto" userId="e50a874dfa6d3f1a" providerId="LiveId" clId="{2BD81D8F-76F9-42EF-9C40-21B2B11E20EF}" dt="2022-04-05T13:38:44.074" v="107" actId="1035"/>
          <ac:spMkLst>
            <pc:docMk/>
            <pc:sldMk cId="3174244307" sldId="273"/>
            <ac:spMk id="10" creationId="{7011382B-5B6E-44C4-94F0-4739738D2364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1" creationId="{F4755C02-5EBA-422F-A971-4FE150C49499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2" creationId="{8F9D464C-B956-47E0-8991-CBB03E25E5C2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3" creationId="{2ED517DD-78A7-4658-ABB4-AF790D7226F3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4" creationId="{1015B9F1-34B4-4EC2-9C8A-1DDD631D40EF}"/>
          </ac:spMkLst>
        </pc:spChg>
      </pc:sldChg>
      <pc:sldChg chg="addSp modSp add">
        <pc:chgData name="Adriano Borgatto" userId="e50a874dfa6d3f1a" providerId="LiveId" clId="{2BD81D8F-76F9-42EF-9C40-21B2B11E20EF}" dt="2022-04-05T13:39:24.667" v="112"/>
        <pc:sldMkLst>
          <pc:docMk/>
          <pc:sldMk cId="1633450635" sldId="274"/>
        </pc:sldMkLst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3" creationId="{85574EE0-AA7A-4FD5-A85F-8701038CD49F}"/>
          </ac:spMkLst>
        </pc:spChg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4" creationId="{BD319C56-8CD6-46BF-ADD4-019EEAE0AFBB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5" creationId="{F918254C-F141-41CE-93B8-56805867C3B2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6" creationId="{F63EB2B2-9EA2-4461-BC7F-B04B95A9FECE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8" creationId="{390D6F64-FCA6-4F71-BB70-0BE7277047E6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9" creationId="{CF90EB38-EB86-416F-8BE4-67C5A9DCF723}"/>
          </ac:spMkLst>
        </pc:spChg>
      </pc:sldChg>
      <pc:sldChg chg="addSp modSp add">
        <pc:chgData name="Adriano Borgatto" userId="e50a874dfa6d3f1a" providerId="LiveId" clId="{2BD81D8F-76F9-42EF-9C40-21B2B11E20EF}" dt="2022-04-05T13:39:38.537" v="113"/>
        <pc:sldMkLst>
          <pc:docMk/>
          <pc:sldMk cId="2013310454" sldId="275"/>
        </pc:sldMkLst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3" creationId="{4BFFC73F-4B6C-4E3D-83CB-B0BC79FA62C8}"/>
          </ac:spMkLst>
        </pc:spChg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4" creationId="{DC9D5168-A70F-47AC-BB35-705520B99FC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5" creationId="{C580B76F-685D-4A08-9197-B9D56F56773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6" creationId="{41DDE1EB-123E-453C-9435-CF9EC04758C7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8" creationId="{C7D6E246-35F0-4852-8E45-A6249896D553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9" creationId="{BA04E07A-9CB4-4F00-8BE1-DB46C57334C5}"/>
          </ac:spMkLst>
        </pc:spChg>
      </pc:sldChg>
      <pc:sldChg chg="addSp modSp add mod">
        <pc:chgData name="Adriano Borgatto" userId="e50a874dfa6d3f1a" providerId="LiveId" clId="{2BD81D8F-76F9-42EF-9C40-21B2B11E20EF}" dt="2022-04-05T13:40:42.746" v="137" actId="6549"/>
        <pc:sldMkLst>
          <pc:docMk/>
          <pc:sldMk cId="2583529786" sldId="276"/>
        </pc:sldMkLst>
        <pc:spChg chg="add mod">
          <ac:chgData name="Adriano Borgatto" userId="e50a874dfa6d3f1a" providerId="LiveId" clId="{2BD81D8F-76F9-42EF-9C40-21B2B11E20EF}" dt="2022-04-05T13:40:42.746" v="137" actId="6549"/>
          <ac:spMkLst>
            <pc:docMk/>
            <pc:sldMk cId="2583529786" sldId="276"/>
            <ac:spMk id="3" creationId="{39936002-2763-4D38-A414-2FA43AC81B12}"/>
          </ac:spMkLst>
        </pc:spChg>
        <pc:spChg chg="mod">
          <ac:chgData name="Adriano Borgatto" userId="e50a874dfa6d3f1a" providerId="LiveId" clId="{2BD81D8F-76F9-42EF-9C40-21B2B11E20EF}" dt="2022-04-05T13:40:24.111" v="134" actId="20577"/>
          <ac:spMkLst>
            <pc:docMk/>
            <pc:sldMk cId="2583529786" sldId="276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1:39.894" v="159" actId="20577"/>
        <pc:sldMkLst>
          <pc:docMk/>
          <pc:sldMk cId="1339448667" sldId="277"/>
        </pc:sldMkLst>
        <pc:spChg chg="add mod">
          <ac:chgData name="Adriano Borgatto" userId="e50a874dfa6d3f1a" providerId="LiveId" clId="{2BD81D8F-76F9-42EF-9C40-21B2B11E20EF}" dt="2022-04-05T13:41:10.783" v="151" actId="20577"/>
          <ac:spMkLst>
            <pc:docMk/>
            <pc:sldMk cId="1339448667" sldId="277"/>
            <ac:spMk id="3" creationId="{5EAFC68E-816D-4C0E-8C8E-F02021C7256B}"/>
          </ac:spMkLst>
        </pc:spChg>
        <pc:spChg chg="mod">
          <ac:chgData name="Adriano Borgatto" userId="e50a874dfa6d3f1a" providerId="LiveId" clId="{2BD81D8F-76F9-42EF-9C40-21B2B11E20EF}" dt="2022-04-05T13:41:39.894" v="159" actId="20577"/>
          <ac:spMkLst>
            <pc:docMk/>
            <pc:sldMk cId="1339448667" sldId="27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2:03.037" v="187" actId="1035"/>
        <pc:sldMkLst>
          <pc:docMk/>
          <pc:sldMk cId="2586773552" sldId="278"/>
        </pc:sldMkLst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4" creationId="{ECE6F0B6-BA63-4F73-AAAB-EC7B4AE66A4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6" creationId="{C4A94441-1CD5-4F3C-9AAA-BB590035724B}"/>
          </ac:spMkLst>
        </pc:spChg>
        <pc:spChg chg="mod">
          <ac:chgData name="Adriano Borgatto" userId="e50a874dfa6d3f1a" providerId="LiveId" clId="{2BD81D8F-76F9-42EF-9C40-21B2B11E20EF}" dt="2022-04-05T13:41:47.425" v="173" actId="20577"/>
          <ac:spMkLst>
            <pc:docMk/>
            <pc:sldMk cId="2586773552" sldId="278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8" creationId="{AAEF57DF-C8A8-40E2-AD97-803DC6C6934B}"/>
          </ac:spMkLst>
        </pc:spChg>
        <pc:spChg chg="add 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9" creationId="{626A1394-1EF9-46B1-970B-6B22A64CF529}"/>
          </ac:spMkLst>
        </pc:spChg>
        <pc:grpChg chg="add 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3" creationId="{13D7165A-56FF-4B71-8765-FF8F7337B503}"/>
          </ac:grpSpMkLst>
        </pc:grpChg>
        <pc:grpChg chg="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5" creationId="{C341767D-88C2-49F3-A6D9-3A3EA4F001F4}"/>
          </ac:grpSpMkLst>
        </pc:grpChg>
      </pc:sldChg>
      <pc:sldChg chg="addSp delSp modSp add mod">
        <pc:chgData name="Adriano Borgatto" userId="e50a874dfa6d3f1a" providerId="LiveId" clId="{2BD81D8F-76F9-42EF-9C40-21B2B11E20EF}" dt="2022-04-05T13:45:20.666" v="263" actId="20577"/>
        <pc:sldMkLst>
          <pc:docMk/>
          <pc:sldMk cId="2444337337" sldId="279"/>
        </pc:sldMkLst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4" creationId="{11419226-93A8-41AB-A340-58C350873C59}"/>
          </ac:spMkLst>
        </pc:spChg>
        <pc:spChg chg="mod">
          <ac:chgData name="Adriano Borgatto" userId="e50a874dfa6d3f1a" providerId="LiveId" clId="{2BD81D8F-76F9-42EF-9C40-21B2B11E20EF}" dt="2022-04-05T13:45:20.666" v="263" actId="20577"/>
          <ac:spMkLst>
            <pc:docMk/>
            <pc:sldMk cId="2444337337" sldId="279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8" creationId="{F3483BCD-2C39-4B3C-919B-15B15D4FDFD8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1" creationId="{7AC5154D-F705-4E3B-A46D-0EF527F8EE1D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5" creationId="{94EFC6F8-65AD-481F-ACE8-DBB2C8B77AED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16" creationId="{2ED16CF0-56D6-4BE5-8004-D9F6BF6D578B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20" creationId="{60F51E8E-6C97-4777-A16B-81C29E1CDE6B}"/>
          </ac:spMkLst>
        </pc:s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3" creationId="{BC73B6C0-C61B-4A06-8AFE-FBD6773FE896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6" creationId="{6C39EFF4-AB74-4DF0-915B-7F9EE4B08942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0" creationId="{DFC8CEFE-13FE-4434-AE50-8F5EEE6440F7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3" creationId="{B24EF268-6858-44E1-8D5B-275727DF3EA4}"/>
          </ac:grpSpMkLst>
        </pc:grp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5" creationId="{0258F566-8BD6-462D-97F3-E46227AFD276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9" creationId="{A1FFEDE2-45F8-43C5-B02A-E91FB01D787F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2" creationId="{F521CFF5-B6DA-4BDE-B242-5E09BEBE2E61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4" creationId="{2EEAF420-5B8D-479A-90C1-81F57A913F1B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7" creationId="{1356951F-4E6E-437A-8860-6CA91CB805C6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8" creationId="{5F5F4C6F-02EA-4773-B3DA-F5706B039C21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9" creationId="{12B34C80-72EB-4097-9625-9D3B459AA1B2}"/>
          </ac:graphicFrameMkLst>
        </pc:graphicFrameChg>
      </pc:sldChg>
      <pc:sldChg chg="addSp delSp modSp add mod">
        <pc:chgData name="Adriano Borgatto" userId="e50a874dfa6d3f1a" providerId="LiveId" clId="{2BD81D8F-76F9-42EF-9C40-21B2B11E20EF}" dt="2022-04-05T13:46:12.146" v="300" actId="207"/>
        <pc:sldMkLst>
          <pc:docMk/>
          <pc:sldMk cId="1742753214" sldId="280"/>
        </pc:sldMkLst>
        <pc:spChg chg="add mod">
          <ac:chgData name="Adriano Borgatto" userId="e50a874dfa6d3f1a" providerId="LiveId" clId="{2BD81D8F-76F9-42EF-9C40-21B2B11E20EF}" dt="2022-04-05T13:45:45.864" v="278" actId="20577"/>
          <ac:spMkLst>
            <pc:docMk/>
            <pc:sldMk cId="1742753214" sldId="280"/>
            <ac:spMk id="3" creationId="{F971C69E-E32B-4B57-A2E2-D0B1DD443E9E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4" creationId="{9B324BBF-E68A-4A01-8811-367FD45620EB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5" creationId="{4BC3595B-F535-4CB0-9B1C-BB1C690D6950}"/>
          </ac:spMkLst>
        </pc:spChg>
        <pc:spChg chg="del">
          <ac:chgData name="Adriano Borgatto" userId="e50a874dfa6d3f1a" providerId="LiveId" clId="{2BD81D8F-76F9-42EF-9C40-21B2B11E20EF}" dt="2022-04-05T13:45:39.624" v="264" actId="478"/>
          <ac:spMkLst>
            <pc:docMk/>
            <pc:sldMk cId="1742753214" sldId="280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6:12.146" v="300" actId="207"/>
          <ac:spMkLst>
            <pc:docMk/>
            <pc:sldMk cId="1742753214" sldId="280"/>
            <ac:spMk id="9" creationId="{A0E8D4F2-437D-4FB1-BF86-F36ED7D9B2F1}"/>
          </ac:spMkLst>
        </pc:spChg>
        <pc:grpChg chg="add mod">
          <ac:chgData name="Adriano Borgatto" userId="e50a874dfa6d3f1a" providerId="LiveId" clId="{2BD81D8F-76F9-42EF-9C40-21B2B11E20EF}" dt="2022-04-05T13:45:58.145" v="291" actId="1036"/>
          <ac:grpSpMkLst>
            <pc:docMk/>
            <pc:sldMk cId="1742753214" sldId="280"/>
            <ac:grpSpMk id="6" creationId="{0A2240F2-BA45-464F-943E-40F5195D1663}"/>
          </ac:grpSpMkLst>
        </pc:grpChg>
        <pc:graphicFrameChg chg="mod">
          <ac:chgData name="Adriano Borgatto" userId="e50a874dfa6d3f1a" providerId="LiveId" clId="{2BD81D8F-76F9-42EF-9C40-21B2B11E20EF}" dt="2022-04-05T13:45:58.145" v="291" actId="1036"/>
          <ac:graphicFrameMkLst>
            <pc:docMk/>
            <pc:sldMk cId="1742753214" sldId="280"/>
            <ac:graphicFrameMk id="8" creationId="{8D01F23C-288A-43ED-82C9-CC0816D3954C}"/>
          </ac:graphicFrameMkLst>
        </pc:graphicFrameChg>
      </pc:sldChg>
      <pc:sldChg chg="addSp modSp add mod">
        <pc:chgData name="Adriano Borgatto" userId="e50a874dfa6d3f1a" providerId="LiveId" clId="{2BD81D8F-76F9-42EF-9C40-21B2B11E20EF}" dt="2022-04-05T13:48:02.672" v="395" actId="255"/>
        <pc:sldMkLst>
          <pc:docMk/>
          <pc:sldMk cId="1319835411" sldId="281"/>
        </pc:sldMkLst>
        <pc:spChg chg="add mod">
          <ac:chgData name="Adriano Borgatto" userId="e50a874dfa6d3f1a" providerId="LiveId" clId="{2BD81D8F-76F9-42EF-9C40-21B2B11E20EF}" dt="2022-04-05T13:48:02.672" v="395" actId="255"/>
          <ac:spMkLst>
            <pc:docMk/>
            <pc:sldMk cId="1319835411" sldId="281"/>
            <ac:spMk id="3" creationId="{24548143-ED7E-4CA2-BF2E-2E07D4310E2F}"/>
          </ac:spMkLst>
        </pc:spChg>
        <pc:spChg chg="mod">
          <ac:chgData name="Adriano Borgatto" userId="e50a874dfa6d3f1a" providerId="LiveId" clId="{2BD81D8F-76F9-42EF-9C40-21B2B11E20EF}" dt="2022-04-05T13:46:39.028" v="307" actId="20577"/>
          <ac:spMkLst>
            <pc:docMk/>
            <pc:sldMk cId="1319835411" sldId="281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50:54.075" v="432" actId="1035"/>
        <pc:sldMkLst>
          <pc:docMk/>
          <pc:sldMk cId="583429500" sldId="282"/>
        </pc:sldMkLst>
        <pc:spChg chg="add mod">
          <ac:chgData name="Adriano Borgatto" userId="e50a874dfa6d3f1a" providerId="LiveId" clId="{2BD81D8F-76F9-42EF-9C40-21B2B11E20EF}" dt="2022-04-05T13:50:54.075" v="432" actId="1035"/>
          <ac:spMkLst>
            <pc:docMk/>
            <pc:sldMk cId="583429500" sldId="282"/>
            <ac:spMk id="3" creationId="{EDFDA77F-DCC7-4B49-A5C5-815F5FF8CC25}"/>
          </ac:spMkLst>
        </pc:spChg>
      </pc:sldChg>
      <pc:sldChg chg="addSp delSp modSp add mod">
        <pc:chgData name="Adriano Borgatto" userId="e50a874dfa6d3f1a" providerId="LiveId" clId="{2BD81D8F-76F9-42EF-9C40-21B2B11E20EF}" dt="2022-04-05T14:00:20.929" v="563" actId="208"/>
        <pc:sldMkLst>
          <pc:docMk/>
          <pc:sldMk cId="1703279597" sldId="283"/>
        </pc:sldMkLst>
        <pc:spChg chg="add mod">
          <ac:chgData name="Adriano Borgatto" userId="e50a874dfa6d3f1a" providerId="LiveId" clId="{2BD81D8F-76F9-42EF-9C40-21B2B11E20EF}" dt="2022-04-05T13:57:09.657" v="443" actId="1076"/>
          <ac:spMkLst>
            <pc:docMk/>
            <pc:sldMk cId="1703279597" sldId="283"/>
            <ac:spMk id="4" creationId="{AA7F4826-E8A8-466A-87FA-DEB07A5D8FAC}"/>
          </ac:spMkLst>
        </pc:spChg>
        <pc:spChg chg="mod">
          <ac:chgData name="Adriano Borgatto" userId="e50a874dfa6d3f1a" providerId="LiveId" clId="{2BD81D8F-76F9-42EF-9C40-21B2B11E20EF}" dt="2022-04-05T13:51:00.199" v="439" actId="20577"/>
          <ac:spMkLst>
            <pc:docMk/>
            <pc:sldMk cId="1703279597" sldId="283"/>
            <ac:spMk id="7" creationId="{00000000-0000-0000-0000-000000000000}"/>
          </ac:spMkLst>
        </pc:spChg>
        <pc:spChg chg="add mod">
          <ac:chgData name="Adriano Borgatto" userId="e50a874dfa6d3f1a" providerId="LiveId" clId="{2BD81D8F-76F9-42EF-9C40-21B2B11E20EF}" dt="2022-04-05T14:00:16.507" v="562" actId="208"/>
          <ac:spMkLst>
            <pc:docMk/>
            <pc:sldMk cId="1703279597" sldId="283"/>
            <ac:spMk id="9" creationId="{4BBD0092-8AC7-44D7-A0D7-D3269CB6ECB8}"/>
          </ac:spMkLst>
        </pc:spChg>
        <pc:spChg chg="add mod">
          <ac:chgData name="Adriano Borgatto" userId="e50a874dfa6d3f1a" providerId="LiveId" clId="{2BD81D8F-76F9-42EF-9C40-21B2B11E20EF}" dt="2022-04-05T14:00:20.929" v="563" actId="208"/>
          <ac:spMkLst>
            <pc:docMk/>
            <pc:sldMk cId="1703279597" sldId="283"/>
            <ac:spMk id="10" creationId="{E0C38342-9ADA-4D81-92EA-F95F505FF46B}"/>
          </ac:spMkLst>
        </pc:spChg>
        <pc:spChg chg="add mod">
          <ac:chgData name="Adriano Borgatto" userId="e50a874dfa6d3f1a" providerId="LiveId" clId="{2BD81D8F-76F9-42EF-9C40-21B2B11E20EF}" dt="2022-04-05T14:00:10.606" v="561" actId="208"/>
          <ac:spMkLst>
            <pc:docMk/>
            <pc:sldMk cId="1703279597" sldId="283"/>
            <ac:spMk id="11" creationId="{473A3DBE-AEAE-4C15-BA54-C3FB22608E3B}"/>
          </ac:spMkLst>
        </pc:spChg>
        <pc:picChg chg="add del mod modCrop">
          <ac:chgData name="Adriano Borgatto" userId="e50a874dfa6d3f1a" providerId="LiveId" clId="{2BD81D8F-76F9-42EF-9C40-21B2B11E20EF}" dt="2022-04-05T13:58:22.134" v="449" actId="478"/>
          <ac:picMkLst>
            <pc:docMk/>
            <pc:sldMk cId="1703279597" sldId="283"/>
            <ac:picMk id="5" creationId="{EDDCF5C6-FA0B-4120-AD6C-13369C066269}"/>
          </ac:picMkLst>
        </pc:picChg>
        <pc:picChg chg="add mod modCrop">
          <ac:chgData name="Adriano Borgatto" userId="e50a874dfa6d3f1a" providerId="LiveId" clId="{2BD81D8F-76F9-42EF-9C40-21B2B11E20EF}" dt="2022-04-05T13:59:02.860" v="456" actId="1037"/>
          <ac:picMkLst>
            <pc:docMk/>
            <pc:sldMk cId="1703279597" sldId="283"/>
            <ac:picMk id="8" creationId="{76CC2354-2008-452B-822D-753AE079111D}"/>
          </ac:picMkLst>
        </pc:picChg>
      </pc:sldChg>
      <pc:sldChg chg="addSp modSp add mod">
        <pc:chgData name="Adriano Borgatto" userId="e50a874dfa6d3f1a" providerId="LiveId" clId="{2BD81D8F-76F9-42EF-9C40-21B2B11E20EF}" dt="2022-04-05T14:35:48.839" v="1048" actId="20577"/>
        <pc:sldMkLst>
          <pc:docMk/>
          <pc:sldMk cId="3136067746" sldId="284"/>
        </pc:sldMkLst>
        <pc:spChg chg="add mod">
          <ac:chgData name="Adriano Borgatto" userId="e50a874dfa6d3f1a" providerId="LiveId" clId="{2BD81D8F-76F9-42EF-9C40-21B2B11E20EF}" dt="2022-04-05T14:35:48.839" v="1048" actId="20577"/>
          <ac:spMkLst>
            <pc:docMk/>
            <pc:sldMk cId="3136067746" sldId="284"/>
            <ac:spMk id="4" creationId="{459A1AA8-D125-4903-BEDD-A61EBC4D3D11}"/>
          </ac:spMkLst>
        </pc:spChg>
        <pc:spChg chg="mod">
          <ac:chgData name="Adriano Borgatto" userId="e50a874dfa6d3f1a" providerId="LiveId" clId="{2BD81D8F-76F9-42EF-9C40-21B2B11E20EF}" dt="2022-04-05T14:29:58.038" v="635" actId="20577"/>
          <ac:spMkLst>
            <pc:docMk/>
            <pc:sldMk cId="3136067746" sldId="284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4:33:49.110" v="693" actId="1038"/>
        <pc:sldMkLst>
          <pc:docMk/>
          <pc:sldMk cId="1647466032" sldId="285"/>
        </pc:sldMkLst>
        <pc:graphicFrameChg chg="add mod modGraphic">
          <ac:chgData name="Adriano Borgatto" userId="e50a874dfa6d3f1a" providerId="LiveId" clId="{2BD81D8F-76F9-42EF-9C40-21B2B11E20EF}" dt="2022-04-05T14:33:49.110" v="693" actId="1038"/>
          <ac:graphicFrameMkLst>
            <pc:docMk/>
            <pc:sldMk cId="1647466032" sldId="285"/>
            <ac:graphicFrameMk id="2" creationId="{077C61FD-0C0A-4E4C-83E5-AA75767E9828}"/>
          </ac:graphicFrameMkLst>
        </pc:graphicFrameChg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3436632986" sldId="286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2972612044" sldId="287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4221261969" sldId="288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1695213650" sldId="289"/>
        </pc:sldMkLst>
      </pc:sldChg>
      <pc:sldChg chg="addSp delSp modSp add mod">
        <pc:chgData name="Adriano Borgatto" userId="e50a874dfa6d3f1a" providerId="LiveId" clId="{2BD81D8F-76F9-42EF-9C40-21B2B11E20EF}" dt="2022-04-05T14:29:45.854" v="626"/>
        <pc:sldMkLst>
          <pc:docMk/>
          <pc:sldMk cId="2498392080" sldId="290"/>
        </pc:sldMkLst>
        <pc:spChg chg="mod">
          <ac:chgData name="Adriano Borgatto" userId="e50a874dfa6d3f1a" providerId="LiveId" clId="{2BD81D8F-76F9-42EF-9C40-21B2B11E20EF}" dt="2022-04-05T14:29:45.854" v="626"/>
          <ac:spMkLst>
            <pc:docMk/>
            <pc:sldMk cId="2498392080" sldId="290"/>
            <ac:spMk id="4" creationId="{AA7F4826-E8A8-466A-87FA-DEB07A5D8FAC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9" creationId="{4BBD0092-8AC7-44D7-A0D7-D3269CB6ECB8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0" creationId="{E0C38342-9ADA-4D81-92EA-F95F505FF46B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1" creationId="{473A3DBE-AEAE-4C15-BA54-C3FB22608E3B}"/>
          </ac:spMkLst>
        </pc:spChg>
        <pc:picChg chg="add mod">
          <ac:chgData name="Adriano Borgatto" userId="e50a874dfa6d3f1a" providerId="LiveId" clId="{2BD81D8F-76F9-42EF-9C40-21B2B11E20EF}" dt="2022-04-05T14:26:57.896" v="573" actId="1076"/>
          <ac:picMkLst>
            <pc:docMk/>
            <pc:sldMk cId="2498392080" sldId="290"/>
            <ac:picMk id="3" creationId="{CD60BC77-AFA5-4A0B-98E3-A67DAFAD8A76}"/>
          </ac:picMkLst>
        </pc:picChg>
        <pc:picChg chg="add mod">
          <ac:chgData name="Adriano Borgatto" userId="e50a874dfa6d3f1a" providerId="LiveId" clId="{2BD81D8F-76F9-42EF-9C40-21B2B11E20EF}" dt="2022-04-05T14:27:12.643" v="625" actId="1038"/>
          <ac:picMkLst>
            <pc:docMk/>
            <pc:sldMk cId="2498392080" sldId="290"/>
            <ac:picMk id="6" creationId="{74DBC8D6-9BA0-4BCD-916C-9E4F37ED0AAC}"/>
          </ac:picMkLst>
        </pc:picChg>
        <pc:picChg chg="del">
          <ac:chgData name="Adriano Borgatto" userId="e50a874dfa6d3f1a" providerId="LiveId" clId="{2BD81D8F-76F9-42EF-9C40-21B2B11E20EF}" dt="2022-04-05T14:03:10.189" v="565" actId="478"/>
          <ac:picMkLst>
            <pc:docMk/>
            <pc:sldMk cId="2498392080" sldId="290"/>
            <ac:picMk id="8" creationId="{76CC2354-2008-452B-822D-753AE079111D}"/>
          </ac:picMkLst>
        </pc:picChg>
      </pc:sldChg>
    </pc:docChg>
  </pc:docChgLst>
  <pc:docChgLst>
    <pc:chgData name="Adriano Borgatto" userId="e50a874dfa6d3f1a" providerId="LiveId" clId="{A5F0E77C-0219-4FFD-AB16-A4453083D37A}"/>
    <pc:docChg chg="undo custSel addSld delSld modSld">
      <pc:chgData name="Adriano Borgatto" userId="e50a874dfa6d3f1a" providerId="LiveId" clId="{A5F0E77C-0219-4FFD-AB16-A4453083D37A}" dt="2022-04-05T17:12:26.759" v="1086" actId="20577"/>
      <pc:docMkLst>
        <pc:docMk/>
      </pc:docMkLst>
      <pc:sldChg chg="modSp mod">
        <pc:chgData name="Adriano Borgatto" userId="e50a874dfa6d3f1a" providerId="LiveId" clId="{A5F0E77C-0219-4FFD-AB16-A4453083D37A}" dt="2022-04-05T16:13:31.659" v="21" actId="20577"/>
        <pc:sldMkLst>
          <pc:docMk/>
          <pc:sldMk cId="0" sldId="256"/>
        </pc:sldMkLst>
        <pc:spChg chg="mod">
          <ac:chgData name="Adriano Borgatto" userId="e50a874dfa6d3f1a" providerId="LiveId" clId="{A5F0E77C-0219-4FFD-AB16-A4453083D37A}" dt="2022-04-05T16:13:31.659" v="2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A5F0E77C-0219-4FFD-AB16-A4453083D37A}" dt="2022-04-05T16:20:32.011" v="171" actId="20577"/>
        <pc:sldMkLst>
          <pc:docMk/>
          <pc:sldMk cId="3945532463" sldId="272"/>
        </pc:sldMkLst>
        <pc:spChg chg="mod">
          <ac:chgData name="Adriano Borgatto" userId="e50a874dfa6d3f1a" providerId="LiveId" clId="{A5F0E77C-0219-4FFD-AB16-A4453083D37A}" dt="2022-04-05T16:20:32.011" v="171" actId="20577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A5F0E77C-0219-4FFD-AB16-A4453083D37A}" dt="2022-04-05T16:14:19.434" v="42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addSp delSp modSp add">
        <pc:chgData name="Adriano Borgatto" userId="e50a874dfa6d3f1a" providerId="LiveId" clId="{A5F0E77C-0219-4FFD-AB16-A4453083D37A}" dt="2022-04-05T16:19:52.911" v="166" actId="207"/>
        <pc:sldMkLst>
          <pc:docMk/>
          <pc:sldMk cId="1138795558" sldId="273"/>
        </pc:sldMkLst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4" creationId="{F15E7265-3B75-495C-AF00-FABCBDAD7268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5" creationId="{9F4660C5-E985-46DF-9090-DBCBA65A56F1}"/>
          </ac:spMkLst>
        </pc:spChg>
        <pc:spChg chg="del">
          <ac:chgData name="Adriano Borgatto" userId="e50a874dfa6d3f1a" providerId="LiveId" clId="{A5F0E77C-0219-4FFD-AB16-A4453083D37A}" dt="2022-04-05T16:19:32.822" v="149" actId="478"/>
          <ac:spMkLst>
            <pc:docMk/>
            <pc:sldMk cId="1138795558" sldId="273"/>
            <ac:spMk id="6" creationId="{BEBD1C46-B35C-4970-9285-B1A7480FD451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9" creationId="{30B2DAD4-BFB4-4119-8894-36BBC6E7CF98}"/>
          </ac:spMkLst>
        </pc:sp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8" creationId="{DF3C99BD-51BA-4D65-992E-2D2A9954918B}"/>
          </ac:picMkLst>
        </pc:pic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10" creationId="{CEA54BA2-F303-4DC4-8916-8C8F1A8B6999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74244307" sldId="273"/>
        </pc:sldMkLst>
      </pc:sldChg>
      <pc:sldChg chg="addSp delSp modSp add mod">
        <pc:chgData name="Adriano Borgatto" userId="e50a874dfa6d3f1a" providerId="LiveId" clId="{A5F0E77C-0219-4FFD-AB16-A4453083D37A}" dt="2022-04-05T16:29:01.099" v="294" actId="20577"/>
        <pc:sldMkLst>
          <pc:docMk/>
          <pc:sldMk cId="99944423" sldId="274"/>
        </pc:sldMkLst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4" creationId="{59E00CB3-0E1D-422D-A2D7-384F0AA682CC}"/>
          </ac:spMkLst>
        </pc:spChg>
        <pc:spChg chg="mod">
          <ac:chgData name="Adriano Borgatto" userId="e50a874dfa6d3f1a" providerId="LiveId" clId="{A5F0E77C-0219-4FFD-AB16-A4453083D37A}" dt="2022-04-05T16:23:14.513" v="201" actId="20577"/>
          <ac:spMkLst>
            <pc:docMk/>
            <pc:sldMk cId="99944423" sldId="274"/>
            <ac:spMk id="7" creationId="{00000000-0000-0000-0000-000000000000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8" creationId="{9895B520-A4F7-4D87-9597-8475D74C5759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1" creationId="{08E24B3E-9885-440E-B6A2-65EF778739AC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5" creationId="{34AE5BB1-A31D-45BA-8A7B-F269EDCCF8EF}"/>
          </ac:spMkLst>
        </pc:spChg>
        <pc:spChg chg="add mod">
          <ac:chgData name="Adriano Borgatto" userId="e50a874dfa6d3f1a" providerId="LiveId" clId="{A5F0E77C-0219-4FFD-AB16-A4453083D37A}" dt="2022-04-05T16:29:01.099" v="294" actId="20577"/>
          <ac:spMkLst>
            <pc:docMk/>
            <pc:sldMk cId="99944423" sldId="274"/>
            <ac:spMk id="16" creationId="{DCE304F8-CE70-4515-A184-DF39B6B35B64}"/>
          </ac:spMkLst>
        </pc:spChg>
        <pc:spChg chg="del mod">
          <ac:chgData name="Adriano Borgatto" userId="e50a874dfa6d3f1a" providerId="LiveId" clId="{A5F0E77C-0219-4FFD-AB16-A4453083D37A}" dt="2022-04-05T16:28:36.599" v="287" actId="478"/>
          <ac:spMkLst>
            <pc:docMk/>
            <pc:sldMk cId="99944423" sldId="274"/>
            <ac:spMk id="18" creationId="{4B2011B2-55E7-495B-88DD-A3A14AA161F3}"/>
          </ac:spMkLst>
        </pc:spChg>
        <pc:spChg chg="del mod">
          <ac:chgData name="Adriano Borgatto" userId="e50a874dfa6d3f1a" providerId="LiveId" clId="{A5F0E77C-0219-4FFD-AB16-A4453083D37A}" dt="2022-04-05T16:28:44.450" v="289" actId="478"/>
          <ac:spMkLst>
            <pc:docMk/>
            <pc:sldMk cId="99944423" sldId="274"/>
            <ac:spMk id="21" creationId="{E3B6F3D8-A79E-4DF7-9903-2BA938EAEFEA}"/>
          </ac:spMkLst>
        </pc:s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3" creationId="{144F96C2-315B-4FBE-8252-AD81B815D5EB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6" creationId="{47D7ABEA-FF42-466E-8793-2AD3BEF26D86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0" creationId="{FC826C00-375E-43B5-B8B3-2E69F71B4F3A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3" creationId="{19208223-9F8E-44C6-951E-B8EA71BF7389}"/>
          </ac:grpSpMkLst>
        </pc:grpChg>
        <pc:grpChg chg="add del mod">
          <ac:chgData name="Adriano Borgatto" userId="e50a874dfa6d3f1a" providerId="LiveId" clId="{A5F0E77C-0219-4FFD-AB16-A4453083D37A}" dt="2022-04-05T16:28:36.599" v="287" actId="478"/>
          <ac:grpSpMkLst>
            <pc:docMk/>
            <pc:sldMk cId="99944423" sldId="274"/>
            <ac:grpSpMk id="17" creationId="{55F18CB9-70FA-4138-9985-7542706228B3}"/>
          </ac:grpSpMkLst>
        </pc:grpChg>
        <pc:grpChg chg="add del mod">
          <ac:chgData name="Adriano Borgatto" userId="e50a874dfa6d3f1a" providerId="LiveId" clId="{A5F0E77C-0219-4FFD-AB16-A4453083D37A}" dt="2022-04-05T16:28:44.450" v="289" actId="478"/>
          <ac:grpSpMkLst>
            <pc:docMk/>
            <pc:sldMk cId="99944423" sldId="274"/>
            <ac:grpSpMk id="20" creationId="{0B4CD71C-706B-4DA9-8558-F46259D3579D}"/>
          </ac:grpSpMkLst>
        </pc:grp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5" creationId="{FAFD2C96-FE65-43E0-BB83-EF234F7D65EB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9" creationId="{060B7061-18CC-405D-936F-2ECD42A2E309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2" creationId="{AAC04723-BD34-40F3-8E1E-840EAA8F37B8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4" creationId="{F9A17514-1581-4D77-A28F-1C592C063ADD}"/>
          </ac:graphicFrameMkLst>
        </pc:graphicFrameChg>
        <pc:graphicFrameChg chg="mod">
          <ac:chgData name="Adriano Borgatto" userId="e50a874dfa6d3f1a" providerId="LiveId" clId="{A5F0E77C-0219-4FFD-AB16-A4453083D37A}" dt="2022-04-05T16:28:58.053" v="293" actId="1036"/>
          <ac:graphicFrameMkLst>
            <pc:docMk/>
            <pc:sldMk cId="99944423" sldId="274"/>
            <ac:graphicFrameMk id="19" creationId="{C5182849-D626-4C8D-B372-0124B1D2AF34}"/>
          </ac:graphicFrameMkLst>
        </pc:graphicFrameChg>
        <pc:graphicFrameChg chg="mod">
          <ac:chgData name="Adriano Borgatto" userId="e50a874dfa6d3f1a" providerId="LiveId" clId="{A5F0E77C-0219-4FFD-AB16-A4453083D37A}" dt="2022-04-05T16:28:48.279" v="290" actId="1076"/>
          <ac:graphicFrameMkLst>
            <pc:docMk/>
            <pc:sldMk cId="99944423" sldId="274"/>
            <ac:graphicFrameMk id="22" creationId="{162E13DA-1CEE-4DC3-90F5-AD4D5135CCB0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33450635" sldId="27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013310454" sldId="275"/>
        </pc:sldMkLst>
      </pc:sldChg>
      <pc:sldChg chg="addSp modSp add mod modAnim">
        <pc:chgData name="Adriano Borgatto" userId="e50a874dfa6d3f1a" providerId="LiveId" clId="{A5F0E77C-0219-4FFD-AB16-A4453083D37A}" dt="2022-04-05T16:32:45.680" v="329" actId="1035"/>
        <pc:sldMkLst>
          <pc:docMk/>
          <pc:sldMk cId="3378211107" sldId="275"/>
        </pc:sldMkLst>
        <pc:spChg chg="add mod">
          <ac:chgData name="Adriano Borgatto" userId="e50a874dfa6d3f1a" providerId="LiveId" clId="{A5F0E77C-0219-4FFD-AB16-A4453083D37A}" dt="2022-04-05T16:32:45.680" v="329" actId="1035"/>
          <ac:spMkLst>
            <pc:docMk/>
            <pc:sldMk cId="3378211107" sldId="275"/>
            <ac:spMk id="3" creationId="{13880C73-DCAD-4C0B-B15A-8508658677D2}"/>
          </ac:spMkLst>
        </pc:spChg>
        <pc:spChg chg="mod">
          <ac:chgData name="Adriano Borgatto" userId="e50a874dfa6d3f1a" providerId="LiveId" clId="{A5F0E77C-0219-4FFD-AB16-A4453083D37A}" dt="2022-04-05T16:32:37.807" v="318" actId="20577"/>
          <ac:spMkLst>
            <pc:docMk/>
            <pc:sldMk cId="3378211107" sldId="27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5F0E77C-0219-4FFD-AB16-A4453083D37A}" dt="2022-04-05T16:33:05.850" v="352" actId="1037"/>
        <pc:sldMkLst>
          <pc:docMk/>
          <pc:sldMk cId="1128200771" sldId="276"/>
        </pc:sldMkLst>
        <pc:spChg chg="add mod">
          <ac:chgData name="Adriano Borgatto" userId="e50a874dfa6d3f1a" providerId="LiveId" clId="{A5F0E77C-0219-4FFD-AB16-A4453083D37A}" dt="2022-04-05T16:33:05.850" v="352" actId="1037"/>
          <ac:spMkLst>
            <pc:docMk/>
            <pc:sldMk cId="1128200771" sldId="276"/>
            <ac:spMk id="3" creationId="{F91C624E-53FD-4E27-9F37-765E8E34FC30}"/>
          </ac:spMkLst>
        </pc:spChg>
        <pc:spChg chg="mod">
          <ac:chgData name="Adriano Borgatto" userId="e50a874dfa6d3f1a" providerId="LiveId" clId="{A5F0E77C-0219-4FFD-AB16-A4453083D37A}" dt="2022-04-05T16:32:55.247" v="348" actId="20577"/>
          <ac:spMkLst>
            <pc:docMk/>
            <pc:sldMk cId="1128200771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3529786" sldId="276"/>
        </pc:sldMkLst>
      </pc:sldChg>
      <pc:sldChg chg="addSp delSp modSp add mod">
        <pc:chgData name="Adriano Borgatto" userId="e50a874dfa6d3f1a" providerId="LiveId" clId="{A5F0E77C-0219-4FFD-AB16-A4453083D37A}" dt="2022-04-05T16:33:54.862" v="357" actId="1076"/>
        <pc:sldMkLst>
          <pc:docMk/>
          <pc:sldMk cId="1097531658" sldId="277"/>
        </pc:sldMkLst>
        <pc:spChg chg="add mod">
          <ac:chgData name="Adriano Borgatto" userId="e50a874dfa6d3f1a" providerId="LiveId" clId="{A5F0E77C-0219-4FFD-AB16-A4453083D37A}" dt="2022-04-05T16:33:17.726" v="353"/>
          <ac:spMkLst>
            <pc:docMk/>
            <pc:sldMk cId="1097531658" sldId="277"/>
            <ac:spMk id="3" creationId="{090AEAA6-AF14-47DA-A06D-0D82521CC62E}"/>
          </ac:spMkLst>
        </pc:spChg>
        <pc:spChg chg="add mod">
          <ac:chgData name="Adriano Borgatto" userId="e50a874dfa6d3f1a" providerId="LiveId" clId="{A5F0E77C-0219-4FFD-AB16-A4453083D37A}" dt="2022-04-05T16:33:54.862" v="357" actId="1076"/>
          <ac:spMkLst>
            <pc:docMk/>
            <pc:sldMk cId="1097531658" sldId="277"/>
            <ac:spMk id="4" creationId="{E65B3D2A-2768-4CE9-B4E8-6BA0195CDF38}"/>
          </ac:spMkLst>
        </pc:spChg>
        <pc:spChg chg="del">
          <ac:chgData name="Adriano Borgatto" userId="e50a874dfa6d3f1a" providerId="LiveId" clId="{A5F0E77C-0219-4FFD-AB16-A4453083D37A}" dt="2022-04-05T16:33:28.110" v="354" actId="478"/>
          <ac:spMkLst>
            <pc:docMk/>
            <pc:sldMk cId="1097531658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39448667" sldId="277"/>
        </pc:sldMkLst>
      </pc:sldChg>
      <pc:sldChg chg="addSp delSp modSp add mod">
        <pc:chgData name="Adriano Borgatto" userId="e50a874dfa6d3f1a" providerId="LiveId" clId="{A5F0E77C-0219-4FFD-AB16-A4453083D37A}" dt="2022-04-05T16:34:01.094" v="359"/>
        <pc:sldMkLst>
          <pc:docMk/>
          <pc:sldMk cId="75005195" sldId="278"/>
        </pc:sldMkLst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" creationId="{B994DA27-3681-4D5D-9DCD-B9558DC5465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" creationId="{D44BA0CF-9808-47E9-95B2-60E4AF9A755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" creationId="{F91958CB-5D5B-4060-B2BE-F42E88E681B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" creationId="{134D3764-4483-46BC-A696-6658A64EFA4F}"/>
          </ac:spMkLst>
        </pc:spChg>
        <pc:spChg chg="del">
          <ac:chgData name="Adriano Borgatto" userId="e50a874dfa6d3f1a" providerId="LiveId" clId="{A5F0E77C-0219-4FFD-AB16-A4453083D37A}" dt="2022-04-05T16:34:00.454" v="358" actId="478"/>
          <ac:spMkLst>
            <pc:docMk/>
            <pc:sldMk cId="75005195" sldId="278"/>
            <ac:spMk id="7" creationId="{00000000-0000-0000-0000-00000000000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" creationId="{F9724F5B-FAB2-476F-97A0-A36123B9F03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" creationId="{3C89E111-D059-4E21-937A-440797AC673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0" creationId="{2E1075F4-6E69-4C11-A535-5C89214F337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1" creationId="{099DC2B5-2CDA-4845-9878-AAD7A9A0381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2" creationId="{506AD256-55C8-438A-AF0B-8B68BC8549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3" creationId="{CE36BFF6-A5D9-4262-B8B4-F439ABC7C1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4" creationId="{894AEAD3-3D51-48F3-B991-DF3B9C599B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5" creationId="{49B8A6CE-F88F-459A-92E1-506439F9B17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6" creationId="{FAF04CA4-BC7C-453C-B3AC-5036937FA7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7" creationId="{5B6AE314-30FE-4360-A2A2-2FDDF8FE800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8" creationId="{E6AE1A6F-9CB4-4023-848F-602C5A70F69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9" creationId="{3D665E95-936F-4E53-8211-D0E71568F5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0" creationId="{81D37265-E369-406C-A45B-7FF5036508F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1" creationId="{FFFB4EA7-12DE-46A0-B009-C4C3276372B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2" creationId="{8B2E7584-9485-44BB-B614-0320618044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3" creationId="{AE87F1FA-F43E-438B-BA1D-8A11212D99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4" creationId="{D15C296A-3599-46EF-B84D-FAAE760F18B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5" creationId="{AF3C65D1-C69A-44ED-88B5-18C643924D5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6" creationId="{3347E206-CBD5-489F-9E6F-8FD0100C1DD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7" creationId="{D08DBA4B-D8D1-4851-BF8C-3D46ADF03D3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8" creationId="{EF3B2D1D-1D5A-4EED-A08E-54EA6E60F56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9" creationId="{C6589126-E550-40DB-9F0C-CB2EAE3D236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0" creationId="{406EF4B2-6AC8-4F9A-9DDB-34E13B9D8F9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1" creationId="{59491346-0DD3-45A5-B8AC-B616196F4DD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2" creationId="{DA6B74AB-1678-4F0F-91FB-0B4B5F63BA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3" creationId="{9E093A9F-46EB-417A-ADE5-66FC2814FEA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4" creationId="{30135887-9741-44FB-981A-0412FFB4D59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5" creationId="{859FFCDF-51B8-482F-93DE-E68B83EFC798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6" creationId="{082A84A5-9978-4A14-93FD-81C541F461A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7" creationId="{9C606A1F-015B-4CB5-805A-9D0F6C9275A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8" creationId="{4628E225-C8BF-4A2C-9241-E44E5A8B52E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9" creationId="{D60D1C1D-0E14-4128-BC18-40E9D12E7A3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0" creationId="{604A9E5A-A361-452F-A007-97BE253CBCA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1" creationId="{491CA393-BC10-49C9-B326-EACFCA12DA1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2" creationId="{7556436F-20DB-448D-B953-DE3A26B885E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3" creationId="{E447354A-5430-484B-B3C4-BAAEA071415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4" creationId="{28AC7ACC-4766-4C36-B961-3CAF3CCBA6B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5" creationId="{9C62A258-BC2D-4B2E-83A5-AA218E182CC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6" creationId="{465749A5-B6AF-4C91-B45D-48E9C5D5D93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7" creationId="{AE328915-2D72-407C-A125-4EDF1DAC0FC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8" creationId="{4B7176FE-3A90-4C94-89D9-D21B3CA4D5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9" creationId="{FAAFAE9E-FBC5-4DF2-BFD5-915020F2407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0" creationId="{79D52961-89E7-4E8A-A8F5-0CB6E165C29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1" creationId="{6C360484-4BB1-4F1A-A98E-75DEFA9BE13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2" creationId="{0A6DE711-4581-4F79-A013-B55065FC900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3" creationId="{613A4625-1F9D-4BC4-A94E-0AC74AD75C6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4" creationId="{9A9C4BD2-ED42-43EB-A8DF-425182738B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5" creationId="{1E115D34-8D27-4E6E-8090-617BEE1BE30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6" creationId="{95E79880-36E6-4B7D-A83B-A9781D9F03A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7" creationId="{40241703-3968-494F-905B-3478B546FAA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8" creationId="{474B4D02-6A75-4623-B638-90A297E261F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9" creationId="{D2B718E9-6EFC-43F1-BC2E-323CAADE122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0" creationId="{C0F13758-B6CD-4F87-BE9B-B8E81386A3C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1" creationId="{715529B8-F22B-4515-860A-FECC4FCC2C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2" creationId="{723DF63F-CF17-46F6-8EE5-FE0700FC5AF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3" creationId="{827B2EE7-A04A-42BD-9C2C-3CD6EDC7967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4" creationId="{69A2DFB1-A563-4C79-80B6-046386E414A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5" creationId="{9EC89DFA-58E6-423A-AAA8-5398D714DA4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6" creationId="{4F4E857B-8557-4BDE-9BBA-838E667EA2D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7" creationId="{72225793-A391-4787-88F5-27413B48E5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8" creationId="{39472424-1D29-4344-8334-69EA82B7B8D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9" creationId="{F743089D-A6BF-4F2A-835E-433BDF0C1D9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0" creationId="{2461FA74-71A2-4ECE-ACF3-5AEAF19DD80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1" creationId="{14947F85-C031-47FC-87DB-E5DF25044B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2" creationId="{4674C75B-1CAF-43AA-A198-532F65F39D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3" creationId="{AAC8DDFF-9223-45A5-9991-44DD8E62EB7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4" creationId="{3F1E4FC6-2CE8-4FDC-9272-873408D0CB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5" creationId="{7CDAD6A0-4D45-4289-BDC6-903E4671092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6" creationId="{E3834F10-86A3-4335-A397-70BDF5D7A6B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7" creationId="{FEE5AE58-C98A-493E-A2EA-C8BD4F58F5E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8" creationId="{66BF4A9E-EDEA-4EC3-92AD-2083B68B790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9" creationId="{C372C527-1A04-4B9C-BDDC-C1644428C0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0" creationId="{3D56D093-408D-4121-A4B7-7C0B22CFF1B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1" creationId="{115437FA-3CA1-4371-A622-80FCC187C94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2" creationId="{A6CC9309-44D3-434F-A656-E0E9915528F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3" creationId="{3D53FADA-3062-4F13-9898-F85E6A024DA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4" creationId="{27065D7C-9CE5-4AC4-9E94-61CB10ED8FA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5" creationId="{372E14F2-A8FC-4977-B631-97CAE789F02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6" creationId="{CCF1B58B-D559-4148-9CB3-6BB147969A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7" creationId="{D37CC086-D699-43B6-8FD0-E6AD1AFF42A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8" creationId="{46FD180B-3A0D-4A64-A78F-5E3B9B85AC0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9" creationId="{A709B2E9-FEB7-4704-A7F4-186DF2F662B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0" creationId="{69A9F17C-EDE6-417A-ABBE-289AE4169932}"/>
          </ac:spMkLst>
        </pc:spChg>
        <pc:spChg chg="add mod">
          <ac:chgData name="Adriano Borgatto" userId="e50a874dfa6d3f1a" providerId="LiveId" clId="{A5F0E77C-0219-4FFD-AB16-A4453083D37A}" dt="2022-04-05T16:34:01.094" v="359"/>
          <ac:spMkLst>
            <pc:docMk/>
            <pc:sldMk cId="75005195" sldId="278"/>
            <ac:spMk id="91" creationId="{0589D3B6-16BC-4D69-8D1B-FD13094865BA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6773552" sldId="278"/>
        </pc:sldMkLst>
      </pc:sldChg>
      <pc:sldChg chg="addSp delSp modSp add mod">
        <pc:chgData name="Adriano Borgatto" userId="e50a874dfa6d3f1a" providerId="LiveId" clId="{A5F0E77C-0219-4FFD-AB16-A4453083D37A}" dt="2022-04-05T16:36:16.351" v="406" actId="1076"/>
        <pc:sldMkLst>
          <pc:docMk/>
          <pc:sldMk cId="2192296426" sldId="279"/>
        </pc:sldMkLst>
        <pc:spChg chg="add mod">
          <ac:chgData name="Adriano Borgatto" userId="e50a874dfa6d3f1a" providerId="LiveId" clId="{A5F0E77C-0219-4FFD-AB16-A4453083D37A}" dt="2022-04-05T16:36:16.351" v="406" actId="1076"/>
          <ac:spMkLst>
            <pc:docMk/>
            <pc:sldMk cId="2192296426" sldId="279"/>
            <ac:spMk id="3" creationId="{22BF3C70-BE32-4753-A1E5-92C9253B31D0}"/>
          </ac:spMkLst>
        </pc:spChg>
        <pc:spChg chg="add mod">
          <ac:chgData name="Adriano Borgatto" userId="e50a874dfa6d3f1a" providerId="LiveId" clId="{A5F0E77C-0219-4FFD-AB16-A4453083D37A}" dt="2022-04-05T16:35:07.003" v="361"/>
          <ac:spMkLst>
            <pc:docMk/>
            <pc:sldMk cId="2192296426" sldId="279"/>
            <ac:spMk id="4" creationId="{BD391956-F021-40C5-A0CC-A37873665304}"/>
          </ac:spMkLst>
        </pc:spChg>
        <pc:spChg chg="del">
          <ac:chgData name="Adriano Borgatto" userId="e50a874dfa6d3f1a" providerId="LiveId" clId="{A5F0E77C-0219-4FFD-AB16-A4453083D37A}" dt="2022-04-05T16:35:02.447" v="360" actId="478"/>
          <ac:spMkLst>
            <pc:docMk/>
            <pc:sldMk cId="219229642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44337337" sldId="279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42753214" sldId="280"/>
        </pc:sldMkLst>
      </pc:sldChg>
      <pc:sldChg chg="addSp delSp modSp add mod">
        <pc:chgData name="Adriano Borgatto" userId="e50a874dfa6d3f1a" providerId="LiveId" clId="{A5F0E77C-0219-4FFD-AB16-A4453083D37A}" dt="2022-04-05T16:42:21.231" v="522" actId="20577"/>
        <pc:sldMkLst>
          <pc:docMk/>
          <pc:sldMk cId="3599932880" sldId="280"/>
        </pc:sldMkLst>
        <pc:spChg chg="add mod">
          <ac:chgData name="Adriano Borgatto" userId="e50a874dfa6d3f1a" providerId="LiveId" clId="{A5F0E77C-0219-4FFD-AB16-A4453083D37A}" dt="2022-04-05T16:42:21.231" v="522" actId="20577"/>
          <ac:spMkLst>
            <pc:docMk/>
            <pc:sldMk cId="3599932880" sldId="280"/>
            <ac:spMk id="3" creationId="{BFBEE414-0277-4601-9ACB-BEEFE2090A19}"/>
          </ac:spMkLst>
        </pc:spChg>
        <pc:spChg chg="add mod">
          <ac:chgData name="Adriano Borgatto" userId="e50a874dfa6d3f1a" providerId="LiveId" clId="{A5F0E77C-0219-4FFD-AB16-A4453083D37A}" dt="2022-04-05T16:36:19.631" v="407"/>
          <ac:spMkLst>
            <pc:docMk/>
            <pc:sldMk cId="3599932880" sldId="280"/>
            <ac:spMk id="4" creationId="{E192235A-F786-46E6-8911-235F831C847B}"/>
          </ac:spMkLst>
        </pc:spChg>
        <pc:spChg chg="del">
          <ac:chgData name="Adriano Borgatto" userId="e50a874dfa6d3f1a" providerId="LiveId" clId="{A5F0E77C-0219-4FFD-AB16-A4453083D37A}" dt="2022-04-05T16:35:25.801" v="362" actId="478"/>
          <ac:spMkLst>
            <pc:docMk/>
            <pc:sldMk cId="3599932880" sldId="28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A5F0E77C-0219-4FFD-AB16-A4453083D37A}" dt="2022-04-05T16:44:14.803" v="569" actId="14100"/>
        <pc:sldMkLst>
          <pc:docMk/>
          <pc:sldMk cId="742994144" sldId="281"/>
        </pc:sldMkLst>
        <pc:spChg chg="add del mod">
          <ac:chgData name="Adriano Borgatto" userId="e50a874dfa6d3f1a" providerId="LiveId" clId="{A5F0E77C-0219-4FFD-AB16-A4453083D37A}" dt="2022-04-05T16:36:28.355" v="409"/>
          <ac:spMkLst>
            <pc:docMk/>
            <pc:sldMk cId="742994144" sldId="281"/>
            <ac:spMk id="3" creationId="{94C0B17A-B478-4388-8CBC-0242B30121CE}"/>
          </ac:spMkLst>
        </pc:spChg>
        <pc:spChg chg="add mod">
          <ac:chgData name="Adriano Borgatto" userId="e50a874dfa6d3f1a" providerId="LiveId" clId="{A5F0E77C-0219-4FFD-AB16-A4453083D37A}" dt="2022-04-05T16:36:41.593" v="429" actId="113"/>
          <ac:spMkLst>
            <pc:docMk/>
            <pc:sldMk cId="742994144" sldId="281"/>
            <ac:spMk id="4" creationId="{02765B5C-EF5A-4463-A221-9D1A8834FED3}"/>
          </ac:spMkLst>
        </pc:spChg>
        <pc:spChg chg="add mod">
          <ac:chgData name="Adriano Borgatto" userId="e50a874dfa6d3f1a" providerId="LiveId" clId="{A5F0E77C-0219-4FFD-AB16-A4453083D37A}" dt="2022-04-05T16:43:36.038" v="564" actId="20577"/>
          <ac:spMkLst>
            <pc:docMk/>
            <pc:sldMk cId="742994144" sldId="281"/>
            <ac:spMk id="6" creationId="{B0D449BA-1895-47F2-9172-2F9423F28C5A}"/>
          </ac:spMkLst>
        </pc:spChg>
        <pc:spChg chg="del">
          <ac:chgData name="Adriano Borgatto" userId="e50a874dfa6d3f1a" providerId="LiveId" clId="{A5F0E77C-0219-4FFD-AB16-A4453083D37A}" dt="2022-04-05T16:36:28.903" v="410" actId="478"/>
          <ac:spMkLst>
            <pc:docMk/>
            <pc:sldMk cId="742994144" sldId="281"/>
            <ac:spMk id="7" creationId="{00000000-0000-0000-0000-000000000000}"/>
          </ac:spMkLst>
        </pc:spChg>
        <pc:picChg chg="add mod modCrop">
          <ac:chgData name="Adriano Borgatto" userId="e50a874dfa6d3f1a" providerId="LiveId" clId="{A5F0E77C-0219-4FFD-AB16-A4453083D37A}" dt="2022-04-05T16:44:14.803" v="569" actId="14100"/>
          <ac:picMkLst>
            <pc:docMk/>
            <pc:sldMk cId="742994144" sldId="281"/>
            <ac:picMk id="8" creationId="{FC589E0A-3386-4811-ABA3-B10C8B5C4476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19835411" sldId="281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583429500" sldId="282"/>
        </pc:sldMkLst>
      </pc:sldChg>
      <pc:sldChg chg="addSp delSp modSp add mod">
        <pc:chgData name="Adriano Borgatto" userId="e50a874dfa6d3f1a" providerId="LiveId" clId="{A5F0E77C-0219-4FFD-AB16-A4453083D37A}" dt="2022-04-05T16:47:05.793" v="779" actId="1038"/>
        <pc:sldMkLst>
          <pc:docMk/>
          <pc:sldMk cId="2824057520" sldId="282"/>
        </pc:sldMkLst>
        <pc:spChg chg="add mod">
          <ac:chgData name="Adriano Borgatto" userId="e50a874dfa6d3f1a" providerId="LiveId" clId="{A5F0E77C-0219-4FFD-AB16-A4453083D37A}" dt="2022-04-05T16:44:55.004" v="571"/>
          <ac:spMkLst>
            <pc:docMk/>
            <pc:sldMk cId="2824057520" sldId="282"/>
            <ac:spMk id="3" creationId="{4A15A9E6-D466-4D2D-9564-FD2768A4DF34}"/>
          </ac:spMkLst>
        </pc:spChg>
        <pc:spChg chg="add mod">
          <ac:chgData name="Adriano Borgatto" userId="e50a874dfa6d3f1a" providerId="LiveId" clId="{A5F0E77C-0219-4FFD-AB16-A4453083D37A}" dt="2022-04-05T16:46:00.761" v="667" actId="1035"/>
          <ac:spMkLst>
            <pc:docMk/>
            <pc:sldMk cId="2824057520" sldId="282"/>
            <ac:spMk id="5" creationId="{D67C0337-6D55-4787-8013-C6D920371998}"/>
          </ac:spMkLst>
        </pc:spChg>
        <pc:spChg chg="del">
          <ac:chgData name="Adriano Borgatto" userId="e50a874dfa6d3f1a" providerId="LiveId" clId="{A5F0E77C-0219-4FFD-AB16-A4453083D37A}" dt="2022-04-05T16:44:54.234" v="570" actId="478"/>
          <ac:spMkLst>
            <pc:docMk/>
            <pc:sldMk cId="2824057520" sldId="282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47:05.793" v="779" actId="1038"/>
          <ac:picMkLst>
            <pc:docMk/>
            <pc:sldMk cId="2824057520" sldId="282"/>
            <ac:picMk id="6" creationId="{FCB21CFE-D53A-4A5B-BE24-CADEBA0D9C29}"/>
          </ac:picMkLst>
        </pc:picChg>
        <pc:picChg chg="add mod">
          <ac:chgData name="Adriano Borgatto" userId="e50a874dfa6d3f1a" providerId="LiveId" clId="{A5F0E77C-0219-4FFD-AB16-A4453083D37A}" dt="2022-04-05T16:47:02.040" v="775" actId="1037"/>
          <ac:picMkLst>
            <pc:docMk/>
            <pc:sldMk cId="2824057520" sldId="282"/>
            <ac:picMk id="9" creationId="{02CB0277-1D16-4237-9213-30ED955CE6CF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03279597" sldId="283"/>
        </pc:sldMkLst>
      </pc:sldChg>
      <pc:sldChg chg="addSp delSp modSp add mod">
        <pc:chgData name="Adriano Borgatto" userId="e50a874dfa6d3f1a" providerId="LiveId" clId="{A5F0E77C-0219-4FFD-AB16-A4453083D37A}" dt="2022-04-05T16:56:36.709" v="815" actId="962"/>
        <pc:sldMkLst>
          <pc:docMk/>
          <pc:sldMk cId="3195865450" sldId="283"/>
        </pc:sldMkLst>
        <pc:spChg chg="add mod">
          <ac:chgData name="Adriano Borgatto" userId="e50a874dfa6d3f1a" providerId="LiveId" clId="{A5F0E77C-0219-4FFD-AB16-A4453083D37A}" dt="2022-04-05T16:54:10.322" v="783"/>
          <ac:spMkLst>
            <pc:docMk/>
            <pc:sldMk cId="3195865450" sldId="283"/>
            <ac:spMk id="3" creationId="{6A335D8B-5934-42CC-951F-A9CC14A76AD3}"/>
          </ac:spMkLst>
        </pc:spChg>
        <pc:spChg chg="add mod">
          <ac:chgData name="Adriano Borgatto" userId="e50a874dfa6d3f1a" providerId="LiveId" clId="{A5F0E77C-0219-4FFD-AB16-A4453083D37A}" dt="2022-04-05T16:56:10.887" v="807" actId="20577"/>
          <ac:spMkLst>
            <pc:docMk/>
            <pc:sldMk cId="3195865450" sldId="283"/>
            <ac:spMk id="5" creationId="{00BDDD88-A624-490F-A1F4-D583967D9B27}"/>
          </ac:spMkLst>
        </pc:spChg>
        <pc:spChg chg="del mod">
          <ac:chgData name="Adriano Borgatto" userId="e50a874dfa6d3f1a" providerId="LiveId" clId="{A5F0E77C-0219-4FFD-AB16-A4453083D37A}" dt="2022-04-05T16:54:09.645" v="782" actId="478"/>
          <ac:spMkLst>
            <pc:docMk/>
            <pc:sldMk cId="3195865450" sldId="283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56:26.157" v="811" actId="1076"/>
          <ac:picMkLst>
            <pc:docMk/>
            <pc:sldMk cId="3195865450" sldId="283"/>
            <ac:picMk id="6" creationId="{78E8F7F2-3E75-4DE2-8423-D557316ED90D}"/>
          </ac:picMkLst>
        </pc:picChg>
        <pc:picChg chg="add mod">
          <ac:chgData name="Adriano Borgatto" userId="e50a874dfa6d3f1a" providerId="LiveId" clId="{A5F0E77C-0219-4FFD-AB16-A4453083D37A}" dt="2022-04-05T16:56:36.709" v="815" actId="962"/>
          <ac:picMkLst>
            <pc:docMk/>
            <pc:sldMk cId="3195865450" sldId="283"/>
            <ac:picMk id="9" creationId="{4047D7BB-9EC0-4934-98C5-3722CB7CB01D}"/>
          </ac:picMkLst>
        </pc:picChg>
      </pc:sldChg>
      <pc:sldChg chg="addSp modSp add mod">
        <pc:chgData name="Adriano Borgatto" userId="e50a874dfa6d3f1a" providerId="LiveId" clId="{A5F0E77C-0219-4FFD-AB16-A4453083D37A}" dt="2022-04-05T17:12:26.759" v="1086" actId="20577"/>
        <pc:sldMkLst>
          <pc:docMk/>
          <pc:sldMk cId="668276418" sldId="284"/>
        </pc:sldMkLst>
        <pc:spChg chg="add mod">
          <ac:chgData name="Adriano Borgatto" userId="e50a874dfa6d3f1a" providerId="LiveId" clId="{A5F0E77C-0219-4FFD-AB16-A4453083D37A}" dt="2022-04-05T17:12:26.759" v="1086" actId="20577"/>
          <ac:spMkLst>
            <pc:docMk/>
            <pc:sldMk cId="668276418" sldId="284"/>
            <ac:spMk id="3" creationId="{7A66709E-C073-4D8B-8EBB-08C512EBF82D}"/>
          </ac:spMkLst>
        </pc:spChg>
        <pc:spChg chg="mod">
          <ac:chgData name="Adriano Borgatto" userId="e50a874dfa6d3f1a" providerId="LiveId" clId="{A5F0E77C-0219-4FFD-AB16-A4453083D37A}" dt="2022-04-05T16:56:59.151" v="824" actId="20577"/>
          <ac:spMkLst>
            <pc:docMk/>
            <pc:sldMk cId="668276418" sldId="284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36067746" sldId="28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47466032" sldId="285"/>
        </pc:sldMkLst>
      </pc:sldChg>
      <pc:sldChg chg="modSp add del">
        <pc:chgData name="Adriano Borgatto" userId="e50a874dfa6d3f1a" providerId="LiveId" clId="{A5F0E77C-0219-4FFD-AB16-A4453083D37A}" dt="2022-04-05T16:32:19.729" v="295" actId="47"/>
        <pc:sldMkLst>
          <pc:docMk/>
          <pc:sldMk cId="2559623775" sldId="285"/>
        </pc:sldMkLst>
        <pc:spChg chg="mod">
          <ac:chgData name="Adriano Borgatto" userId="e50a874dfa6d3f1a" providerId="LiveId" clId="{A5F0E77C-0219-4FFD-AB16-A4453083D37A}" dt="2022-04-05T16:28:13.025" v="284" actId="1036"/>
          <ac:spMkLst>
            <pc:docMk/>
            <pc:sldMk cId="2559623775" sldId="285"/>
            <ac:spMk id="8" creationId="{9895B520-A4F7-4D87-9597-8475D74C5759}"/>
          </ac:spMkLst>
        </pc:spChg>
        <pc:grpChg chg="mod">
          <ac:chgData name="Adriano Borgatto" userId="e50a874dfa6d3f1a" providerId="LiveId" clId="{A5F0E77C-0219-4FFD-AB16-A4453083D37A}" dt="2022-04-05T16:28:13.025" v="284" actId="1036"/>
          <ac:grpSpMkLst>
            <pc:docMk/>
            <pc:sldMk cId="2559623775" sldId="285"/>
            <ac:grpSpMk id="6" creationId="{47D7ABEA-FF42-466E-8793-2AD3BEF26D86}"/>
          </ac:grpSpMkLst>
        </pc:grpChg>
        <pc:graphicFrameChg chg="mod">
          <ac:chgData name="Adriano Borgatto" userId="e50a874dfa6d3f1a" providerId="LiveId" clId="{A5F0E77C-0219-4FFD-AB16-A4453083D37A}" dt="2022-04-05T16:28:13.025" v="284" actId="1036"/>
          <ac:graphicFrameMkLst>
            <pc:docMk/>
            <pc:sldMk cId="2559623775" sldId="285"/>
            <ac:graphicFrameMk id="9" creationId="{060B7061-18CC-405D-936F-2ECD42A2E309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98392080" sldId="290"/>
        </pc:sldMkLst>
      </pc:sldChg>
    </pc:docChg>
  </pc:docChgLst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DE5301EE-E143-49CE-A301-3B82DD95FC54}"/>
    <pc:docChg chg="undo custSel addSld delSld modSld">
      <pc:chgData name="Adriano Borgatto" userId="e50a874dfa6d3f1a" providerId="LiveId" clId="{DE5301EE-E143-49CE-A301-3B82DD95FC54}" dt="2022-04-06T19:50:44.459" v="523" actId="1076"/>
      <pc:docMkLst>
        <pc:docMk/>
      </pc:docMkLst>
      <pc:sldChg chg="modSp mod">
        <pc:chgData name="Adriano Borgatto" userId="e50a874dfa6d3f1a" providerId="LiveId" clId="{DE5301EE-E143-49CE-A301-3B82DD95FC54}" dt="2022-04-06T19:13:46.766" v="22" actId="20577"/>
        <pc:sldMkLst>
          <pc:docMk/>
          <pc:sldMk cId="0" sldId="256"/>
        </pc:sldMkLst>
        <pc:spChg chg="mod">
          <ac:chgData name="Adriano Borgatto" userId="e50a874dfa6d3f1a" providerId="LiveId" clId="{DE5301EE-E143-49CE-A301-3B82DD95FC54}" dt="2022-04-06T19:13:46.766" v="2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DE5301EE-E143-49CE-A301-3B82DD95FC54}" dt="2022-04-06T19:14:29.350" v="63" actId="1035"/>
        <pc:sldMkLst>
          <pc:docMk/>
          <pc:sldMk cId="3945532463" sldId="272"/>
        </pc:sldMkLst>
        <pc:spChg chg="add mod">
          <ac:chgData name="Adriano Borgatto" userId="e50a874dfa6d3f1a" providerId="LiveId" clId="{DE5301EE-E143-49CE-A301-3B82DD95FC54}" dt="2022-04-06T19:14:29.350" v="63" actId="1035"/>
          <ac:spMkLst>
            <pc:docMk/>
            <pc:sldMk cId="3945532463" sldId="272"/>
            <ac:spMk id="5" creationId="{5A0F1D84-F15E-46B4-BFEE-595FA8932AB9}"/>
          </ac:spMkLst>
        </pc:spChg>
        <pc:spChg chg="del">
          <ac:chgData name="Adriano Borgatto" userId="e50a874dfa6d3f1a" providerId="LiveId" clId="{DE5301EE-E143-49CE-A301-3B82DD95FC54}" dt="2022-04-06T19:14:15.309" v="51" actId="478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DE5301EE-E143-49CE-A301-3B82DD95FC54}" dt="2022-04-06T19:14:12.235" v="50" actId="20577"/>
          <ac:spMkLst>
            <pc:docMk/>
            <pc:sldMk cId="3945532463" sldId="272"/>
            <ac:spMk id="7" creationId="{00000000-0000-0000-0000-000000000000}"/>
          </ac:spMkLst>
        </pc:spChg>
        <pc:picChg chg="del">
          <ac:chgData name="Adriano Borgatto" userId="e50a874dfa6d3f1a" providerId="LiveId" clId="{DE5301EE-E143-49CE-A301-3B82DD95FC54}" dt="2022-04-06T19:14:17.706" v="52" actId="478"/>
          <ac:picMkLst>
            <pc:docMk/>
            <pc:sldMk cId="3945532463" sldId="272"/>
            <ac:picMk id="3" creationId="{B13A7E39-3B66-4D01-A453-B29D1114EF70}"/>
          </ac:picMkLst>
        </pc:picChg>
      </pc:sldChg>
      <pc:sldChg chg="addSp delSp modSp add mod">
        <pc:chgData name="Adriano Borgatto" userId="e50a874dfa6d3f1a" providerId="LiveId" clId="{DE5301EE-E143-49CE-A301-3B82DD95FC54}" dt="2022-04-06T19:15:29.320" v="120" actId="1035"/>
        <pc:sldMkLst>
          <pc:docMk/>
          <pc:sldMk cId="2744850784" sldId="273"/>
        </pc:sldMkLst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" creationId="{FBD18D91-342F-48F0-8DB6-C39A7525607F}"/>
          </ac:spMkLst>
        </pc:spChg>
        <pc:spChg chg="del">
          <ac:chgData name="Adriano Borgatto" userId="e50a874dfa6d3f1a" providerId="LiveId" clId="{DE5301EE-E143-49CE-A301-3B82DD95FC54}" dt="2022-04-06T19:14:58.554" v="65" actId="478"/>
          <ac:spMkLst>
            <pc:docMk/>
            <pc:sldMk cId="2744850784" sldId="273"/>
            <ac:spMk id="5" creationId="{5A0F1D84-F15E-46B4-BFEE-595FA8932AB9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6" creationId="{2902BECB-8034-4FEE-BBA4-0EA710489CED}"/>
          </ac:spMkLst>
        </pc:spChg>
        <pc:spChg chg="mod">
          <ac:chgData name="Adriano Borgatto" userId="e50a874dfa6d3f1a" providerId="LiveId" clId="{DE5301EE-E143-49CE-A301-3B82DD95FC54}" dt="2022-04-06T19:15:18.650" v="111" actId="20577"/>
          <ac:spMkLst>
            <pc:docMk/>
            <pc:sldMk cId="2744850784" sldId="273"/>
            <ac:spMk id="7" creationId="{00000000-0000-0000-0000-000000000000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8" creationId="{6B6063D0-F9FD-4D85-9FE0-0ADA654B98E3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9" creationId="{E734F4ED-F01A-4672-8FEE-E0511A3F87D9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1" creationId="{2F0D26C2-969D-46B4-A3AD-1E5C1AF4BCC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2" creationId="{7E19C42D-FC9C-4986-B3A4-56C5BEA4CDC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3" creationId="{FCD25996-45DE-4EB2-805E-B701FCE58E1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4" creationId="{E58154BE-084A-4508-8FCD-202CE093F40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5" creationId="{614E9B68-2936-42FB-9663-86792C6705A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6" creationId="{0AA94DA5-7A52-402C-B2B3-E8236034EE7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7" creationId="{CC7762C3-DB92-48C8-8E6C-CB856AD562D9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8" creationId="{FEF66B97-89B4-42B4-A774-006FB51CC71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9" creationId="{9ED3FE3E-649D-4CAA-9D67-354C3E44488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0" creationId="{A0731619-ED94-4F0B-871E-95BA82BC8B45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1" creationId="{CBE9B0AB-7F70-48AB-801D-4698EAFD670C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2" creationId="{7DEB1D01-88A9-4A16-85C6-9949D94ECD24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3" creationId="{8F4E4484-FFBD-40C4-AF99-C8E8C3B9636D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4" creationId="{3E1C7636-5891-401E-81FD-89661CAC3A2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5" creationId="{9EBE1587-DB8F-49D2-B8D8-62202C8753B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6" creationId="{A473535E-8264-4820-A6D4-75279C83EF6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7" creationId="{82B1D70F-081F-4792-949E-A5C9E93C176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8" creationId="{73C8D5C2-3291-4DF0-A0E6-767E1E89D7A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9" creationId="{C8D75521-2501-4B5F-B74F-F7FD2B83EBD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0" creationId="{27F91954-E60B-4031-A3B3-57BD97180F3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1" creationId="{249CD0C3-36EE-4B99-B687-80D93F1B6555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2" creationId="{D55E6D8C-BF0E-4A88-8812-0C7853876E75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3" creationId="{754D14E0-021E-4913-901C-0DA9E5CD08E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4" creationId="{ACBFC661-4501-4D26-82F1-EB5290912867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5" creationId="{EA58F9C3-EF63-4CAC-8126-D0A247C2088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6" creationId="{F01EA7C4-AB35-42BA-B05A-C9437588D77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7" creationId="{4E0DDC11-0540-4575-9031-82573FB67AC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8" creationId="{A6B5437D-1819-4AE0-9D06-0E9768CE65AE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9" creationId="{CE5E8789-A8EE-4771-8F7C-A6FF792DA20E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0" creationId="{12C7FF7F-F250-4D21-B61E-ED9BF93C97AC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1" creationId="{62343FA3-F3DA-49C8-B5E8-73A907B95AA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2" creationId="{09799F79-F192-4AD3-8B0A-2C9852E5C484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3" creationId="{4ED231C1-E746-4F75-85C9-1A0E48A57A57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4" creationId="{7DE36FFC-56A1-4DEA-8146-75B658FACEA1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5" creationId="{444D14F9-96F3-4111-A104-83E3F670CE7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6" creationId="{957F23B8-7989-486B-9BDB-0AE5C0046EBA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7" creationId="{A14694AA-6162-4A5A-805C-A4B74BC3E166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8" creationId="{4F2CC20B-DBA2-4D68-8825-BE18AEDBECD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9" creationId="{5BE014A7-A0EB-43FB-9760-08D3EC2C279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0" creationId="{2FA9F273-13CC-4EA8-958D-9511576BF5C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1" creationId="{EDD28D80-69B0-44C2-A06F-161A8CF1B34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2" creationId="{1B3EE7C8-6D91-4DC8-9D9C-7EF8095B2DB0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3" creationId="{3A6EC40B-E4D0-4808-842E-3D7D908D8329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4" creationId="{5F99B37F-A778-4DE9-B2EB-32DBA60D38D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5" creationId="{17556A7D-D960-4D7F-91FF-43FB60975F95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6" creationId="{5001F5E1-20E7-4636-A864-5130727A0CB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7" creationId="{894CCD9A-F2A2-43B2-9D98-31A5CE8F5C06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8" creationId="{6932AD92-414A-4AF4-A77F-0C476E10B51C}"/>
          </ac:spMkLst>
        </pc:spChg>
        <pc:grpChg chg="add mod">
          <ac:chgData name="Adriano Borgatto" userId="e50a874dfa6d3f1a" providerId="LiveId" clId="{DE5301EE-E143-49CE-A301-3B82DD95FC54}" dt="2022-04-06T19:15:29.320" v="120" actId="1035"/>
          <ac:grpSpMkLst>
            <pc:docMk/>
            <pc:sldMk cId="2744850784" sldId="273"/>
            <ac:grpSpMk id="10" creationId="{20DEFE25-185D-4921-B439-E4846B9A6425}"/>
          </ac:grpSpMkLst>
        </pc:gr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3698887128" sldId="273"/>
        </pc:sldMkLst>
      </pc:sldChg>
      <pc:sldChg chg="addSp delSp modSp add mod">
        <pc:chgData name="Adriano Borgatto" userId="e50a874dfa6d3f1a" providerId="LiveId" clId="{DE5301EE-E143-49CE-A301-3B82DD95FC54}" dt="2022-04-06T19:16:46" v="172" actId="1038"/>
        <pc:sldMkLst>
          <pc:docMk/>
          <pc:sldMk cId="1326634355" sldId="274"/>
        </pc:sldMkLst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" creationId="{FBD18D91-342F-48F0-8DB6-C39A7525607F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6" creationId="{2902BECB-8034-4FEE-BBA4-0EA710489CED}"/>
          </ac:spMkLst>
        </pc:spChg>
        <pc:spChg chg="mod">
          <ac:chgData name="Adriano Borgatto" userId="e50a874dfa6d3f1a" providerId="LiveId" clId="{DE5301EE-E143-49CE-A301-3B82DD95FC54}" dt="2022-04-06T19:15:54.971" v="143" actId="20577"/>
          <ac:spMkLst>
            <pc:docMk/>
            <pc:sldMk cId="1326634355" sldId="274"/>
            <ac:spMk id="7" creationId="{00000000-0000-0000-0000-000000000000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8" creationId="{6B6063D0-F9FD-4D85-9FE0-0ADA654B98E3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9" creationId="{E734F4ED-F01A-4672-8FEE-E0511A3F87D9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3" creationId="{754D14E0-021E-4913-901C-0DA9E5CD08E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4" creationId="{ACBFC661-4501-4D26-82F1-EB5290912867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5" creationId="{EA58F9C3-EF63-4CAC-8126-D0A247C2088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6" creationId="{F01EA7C4-AB35-42BA-B05A-C9437588D77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7" creationId="{4E0DDC11-0540-4575-9031-82573FB67AC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8" creationId="{A6B5437D-1819-4AE0-9D06-0E9768CE65AE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9" creationId="{CE5E8789-A8EE-4771-8F7C-A6FF792DA20E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0" creationId="{12C7FF7F-F250-4D21-B61E-ED9BF93C97AC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1" creationId="{62343FA3-F3DA-49C8-B5E8-73A907B95AA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2" creationId="{09799F79-F192-4AD3-8B0A-2C9852E5C484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3" creationId="{4ED231C1-E746-4F75-85C9-1A0E48A57A57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4" creationId="{7DE36FFC-56A1-4DEA-8146-75B658FACEA1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5" creationId="{444D14F9-96F3-4111-A104-83E3F670CE7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6" creationId="{957F23B8-7989-486B-9BDB-0AE5C0046EBA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7" creationId="{A14694AA-6162-4A5A-805C-A4B74BC3E166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8" creationId="{4F2CC20B-DBA2-4D68-8825-BE18AEDBECD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9" creationId="{5BE014A7-A0EB-43FB-9760-08D3EC2C279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0" creationId="{2FA9F273-13CC-4EA8-958D-9511576BF5C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1" creationId="{EDD28D80-69B0-44C2-A06F-161A8CF1B34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2" creationId="{1B3EE7C8-6D91-4DC8-9D9C-7EF8095B2DB0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3" creationId="{3A6EC40B-E4D0-4808-842E-3D7D908D8329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4" creationId="{5F99B37F-A778-4DE9-B2EB-32DBA60D38D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5" creationId="{17556A7D-D960-4D7F-91FF-43FB60975F95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6" creationId="{5001F5E1-20E7-4636-A864-5130727A0CB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7" creationId="{894CCD9A-F2A2-43B2-9D98-31A5CE8F5C06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8" creationId="{6932AD92-414A-4AF4-A77F-0C476E10B51C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59" creationId="{28F949BB-0C86-4DFF-8F2D-FB091C196EAD}"/>
          </ac:spMkLst>
        </pc:spChg>
        <pc:spChg chg="add mod">
          <ac:chgData name="Adriano Borgatto" userId="e50a874dfa6d3f1a" providerId="LiveId" clId="{DE5301EE-E143-49CE-A301-3B82DD95FC54}" dt="2022-04-06T19:16:46" v="172" actId="1038"/>
          <ac:spMkLst>
            <pc:docMk/>
            <pc:sldMk cId="1326634355" sldId="274"/>
            <ac:spMk id="60" creationId="{01A9650A-C6A7-465D-9650-BE5376F969D5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1" creationId="{E2FB0141-456C-4A63-AC83-85BE95B55106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2" creationId="{9AFA76E2-ECE4-4A60-ADF5-48E934F82E9A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3" creationId="{30B8CE72-821B-405C-9A61-C7690294EEEF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4" creationId="{25642A01-205D-469F-B13D-C40DF3E50C17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5" creationId="{131B2215-F17E-44ED-BFEE-0D2687E90279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6" creationId="{0455486E-F638-455F-9801-6C05AA335A64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7" creationId="{75E766F5-C982-47FE-B440-F0A235EB9F28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8" creationId="{32B79266-0B6F-4E8F-BF6E-69824BB3DA4B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9" creationId="{573DB52A-E7CE-4539-A6C7-471A6B558651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0" creationId="{0BAD1EFA-2665-4A7F-9A05-7B8533CAA3F1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1" creationId="{5A70BAB1-5AB4-4DCB-9E2D-95CC0B0D7365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2" creationId="{F709B0DF-55BE-4451-ABD1-998ADBE241D2}"/>
          </ac:spMkLst>
        </pc:spChg>
        <pc:spChg chg="add mod">
          <ac:chgData name="Adriano Borgatto" userId="e50a874dfa6d3f1a" providerId="LiveId" clId="{DE5301EE-E143-49CE-A301-3B82DD95FC54}" dt="2022-04-06T19:16:37.798" v="166" actId="1037"/>
          <ac:spMkLst>
            <pc:docMk/>
            <pc:sldMk cId="1326634355" sldId="274"/>
            <ac:spMk id="73" creationId="{BD40DD07-9DFE-41CF-94E5-72105A79A1E9}"/>
          </ac:spMkLst>
        </pc:spChg>
        <pc:spChg chg="add mod">
          <ac:chgData name="Adriano Borgatto" userId="e50a874dfa6d3f1a" providerId="LiveId" clId="{DE5301EE-E143-49CE-A301-3B82DD95FC54}" dt="2022-04-06T19:16:31.981" v="164" actId="1038"/>
          <ac:spMkLst>
            <pc:docMk/>
            <pc:sldMk cId="1326634355" sldId="274"/>
            <ac:spMk id="74" creationId="{50959424-89C9-42EC-B3EF-409B79620A1B}"/>
          </ac:spMkLst>
        </pc:spChg>
        <pc:grpChg chg="del">
          <ac:chgData name="Adriano Borgatto" userId="e50a874dfa6d3f1a" providerId="LiveId" clId="{DE5301EE-E143-49CE-A301-3B82DD95FC54}" dt="2022-04-06T19:15:47.298" v="122" actId="478"/>
          <ac:grpSpMkLst>
            <pc:docMk/>
            <pc:sldMk cId="1326634355" sldId="274"/>
            <ac:grpSpMk id="10" creationId="{20DEFE25-185D-4921-B439-E4846B9A6425}"/>
          </ac:grpSpMkLst>
        </pc:gr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3230795952" sldId="274"/>
        </pc:sldMkLst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502828303" sldId="275"/>
        </pc:sldMkLst>
      </pc:sldChg>
      <pc:sldChg chg="addSp modSp add">
        <pc:chgData name="Adriano Borgatto" userId="e50a874dfa6d3f1a" providerId="LiveId" clId="{DE5301EE-E143-49CE-A301-3B82DD95FC54}" dt="2022-04-06T19:17:11.367" v="187" actId="1036"/>
        <pc:sldMkLst>
          <pc:docMk/>
          <pc:sldMk cId="4202683642" sldId="275"/>
        </pc:sldMkLst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3" creationId="{D1479EA4-D402-4E17-B819-65A05553E13B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4" creationId="{8295CA18-BE3E-4B98-9D35-3CC0CD3B8EE8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5" creationId="{1D99966C-7A7C-4594-BFCD-652D22B31C28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6" creationId="{7B0E2BBF-D2A9-4BC7-B6C1-FCC982EE1D7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8" creationId="{7997AA33-A74A-4CBD-A0FA-41493500043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9" creationId="{AE27C0F8-30EB-49CB-8547-3AF5A7BA240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0" creationId="{910BEC83-E85B-4EA0-BB57-4AFAA2922592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1" creationId="{046D8727-BA97-4D27-9DF8-F4D805CF8A51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2" creationId="{40F1DA87-D6F4-47DD-B491-F4DDAA213426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3" creationId="{839BB6FB-950A-4D80-B0A1-4361DE08C40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4" creationId="{A3503C05-BED9-45D1-B714-856A9D31666A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5" creationId="{FD9E0D40-6F8D-41FF-A15A-C8B86412FC42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6" creationId="{C5ACC2F6-1DCF-4774-84BD-DE502D9F26D7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7" creationId="{52EFE9CA-4C46-49D2-8B83-F5C0EDDF85D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8" creationId="{35421AD9-06D2-49DF-B478-7BA872EE2B2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9" creationId="{F55A77CB-4EA1-4286-B173-A6ED6E3502FB}"/>
          </ac:spMkLst>
        </pc:spChg>
      </pc:sldChg>
      <pc:sldChg chg="addSp modSp add mod">
        <pc:chgData name="Adriano Borgatto" userId="e50a874dfa6d3f1a" providerId="LiveId" clId="{DE5301EE-E143-49CE-A301-3B82DD95FC54}" dt="2022-04-06T19:17:33.810" v="213"/>
        <pc:sldMkLst>
          <pc:docMk/>
          <pc:sldMk cId="1359014504" sldId="276"/>
        </pc:sldMkLst>
        <pc:spChg chg="mod">
          <ac:chgData name="Adriano Borgatto" userId="e50a874dfa6d3f1a" providerId="LiveId" clId="{DE5301EE-E143-49CE-A301-3B82DD95FC54}" dt="2022-04-06T19:17:28.193" v="212" actId="20577"/>
          <ac:spMkLst>
            <pc:docMk/>
            <pc:sldMk cId="1359014504" sldId="276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17:33.810" v="213"/>
          <ac:picMkLst>
            <pc:docMk/>
            <pc:sldMk cId="1359014504" sldId="276"/>
            <ac:picMk id="3" creationId="{ADB6EC47-4A3D-451F-8625-8FF3D098C007}"/>
          </ac:picMkLst>
        </pc:pic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1778712995" sldId="276"/>
        </pc:sldMkLst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1543133925" sldId="277"/>
        </pc:sldMkLst>
      </pc:sldChg>
      <pc:sldChg chg="addSp delSp modSp add mod">
        <pc:chgData name="Adriano Borgatto" userId="e50a874dfa6d3f1a" providerId="LiveId" clId="{DE5301EE-E143-49CE-A301-3B82DD95FC54}" dt="2022-04-06T19:19:41.155" v="263"/>
        <pc:sldMkLst>
          <pc:docMk/>
          <pc:sldMk cId="2065482231" sldId="277"/>
        </pc:sldMkLst>
        <pc:spChg chg="add mod">
          <ac:chgData name="Adriano Borgatto" userId="e50a874dfa6d3f1a" providerId="LiveId" clId="{DE5301EE-E143-49CE-A301-3B82DD95FC54}" dt="2022-04-06T19:18:23.734" v="241" actId="1035"/>
          <ac:spMkLst>
            <pc:docMk/>
            <pc:sldMk cId="2065482231" sldId="277"/>
            <ac:spMk id="3" creationId="{91BADF4A-411C-4560-8BD7-5A5A92165FE9}"/>
          </ac:spMkLst>
        </pc:spChg>
        <pc:spChg chg="mod">
          <ac:chgData name="Adriano Borgatto" userId="e50a874dfa6d3f1a" providerId="LiveId" clId="{DE5301EE-E143-49CE-A301-3B82DD95FC54}" dt="2022-04-06T19:17:50.615" v="220" actId="20577"/>
          <ac:spMkLst>
            <pc:docMk/>
            <pc:sldMk cId="2065482231" sldId="277"/>
            <ac:spMk id="7" creationId="{00000000-0000-0000-0000-000000000000}"/>
          </ac:spMkLst>
        </pc:spChg>
        <pc:graphicFrameChg chg="add del mod">
          <ac:chgData name="Adriano Borgatto" userId="e50a874dfa6d3f1a" providerId="LiveId" clId="{DE5301EE-E143-49CE-A301-3B82DD95FC54}" dt="2022-04-06T19:19:00.860" v="259"/>
          <ac:graphicFrameMkLst>
            <pc:docMk/>
            <pc:sldMk cId="2065482231" sldId="277"/>
            <ac:graphicFrameMk id="2" creationId="{390A80F9-4842-401A-A341-6A681BFA2315}"/>
          </ac:graphicFrameMkLst>
        </pc:graphicFrameChg>
        <pc:graphicFrameChg chg="add mod modGraphic">
          <ac:chgData name="Adriano Borgatto" userId="e50a874dfa6d3f1a" providerId="LiveId" clId="{DE5301EE-E143-49CE-A301-3B82DD95FC54}" dt="2022-04-06T19:19:41.155" v="263"/>
          <ac:graphicFrameMkLst>
            <pc:docMk/>
            <pc:sldMk cId="2065482231" sldId="277"/>
            <ac:graphicFrameMk id="4" creationId="{025B1CB9-3CF7-4EAA-AC55-488809EC5A30}"/>
          </ac:graphicFrameMkLst>
        </pc:graphicFrameChg>
      </pc:sldChg>
      <pc:sldChg chg="addSp modSp add mod">
        <pc:chgData name="Adriano Borgatto" userId="e50a874dfa6d3f1a" providerId="LiveId" clId="{DE5301EE-E143-49CE-A301-3B82DD95FC54}" dt="2022-04-06T19:29:00.668" v="461" actId="1036"/>
        <pc:sldMkLst>
          <pc:docMk/>
          <pc:sldMk cId="759727275" sldId="278"/>
        </pc:sldMkLst>
        <pc:spChg chg="add mod">
          <ac:chgData name="Adriano Borgatto" userId="e50a874dfa6d3f1a" providerId="LiveId" clId="{DE5301EE-E143-49CE-A301-3B82DD95FC54}" dt="2022-04-06T19:28:52.209" v="459" actId="20577"/>
          <ac:spMkLst>
            <pc:docMk/>
            <pc:sldMk cId="759727275" sldId="278"/>
            <ac:spMk id="4" creationId="{D3302304-2CDF-43AE-A08D-078C2D3DDF97}"/>
          </ac:spMkLst>
        </pc:spChg>
        <pc:spChg chg="mod">
          <ac:chgData name="Adriano Borgatto" userId="e50a874dfa6d3f1a" providerId="LiveId" clId="{DE5301EE-E143-49CE-A301-3B82DD95FC54}" dt="2022-04-06T19:20:00.917" v="270" actId="20577"/>
          <ac:spMkLst>
            <pc:docMk/>
            <pc:sldMk cId="759727275" sldId="278"/>
            <ac:spMk id="7" creationId="{00000000-0000-0000-0000-000000000000}"/>
          </ac:spMkLst>
        </pc:spChg>
        <pc:graphicFrameChg chg="add mod">
          <ac:chgData name="Adriano Borgatto" userId="e50a874dfa6d3f1a" providerId="LiveId" clId="{DE5301EE-E143-49CE-A301-3B82DD95FC54}" dt="2022-04-06T19:29:00.668" v="461" actId="1036"/>
          <ac:graphicFrameMkLst>
            <pc:docMk/>
            <pc:sldMk cId="759727275" sldId="278"/>
            <ac:graphicFrameMk id="5" creationId="{8D30C307-E6C7-49ED-934A-BF18A3C48A97}"/>
          </ac:graphicFrameMkLst>
        </pc:graphicFrame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2420561138" sldId="278"/>
        </pc:sldMkLst>
      </pc:sldChg>
      <pc:sldChg chg="addSp modSp add mod">
        <pc:chgData name="Adriano Borgatto" userId="e50a874dfa6d3f1a" providerId="LiveId" clId="{DE5301EE-E143-49CE-A301-3B82DD95FC54}" dt="2022-04-06T19:44:12.944" v="483"/>
        <pc:sldMkLst>
          <pc:docMk/>
          <pc:sldMk cId="874013943" sldId="279"/>
        </pc:sldMkLst>
        <pc:spChg chg="add mod">
          <ac:chgData name="Adriano Borgatto" userId="e50a874dfa6d3f1a" providerId="LiveId" clId="{DE5301EE-E143-49CE-A301-3B82DD95FC54}" dt="2022-04-06T19:44:12.944" v="483"/>
          <ac:spMkLst>
            <pc:docMk/>
            <pc:sldMk cId="874013943" sldId="279"/>
            <ac:spMk id="4" creationId="{9060C296-D28D-42D3-B318-4E7658CE5130}"/>
          </ac:spMkLst>
        </pc:spChg>
        <pc:spChg chg="mod">
          <ac:chgData name="Adriano Borgatto" userId="e50a874dfa6d3f1a" providerId="LiveId" clId="{DE5301EE-E143-49CE-A301-3B82DD95FC54}" dt="2022-04-06T19:29:09.216" v="468" actId="20577"/>
          <ac:spMkLst>
            <pc:docMk/>
            <pc:sldMk cId="874013943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4149999989" sldId="279"/>
        </pc:sldMkLst>
      </pc:sldChg>
      <pc:sldChg chg="addSp modSp add mod">
        <pc:chgData name="Adriano Borgatto" userId="e50a874dfa6d3f1a" providerId="LiveId" clId="{DE5301EE-E143-49CE-A301-3B82DD95FC54}" dt="2022-04-06T19:45:26.446" v="493" actId="1038"/>
        <pc:sldMkLst>
          <pc:docMk/>
          <pc:sldMk cId="2032913519" sldId="280"/>
        </pc:sldMkLst>
        <pc:spChg chg="mod">
          <ac:chgData name="Adriano Borgatto" userId="e50a874dfa6d3f1a" providerId="LiveId" clId="{DE5301EE-E143-49CE-A301-3B82DD95FC54}" dt="2022-04-06T19:40:43.945" v="482" actId="20577"/>
          <ac:spMkLst>
            <pc:docMk/>
            <pc:sldMk cId="2032913519" sldId="280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45:14.250" v="487" actId="1076"/>
          <ac:picMkLst>
            <pc:docMk/>
            <pc:sldMk cId="2032913519" sldId="280"/>
            <ac:picMk id="3" creationId="{12CB07A5-4031-404D-A883-402B12D09C2E}"/>
          </ac:picMkLst>
        </pc:picChg>
        <pc:picChg chg="add mod">
          <ac:chgData name="Adriano Borgatto" userId="e50a874dfa6d3f1a" providerId="LiveId" clId="{DE5301EE-E143-49CE-A301-3B82DD95FC54}" dt="2022-04-06T19:45:26.446" v="493" actId="1038"/>
          <ac:picMkLst>
            <pc:docMk/>
            <pc:sldMk cId="2032913519" sldId="280"/>
            <ac:picMk id="5" creationId="{5602CBE2-CB82-4C40-8EC8-5889575CABCD}"/>
          </ac:picMkLst>
        </pc:pic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2194077890" sldId="280"/>
        </pc:sldMkLst>
      </pc:sldChg>
      <pc:sldChg chg="addSp modSp add mod">
        <pc:chgData name="Adriano Borgatto" userId="e50a874dfa6d3f1a" providerId="LiveId" clId="{DE5301EE-E143-49CE-A301-3B82DD95FC54}" dt="2022-04-06T19:49:24.615" v="507" actId="20577"/>
        <pc:sldMkLst>
          <pc:docMk/>
          <pc:sldMk cId="2942240532" sldId="281"/>
        </pc:sldMkLst>
        <pc:spChg chg="add mod">
          <ac:chgData name="Adriano Borgatto" userId="e50a874dfa6d3f1a" providerId="LiveId" clId="{DE5301EE-E143-49CE-A301-3B82DD95FC54}" dt="2022-04-06T19:49:06.635" v="500" actId="1035"/>
          <ac:spMkLst>
            <pc:docMk/>
            <pc:sldMk cId="2942240532" sldId="281"/>
            <ac:spMk id="4" creationId="{0448D590-DE16-416C-B93C-03C0AA5DC833}"/>
          </ac:spMkLst>
        </pc:spChg>
        <pc:spChg chg="mod">
          <ac:chgData name="Adriano Borgatto" userId="e50a874dfa6d3f1a" providerId="LiveId" clId="{DE5301EE-E143-49CE-A301-3B82DD95FC54}" dt="2022-04-06T19:49:24.615" v="507" actId="20577"/>
          <ac:spMkLst>
            <pc:docMk/>
            <pc:sldMk cId="2942240532" sldId="281"/>
            <ac:spMk id="7" creationId="{00000000-0000-0000-0000-000000000000}"/>
          </ac:spMkLst>
        </pc:s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4271188974" sldId="281"/>
        </pc:sldMkLst>
      </pc:sldChg>
      <pc:sldChg chg="addSp modSp add mod">
        <pc:chgData name="Adriano Borgatto" userId="e50a874dfa6d3f1a" providerId="LiveId" clId="{DE5301EE-E143-49CE-A301-3B82DD95FC54}" dt="2022-04-06T19:50:44.459" v="523" actId="1076"/>
        <pc:sldMkLst>
          <pc:docMk/>
          <pc:sldMk cId="4171676444" sldId="282"/>
        </pc:sldMkLst>
        <pc:spChg chg="mod">
          <ac:chgData name="Adriano Borgatto" userId="e50a874dfa6d3f1a" providerId="LiveId" clId="{DE5301EE-E143-49CE-A301-3B82DD95FC54}" dt="2022-04-06T19:49:30.299" v="514" actId="20577"/>
          <ac:spMkLst>
            <pc:docMk/>
            <pc:sldMk cId="4171676444" sldId="282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50:26.450" v="519" actId="1076"/>
          <ac:picMkLst>
            <pc:docMk/>
            <pc:sldMk cId="4171676444" sldId="282"/>
            <ac:picMk id="3" creationId="{922D1E8A-0456-46A6-94E3-33FF17419782}"/>
          </ac:picMkLst>
        </pc:picChg>
        <pc:picChg chg="add mod">
          <ac:chgData name="Adriano Borgatto" userId="e50a874dfa6d3f1a" providerId="LiveId" clId="{DE5301EE-E143-49CE-A301-3B82DD95FC54}" dt="2022-04-06T19:50:44.459" v="523" actId="1076"/>
          <ac:picMkLst>
            <pc:docMk/>
            <pc:sldMk cId="4171676444" sldId="282"/>
            <ac:picMk id="5" creationId="{95CF7D41-D513-4B54-994B-555F821430D9}"/>
          </ac:picMkLst>
        </pc:picChg>
      </pc:sldChg>
      <pc:sldChg chg="add del">
        <pc:chgData name="Adriano Borgatto" userId="e50a874dfa6d3f1a" providerId="LiveId" clId="{DE5301EE-E143-49CE-A301-3B82DD95FC54}" dt="2022-04-06T19:49:35.728" v="515" actId="47"/>
        <pc:sldMkLst>
          <pc:docMk/>
          <pc:sldMk cId="867960421" sldId="283"/>
        </pc:sldMkLst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6224BD75-9379-4C94-8B4F-D929DEE89EEB}"/>
    <pc:docChg chg="modSld">
      <pc:chgData name="Adriano Borgatto" userId="e50a874dfa6d3f1a" providerId="LiveId" clId="{6224BD75-9379-4C94-8B4F-D929DEE89EEB}" dt="2022-08-12T19:28:51.362" v="0" actId="20577"/>
      <pc:docMkLst>
        <pc:docMk/>
      </pc:docMkLst>
      <pc:sldChg chg="modSp mod">
        <pc:chgData name="Adriano Borgatto" userId="e50a874dfa6d3f1a" providerId="LiveId" clId="{6224BD75-9379-4C94-8B4F-D929DEE89EEB}" dt="2022-08-12T19:28:51.362" v="0" actId="20577"/>
        <pc:sldMkLst>
          <pc:docMk/>
          <pc:sldMk cId="0" sldId="256"/>
        </pc:sldMkLst>
        <pc:spChg chg="mod">
          <ac:chgData name="Adriano Borgatto" userId="e50a874dfa6d3f1a" providerId="LiveId" clId="{6224BD75-9379-4C94-8B4F-D929DEE89EEB}" dt="2022-08-12T19:28:51.362" v="0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013310454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2013310454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20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Seleção de Variáveis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71284" y="142875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6AE0D6-4279-49A9-A03F-12E8AB21D715}"/>
              </a:ext>
            </a:extLst>
          </p:cNvPr>
          <p:cNvSpPr txBox="1"/>
          <p:nvPr/>
        </p:nvSpPr>
        <p:spPr>
          <a:xfrm>
            <a:off x="251520" y="932527"/>
            <a:ext cx="856895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Determine o melhor modelo, usando os métodos de </a:t>
            </a:r>
            <a:r>
              <a:rPr lang="pt-BR" sz="2400" dirty="0" err="1"/>
              <a:t>forward</a:t>
            </a:r>
            <a:r>
              <a:rPr lang="pt-BR" sz="2400" dirty="0"/>
              <a:t>, </a:t>
            </a:r>
            <a:r>
              <a:rPr lang="pt-BR" sz="2400" dirty="0" err="1"/>
              <a:t>backward</a:t>
            </a:r>
            <a:r>
              <a:rPr lang="pt-BR" sz="2400" dirty="0"/>
              <a:t> e </a:t>
            </a:r>
            <a:r>
              <a:rPr lang="pt-BR" sz="2400" dirty="0" err="1"/>
              <a:t>stepwise</a:t>
            </a:r>
            <a:r>
              <a:rPr lang="pt-BR" sz="2400" dirty="0"/>
              <a:t> para o conjunto de dados </a:t>
            </a:r>
            <a:r>
              <a:rPr lang="pt-BR" sz="2400" i="1" dirty="0">
                <a:solidFill>
                  <a:srgbClr val="FF0000"/>
                </a:solidFill>
              </a:rPr>
              <a:t>apart.csv</a:t>
            </a:r>
            <a:r>
              <a:rPr lang="pt-BR" sz="2400" dirty="0"/>
              <a:t>, considerando a variável valor como variável dependente (Y).</a:t>
            </a:r>
          </a:p>
          <a:p>
            <a:r>
              <a:rPr lang="pt-BR" sz="2400" dirty="0"/>
              <a:t>Os dados do arquivo referem-se ao valor de apartamento em uma cidade em 1995</a:t>
            </a:r>
          </a:p>
          <a:p>
            <a:endParaRPr lang="pt-BR" sz="2400" dirty="0"/>
          </a:p>
          <a:p>
            <a:r>
              <a:rPr lang="pt-BR" sz="2400" u="sng" dirty="0"/>
              <a:t>Variáveis</a:t>
            </a:r>
            <a:r>
              <a:rPr lang="pt-BR" sz="2400" dirty="0"/>
              <a:t>:</a:t>
            </a:r>
          </a:p>
          <a:p>
            <a:r>
              <a:rPr lang="pt-BR" sz="2400" dirty="0"/>
              <a:t>Valor (em milhares de reais) </a:t>
            </a:r>
            <a:r>
              <a:rPr lang="pt-BR" sz="2400" i="1" dirty="0"/>
              <a:t>– var. dependente</a:t>
            </a:r>
          </a:p>
          <a:p>
            <a:r>
              <a:rPr lang="pt-BR" sz="2400" dirty="0"/>
              <a:t>Área privativa (m2)</a:t>
            </a:r>
          </a:p>
          <a:p>
            <a:r>
              <a:rPr lang="pt-BR" sz="2400" dirty="0"/>
              <a:t>Idade (anos)</a:t>
            </a:r>
          </a:p>
          <a:p>
            <a:r>
              <a:rPr lang="pt-BR" sz="2400" dirty="0"/>
              <a:t>Consumo mensal de energia elétrica (Kw)</a:t>
            </a:r>
          </a:p>
          <a:p>
            <a:r>
              <a:rPr lang="pt-BR" sz="2400" dirty="0"/>
              <a:t>Local (1 = região mais valorizada; 2 = região menos valorizada)</a:t>
            </a:r>
          </a:p>
        </p:txBody>
      </p:sp>
    </p:spTree>
    <p:extLst>
      <p:ext uri="{BB962C8B-B14F-4D97-AF65-F5344CB8AC3E}">
        <p14:creationId xmlns:p14="http://schemas.microsoft.com/office/powerpoint/2010/main" val="2347470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25049" y="142875"/>
            <a:ext cx="5835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Métodos de Seleção de Variáveis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DA5DC5-E98D-421B-89E8-33849677A672}"/>
              </a:ext>
            </a:extLst>
          </p:cNvPr>
          <p:cNvSpPr txBox="1"/>
          <p:nvPr/>
        </p:nvSpPr>
        <p:spPr>
          <a:xfrm>
            <a:off x="428625" y="1077118"/>
            <a:ext cx="8001000" cy="52322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pt-BR" sz="2400" dirty="0"/>
              <a:t> Na regressão múltipla podemos decidir se devemos incluir todas as variáveis disponíveis, ou apenas incluir um subconjunto dessas variáveis.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pt-BR" sz="2400" dirty="0"/>
              <a:t> Existem vários procedimentos para incluir ou não as variáveis ao modelo:</a:t>
            </a:r>
          </a:p>
          <a:p>
            <a:pPr marL="540000" algn="just"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pt-BR" sz="2400" dirty="0"/>
              <a:t>  Todas as regressões possíveis;</a:t>
            </a:r>
          </a:p>
          <a:p>
            <a:pPr marL="540000" algn="just"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pt-BR" sz="2400" dirty="0"/>
              <a:t>  Método </a:t>
            </a:r>
            <a:r>
              <a:rPr lang="pt-BR" sz="2400" dirty="0" err="1"/>
              <a:t>Forward</a:t>
            </a:r>
            <a:r>
              <a:rPr lang="pt-BR" sz="2400" dirty="0"/>
              <a:t> (passo a frente);</a:t>
            </a:r>
          </a:p>
          <a:p>
            <a:pPr marL="540000" algn="just"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pt-BR" sz="2400" dirty="0"/>
              <a:t>  Método </a:t>
            </a:r>
            <a:r>
              <a:rPr lang="pt-BR" sz="2400" dirty="0" err="1"/>
              <a:t>Backward</a:t>
            </a:r>
            <a:r>
              <a:rPr lang="pt-BR" sz="2400" dirty="0"/>
              <a:t> (passo atrás);</a:t>
            </a:r>
          </a:p>
          <a:p>
            <a:pPr marL="540000" algn="just"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pt-BR" sz="2400" dirty="0"/>
              <a:t>  Método </a:t>
            </a:r>
            <a:r>
              <a:rPr lang="pt-BR" sz="2400" dirty="0" err="1"/>
              <a:t>Stepwise</a:t>
            </a:r>
            <a:r>
              <a:rPr lang="pt-BR" sz="2400" dirty="0"/>
              <a:t> (passo a passo).</a:t>
            </a:r>
          </a:p>
          <a:p>
            <a:pPr algn="just">
              <a:spcAft>
                <a:spcPts val="1200"/>
              </a:spcAft>
              <a:defRPr/>
            </a:pPr>
            <a:r>
              <a:rPr lang="pt-BR" sz="2400" dirty="0"/>
              <a:t>	</a:t>
            </a:r>
          </a:p>
          <a:p>
            <a:pPr algn="just">
              <a:spcAft>
                <a:spcPts val="1200"/>
              </a:spcAft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028312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25049" y="142875"/>
            <a:ext cx="5835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Métodos de Seleção de Variáveis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2A25D62-7D04-43AA-B878-7F027C1C8005}"/>
              </a:ext>
            </a:extLst>
          </p:cNvPr>
          <p:cNvSpPr txBox="1">
            <a:spLocks noChangeArrowheads="1"/>
          </p:cNvSpPr>
          <p:nvPr/>
        </p:nvSpPr>
        <p:spPr>
          <a:xfrm>
            <a:off x="295275" y="764704"/>
            <a:ext cx="8553450" cy="53285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pt-BR" sz="2400" kern="0" dirty="0" err="1">
                <a:solidFill>
                  <a:schemeClr val="accent2"/>
                </a:solidFill>
                <a:latin typeface="Arial (Corpo)"/>
                <a:ea typeface="+mj-ea"/>
                <a:cs typeface="+mj-cs"/>
              </a:rPr>
              <a:t>Backward</a:t>
            </a:r>
            <a:endParaRPr lang="pt-BR" sz="2400" kern="0" dirty="0">
              <a:solidFill>
                <a:schemeClr val="accent2"/>
              </a:solidFill>
              <a:latin typeface="Arial (Corpo)"/>
              <a:ea typeface="+mj-ea"/>
              <a:cs typeface="+mj-cs"/>
            </a:endParaRPr>
          </a:p>
          <a:p>
            <a:pPr>
              <a:spcAft>
                <a:spcPts val="1800"/>
              </a:spcAft>
              <a:defRPr/>
            </a:pPr>
            <a:r>
              <a:rPr lang="pt-BR" sz="2400" kern="0" dirty="0">
                <a:latin typeface="Arial (Corpo)"/>
                <a:ea typeface="+mj-ea"/>
                <a:cs typeface="+mj-cs"/>
              </a:rPr>
              <a:t>Inicia-se com o modelo com todas as variáveis e retira-se variáveis, uma a uma de acordo com algum critério.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pt-BR" sz="2400" kern="0" dirty="0" err="1">
                <a:solidFill>
                  <a:schemeClr val="accent2"/>
                </a:solidFill>
                <a:latin typeface="Arial (Corpo)"/>
                <a:ea typeface="+mj-ea"/>
                <a:cs typeface="+mj-cs"/>
              </a:rPr>
              <a:t>Forward</a:t>
            </a:r>
            <a:endParaRPr lang="pt-BR" sz="2400" kern="0" dirty="0">
              <a:solidFill>
                <a:schemeClr val="accent2"/>
              </a:solidFill>
              <a:latin typeface="Arial (Corpo)"/>
              <a:ea typeface="+mj-ea"/>
              <a:cs typeface="+mj-cs"/>
            </a:endParaRPr>
          </a:p>
          <a:p>
            <a:pPr>
              <a:spcAft>
                <a:spcPts val="1800"/>
              </a:spcAft>
              <a:defRPr/>
            </a:pPr>
            <a:r>
              <a:rPr lang="pt-BR" sz="2400" kern="0" dirty="0">
                <a:latin typeface="Arial (Corpo)"/>
                <a:ea typeface="+mj-ea"/>
                <a:cs typeface="+mj-cs"/>
              </a:rPr>
              <a:t>Inicia-se com o modelo com uma variável e acrescenta-se variáveis, uma a uma de acordo com algum critério.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pt-BR" sz="2400" kern="0" dirty="0" err="1">
                <a:solidFill>
                  <a:schemeClr val="accent2"/>
                </a:solidFill>
                <a:latin typeface="Arial (Corpo)"/>
                <a:ea typeface="+mj-ea"/>
                <a:cs typeface="+mj-cs"/>
              </a:rPr>
              <a:t>Stepwise</a:t>
            </a:r>
            <a:endParaRPr lang="pt-BR" sz="2400" kern="0" dirty="0">
              <a:solidFill>
                <a:schemeClr val="accent2"/>
              </a:solidFill>
              <a:latin typeface="Arial (Corpo)"/>
              <a:ea typeface="+mj-ea"/>
              <a:cs typeface="+mj-cs"/>
            </a:endParaRPr>
          </a:p>
          <a:p>
            <a:pPr>
              <a:defRPr/>
            </a:pPr>
            <a:r>
              <a:rPr lang="pt-BR" sz="2400" kern="0" dirty="0">
                <a:latin typeface="Arial (Corpo)"/>
                <a:ea typeface="+mj-ea"/>
                <a:cs typeface="+mj-cs"/>
              </a:rPr>
              <a:t>Inicia-se com o modelo com uma variável e acrescenta-se variáveis, uma a uma de acordo com algum critério e retira-se as variáveis já incluídas no modelo de acordo com algum critério.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endParaRPr lang="pt-BR" sz="2400" kern="0" dirty="0">
              <a:solidFill>
                <a:srgbClr val="003300"/>
              </a:solidFill>
              <a:latin typeface="Arial (Corpo)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55324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05019" y="142875"/>
            <a:ext cx="5875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Métodos </a:t>
            </a: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Backward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(passo atrás)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208CCE-97B6-4268-8F20-4FAA14CF78D5}"/>
              </a:ext>
            </a:extLst>
          </p:cNvPr>
          <p:cNvSpPr txBox="1"/>
          <p:nvPr/>
        </p:nvSpPr>
        <p:spPr>
          <a:xfrm>
            <a:off x="395536" y="1124744"/>
            <a:ext cx="80010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2400"/>
              </a:spcAft>
              <a:buFont typeface="Wingdings" pitchFamily="2" charset="2"/>
              <a:buChar char="Ø"/>
              <a:defRPr/>
            </a:pPr>
            <a:r>
              <a:rPr lang="pt-BR" sz="2800" dirty="0"/>
              <a:t> Neste método incorporam-se inicialmente todas as variáveis em um modelo de regressão linear múltipla;</a:t>
            </a:r>
          </a:p>
          <a:p>
            <a:pPr algn="just">
              <a:spcAft>
                <a:spcPts val="2400"/>
              </a:spcAft>
              <a:buFont typeface="Wingdings" pitchFamily="2" charset="2"/>
              <a:buChar char="Ø"/>
              <a:defRPr/>
            </a:pPr>
            <a:r>
              <a:rPr lang="pt-BR" sz="2800" dirty="0"/>
              <a:t> Percorrem-se etapas, nas quais uma variável por vez pode vir a ser eliminada;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pt-BR" sz="2800" dirty="0"/>
              <a:t> Se em cada etapa não houver eliminação de alguma variável, o processo é interrompido e as variáveis restante definem o modelo final.</a:t>
            </a:r>
          </a:p>
        </p:txBody>
      </p:sp>
    </p:spTree>
    <p:extLst>
      <p:ext uri="{BB962C8B-B14F-4D97-AF65-F5344CB8AC3E}">
        <p14:creationId xmlns:p14="http://schemas.microsoft.com/office/powerpoint/2010/main" val="4251065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05019" y="142875"/>
            <a:ext cx="5875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Métodos </a:t>
            </a: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Backward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(passo atrás)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F9D687-E8A0-4C44-AE32-FF632D994CA8}"/>
              </a:ext>
            </a:extLst>
          </p:cNvPr>
          <p:cNvSpPr txBox="1"/>
          <p:nvPr/>
        </p:nvSpPr>
        <p:spPr>
          <a:xfrm>
            <a:off x="251520" y="980728"/>
            <a:ext cx="8280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400"/>
              </a:spcAft>
              <a:defRPr/>
            </a:pPr>
            <a:r>
              <a:rPr lang="pt-BR" sz="2800" dirty="0">
                <a:solidFill>
                  <a:schemeClr val="accent2"/>
                </a:solidFill>
              </a:rPr>
              <a:t>Passo 1)</a:t>
            </a:r>
            <a:r>
              <a:rPr lang="pt-BR" sz="2800" dirty="0"/>
              <a:t> ajustar o modelo completo de </a:t>
            </a:r>
            <a:r>
              <a:rPr lang="pt-BR" sz="2800" i="1" dirty="0"/>
              <a:t>k</a:t>
            </a:r>
            <a:r>
              <a:rPr lang="pt-BR" sz="2800" dirty="0"/>
              <a:t> variáveis;</a:t>
            </a:r>
          </a:p>
          <a:p>
            <a:pPr algn="just">
              <a:spcAft>
                <a:spcPts val="2400"/>
              </a:spcAft>
              <a:defRPr/>
            </a:pPr>
            <a:r>
              <a:rPr lang="pt-BR" sz="2800" dirty="0">
                <a:solidFill>
                  <a:schemeClr val="accent2"/>
                </a:solidFill>
              </a:rPr>
              <a:t>Passo 2) </a:t>
            </a:r>
            <a:r>
              <a:rPr lang="pt-BR" sz="2800" dirty="0"/>
              <a:t>retirar do modelo completo a variável com maior </a:t>
            </a:r>
            <a:r>
              <a:rPr lang="pt-BR" sz="2800" i="1" dirty="0"/>
              <a:t>p-valor </a:t>
            </a:r>
            <a:r>
              <a:rPr lang="pt-BR" sz="2800" i="1" dirty="0">
                <a:solidFill>
                  <a:srgbClr val="FF0000"/>
                </a:solidFill>
              </a:rPr>
              <a:t>(ou por outro critério)</a:t>
            </a:r>
            <a:r>
              <a:rPr lang="pt-BR" sz="2800" dirty="0"/>
              <a:t>. Caso todas as variáveis apresentem </a:t>
            </a:r>
            <a:r>
              <a:rPr lang="pt-BR" sz="2800" i="1" dirty="0"/>
              <a:t>p-valor ≤ </a:t>
            </a:r>
            <a:r>
              <a:rPr lang="pt-BR" sz="2800" i="1" dirty="0">
                <a:sym typeface="Symbol"/>
              </a:rPr>
              <a:t>,</a:t>
            </a:r>
            <a:r>
              <a:rPr lang="pt-BR" sz="2800" dirty="0"/>
              <a:t> o processo é interrompido e o modelo final é selecionado;</a:t>
            </a:r>
          </a:p>
          <a:p>
            <a:pPr algn="just">
              <a:spcAft>
                <a:spcPts val="1200"/>
              </a:spcAft>
              <a:defRPr/>
            </a:pPr>
            <a:r>
              <a:rPr lang="pt-BR" sz="2800" dirty="0">
                <a:solidFill>
                  <a:schemeClr val="accent2"/>
                </a:solidFill>
              </a:rPr>
              <a:t>Passo 3)</a:t>
            </a:r>
            <a:r>
              <a:rPr lang="pt-BR" sz="2800" dirty="0"/>
              <a:t> ajustar o modelo com </a:t>
            </a:r>
            <a:r>
              <a:rPr lang="pt-BR" sz="2800" i="1" dirty="0"/>
              <a:t>k-1</a:t>
            </a:r>
            <a:r>
              <a:rPr lang="pt-BR" sz="2800" dirty="0"/>
              <a:t> variáveis e voltar ao passo 2.</a:t>
            </a:r>
          </a:p>
        </p:txBody>
      </p:sp>
    </p:spTree>
    <p:extLst>
      <p:ext uri="{BB962C8B-B14F-4D97-AF65-F5344CB8AC3E}">
        <p14:creationId xmlns:p14="http://schemas.microsoft.com/office/powerpoint/2010/main" val="3783972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88988" y="142875"/>
            <a:ext cx="5907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Método </a:t>
            </a: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Forward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(passo a frente)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2A6C43-28CC-49B5-81E2-0BFE0EA90362}"/>
              </a:ext>
            </a:extLst>
          </p:cNvPr>
          <p:cNvSpPr txBox="1"/>
          <p:nvPr/>
        </p:nvSpPr>
        <p:spPr>
          <a:xfrm>
            <a:off x="179512" y="980728"/>
            <a:ext cx="864095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400"/>
              </a:spcAft>
              <a:defRPr/>
            </a:pPr>
            <a:r>
              <a:rPr lang="pt-BR" sz="2800" dirty="0"/>
              <a:t>Considera-se inicialmente um modelo de regressão linear simples, usando como variável auxiliar (X), aquela de maior valor da estatística t (ou menor </a:t>
            </a:r>
            <a:r>
              <a:rPr lang="pt-BR" sz="2800" i="1" dirty="0"/>
              <a:t>valor de p</a:t>
            </a:r>
            <a:r>
              <a:rPr lang="pt-BR" sz="2800" dirty="0"/>
              <a:t>) quando ajustada a variável dependente Y.</a:t>
            </a:r>
          </a:p>
          <a:p>
            <a:pPr lvl="1" algn="just">
              <a:spcAft>
                <a:spcPts val="2400"/>
              </a:spcAft>
              <a:buFont typeface="Wingdings" pitchFamily="2" charset="2"/>
              <a:buChar char="ü"/>
              <a:defRPr/>
            </a:pPr>
            <a:r>
              <a:rPr lang="pt-BR" sz="2800" dirty="0"/>
              <a:t> As etapas se sucedem quando uma variável por vez pode vir a ser incorporada;</a:t>
            </a:r>
          </a:p>
          <a:p>
            <a:pPr lvl="1" algn="just"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pt-BR" sz="2800" dirty="0"/>
              <a:t> Se em uma outra etapa não houver inclusão, o processo é interrompido e as variáveis selecionadas até esta etapa definem o modelo final.</a:t>
            </a:r>
          </a:p>
        </p:txBody>
      </p:sp>
    </p:spTree>
    <p:extLst>
      <p:ext uri="{BB962C8B-B14F-4D97-AF65-F5344CB8AC3E}">
        <p14:creationId xmlns:p14="http://schemas.microsoft.com/office/powerpoint/2010/main" val="17446389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11CF131-3411-4642-826B-6286EABED211}"/>
              </a:ext>
            </a:extLst>
          </p:cNvPr>
          <p:cNvSpPr/>
          <p:nvPr/>
        </p:nvSpPr>
        <p:spPr>
          <a:xfrm>
            <a:off x="1588988" y="142875"/>
            <a:ext cx="5907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Método </a:t>
            </a: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Forward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(passo a frente)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E22E9E-2C95-4A18-9134-A4DF1C81C582}"/>
              </a:ext>
            </a:extLst>
          </p:cNvPr>
          <p:cNvSpPr txBox="1"/>
          <p:nvPr/>
        </p:nvSpPr>
        <p:spPr>
          <a:xfrm>
            <a:off x="214313" y="1000125"/>
            <a:ext cx="8715375" cy="50167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  <a:defRPr/>
            </a:pPr>
            <a:r>
              <a:rPr lang="pt-BR" sz="2500" dirty="0">
                <a:solidFill>
                  <a:schemeClr val="accent2"/>
                </a:solidFill>
              </a:rPr>
              <a:t>Passo 1)</a:t>
            </a:r>
            <a:r>
              <a:rPr lang="pt-BR" sz="2500" dirty="0"/>
              <a:t> ajustar todos os modelos com </a:t>
            </a:r>
            <a:r>
              <a:rPr lang="pt-BR" sz="2500" i="1" dirty="0"/>
              <a:t>m</a:t>
            </a:r>
            <a:r>
              <a:rPr lang="pt-BR" sz="2500" dirty="0"/>
              <a:t> variáveis (no modelo inicial </a:t>
            </a:r>
            <a:r>
              <a:rPr lang="pt-BR" sz="2500" i="1" dirty="0"/>
              <a:t>m</a:t>
            </a:r>
            <a:r>
              <a:rPr lang="pt-BR" sz="2500" dirty="0"/>
              <a:t>=1) e escolher a variável candidata com menor </a:t>
            </a:r>
            <a:r>
              <a:rPr lang="pt-BR" sz="2500" i="1" dirty="0"/>
              <a:t>p-valor</a:t>
            </a:r>
            <a:r>
              <a:rPr lang="pt-BR" sz="2500" dirty="0"/>
              <a:t> para entrar no  modelo, considerando que  o </a:t>
            </a:r>
            <a:r>
              <a:rPr lang="pt-BR" sz="2500" i="1" dirty="0"/>
              <a:t>p-valor ≤ </a:t>
            </a:r>
            <a:r>
              <a:rPr lang="pt-BR" sz="2500" i="1" dirty="0">
                <a:sym typeface="Symbol"/>
              </a:rPr>
              <a:t> </a:t>
            </a:r>
            <a:r>
              <a:rPr lang="pt-BR" sz="2500" dirty="0"/>
              <a:t> (caso </a:t>
            </a:r>
            <a:r>
              <a:rPr lang="pt-BR" sz="2500" i="1" dirty="0"/>
              <a:t>p-valor&gt;</a:t>
            </a:r>
            <a:r>
              <a:rPr lang="pt-BR" sz="2500" i="1" dirty="0">
                <a:sym typeface="Symbol"/>
              </a:rPr>
              <a:t></a:t>
            </a:r>
            <a:r>
              <a:rPr lang="pt-BR" sz="2500" dirty="0">
                <a:sym typeface="Symbol"/>
              </a:rPr>
              <a:t> o modelo é interrompido);</a:t>
            </a:r>
            <a:endParaRPr lang="pt-BR" sz="2500" dirty="0"/>
          </a:p>
          <a:p>
            <a:pPr algn="just">
              <a:spcAft>
                <a:spcPts val="1200"/>
              </a:spcAft>
              <a:defRPr/>
            </a:pPr>
            <a:r>
              <a:rPr lang="pt-BR" sz="2500" dirty="0">
                <a:solidFill>
                  <a:schemeClr val="accent2"/>
                </a:solidFill>
              </a:rPr>
              <a:t>Passo 2)</a:t>
            </a:r>
            <a:r>
              <a:rPr lang="pt-BR" sz="2500" dirty="0"/>
              <a:t> para cada variável não pertencente ao modelo do passo 1, ajustar um modelo de regressão considerando no modelo as variáveis que entraram no passo 1 e escolher a variável  candidata  que  tiver o menor </a:t>
            </a:r>
            <a:r>
              <a:rPr lang="pt-BR" sz="2500" i="1" dirty="0"/>
              <a:t>p-valor</a:t>
            </a:r>
            <a:r>
              <a:rPr lang="pt-BR" sz="2500" dirty="0"/>
              <a:t>, desde  que </a:t>
            </a:r>
            <a:r>
              <a:rPr lang="pt-BR" sz="2500" i="1" dirty="0"/>
              <a:t>p-valor ≤ </a:t>
            </a:r>
            <a:r>
              <a:rPr lang="pt-BR" sz="2500" i="1" dirty="0">
                <a:sym typeface="Symbol"/>
              </a:rPr>
              <a:t> </a:t>
            </a:r>
            <a:r>
              <a:rPr lang="pt-BR" sz="2500" dirty="0"/>
              <a:t>(caso </a:t>
            </a:r>
            <a:r>
              <a:rPr lang="pt-BR" sz="2500" i="1" dirty="0"/>
              <a:t>p&gt;</a:t>
            </a:r>
            <a:r>
              <a:rPr lang="pt-BR" sz="2500" i="1" dirty="0">
                <a:sym typeface="Symbol"/>
              </a:rPr>
              <a:t></a:t>
            </a:r>
            <a:r>
              <a:rPr lang="pt-BR" sz="2500" dirty="0">
                <a:sym typeface="Symbol"/>
              </a:rPr>
              <a:t> o modelo é interrompido)</a:t>
            </a:r>
            <a:r>
              <a:rPr lang="pt-BR" sz="2500" dirty="0"/>
              <a:t>;</a:t>
            </a:r>
          </a:p>
          <a:p>
            <a:pPr algn="just">
              <a:spcAft>
                <a:spcPts val="1200"/>
              </a:spcAft>
              <a:defRPr/>
            </a:pPr>
            <a:r>
              <a:rPr lang="pt-BR" sz="2500" dirty="0">
                <a:solidFill>
                  <a:schemeClr val="accent2"/>
                </a:solidFill>
              </a:rPr>
              <a:t>Passo 3) </a:t>
            </a:r>
            <a:r>
              <a:rPr lang="pt-BR" sz="2500" dirty="0"/>
              <a:t>Fazer o processo sucessivamente, até que todas as  variáveis  que  não  estão  no  modelo  apresentem      </a:t>
            </a:r>
            <a:r>
              <a:rPr lang="pt-BR" sz="2500" i="1" dirty="0"/>
              <a:t>p-valor&gt;</a:t>
            </a:r>
            <a:r>
              <a:rPr lang="pt-BR" sz="2500" i="1" dirty="0">
                <a:sym typeface="Symbol"/>
              </a:rPr>
              <a:t></a:t>
            </a:r>
            <a:r>
              <a:rPr lang="pt-B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8448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48911" y="142875"/>
            <a:ext cx="598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Método </a:t>
            </a: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Stepwise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(passo a passo)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C06A20-B964-4C37-BAB0-595D7D0D2A8A}"/>
              </a:ext>
            </a:extLst>
          </p:cNvPr>
          <p:cNvSpPr txBox="1"/>
          <p:nvPr/>
        </p:nvSpPr>
        <p:spPr>
          <a:xfrm>
            <a:off x="428625" y="1164808"/>
            <a:ext cx="8001000" cy="37240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2400"/>
              </a:spcAft>
              <a:buFont typeface="Wingdings" pitchFamily="2" charset="2"/>
              <a:buChar char="Ø"/>
              <a:defRPr/>
            </a:pPr>
            <a:r>
              <a:rPr lang="pt-BR" sz="2800" dirty="0"/>
              <a:t> Consiste em uma generalização do procedimento </a:t>
            </a:r>
            <a:r>
              <a:rPr lang="pt-BR" sz="2800" i="1" dirty="0" err="1"/>
              <a:t>Forward</a:t>
            </a:r>
            <a:r>
              <a:rPr lang="pt-BR" sz="2800" dirty="0"/>
              <a:t>;</a:t>
            </a:r>
          </a:p>
          <a:p>
            <a:pPr algn="just">
              <a:spcAft>
                <a:spcPts val="2400"/>
              </a:spcAft>
              <a:buFont typeface="Wingdings" pitchFamily="2" charset="2"/>
              <a:buChar char="Ø"/>
              <a:defRPr/>
            </a:pPr>
            <a:r>
              <a:rPr lang="pt-BR" sz="2800" dirty="0"/>
              <a:t> Após cada etapa de incorporação de uma variável, temos uma etapa em que uma das variáveis já selecionadas pode ser descartada;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pt-BR" sz="2800" dirty="0"/>
              <a:t> O procedimento chega ao final quando nenhuma variável é incluída ou descartada.</a:t>
            </a:r>
          </a:p>
        </p:txBody>
      </p:sp>
    </p:spTree>
    <p:extLst>
      <p:ext uri="{BB962C8B-B14F-4D97-AF65-F5344CB8AC3E}">
        <p14:creationId xmlns:p14="http://schemas.microsoft.com/office/powerpoint/2010/main" val="3451905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0CE488C-DFDF-485D-9691-3F08349E23A4}"/>
              </a:ext>
            </a:extLst>
          </p:cNvPr>
          <p:cNvSpPr/>
          <p:nvPr/>
        </p:nvSpPr>
        <p:spPr>
          <a:xfrm>
            <a:off x="1548911" y="142875"/>
            <a:ext cx="598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Método </a:t>
            </a: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Stepwise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(passo a passo)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C194B1-AFDA-4A20-963F-2B64937B82B6}"/>
              </a:ext>
            </a:extLst>
          </p:cNvPr>
          <p:cNvSpPr txBox="1"/>
          <p:nvPr/>
        </p:nvSpPr>
        <p:spPr>
          <a:xfrm>
            <a:off x="179512" y="836712"/>
            <a:ext cx="8715375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defRPr/>
            </a:pPr>
            <a:r>
              <a:rPr lang="pt-BR" sz="2100" dirty="0">
                <a:solidFill>
                  <a:schemeClr val="accent2"/>
                </a:solidFill>
              </a:rPr>
              <a:t>Passo 1) </a:t>
            </a:r>
            <a:r>
              <a:rPr lang="pt-BR" sz="2100" dirty="0"/>
              <a:t>ajustar todos os modelos com </a:t>
            </a:r>
            <a:r>
              <a:rPr lang="pt-BR" sz="2100" i="1" dirty="0"/>
              <a:t>m</a:t>
            </a:r>
            <a:r>
              <a:rPr lang="pt-BR" sz="2100" dirty="0"/>
              <a:t> variáveis (no modelo inicial </a:t>
            </a:r>
            <a:r>
              <a:rPr lang="pt-BR" sz="2100" i="1" dirty="0"/>
              <a:t>m</a:t>
            </a:r>
            <a:r>
              <a:rPr lang="pt-BR" sz="2100" dirty="0"/>
              <a:t>=1) e escolher a variável candidata com menor </a:t>
            </a:r>
            <a:r>
              <a:rPr lang="pt-BR" sz="2100" i="1" dirty="0"/>
              <a:t>p-valor</a:t>
            </a:r>
            <a:r>
              <a:rPr lang="pt-BR" sz="2100" dirty="0"/>
              <a:t> para entrar no  modelo, considerando que  o </a:t>
            </a:r>
            <a:r>
              <a:rPr lang="pt-BR" sz="2100" i="1" dirty="0"/>
              <a:t>p-valor ≤ </a:t>
            </a:r>
            <a:r>
              <a:rPr lang="pt-BR" sz="2100" i="1" dirty="0">
                <a:sym typeface="Symbol"/>
              </a:rPr>
              <a:t> </a:t>
            </a:r>
            <a:r>
              <a:rPr lang="pt-BR" sz="2100" dirty="0"/>
              <a:t> (caso </a:t>
            </a:r>
            <a:r>
              <a:rPr lang="pt-BR" sz="2100" i="1" dirty="0"/>
              <a:t>p-valor&gt;</a:t>
            </a:r>
            <a:r>
              <a:rPr lang="pt-BR" sz="2100" i="1" dirty="0">
                <a:sym typeface="Symbol"/>
              </a:rPr>
              <a:t></a:t>
            </a:r>
            <a:r>
              <a:rPr lang="pt-BR" sz="2100" dirty="0">
                <a:sym typeface="Symbol"/>
              </a:rPr>
              <a:t> o modelo é interrompido);</a:t>
            </a:r>
            <a:endParaRPr lang="pt-BR" sz="2100" dirty="0"/>
          </a:p>
          <a:p>
            <a:pPr algn="just">
              <a:spcAft>
                <a:spcPts val="1200"/>
              </a:spcAft>
              <a:defRPr/>
            </a:pPr>
            <a:r>
              <a:rPr lang="pt-BR" sz="2100" dirty="0">
                <a:solidFill>
                  <a:schemeClr val="accent2"/>
                </a:solidFill>
              </a:rPr>
              <a:t>Passo 2) </a:t>
            </a:r>
            <a:r>
              <a:rPr lang="pt-BR" sz="2100" dirty="0"/>
              <a:t>para cada variável não pertencente ao modelo do passo 1, ajustar um modelo de regressão considerando no modelo as variáveis que entraram no passo 1 e escolher a variável  candidata  que  tiver o menor </a:t>
            </a:r>
            <a:r>
              <a:rPr lang="pt-BR" sz="2100" i="1" dirty="0"/>
              <a:t>p-valor</a:t>
            </a:r>
            <a:r>
              <a:rPr lang="pt-BR" sz="2100" dirty="0"/>
              <a:t>, desde  que </a:t>
            </a:r>
            <a:r>
              <a:rPr lang="pt-BR" sz="2100" i="1" dirty="0"/>
              <a:t>p-valor ≤ </a:t>
            </a:r>
            <a:r>
              <a:rPr lang="pt-BR" sz="2100" i="1" dirty="0">
                <a:sym typeface="Symbol"/>
              </a:rPr>
              <a:t> </a:t>
            </a:r>
            <a:r>
              <a:rPr lang="pt-BR" sz="2100" dirty="0"/>
              <a:t>(caso </a:t>
            </a:r>
            <a:r>
              <a:rPr lang="pt-BR" sz="2100" i="1" dirty="0"/>
              <a:t>p&gt;</a:t>
            </a:r>
            <a:r>
              <a:rPr lang="pt-BR" sz="2100" i="1" dirty="0">
                <a:sym typeface="Symbol"/>
              </a:rPr>
              <a:t></a:t>
            </a:r>
            <a:r>
              <a:rPr lang="pt-BR" sz="2100" dirty="0">
                <a:sym typeface="Symbol"/>
              </a:rPr>
              <a:t> o modelo é interrompido)</a:t>
            </a:r>
            <a:r>
              <a:rPr lang="pt-BR" sz="2100" dirty="0"/>
              <a:t>;</a:t>
            </a:r>
          </a:p>
          <a:p>
            <a:pPr algn="just">
              <a:spcAft>
                <a:spcPts val="1200"/>
              </a:spcAft>
              <a:defRPr/>
            </a:pPr>
            <a:r>
              <a:rPr lang="pt-BR" sz="2100" dirty="0">
                <a:solidFill>
                  <a:schemeClr val="accent2"/>
                </a:solidFill>
              </a:rPr>
              <a:t>Passo 3) </a:t>
            </a:r>
            <a:r>
              <a:rPr lang="pt-BR" sz="2100" dirty="0"/>
              <a:t>verificar se o </a:t>
            </a:r>
            <a:r>
              <a:rPr lang="pt-BR" sz="2100" i="1" dirty="0"/>
              <a:t>p-valor</a:t>
            </a:r>
            <a:r>
              <a:rPr lang="pt-BR" sz="2100" dirty="0"/>
              <a:t> das variáveis que estão no modelo apresentam </a:t>
            </a:r>
            <a:r>
              <a:rPr lang="pt-BR" sz="2100" i="1" dirty="0"/>
              <a:t>p-valor≤</a:t>
            </a:r>
            <a:r>
              <a:rPr lang="pt-BR" sz="2100" i="1" dirty="0">
                <a:sym typeface="Symbol"/>
              </a:rPr>
              <a:t></a:t>
            </a:r>
            <a:r>
              <a:rPr lang="pt-BR" sz="2100" dirty="0">
                <a:sym typeface="Symbol"/>
              </a:rPr>
              <a:t>. Caso uma ou mais variáveis que já estão no modelo apresente </a:t>
            </a:r>
            <a:r>
              <a:rPr lang="pt-BR" sz="2100" i="1" dirty="0"/>
              <a:t>p-valor&gt;</a:t>
            </a:r>
            <a:r>
              <a:rPr lang="pt-BR" sz="2100" i="1" dirty="0">
                <a:sym typeface="Symbol"/>
              </a:rPr>
              <a:t></a:t>
            </a:r>
            <a:r>
              <a:rPr lang="pt-BR" sz="2100" dirty="0">
                <a:sym typeface="Symbol"/>
              </a:rPr>
              <a:t>, retira-se a variável do modelo;</a:t>
            </a:r>
          </a:p>
          <a:p>
            <a:pPr algn="just">
              <a:spcAft>
                <a:spcPts val="1200"/>
              </a:spcAft>
              <a:defRPr/>
            </a:pPr>
            <a:r>
              <a:rPr lang="pt-BR" sz="2100" dirty="0">
                <a:solidFill>
                  <a:schemeClr val="accent2"/>
                </a:solidFill>
              </a:rPr>
              <a:t>Passo 4)</a:t>
            </a:r>
            <a:r>
              <a:rPr lang="pt-BR" sz="2100" dirty="0"/>
              <a:t> ajustar o modelo no passo 3, tal que </a:t>
            </a:r>
            <a:r>
              <a:rPr lang="pt-BR" sz="2100" i="1" dirty="0"/>
              <a:t>p-valor≤</a:t>
            </a:r>
            <a:r>
              <a:rPr lang="pt-BR" sz="2100" i="1" dirty="0">
                <a:sym typeface="Symbol"/>
              </a:rPr>
              <a:t></a:t>
            </a:r>
            <a:r>
              <a:rPr lang="pt-BR" sz="2100" dirty="0">
                <a:sym typeface="Symbol"/>
              </a:rPr>
              <a:t> para todas as variáveis</a:t>
            </a:r>
            <a:r>
              <a:rPr lang="pt-BR" sz="2100" dirty="0"/>
              <a:t>. Voltar o passo 2 e repetir todo o processo até que todas as variáveis que estão fora do modelo tenham </a:t>
            </a:r>
            <a:r>
              <a:rPr lang="pt-BR" sz="2100" i="1" dirty="0"/>
              <a:t>p-valor&gt;</a:t>
            </a:r>
            <a:r>
              <a:rPr lang="pt-BR" sz="2100" i="1" dirty="0">
                <a:sym typeface="Symbol"/>
              </a:rPr>
              <a:t></a:t>
            </a:r>
            <a:r>
              <a:rPr lang="pt-BR" sz="2100" dirty="0">
                <a:sym typeface="Symbol"/>
              </a:rPr>
              <a:t>.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34999341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10456</TotalTime>
  <Words>859</Words>
  <Application>Microsoft Office PowerPoint</Application>
  <PresentationFormat>Apresentação na tela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(Corpo)</vt:lpstr>
      <vt:lpstr>Times New Roman</vt:lpstr>
      <vt:lpstr>Verdana</vt:lpstr>
      <vt:lpstr>Wingdings</vt:lpstr>
      <vt:lpstr>Personalizar design</vt:lpstr>
      <vt:lpstr>Técnicas Estatísticas de Predição Sistemas de Informação  Aula 20  Seleção de Variáveis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1013</cp:revision>
  <dcterms:created xsi:type="dcterms:W3CDTF">2005-11-03T13:11:02Z</dcterms:created>
  <dcterms:modified xsi:type="dcterms:W3CDTF">2023-05-12T18:51:36Z</dcterms:modified>
</cp:coreProperties>
</file>