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78" r:id="rId4"/>
    <p:sldId id="275" r:id="rId5"/>
    <p:sldId id="276" r:id="rId6"/>
    <p:sldId id="277" r:id="rId7"/>
    <p:sldId id="279" r:id="rId8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0C4816-96AC-4FF1-BBFC-B7C0097ACA94}" v="8" dt="2023-11-01T22:02:44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4F7B11A5-E5C9-4D5D-89CF-31C5E143BFB6}"/>
    <pc:docChg chg="modSld">
      <pc:chgData name="Adriano Borgatto" userId="e50a874dfa6d3f1a" providerId="LiveId" clId="{4F7B11A5-E5C9-4D5D-89CF-31C5E143BFB6}" dt="2022-08-12T19:32:59.355" v="1" actId="20577"/>
      <pc:docMkLst>
        <pc:docMk/>
      </pc:docMkLst>
      <pc:sldChg chg="modSp mod">
        <pc:chgData name="Adriano Borgatto" userId="e50a874dfa6d3f1a" providerId="LiveId" clId="{4F7B11A5-E5C9-4D5D-89CF-31C5E143BFB6}" dt="2022-08-12T19:32:59.355" v="1" actId="20577"/>
        <pc:sldMkLst>
          <pc:docMk/>
          <pc:sldMk cId="0" sldId="256"/>
        </pc:sldMkLst>
        <pc:spChg chg="mod">
          <ac:chgData name="Adriano Borgatto" userId="e50a874dfa6d3f1a" providerId="LiveId" clId="{4F7B11A5-E5C9-4D5D-89CF-31C5E143BFB6}" dt="2022-08-12T19:32:59.355" v="1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62804318-7316-4CD6-996C-75233EA96F2D}"/>
    <pc:docChg chg="undo custSel addSld delSld modSld">
      <pc:chgData name="Adriano Borgatto" userId="e50a874dfa6d3f1a" providerId="LiveId" clId="{62804318-7316-4CD6-996C-75233EA96F2D}" dt="2022-04-05T18:24:35.316" v="1010" actId="20577"/>
      <pc:docMkLst>
        <pc:docMk/>
      </pc:docMkLst>
      <pc:sldChg chg="modSp mod">
        <pc:chgData name="Adriano Borgatto" userId="e50a874dfa6d3f1a" providerId="LiveId" clId="{62804318-7316-4CD6-996C-75233EA96F2D}" dt="2022-04-05T17:18:09.598" v="31" actId="20577"/>
        <pc:sldMkLst>
          <pc:docMk/>
          <pc:sldMk cId="0" sldId="256"/>
        </pc:sldMkLst>
        <pc:spChg chg="mod">
          <ac:chgData name="Adriano Borgatto" userId="e50a874dfa6d3f1a" providerId="LiveId" clId="{62804318-7316-4CD6-996C-75233EA96F2D}" dt="2022-04-05T17:18:09.598" v="3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62804318-7316-4CD6-996C-75233EA96F2D}" dt="2022-04-05T17:25:57.439" v="620" actId="255"/>
        <pc:sldMkLst>
          <pc:docMk/>
          <pc:sldMk cId="3945532463" sldId="272"/>
        </pc:sldMkLst>
        <pc:spChg chg="mod">
          <ac:chgData name="Adriano Borgatto" userId="e50a874dfa6d3f1a" providerId="LiveId" clId="{62804318-7316-4CD6-996C-75233EA96F2D}" dt="2022-04-05T17:25:57.439" v="620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18:24.413" v="63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38795558" sldId="273"/>
        </pc:sldMkLst>
      </pc:sldChg>
      <pc:sldChg chg="addSp delSp modSp add mod">
        <pc:chgData name="Adriano Borgatto" userId="e50a874dfa6d3f1a" providerId="LiveId" clId="{62804318-7316-4CD6-996C-75233EA96F2D}" dt="2022-04-05T18:24:35.316" v="1010" actId="20577"/>
        <pc:sldMkLst>
          <pc:docMk/>
          <pc:sldMk cId="1459410471" sldId="273"/>
        </pc:sldMkLst>
        <pc:spChg chg="add mod">
          <ac:chgData name="Adriano Borgatto" userId="e50a874dfa6d3f1a" providerId="LiveId" clId="{62804318-7316-4CD6-996C-75233EA96F2D}" dt="2022-04-05T18:24:35.316" v="1010" actId="20577"/>
          <ac:spMkLst>
            <pc:docMk/>
            <pc:sldMk cId="1459410471" sldId="273"/>
            <ac:spMk id="4" creationId="{6C9CFA67-23ED-48C3-B465-1B26643F88E1}"/>
          </ac:spMkLst>
        </pc:spChg>
        <pc:spChg chg="del">
          <ac:chgData name="Adriano Borgatto" userId="e50a874dfa6d3f1a" providerId="LiveId" clId="{62804318-7316-4CD6-996C-75233EA96F2D}" dt="2022-04-05T17:24:03.360" v="496" actId="478"/>
          <ac:spMkLst>
            <pc:docMk/>
            <pc:sldMk cId="1459410471" sldId="273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52:05.070" v="1005" actId="20577"/>
          <ac:spMkLst>
            <pc:docMk/>
            <pc:sldMk cId="1459410471" sldId="273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99944423" sldId="274"/>
        </pc:sldMkLst>
      </pc:sldChg>
      <pc:sldChg chg="addSp delSp modSp add mod">
        <pc:chgData name="Adriano Borgatto" userId="e50a874dfa6d3f1a" providerId="LiveId" clId="{62804318-7316-4CD6-996C-75233EA96F2D}" dt="2022-04-05T17:52:14.745" v="1009" actId="20577"/>
        <pc:sldMkLst>
          <pc:docMk/>
          <pc:sldMk cId="3889261101" sldId="274"/>
        </pc:sldMkLst>
        <pc:spChg chg="del">
          <ac:chgData name="Adriano Borgatto" userId="e50a874dfa6d3f1a" providerId="LiveId" clId="{62804318-7316-4CD6-996C-75233EA96F2D}" dt="2022-04-05T17:32:26.399" v="782" actId="478"/>
          <ac:spMkLst>
            <pc:docMk/>
            <pc:sldMk cId="3889261101" sldId="274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0:37.884" v="829" actId="20577"/>
          <ac:spMkLst>
            <pc:docMk/>
            <pc:sldMk cId="3889261101" sldId="274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52:14.745" v="1009" actId="20577"/>
          <ac:spMkLst>
            <pc:docMk/>
            <pc:sldMk cId="3889261101" sldId="274"/>
            <ac:spMk id="7" creationId="{00000000-0000-0000-0000-000000000000}"/>
          </ac:spMkLst>
        </pc:spChg>
        <pc:picChg chg="add mod modCrop">
          <ac:chgData name="Adriano Borgatto" userId="e50a874dfa6d3f1a" providerId="LiveId" clId="{62804318-7316-4CD6-996C-75233EA96F2D}" dt="2022-04-05T17:41:12.344" v="837" actId="1035"/>
          <ac:picMkLst>
            <pc:docMk/>
            <pc:sldMk cId="3889261101" sldId="274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378211107" sldId="275"/>
        </pc:sldMkLst>
      </pc:sldChg>
      <pc:sldChg chg="addSp delSp modSp add mod">
        <pc:chgData name="Adriano Borgatto" userId="e50a874dfa6d3f1a" providerId="LiveId" clId="{62804318-7316-4CD6-996C-75233EA96F2D}" dt="2022-04-05T17:52:10.185" v="1007" actId="20577"/>
        <pc:sldMkLst>
          <pc:docMk/>
          <pc:sldMk cId="3852631124" sldId="275"/>
        </pc:sldMkLst>
        <pc:spChg chg="del">
          <ac:chgData name="Adriano Borgatto" userId="e50a874dfa6d3f1a" providerId="LiveId" clId="{62804318-7316-4CD6-996C-75233EA96F2D}" dt="2022-04-05T17:43:24.739" v="839" actId="478"/>
          <ac:spMkLst>
            <pc:docMk/>
            <pc:sldMk cId="3852631124" sldId="275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3:33.003" v="850" actId="1035"/>
          <ac:spMkLst>
            <pc:docMk/>
            <pc:sldMk cId="3852631124" sldId="275"/>
            <ac:spMk id="5" creationId="{A40B3693-318D-4FEF-AA5F-78A2A5C0DB28}"/>
          </ac:spMkLst>
        </pc:spChg>
        <pc:spChg chg="add mod">
          <ac:chgData name="Adriano Borgatto" userId="e50a874dfa6d3f1a" providerId="LiveId" clId="{62804318-7316-4CD6-996C-75233EA96F2D}" dt="2022-04-05T17:44:50.190" v="871" actId="14100"/>
          <ac:spMkLst>
            <pc:docMk/>
            <pc:sldMk cId="3852631124" sldId="275"/>
            <ac:spMk id="6" creationId="{A8ECBD99-761B-420A-89F0-A2EA91A8274F}"/>
          </ac:spMkLst>
        </pc:spChg>
        <pc:spChg chg="mod">
          <ac:chgData name="Adriano Borgatto" userId="e50a874dfa6d3f1a" providerId="LiveId" clId="{62804318-7316-4CD6-996C-75233EA96F2D}" dt="2022-04-05T17:52:10.185" v="1007" actId="20577"/>
          <ac:spMkLst>
            <pc:docMk/>
            <pc:sldMk cId="3852631124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28200771" sldId="276"/>
        </pc:sldMkLst>
      </pc:sldChg>
      <pc:sldChg chg="addSp delSp modSp add mod">
        <pc:chgData name="Adriano Borgatto" userId="e50a874dfa6d3f1a" providerId="LiveId" clId="{62804318-7316-4CD6-996C-75233EA96F2D}" dt="2022-04-05T17:51:55.214" v="1003" actId="114"/>
        <pc:sldMkLst>
          <pc:docMk/>
          <pc:sldMk cId="3814476370" sldId="276"/>
        </pc:sldMkLst>
        <pc:spChg chg="del">
          <ac:chgData name="Adriano Borgatto" userId="e50a874dfa6d3f1a" providerId="LiveId" clId="{62804318-7316-4CD6-996C-75233EA96F2D}" dt="2022-04-05T17:45:42.686" v="873" actId="478"/>
          <ac:spMkLst>
            <pc:docMk/>
            <pc:sldMk cId="3814476370" sldId="276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45:46.992" v="877" actId="20577"/>
          <ac:spMkLst>
            <pc:docMk/>
            <pc:sldMk cId="3814476370" sldId="276"/>
            <ac:spMk id="7" creationId="{00000000-0000-0000-0000-000000000000}"/>
          </ac:spMkLst>
        </pc:spChg>
        <pc:spChg chg="add mod">
          <ac:chgData name="Adriano Borgatto" userId="e50a874dfa6d3f1a" providerId="LiveId" clId="{62804318-7316-4CD6-996C-75233EA96F2D}" dt="2022-04-05T17:51:55.214" v="1003" actId="114"/>
          <ac:spMkLst>
            <pc:docMk/>
            <pc:sldMk cId="3814476370" sldId="276"/>
            <ac:spMk id="8" creationId="{29857495-526A-40C4-922E-F5CFCCBC5653}"/>
          </ac:spMkLst>
        </pc:spChg>
        <pc:picChg chg="del">
          <ac:chgData name="Adriano Borgatto" userId="e50a874dfa6d3f1a" providerId="LiveId" clId="{62804318-7316-4CD6-996C-75233EA96F2D}" dt="2022-04-05T17:45:42.686" v="873" actId="478"/>
          <ac:picMkLst>
            <pc:docMk/>
            <pc:sldMk cId="3814476370" sldId="276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097531658" sldId="277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5005195" sldId="278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192296426" sldId="279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599932880" sldId="280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42994144" sldId="281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824057520" sldId="282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195865450" sldId="283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668276418" sldId="284"/>
        </pc:sldMkLst>
      </pc:sldChg>
    </pc:docChg>
  </pc:docChgLst>
  <pc:docChgLst>
    <pc:chgData name="Adriano Borgatto" userId="e50a874dfa6d3f1a" providerId="LiveId" clId="{944B3716-BDBB-461C-95D6-55A09DEFCB6D}"/>
    <pc:docChg chg="modSld">
      <pc:chgData name="Adriano Borgatto" userId="e50a874dfa6d3f1a" providerId="LiveId" clId="{944B3716-BDBB-461C-95D6-55A09DEFCB6D}" dt="2022-06-28T11:58:06.703" v="1" actId="1035"/>
      <pc:docMkLst>
        <pc:docMk/>
      </pc:docMkLst>
      <pc:sldChg chg="modSp mod">
        <pc:chgData name="Adriano Borgatto" userId="e50a874dfa6d3f1a" providerId="LiveId" clId="{944B3716-BDBB-461C-95D6-55A09DEFCB6D}" dt="2022-06-28T11:58:06.703" v="1" actId="1035"/>
        <pc:sldMkLst>
          <pc:docMk/>
          <pc:sldMk cId="4118815758" sldId="278"/>
        </pc:sldMkLst>
        <pc:picChg chg="mod">
          <ac:chgData name="Adriano Borgatto" userId="e50a874dfa6d3f1a" providerId="LiveId" clId="{944B3716-BDBB-461C-95D6-55A09DEFCB6D}" dt="2022-06-28T11:58:06.703" v="1" actId="1035"/>
          <ac:picMkLst>
            <pc:docMk/>
            <pc:sldMk cId="4118815758" sldId="278"/>
            <ac:picMk id="4" creationId="{2FBC91A8-3597-46F9-87F5-45B44B7D426F}"/>
          </ac:picMkLst>
        </pc:picChg>
      </pc:sldChg>
    </pc:docChg>
  </pc:docChgLst>
  <pc:docChgLst>
    <pc:chgData name="Adriano Borgatto" userId="e50a874dfa6d3f1a" providerId="LiveId" clId="{8D0C4816-96AC-4FF1-BBFC-B7C0097ACA94}"/>
    <pc:docChg chg="custSel addSld delSld modSld sldOrd">
      <pc:chgData name="Adriano Borgatto" userId="e50a874dfa6d3f1a" providerId="LiveId" clId="{8D0C4816-96AC-4FF1-BBFC-B7C0097ACA94}" dt="2023-11-06T10:49:44.614" v="502" actId="2696"/>
      <pc:docMkLst>
        <pc:docMk/>
      </pc:docMkLst>
      <pc:sldChg chg="modSp mod">
        <pc:chgData name="Adriano Borgatto" userId="e50a874dfa6d3f1a" providerId="LiveId" clId="{8D0C4816-96AC-4FF1-BBFC-B7C0097ACA94}" dt="2023-11-01T20:18:33.384" v="68" actId="20577"/>
        <pc:sldMkLst>
          <pc:docMk/>
          <pc:sldMk cId="0" sldId="256"/>
        </pc:sldMkLst>
        <pc:spChg chg="mod">
          <ac:chgData name="Adriano Borgatto" userId="e50a874dfa6d3f1a" providerId="LiveId" clId="{8D0C4816-96AC-4FF1-BBFC-B7C0097ACA94}" dt="2023-11-01T20:18:33.384" v="6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8D0C4816-96AC-4FF1-BBFC-B7C0097ACA94}" dt="2023-11-01T20:19:32.185" v="71" actId="2696"/>
        <pc:sldMkLst>
          <pc:docMk/>
          <pc:sldMk cId="3702831240" sldId="273"/>
        </pc:sldMkLst>
      </pc:sldChg>
      <pc:sldChg chg="delSp modSp mod">
        <pc:chgData name="Adriano Borgatto" userId="e50a874dfa6d3f1a" providerId="LiveId" clId="{8D0C4816-96AC-4FF1-BBFC-B7C0097ACA94}" dt="2023-11-01T22:19:24.908" v="470" actId="6549"/>
        <pc:sldMkLst>
          <pc:docMk/>
          <pc:sldMk cId="1080639881" sldId="274"/>
        </pc:sldMkLst>
        <pc:spChg chg="mod">
          <ac:chgData name="Adriano Borgatto" userId="e50a874dfa6d3f1a" providerId="LiveId" clId="{8D0C4816-96AC-4FF1-BBFC-B7C0097ACA94}" dt="2023-11-01T22:19:24.908" v="470" actId="6549"/>
          <ac:spMkLst>
            <pc:docMk/>
            <pc:sldMk cId="1080639881" sldId="274"/>
            <ac:spMk id="5" creationId="{865664AF-ABFE-480B-B954-2FE7AA5ACDA4}"/>
          </ac:spMkLst>
        </pc:spChg>
        <pc:spChg chg="mod">
          <ac:chgData name="Adriano Borgatto" userId="e50a874dfa6d3f1a" providerId="LiveId" clId="{8D0C4816-96AC-4FF1-BBFC-B7C0097ACA94}" dt="2023-10-31T16:44:11.776" v="22" actId="20577"/>
          <ac:spMkLst>
            <pc:docMk/>
            <pc:sldMk cId="1080639881" sldId="274"/>
            <ac:spMk id="7" creationId="{00000000-0000-0000-0000-000000000000}"/>
          </ac:spMkLst>
        </pc:spChg>
        <pc:spChg chg="del">
          <ac:chgData name="Adriano Borgatto" userId="e50a874dfa6d3f1a" providerId="LiveId" clId="{8D0C4816-96AC-4FF1-BBFC-B7C0097ACA94}" dt="2023-10-31T16:45:23.386" v="39" actId="478"/>
          <ac:spMkLst>
            <pc:docMk/>
            <pc:sldMk cId="1080639881" sldId="274"/>
            <ac:spMk id="8" creationId="{79C001ED-8024-4F41-94DB-B42653739EAB}"/>
          </ac:spMkLst>
        </pc:spChg>
        <pc:spChg chg="del">
          <ac:chgData name="Adriano Borgatto" userId="e50a874dfa6d3f1a" providerId="LiveId" clId="{8D0C4816-96AC-4FF1-BBFC-B7C0097ACA94}" dt="2023-10-31T16:45:25.541" v="40" actId="478"/>
          <ac:spMkLst>
            <pc:docMk/>
            <pc:sldMk cId="1080639881" sldId="274"/>
            <ac:spMk id="9" creationId="{9A88A1B7-6191-409B-AC22-BB7985E043FB}"/>
          </ac:spMkLst>
        </pc:spChg>
      </pc:sldChg>
      <pc:sldChg chg="addSp delSp modSp add mod">
        <pc:chgData name="Adriano Borgatto" userId="e50a874dfa6d3f1a" providerId="LiveId" clId="{8D0C4816-96AC-4FF1-BBFC-B7C0097ACA94}" dt="2023-11-01T22:22:06.576" v="492" actId="1036"/>
        <pc:sldMkLst>
          <pc:docMk/>
          <pc:sldMk cId="3600983261" sldId="275"/>
        </pc:sldMkLst>
        <pc:spChg chg="add del">
          <ac:chgData name="Adriano Borgatto" userId="e50a874dfa6d3f1a" providerId="LiveId" clId="{8D0C4816-96AC-4FF1-BBFC-B7C0097ACA94}" dt="2023-11-01T20:21:06.313" v="82"/>
          <ac:spMkLst>
            <pc:docMk/>
            <pc:sldMk cId="3600983261" sldId="275"/>
            <ac:spMk id="2" creationId="{16CA89B3-DEE1-0510-93C6-47F9A8B67917}"/>
          </ac:spMkLst>
        </pc:spChg>
        <pc:spChg chg="add mod">
          <ac:chgData name="Adriano Borgatto" userId="e50a874dfa6d3f1a" providerId="LiveId" clId="{8D0C4816-96AC-4FF1-BBFC-B7C0097ACA94}" dt="2023-11-01T22:20:49.030" v="481" actId="6549"/>
          <ac:spMkLst>
            <pc:docMk/>
            <pc:sldMk cId="3600983261" sldId="275"/>
            <ac:spMk id="3" creationId="{3382355F-1D27-4445-E9C6-17BBE029D70C}"/>
          </ac:spMkLst>
        </pc:spChg>
        <pc:spChg chg="add del">
          <ac:chgData name="Adriano Borgatto" userId="e50a874dfa6d3f1a" providerId="LiveId" clId="{8D0C4816-96AC-4FF1-BBFC-B7C0097ACA94}" dt="2023-11-01T20:21:16.939" v="85"/>
          <ac:spMkLst>
            <pc:docMk/>
            <pc:sldMk cId="3600983261" sldId="275"/>
            <ac:spMk id="4" creationId="{1CFE825C-852E-207D-5FC6-0F776034362C}"/>
          </ac:spMkLst>
        </pc:spChg>
        <pc:spChg chg="del">
          <ac:chgData name="Adriano Borgatto" userId="e50a874dfa6d3f1a" providerId="LiveId" clId="{8D0C4816-96AC-4FF1-BBFC-B7C0097ACA94}" dt="2023-11-01T20:19:38.265" v="73" actId="478"/>
          <ac:spMkLst>
            <pc:docMk/>
            <pc:sldMk cId="3600983261" sldId="275"/>
            <ac:spMk id="5" creationId="{865664AF-ABFE-480B-B954-2FE7AA5ACDA4}"/>
          </ac:spMkLst>
        </pc:spChg>
        <pc:spChg chg="mod">
          <ac:chgData name="Adriano Borgatto" userId="e50a874dfa6d3f1a" providerId="LiveId" clId="{8D0C4816-96AC-4FF1-BBFC-B7C0097ACA94}" dt="2023-11-01T20:25:03.141" v="160" actId="20577"/>
          <ac:spMkLst>
            <pc:docMk/>
            <pc:sldMk cId="3600983261" sldId="275"/>
            <ac:spMk id="7" creationId="{00000000-0000-0000-0000-000000000000}"/>
          </ac:spMkLst>
        </pc:spChg>
        <pc:spChg chg="add mod">
          <ac:chgData name="Adriano Borgatto" userId="e50a874dfa6d3f1a" providerId="LiveId" clId="{8D0C4816-96AC-4FF1-BBFC-B7C0097ACA94}" dt="2023-11-01T22:21:49.189" v="482" actId="255"/>
          <ac:spMkLst>
            <pc:docMk/>
            <pc:sldMk cId="3600983261" sldId="275"/>
            <ac:spMk id="10" creationId="{42CB3CA3-3F34-6DC8-2E82-A5CCA1F06064}"/>
          </ac:spMkLst>
        </pc:spChg>
        <pc:picChg chg="add mod">
          <ac:chgData name="Adriano Borgatto" userId="e50a874dfa6d3f1a" providerId="LiveId" clId="{8D0C4816-96AC-4FF1-BBFC-B7C0097ACA94}" dt="2023-11-01T22:22:06.576" v="492" actId="1036"/>
          <ac:picMkLst>
            <pc:docMk/>
            <pc:sldMk cId="3600983261" sldId="275"/>
            <ac:picMk id="8" creationId="{9319B8D2-7C94-93DD-5729-6357EBC2D759}"/>
          </ac:picMkLst>
        </pc:picChg>
      </pc:sldChg>
      <pc:sldChg chg="addSp modSp add mod">
        <pc:chgData name="Adriano Borgatto" userId="e50a874dfa6d3f1a" providerId="LiveId" clId="{8D0C4816-96AC-4FF1-BBFC-B7C0097ACA94}" dt="2023-11-01T22:23:05.144" v="498" actId="1036"/>
        <pc:sldMkLst>
          <pc:docMk/>
          <pc:sldMk cId="2062431557" sldId="276"/>
        </pc:sldMkLst>
        <pc:spChg chg="add mod">
          <ac:chgData name="Adriano Borgatto" userId="e50a874dfa6d3f1a" providerId="LiveId" clId="{8D0C4816-96AC-4FF1-BBFC-B7C0097ACA94}" dt="2023-11-01T20:26:52.332" v="237" actId="1035"/>
          <ac:spMkLst>
            <pc:docMk/>
            <pc:sldMk cId="2062431557" sldId="276"/>
            <ac:spMk id="3" creationId="{8C980D67-13FE-1672-4CF0-F9D12722AA97}"/>
          </ac:spMkLst>
        </pc:spChg>
        <pc:spChg chg="mod">
          <ac:chgData name="Adriano Borgatto" userId="e50a874dfa6d3f1a" providerId="LiveId" clId="{8D0C4816-96AC-4FF1-BBFC-B7C0097ACA94}" dt="2023-11-01T20:25:27.025" v="203" actId="20577"/>
          <ac:spMkLst>
            <pc:docMk/>
            <pc:sldMk cId="2062431557" sldId="276"/>
            <ac:spMk id="7" creationId="{00000000-0000-0000-0000-000000000000}"/>
          </ac:spMkLst>
        </pc:spChg>
        <pc:spChg chg="add mod">
          <ac:chgData name="Adriano Borgatto" userId="e50a874dfa6d3f1a" providerId="LiveId" clId="{8D0C4816-96AC-4FF1-BBFC-B7C0097ACA94}" dt="2023-11-01T22:23:05.144" v="498" actId="1036"/>
          <ac:spMkLst>
            <pc:docMk/>
            <pc:sldMk cId="2062431557" sldId="276"/>
            <ac:spMk id="8" creationId="{6C38C874-B8EC-8280-3266-5EE4A1674DB6}"/>
          </ac:spMkLst>
        </pc:spChg>
        <pc:picChg chg="add mod">
          <ac:chgData name="Adriano Borgatto" userId="e50a874dfa6d3f1a" providerId="LiveId" clId="{8D0C4816-96AC-4FF1-BBFC-B7C0097ACA94}" dt="2023-11-01T22:23:00.861" v="493" actId="14100"/>
          <ac:picMkLst>
            <pc:docMk/>
            <pc:sldMk cId="2062431557" sldId="276"/>
            <ac:picMk id="5" creationId="{715231BA-FB9E-FF49-71A9-B2BB155C8ABE}"/>
          </ac:picMkLst>
        </pc:picChg>
      </pc:sldChg>
      <pc:sldChg chg="del">
        <pc:chgData name="Adriano Borgatto" userId="e50a874dfa6d3f1a" providerId="LiveId" clId="{8D0C4816-96AC-4FF1-BBFC-B7C0097ACA94}" dt="2023-11-01T20:19:32.185" v="71" actId="2696"/>
        <pc:sldMkLst>
          <pc:docMk/>
          <pc:sldMk cId="3682190329" sldId="276"/>
        </pc:sldMkLst>
      </pc:sldChg>
      <pc:sldChg chg="addSp delSp modSp add mod">
        <pc:chgData name="Adriano Borgatto" userId="e50a874dfa6d3f1a" providerId="LiveId" clId="{8D0C4816-96AC-4FF1-BBFC-B7C0097ACA94}" dt="2023-11-01T22:04:38.336" v="422" actId="20577"/>
        <pc:sldMkLst>
          <pc:docMk/>
          <pc:sldMk cId="3345270278" sldId="277"/>
        </pc:sldMkLst>
        <pc:spChg chg="add mod">
          <ac:chgData name="Adriano Borgatto" userId="e50a874dfa6d3f1a" providerId="LiveId" clId="{8D0C4816-96AC-4FF1-BBFC-B7C0097ACA94}" dt="2023-11-01T20:34:20.635" v="285" actId="20577"/>
          <ac:spMkLst>
            <pc:docMk/>
            <pc:sldMk cId="3345270278" sldId="277"/>
            <ac:spMk id="2" creationId="{C27E6DCB-5E1C-9DE1-2442-0A4DDC22E482}"/>
          </ac:spMkLst>
        </pc:spChg>
        <pc:spChg chg="add mod">
          <ac:chgData name="Adriano Borgatto" userId="e50a874dfa6d3f1a" providerId="LiveId" clId="{8D0C4816-96AC-4FF1-BBFC-B7C0097ACA94}" dt="2023-11-01T22:04:38.336" v="422" actId="20577"/>
          <ac:spMkLst>
            <pc:docMk/>
            <pc:sldMk cId="3345270278" sldId="277"/>
            <ac:spMk id="4" creationId="{624FFCB7-07C2-9E43-2A37-77D1D5F3B488}"/>
          </ac:spMkLst>
        </pc:spChg>
        <pc:spChg chg="del">
          <ac:chgData name="Adriano Borgatto" userId="e50a874dfa6d3f1a" providerId="LiveId" clId="{8D0C4816-96AC-4FF1-BBFC-B7C0097ACA94}" dt="2023-11-01T20:34:15.146" v="275" actId="478"/>
          <ac:spMkLst>
            <pc:docMk/>
            <pc:sldMk cId="3345270278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8D0C4816-96AC-4FF1-BBFC-B7C0097ACA94}" dt="2023-11-01T20:19:32.185" v="71" actId="2696"/>
        <pc:sldMkLst>
          <pc:docMk/>
          <pc:sldMk cId="3903705580" sldId="277"/>
        </pc:sldMkLst>
      </pc:sldChg>
      <pc:sldChg chg="addSp modSp add mod ord">
        <pc:chgData name="Adriano Borgatto" userId="e50a874dfa6d3f1a" providerId="LiveId" clId="{8D0C4816-96AC-4FF1-BBFC-B7C0097ACA94}" dt="2023-11-01T21:16:19.340" v="311"/>
        <pc:sldMkLst>
          <pc:docMk/>
          <pc:sldMk cId="731584777" sldId="278"/>
        </pc:sldMkLst>
        <pc:picChg chg="add mod">
          <ac:chgData name="Adriano Borgatto" userId="e50a874dfa6d3f1a" providerId="LiveId" clId="{8D0C4816-96AC-4FF1-BBFC-B7C0097ACA94}" dt="2023-11-01T20:33:57.877" v="274" actId="1035"/>
          <ac:picMkLst>
            <pc:docMk/>
            <pc:sldMk cId="731584777" sldId="278"/>
            <ac:picMk id="3" creationId="{0A24CE21-1AF5-AEC0-E474-1E8D72E8442B}"/>
          </ac:picMkLst>
        </pc:picChg>
      </pc:sldChg>
      <pc:sldChg chg="del">
        <pc:chgData name="Adriano Borgatto" userId="e50a874dfa6d3f1a" providerId="LiveId" clId="{8D0C4816-96AC-4FF1-BBFC-B7C0097ACA94}" dt="2023-11-01T20:19:32.185" v="71" actId="2696"/>
        <pc:sldMkLst>
          <pc:docMk/>
          <pc:sldMk cId="4118815758" sldId="278"/>
        </pc:sldMkLst>
      </pc:sldChg>
      <pc:sldChg chg="addSp modSp add mod">
        <pc:chgData name="Adriano Borgatto" userId="e50a874dfa6d3f1a" providerId="LiveId" clId="{8D0C4816-96AC-4FF1-BBFC-B7C0097ACA94}" dt="2023-11-01T22:05:51.774" v="461" actId="20577"/>
        <pc:sldMkLst>
          <pc:docMk/>
          <pc:sldMk cId="2541903267" sldId="279"/>
        </pc:sldMkLst>
        <pc:spChg chg="add mod">
          <ac:chgData name="Adriano Borgatto" userId="e50a874dfa6d3f1a" providerId="LiveId" clId="{8D0C4816-96AC-4FF1-BBFC-B7C0097ACA94}" dt="2023-11-01T22:05:47.748" v="451" actId="1035"/>
          <ac:spMkLst>
            <pc:docMk/>
            <pc:sldMk cId="2541903267" sldId="279"/>
            <ac:spMk id="3" creationId="{0876BFC3-4C97-358A-65F7-007253CA149D}"/>
          </ac:spMkLst>
        </pc:spChg>
        <pc:spChg chg="mod">
          <ac:chgData name="Adriano Borgatto" userId="e50a874dfa6d3f1a" providerId="LiveId" clId="{8D0C4816-96AC-4FF1-BBFC-B7C0097ACA94}" dt="2023-11-01T22:05:51.774" v="461" actId="20577"/>
          <ac:spMkLst>
            <pc:docMk/>
            <pc:sldMk cId="2541903267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8D0C4816-96AC-4FF1-BBFC-B7C0097ACA94}" dt="2023-11-01T20:19:32.185" v="71" actId="2696"/>
        <pc:sldMkLst>
          <pc:docMk/>
          <pc:sldMk cId="2636992175" sldId="279"/>
        </pc:sldMkLst>
      </pc:sldChg>
      <pc:sldChg chg="del">
        <pc:chgData name="Adriano Borgatto" userId="e50a874dfa6d3f1a" providerId="LiveId" clId="{8D0C4816-96AC-4FF1-BBFC-B7C0097ACA94}" dt="2023-11-01T20:19:32.185" v="71" actId="2696"/>
        <pc:sldMkLst>
          <pc:docMk/>
          <pc:sldMk cId="475758122" sldId="280"/>
        </pc:sldMkLst>
      </pc:sldChg>
      <pc:sldChg chg="add del">
        <pc:chgData name="Adriano Borgatto" userId="e50a874dfa6d3f1a" providerId="LiveId" clId="{8D0C4816-96AC-4FF1-BBFC-B7C0097ACA94}" dt="2023-11-01T22:05:55.330" v="462" actId="47"/>
        <pc:sldMkLst>
          <pc:docMk/>
          <pc:sldMk cId="1810783888" sldId="280"/>
        </pc:sldMkLst>
      </pc:sldChg>
      <pc:sldChg chg="del">
        <pc:chgData name="Adriano Borgatto" userId="e50a874dfa6d3f1a" providerId="LiveId" clId="{8D0C4816-96AC-4FF1-BBFC-B7C0097ACA94}" dt="2023-11-01T20:19:32.185" v="71" actId="2696"/>
        <pc:sldMkLst>
          <pc:docMk/>
          <pc:sldMk cId="2693943460" sldId="281"/>
        </pc:sldMkLst>
      </pc:sldChg>
      <pc:sldChg chg="add del">
        <pc:chgData name="Adriano Borgatto" userId="e50a874dfa6d3f1a" providerId="LiveId" clId="{8D0C4816-96AC-4FF1-BBFC-B7C0097ACA94}" dt="2023-11-01T22:05:55.330" v="462" actId="47"/>
        <pc:sldMkLst>
          <pc:docMk/>
          <pc:sldMk cId="3483193503" sldId="281"/>
        </pc:sldMkLst>
      </pc:sldChg>
      <pc:sldChg chg="add del">
        <pc:chgData name="Adriano Borgatto" userId="e50a874dfa6d3f1a" providerId="LiveId" clId="{8D0C4816-96AC-4FF1-BBFC-B7C0097ACA94}" dt="2023-11-01T22:05:55.330" v="462" actId="47"/>
        <pc:sldMkLst>
          <pc:docMk/>
          <pc:sldMk cId="1845280363" sldId="282"/>
        </pc:sldMkLst>
      </pc:sldChg>
      <pc:sldChg chg="del">
        <pc:chgData name="Adriano Borgatto" userId="e50a874dfa6d3f1a" providerId="LiveId" clId="{8D0C4816-96AC-4FF1-BBFC-B7C0097ACA94}" dt="2023-11-01T20:19:32.185" v="71" actId="2696"/>
        <pc:sldMkLst>
          <pc:docMk/>
          <pc:sldMk cId="2250039892" sldId="282"/>
        </pc:sldMkLst>
      </pc:sldChg>
      <pc:sldChg chg="del">
        <pc:chgData name="Adriano Borgatto" userId="e50a874dfa6d3f1a" providerId="LiveId" clId="{8D0C4816-96AC-4FF1-BBFC-B7C0097ACA94}" dt="2023-11-01T20:19:32.185" v="71" actId="2696"/>
        <pc:sldMkLst>
          <pc:docMk/>
          <pc:sldMk cId="251538182" sldId="283"/>
        </pc:sldMkLst>
      </pc:sldChg>
      <pc:sldChg chg="modSp add del mod">
        <pc:chgData name="Adriano Borgatto" userId="e50a874dfa6d3f1a" providerId="LiveId" clId="{8D0C4816-96AC-4FF1-BBFC-B7C0097ACA94}" dt="2023-11-06T10:49:44.614" v="502" actId="2696"/>
        <pc:sldMkLst>
          <pc:docMk/>
          <pc:sldMk cId="1736721977" sldId="283"/>
        </pc:sldMkLst>
        <pc:spChg chg="mod">
          <ac:chgData name="Adriano Borgatto" userId="e50a874dfa6d3f1a" providerId="LiveId" clId="{8D0C4816-96AC-4FF1-BBFC-B7C0097ACA94}" dt="2023-11-06T10:49:37.389" v="501" actId="20577"/>
          <ac:spMkLst>
            <pc:docMk/>
            <pc:sldMk cId="1736721977" sldId="283"/>
            <ac:spMk id="5" creationId="{865664AF-ABFE-480B-B954-2FE7AA5ACDA4}"/>
          </ac:spMkLst>
        </pc:spChg>
      </pc:sldChg>
      <pc:sldChg chg="del">
        <pc:chgData name="Adriano Borgatto" userId="e50a874dfa6d3f1a" providerId="LiveId" clId="{8D0C4816-96AC-4FF1-BBFC-B7C0097ACA94}" dt="2023-11-01T20:19:32.185" v="71" actId="2696"/>
        <pc:sldMkLst>
          <pc:docMk/>
          <pc:sldMk cId="3429975256" sldId="284"/>
        </pc:sldMkLst>
      </pc:sldChg>
    </pc:docChg>
  </pc:docChgLst>
  <pc:docChgLst>
    <pc:chgData name="Adriano Borgatto" userId="e50a874dfa6d3f1a" providerId="LiveId" clId="{7D7D52C0-1FE2-42DA-B7DB-74465ED70E91}"/>
    <pc:docChg chg="undo custSel addSld delSld modSld">
      <pc:chgData name="Adriano Borgatto" userId="e50a874dfa6d3f1a" providerId="LiveId" clId="{7D7D52C0-1FE2-42DA-B7DB-74465ED70E91}" dt="2022-04-06T10:40:01.394" v="774"/>
      <pc:docMkLst>
        <pc:docMk/>
      </pc:docMkLst>
      <pc:sldChg chg="modSp mod">
        <pc:chgData name="Adriano Borgatto" userId="e50a874dfa6d3f1a" providerId="LiveId" clId="{7D7D52C0-1FE2-42DA-B7DB-74465ED70E91}" dt="2022-04-05T18:31:28.081" v="54" actId="20577"/>
        <pc:sldMkLst>
          <pc:docMk/>
          <pc:sldMk cId="0" sldId="256"/>
        </pc:sldMkLst>
        <pc:spChg chg="mod">
          <ac:chgData name="Adriano Borgatto" userId="e50a874dfa6d3f1a" providerId="LiveId" clId="{7D7D52C0-1FE2-42DA-B7DB-74465ED70E91}" dt="2022-04-05T18:31:28.081" v="5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modSp mod">
        <pc:chgData name="Adriano Borgatto" userId="e50a874dfa6d3f1a" providerId="LiveId" clId="{7D7D52C0-1FE2-42DA-B7DB-74465ED70E91}" dt="2022-04-05T18:49:34.479" v="235" actId="1076"/>
        <pc:sldMkLst>
          <pc:docMk/>
          <pc:sldMk cId="3945532463" sldId="272"/>
        </pc:sldMkLst>
        <pc:spChg chg="mod">
          <ac:chgData name="Adriano Borgatto" userId="e50a874dfa6d3f1a" providerId="LiveId" clId="{7D7D52C0-1FE2-42DA-B7DB-74465ED70E91}" dt="2022-04-05T18:34:16.742" v="230" actId="114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7D7D52C0-1FE2-42DA-B7DB-74465ED70E91}" dt="2022-04-05T18:31:48.120" v="78" actId="20577"/>
          <ac:spMkLst>
            <pc:docMk/>
            <pc:sldMk cId="3945532463" sldId="272"/>
            <ac:spMk id="7" creationId="{00000000-0000-0000-0000-000000000000}"/>
          </ac:spMkLst>
        </pc:spChg>
        <pc:picChg chg="add mod modCrop">
          <ac:chgData name="Adriano Borgatto" userId="e50a874dfa6d3f1a" providerId="LiveId" clId="{7D7D52C0-1FE2-42DA-B7DB-74465ED70E91}" dt="2022-04-05T18:49:34.479" v="235" actId="1076"/>
          <ac:picMkLst>
            <pc:docMk/>
            <pc:sldMk cId="3945532463" sldId="272"/>
            <ac:picMk id="3" creationId="{B13A7E39-3B66-4D01-A453-B29D1114EF70}"/>
          </ac:picMkLst>
        </pc:pic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1459410471" sldId="273"/>
        </pc:sldMkLst>
      </pc:sldChg>
      <pc:sldChg chg="addSp delSp modSp add mod">
        <pc:chgData name="Adriano Borgatto" userId="e50a874dfa6d3f1a" providerId="LiveId" clId="{7D7D52C0-1FE2-42DA-B7DB-74465ED70E91}" dt="2022-04-05T18:55:53.417" v="376" actId="1035"/>
        <pc:sldMkLst>
          <pc:docMk/>
          <pc:sldMk cId="3698887128" sldId="273"/>
        </pc:sldMkLst>
        <pc:spChg chg="add del">
          <ac:chgData name="Adriano Borgatto" userId="e50a874dfa6d3f1a" providerId="LiveId" clId="{7D7D52C0-1FE2-42DA-B7DB-74465ED70E91}" dt="2022-04-05T18:55:07.228" v="335" actId="478"/>
          <ac:spMkLst>
            <pc:docMk/>
            <pc:sldMk cId="3698887128" sldId="273"/>
            <ac:spMk id="4" creationId="{517AAB03-AFDA-49A7-BBC2-78FA2D452B52}"/>
          </ac:spMkLst>
        </pc:spChg>
        <pc:spChg chg="del">
          <ac:chgData name="Adriano Borgatto" userId="e50a874dfa6d3f1a" providerId="LiveId" clId="{7D7D52C0-1FE2-42DA-B7DB-74465ED70E91}" dt="2022-04-05T18:49:43.403" v="237" actId="478"/>
          <ac:spMkLst>
            <pc:docMk/>
            <pc:sldMk cId="3698887128" sldId="273"/>
            <ac:spMk id="6" creationId="{BEBD1C46-B35C-4970-9285-B1A7480FD451}"/>
          </ac:spMkLst>
        </pc:spChg>
        <pc:spChg chg="add mod">
          <ac:chgData name="Adriano Borgatto" userId="e50a874dfa6d3f1a" providerId="LiveId" clId="{7D7D52C0-1FE2-42DA-B7DB-74465ED70E91}" dt="2022-04-05T18:54:40.714" v="333" actId="20577"/>
          <ac:spMkLst>
            <pc:docMk/>
            <pc:sldMk cId="3698887128" sldId="273"/>
            <ac:spMk id="8" creationId="{509437EB-6F81-46F0-BF81-D427508FA6A8}"/>
          </ac:spMkLst>
        </pc:spChg>
        <pc:picChg chg="del mod">
          <ac:chgData name="Adriano Borgatto" userId="e50a874dfa6d3f1a" providerId="LiveId" clId="{7D7D52C0-1FE2-42DA-B7DB-74465ED70E91}" dt="2022-04-05T18:49:45.612" v="239" actId="478"/>
          <ac:picMkLst>
            <pc:docMk/>
            <pc:sldMk cId="3698887128" sldId="273"/>
            <ac:picMk id="3" creationId="{B13A7E39-3B66-4D01-A453-B29D1114EF70}"/>
          </ac:picMkLst>
        </pc:picChg>
        <pc:picChg chg="add mod modCrop">
          <ac:chgData name="Adriano Borgatto" userId="e50a874dfa6d3f1a" providerId="LiveId" clId="{7D7D52C0-1FE2-42DA-B7DB-74465ED70E91}" dt="2022-04-05T18:55:53.417" v="376" actId="1035"/>
          <ac:picMkLst>
            <pc:docMk/>
            <pc:sldMk cId="3698887128" sldId="273"/>
            <ac:picMk id="9" creationId="{9E0C349B-88BD-4AF8-BBC2-2983BDB11091}"/>
          </ac:picMkLst>
        </pc:picChg>
      </pc:sldChg>
      <pc:sldChg chg="addSp modSp add mod">
        <pc:chgData name="Adriano Borgatto" userId="e50a874dfa6d3f1a" providerId="LiveId" clId="{7D7D52C0-1FE2-42DA-B7DB-74465ED70E91}" dt="2022-04-05T18:58:28.368" v="400" actId="6549"/>
        <pc:sldMkLst>
          <pc:docMk/>
          <pc:sldMk cId="3230795952" sldId="274"/>
        </pc:sldMkLst>
        <pc:spChg chg="add mod">
          <ac:chgData name="Adriano Borgatto" userId="e50a874dfa6d3f1a" providerId="LiveId" clId="{7D7D52C0-1FE2-42DA-B7DB-74465ED70E91}" dt="2022-04-05T18:58:28.368" v="400" actId="6549"/>
          <ac:spMkLst>
            <pc:docMk/>
            <pc:sldMk cId="3230795952" sldId="274"/>
            <ac:spMk id="3" creationId="{6114E806-66E3-4487-A195-56556672D34F}"/>
          </ac:spMkLst>
        </pc:spChg>
        <pc:spChg chg="mod">
          <ac:chgData name="Adriano Borgatto" userId="e50a874dfa6d3f1a" providerId="LiveId" clId="{7D7D52C0-1FE2-42DA-B7DB-74465ED70E91}" dt="2022-04-05T18:56:59.013" v="384" actId="20577"/>
          <ac:spMkLst>
            <pc:docMk/>
            <pc:sldMk cId="3230795952" sldId="274"/>
            <ac:spMk id="7" creationId="{00000000-0000-0000-0000-000000000000}"/>
          </ac:spMkLst>
        </pc:sp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89261101" sldId="274"/>
        </pc:sldMkLst>
      </pc:sldChg>
      <pc:sldChg chg="addSp modSp add mod">
        <pc:chgData name="Adriano Borgatto" userId="e50a874dfa6d3f1a" providerId="LiveId" clId="{7D7D52C0-1FE2-42DA-B7DB-74465ED70E91}" dt="2022-04-05T19:08:57.302" v="442"/>
        <pc:sldMkLst>
          <pc:docMk/>
          <pc:sldMk cId="502828303" sldId="275"/>
        </pc:sldMkLst>
        <pc:spChg chg="add mod">
          <ac:chgData name="Adriano Borgatto" userId="e50a874dfa6d3f1a" providerId="LiveId" clId="{7D7D52C0-1FE2-42DA-B7DB-74465ED70E91}" dt="2022-04-05T19:08:57.302" v="442"/>
          <ac:spMkLst>
            <pc:docMk/>
            <pc:sldMk cId="502828303" sldId="275"/>
            <ac:spMk id="3" creationId="{48588EE3-F860-4C80-A93C-696882F15245}"/>
          </ac:spMkLst>
        </pc:spChg>
        <pc:spChg chg="mod">
          <ac:chgData name="Adriano Borgatto" userId="e50a874dfa6d3f1a" providerId="LiveId" clId="{7D7D52C0-1FE2-42DA-B7DB-74465ED70E91}" dt="2022-04-05T19:08:22.276" v="441" actId="20577"/>
          <ac:spMkLst>
            <pc:docMk/>
            <pc:sldMk cId="502828303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52631124" sldId="275"/>
        </pc:sldMkLst>
      </pc:sldChg>
      <pc:sldChg chg="addSp modSp add mod">
        <pc:chgData name="Adriano Borgatto" userId="e50a874dfa6d3f1a" providerId="LiveId" clId="{7D7D52C0-1FE2-42DA-B7DB-74465ED70E91}" dt="2022-04-06T10:39:34.714" v="773"/>
        <pc:sldMkLst>
          <pc:docMk/>
          <pc:sldMk cId="1778712995" sldId="276"/>
        </pc:sldMkLst>
        <pc:spChg chg="add mod">
          <ac:chgData name="Adriano Borgatto" userId="e50a874dfa6d3f1a" providerId="LiveId" clId="{7D7D52C0-1FE2-42DA-B7DB-74465ED70E91}" dt="2022-04-06T10:39:34.714" v="773"/>
          <ac:spMkLst>
            <pc:docMk/>
            <pc:sldMk cId="1778712995" sldId="276"/>
            <ac:spMk id="3" creationId="{3312981E-BD29-4FE2-9426-F743B37D49BE}"/>
          </ac:spMkLst>
        </pc:spChg>
        <pc:spChg chg="mod">
          <ac:chgData name="Adriano Borgatto" userId="e50a874dfa6d3f1a" providerId="LiveId" clId="{7D7D52C0-1FE2-42DA-B7DB-74465ED70E91}" dt="2022-04-05T19:09:22.175" v="450" actId="20577"/>
          <ac:spMkLst>
            <pc:docMk/>
            <pc:sldMk cId="1778712995" sldId="276"/>
            <ac:spMk id="7" creationId="{00000000-0000-0000-0000-000000000000}"/>
          </ac:spMkLst>
        </pc:spChg>
        <pc:picChg chg="add mod">
          <ac:chgData name="Adriano Borgatto" userId="e50a874dfa6d3f1a" providerId="LiveId" clId="{7D7D52C0-1FE2-42DA-B7DB-74465ED70E91}" dt="2022-04-05T19:09:17.201" v="443"/>
          <ac:picMkLst>
            <pc:docMk/>
            <pc:sldMk cId="1778712995" sldId="276"/>
            <ac:picMk id="4" creationId="{A1982067-DC83-4562-99F0-810AFDF1CAD6}"/>
          </ac:picMkLst>
        </pc:pic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14476370" sldId="276"/>
        </pc:sldMkLst>
      </pc:sldChg>
      <pc:sldChg chg="addSp modSp add mod">
        <pc:chgData name="Adriano Borgatto" userId="e50a874dfa6d3f1a" providerId="LiveId" clId="{7D7D52C0-1FE2-42DA-B7DB-74465ED70E91}" dt="2022-04-05T19:22:03.484" v="520" actId="20577"/>
        <pc:sldMkLst>
          <pc:docMk/>
          <pc:sldMk cId="1543133925" sldId="277"/>
        </pc:sldMkLst>
        <pc:spChg chg="add mod">
          <ac:chgData name="Adriano Borgatto" userId="e50a874dfa6d3f1a" providerId="LiveId" clId="{7D7D52C0-1FE2-42DA-B7DB-74465ED70E91}" dt="2022-04-05T19:14:40.013" v="454" actId="1076"/>
          <ac:spMkLst>
            <pc:docMk/>
            <pc:sldMk cId="1543133925" sldId="277"/>
            <ac:spMk id="4" creationId="{0BF4FF7A-A4A1-40DC-8310-D8DF956BDE37}"/>
          </ac:spMkLst>
        </pc:spChg>
        <pc:spChg chg="mod">
          <ac:chgData name="Adriano Borgatto" userId="e50a874dfa6d3f1a" providerId="LiveId" clId="{7D7D52C0-1FE2-42DA-B7DB-74465ED70E91}" dt="2022-04-05T19:22:03.484" v="520" actId="20577"/>
          <ac:spMkLst>
            <pc:docMk/>
            <pc:sldMk cId="1543133925" sldId="277"/>
            <ac:spMk id="7" creationId="{00000000-0000-0000-0000-000000000000}"/>
          </ac:spMkLst>
        </pc:spChg>
        <pc:spChg chg="add mod">
          <ac:chgData name="Adriano Borgatto" userId="e50a874dfa6d3f1a" providerId="LiveId" clId="{7D7D52C0-1FE2-42DA-B7DB-74465ED70E91}" dt="2022-04-05T19:17:23.282" v="502" actId="20577"/>
          <ac:spMkLst>
            <pc:docMk/>
            <pc:sldMk cId="1543133925" sldId="277"/>
            <ac:spMk id="8" creationId="{4A365B8E-D653-4019-9002-3742D25BF1C9}"/>
          </ac:spMkLst>
        </pc:spChg>
        <pc:picChg chg="add mod modCrop">
          <ac:chgData name="Adriano Borgatto" userId="e50a874dfa6d3f1a" providerId="LiveId" clId="{7D7D52C0-1FE2-42DA-B7DB-74465ED70E91}" dt="2022-04-05T19:15:12.412" v="462" actId="1035"/>
          <ac:picMkLst>
            <pc:docMk/>
            <pc:sldMk cId="1543133925" sldId="277"/>
            <ac:picMk id="5" creationId="{911C71B5-246C-4471-B661-E6A0875AE497}"/>
          </ac:picMkLst>
        </pc:picChg>
        <pc:picChg chg="add mod modCrop">
          <ac:chgData name="Adriano Borgatto" userId="e50a874dfa6d3f1a" providerId="LiveId" clId="{7D7D52C0-1FE2-42DA-B7DB-74465ED70E91}" dt="2022-04-05T19:17:55.746" v="513" actId="1038"/>
          <ac:picMkLst>
            <pc:docMk/>
            <pc:sldMk cId="1543133925" sldId="277"/>
            <ac:picMk id="9" creationId="{768BF44A-82D4-449F-8018-5A657A06644A}"/>
          </ac:picMkLst>
        </pc:picChg>
      </pc:sldChg>
      <pc:sldChg chg="addSp modSp add mod">
        <pc:chgData name="Adriano Borgatto" userId="e50a874dfa6d3f1a" providerId="LiveId" clId="{7D7D52C0-1FE2-42DA-B7DB-74465ED70E91}" dt="2022-04-05T19:28:34.247" v="680" actId="20577"/>
        <pc:sldMkLst>
          <pc:docMk/>
          <pc:sldMk cId="2420561138" sldId="278"/>
        </pc:sldMkLst>
        <pc:spChg chg="add mod">
          <ac:chgData name="Adriano Borgatto" userId="e50a874dfa6d3f1a" providerId="LiveId" clId="{7D7D52C0-1FE2-42DA-B7DB-74465ED70E91}" dt="2022-04-05T19:28:34.247" v="680" actId="20577"/>
          <ac:spMkLst>
            <pc:docMk/>
            <pc:sldMk cId="2420561138" sldId="278"/>
            <ac:spMk id="3" creationId="{5CB82DB6-C8CF-4993-8505-B1462894E217}"/>
          </ac:spMkLst>
        </pc:spChg>
        <pc:spChg chg="mod">
          <ac:chgData name="Adriano Borgatto" userId="e50a874dfa6d3f1a" providerId="LiveId" clId="{7D7D52C0-1FE2-42DA-B7DB-74465ED70E91}" dt="2022-04-05T19:26:00.553" v="529" actId="20577"/>
          <ac:spMkLst>
            <pc:docMk/>
            <pc:sldMk cId="2420561138" sldId="278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7D7D52C0-1FE2-42DA-B7DB-74465ED70E91}" dt="2022-04-06T10:40:01.394" v="774"/>
        <pc:sldMkLst>
          <pc:docMk/>
          <pc:sldMk cId="4149999989" sldId="279"/>
        </pc:sldMkLst>
        <pc:spChg chg="add mod">
          <ac:chgData name="Adriano Borgatto" userId="e50a874dfa6d3f1a" providerId="LiveId" clId="{7D7D52C0-1FE2-42DA-B7DB-74465ED70E91}" dt="2022-04-06T10:40:01.394" v="774"/>
          <ac:spMkLst>
            <pc:docMk/>
            <pc:sldMk cId="4149999989" sldId="279"/>
            <ac:spMk id="4" creationId="{CC4CAE65-AEE3-4E43-A5CA-C3379997D4F5}"/>
          </ac:spMkLst>
        </pc:spChg>
        <pc:spChg chg="mod">
          <ac:chgData name="Adriano Borgatto" userId="e50a874dfa6d3f1a" providerId="LiveId" clId="{7D7D52C0-1FE2-42DA-B7DB-74465ED70E91}" dt="2022-04-05T19:29:29.254" v="687" actId="20577"/>
          <ac:spMkLst>
            <pc:docMk/>
            <pc:sldMk cId="4149999989" sldId="279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7D7D52C0-1FE2-42DA-B7DB-74465ED70E91}" dt="2022-04-05T20:03:55.263" v="772" actId="20577"/>
        <pc:sldMkLst>
          <pc:docMk/>
          <pc:sldMk cId="2194077890" sldId="280"/>
        </pc:sldMkLst>
        <pc:spChg chg="add del mod">
          <ac:chgData name="Adriano Borgatto" userId="e50a874dfa6d3f1a" providerId="LiveId" clId="{7D7D52C0-1FE2-42DA-B7DB-74465ED70E91}" dt="2022-04-05T20:02:49.684" v="735" actId="478"/>
          <ac:spMkLst>
            <pc:docMk/>
            <pc:sldMk cId="2194077890" sldId="280"/>
            <ac:spMk id="4" creationId="{FE9937E5-92BA-47D2-B484-FD9DA37A030E}"/>
          </ac:spMkLst>
        </pc:spChg>
        <pc:spChg chg="mod">
          <ac:chgData name="Adriano Borgatto" userId="e50a874dfa6d3f1a" providerId="LiveId" clId="{7D7D52C0-1FE2-42DA-B7DB-74465ED70E91}" dt="2022-04-05T20:03:55.263" v="772" actId="20577"/>
          <ac:spMkLst>
            <pc:docMk/>
            <pc:sldMk cId="2194077890" sldId="280"/>
            <ac:spMk id="7" creationId="{00000000-0000-0000-0000-000000000000}"/>
          </ac:spMkLst>
        </pc:spChg>
        <pc:picChg chg="add mod">
          <ac:chgData name="Adriano Borgatto" userId="e50a874dfa6d3f1a" providerId="LiveId" clId="{7D7D52C0-1FE2-42DA-B7DB-74465ED70E91}" dt="2022-04-05T20:03:50.720" v="765" actId="1038"/>
          <ac:picMkLst>
            <pc:docMk/>
            <pc:sldMk cId="2194077890" sldId="280"/>
            <ac:picMk id="5" creationId="{432A3962-450E-4F25-8371-B4A8803D6532}"/>
          </ac:picMkLst>
        </pc:picChg>
      </pc:sldChg>
      <pc:sldChg chg="addSp modSp add mod">
        <pc:chgData name="Adriano Borgatto" userId="e50a874dfa6d3f1a" providerId="LiveId" clId="{7D7D52C0-1FE2-42DA-B7DB-74465ED70E91}" dt="2022-04-05T19:01:17.696" v="425" actId="1036"/>
        <pc:sldMkLst>
          <pc:docMk/>
          <pc:sldMk cId="4271188974" sldId="281"/>
        </pc:sldMkLst>
        <pc:spChg chg="mod">
          <ac:chgData name="Adriano Borgatto" userId="e50a874dfa6d3f1a" providerId="LiveId" clId="{7D7D52C0-1FE2-42DA-B7DB-74465ED70E91}" dt="2022-04-05T19:00:22.804" v="408" actId="6549"/>
          <ac:spMkLst>
            <pc:docMk/>
            <pc:sldMk cId="4271188974" sldId="281"/>
            <ac:spMk id="3" creationId="{6114E806-66E3-4487-A195-56556672D34F}"/>
          </ac:spMkLst>
        </pc:spChg>
        <pc:picChg chg="add mod modCrop">
          <ac:chgData name="Adriano Borgatto" userId="e50a874dfa6d3f1a" providerId="LiveId" clId="{7D7D52C0-1FE2-42DA-B7DB-74465ED70E91}" dt="2022-04-05T19:01:17.696" v="425" actId="1036"/>
          <ac:picMkLst>
            <pc:docMk/>
            <pc:sldMk cId="4271188974" sldId="281"/>
            <ac:picMk id="4" creationId="{6D889064-8986-4951-8446-CB1597966739}"/>
          </ac:picMkLst>
        </pc:picChg>
      </pc:sldChg>
    </pc:docChg>
  </pc:docChgLst>
  <pc:docChgLst>
    <pc:chgData name="Adriano Borgatto" userId="e50a874dfa6d3f1a" providerId="LiveId" clId="{DE5301EE-E143-49CE-A301-3B82DD95FC54}"/>
    <pc:docChg chg="undo custSel addSld delSld modSld">
      <pc:chgData name="Adriano Borgatto" userId="e50a874dfa6d3f1a" providerId="LiveId" clId="{DE5301EE-E143-49CE-A301-3B82DD95FC54}" dt="2022-04-06T19:50:44.459" v="523" actId="1076"/>
      <pc:docMkLst>
        <pc:docMk/>
      </pc:docMkLst>
      <pc:sldChg chg="modSp mod">
        <pc:chgData name="Adriano Borgatto" userId="e50a874dfa6d3f1a" providerId="LiveId" clId="{DE5301EE-E143-49CE-A301-3B82DD95FC54}" dt="2022-04-06T19:13:46.766" v="22" actId="20577"/>
        <pc:sldMkLst>
          <pc:docMk/>
          <pc:sldMk cId="0" sldId="256"/>
        </pc:sldMkLst>
        <pc:spChg chg="mod">
          <ac:chgData name="Adriano Borgatto" userId="e50a874dfa6d3f1a" providerId="LiveId" clId="{DE5301EE-E143-49CE-A301-3B82DD95FC54}" dt="2022-04-06T19:13:46.766" v="22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DE5301EE-E143-49CE-A301-3B82DD95FC54}" dt="2022-04-06T19:14:29.350" v="63" actId="1035"/>
        <pc:sldMkLst>
          <pc:docMk/>
          <pc:sldMk cId="3945532463" sldId="272"/>
        </pc:sldMkLst>
        <pc:spChg chg="add mod">
          <ac:chgData name="Adriano Borgatto" userId="e50a874dfa6d3f1a" providerId="LiveId" clId="{DE5301EE-E143-49CE-A301-3B82DD95FC54}" dt="2022-04-06T19:14:29.350" v="63" actId="1035"/>
          <ac:spMkLst>
            <pc:docMk/>
            <pc:sldMk cId="3945532463" sldId="272"/>
            <ac:spMk id="5" creationId="{5A0F1D84-F15E-46B4-BFEE-595FA8932AB9}"/>
          </ac:spMkLst>
        </pc:spChg>
        <pc:spChg chg="del">
          <ac:chgData name="Adriano Borgatto" userId="e50a874dfa6d3f1a" providerId="LiveId" clId="{DE5301EE-E143-49CE-A301-3B82DD95FC54}" dt="2022-04-06T19:14:15.309" v="51" actId="478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DE5301EE-E143-49CE-A301-3B82DD95FC54}" dt="2022-04-06T19:14:12.235" v="50" actId="20577"/>
          <ac:spMkLst>
            <pc:docMk/>
            <pc:sldMk cId="3945532463" sldId="272"/>
            <ac:spMk id="7" creationId="{00000000-0000-0000-0000-000000000000}"/>
          </ac:spMkLst>
        </pc:spChg>
        <pc:picChg chg="del">
          <ac:chgData name="Adriano Borgatto" userId="e50a874dfa6d3f1a" providerId="LiveId" clId="{DE5301EE-E143-49CE-A301-3B82DD95FC54}" dt="2022-04-06T19:14:17.706" v="52" actId="478"/>
          <ac:picMkLst>
            <pc:docMk/>
            <pc:sldMk cId="3945532463" sldId="272"/>
            <ac:picMk id="3" creationId="{B13A7E39-3B66-4D01-A453-B29D1114EF70}"/>
          </ac:picMkLst>
        </pc:picChg>
      </pc:sldChg>
      <pc:sldChg chg="addSp delSp modSp add mod">
        <pc:chgData name="Adriano Borgatto" userId="e50a874dfa6d3f1a" providerId="LiveId" clId="{DE5301EE-E143-49CE-A301-3B82DD95FC54}" dt="2022-04-06T19:15:29.320" v="120" actId="1035"/>
        <pc:sldMkLst>
          <pc:docMk/>
          <pc:sldMk cId="2744850784" sldId="273"/>
        </pc:sldMkLst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" creationId="{FBD18D91-342F-48F0-8DB6-C39A7525607F}"/>
          </ac:spMkLst>
        </pc:spChg>
        <pc:spChg chg="del">
          <ac:chgData name="Adriano Borgatto" userId="e50a874dfa6d3f1a" providerId="LiveId" clId="{DE5301EE-E143-49CE-A301-3B82DD95FC54}" dt="2022-04-06T19:14:58.554" v="65" actId="478"/>
          <ac:spMkLst>
            <pc:docMk/>
            <pc:sldMk cId="2744850784" sldId="273"/>
            <ac:spMk id="5" creationId="{5A0F1D84-F15E-46B4-BFEE-595FA8932AB9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6" creationId="{2902BECB-8034-4FEE-BBA4-0EA710489CED}"/>
          </ac:spMkLst>
        </pc:spChg>
        <pc:spChg chg="mod">
          <ac:chgData name="Adriano Borgatto" userId="e50a874dfa6d3f1a" providerId="LiveId" clId="{DE5301EE-E143-49CE-A301-3B82DD95FC54}" dt="2022-04-06T19:15:18.650" v="111" actId="20577"/>
          <ac:spMkLst>
            <pc:docMk/>
            <pc:sldMk cId="2744850784" sldId="273"/>
            <ac:spMk id="7" creationId="{00000000-0000-0000-0000-000000000000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8" creationId="{6B6063D0-F9FD-4D85-9FE0-0ADA654B98E3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9" creationId="{E734F4ED-F01A-4672-8FEE-E0511A3F87D9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1" creationId="{2F0D26C2-969D-46B4-A3AD-1E5C1AF4BCC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2" creationId="{7E19C42D-FC9C-4986-B3A4-56C5BEA4CDC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3" creationId="{FCD25996-45DE-4EB2-805E-B701FCE58E1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4" creationId="{E58154BE-084A-4508-8FCD-202CE093F40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5" creationId="{614E9B68-2936-42FB-9663-86792C6705A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6" creationId="{0AA94DA5-7A52-402C-B2B3-E8236034EE7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7" creationId="{CC7762C3-DB92-48C8-8E6C-CB856AD562D9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8" creationId="{FEF66B97-89B4-42B4-A774-006FB51CC71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9" creationId="{9ED3FE3E-649D-4CAA-9D67-354C3E44488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0" creationId="{A0731619-ED94-4F0B-871E-95BA82BC8B45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1" creationId="{CBE9B0AB-7F70-48AB-801D-4698EAFD670C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2" creationId="{7DEB1D01-88A9-4A16-85C6-9949D94ECD24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3" creationId="{8F4E4484-FFBD-40C4-AF99-C8E8C3B9636D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4" creationId="{3E1C7636-5891-401E-81FD-89661CAC3A2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5" creationId="{9EBE1587-DB8F-49D2-B8D8-62202C8753B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6" creationId="{A473535E-8264-4820-A6D4-75279C83EF6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7" creationId="{82B1D70F-081F-4792-949E-A5C9E93C176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8" creationId="{73C8D5C2-3291-4DF0-A0E6-767E1E89D7A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9" creationId="{C8D75521-2501-4B5F-B74F-F7FD2B83EBD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0" creationId="{27F91954-E60B-4031-A3B3-57BD97180F3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1" creationId="{249CD0C3-36EE-4B99-B687-80D93F1B6555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2" creationId="{D55E6D8C-BF0E-4A88-8812-0C7853876E75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3" creationId="{754D14E0-021E-4913-901C-0DA9E5CD08E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4" creationId="{ACBFC661-4501-4D26-82F1-EB5290912867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5" creationId="{EA58F9C3-EF63-4CAC-8126-D0A247C2088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6" creationId="{F01EA7C4-AB35-42BA-B05A-C9437588D77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7" creationId="{4E0DDC11-0540-4575-9031-82573FB67AC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8" creationId="{A6B5437D-1819-4AE0-9D06-0E9768CE65AE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9" creationId="{CE5E8789-A8EE-4771-8F7C-A6FF792DA20E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0" creationId="{12C7FF7F-F250-4D21-B61E-ED9BF93C97AC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1" creationId="{62343FA3-F3DA-49C8-B5E8-73A907B95AA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2" creationId="{09799F79-F192-4AD3-8B0A-2C9852E5C484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3" creationId="{4ED231C1-E746-4F75-85C9-1A0E48A57A57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4" creationId="{7DE36FFC-56A1-4DEA-8146-75B658FACEA1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5" creationId="{444D14F9-96F3-4111-A104-83E3F670CE7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6" creationId="{957F23B8-7989-486B-9BDB-0AE5C0046EBA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7" creationId="{A14694AA-6162-4A5A-805C-A4B74BC3E166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8" creationId="{4F2CC20B-DBA2-4D68-8825-BE18AEDBECD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9" creationId="{5BE014A7-A0EB-43FB-9760-08D3EC2C279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0" creationId="{2FA9F273-13CC-4EA8-958D-9511576BF5C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1" creationId="{EDD28D80-69B0-44C2-A06F-161A8CF1B34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2" creationId="{1B3EE7C8-6D91-4DC8-9D9C-7EF8095B2DB0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3" creationId="{3A6EC40B-E4D0-4808-842E-3D7D908D8329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4" creationId="{5F99B37F-A778-4DE9-B2EB-32DBA60D38D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5" creationId="{17556A7D-D960-4D7F-91FF-43FB60975F95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6" creationId="{5001F5E1-20E7-4636-A864-5130727A0CB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7" creationId="{894CCD9A-F2A2-43B2-9D98-31A5CE8F5C06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8" creationId="{6932AD92-414A-4AF4-A77F-0C476E10B51C}"/>
          </ac:spMkLst>
        </pc:spChg>
        <pc:grpChg chg="add mod">
          <ac:chgData name="Adriano Borgatto" userId="e50a874dfa6d3f1a" providerId="LiveId" clId="{DE5301EE-E143-49CE-A301-3B82DD95FC54}" dt="2022-04-06T19:15:29.320" v="120" actId="1035"/>
          <ac:grpSpMkLst>
            <pc:docMk/>
            <pc:sldMk cId="2744850784" sldId="273"/>
            <ac:grpSpMk id="10" creationId="{20DEFE25-185D-4921-B439-E4846B9A6425}"/>
          </ac:grpSpMkLst>
        </pc:gr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3698887128" sldId="273"/>
        </pc:sldMkLst>
      </pc:sldChg>
      <pc:sldChg chg="addSp delSp modSp add mod">
        <pc:chgData name="Adriano Borgatto" userId="e50a874dfa6d3f1a" providerId="LiveId" clId="{DE5301EE-E143-49CE-A301-3B82DD95FC54}" dt="2022-04-06T19:16:46" v="172" actId="1038"/>
        <pc:sldMkLst>
          <pc:docMk/>
          <pc:sldMk cId="1326634355" sldId="274"/>
        </pc:sldMkLst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" creationId="{FBD18D91-342F-48F0-8DB6-C39A7525607F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6" creationId="{2902BECB-8034-4FEE-BBA4-0EA710489CED}"/>
          </ac:spMkLst>
        </pc:spChg>
        <pc:spChg chg="mod">
          <ac:chgData name="Adriano Borgatto" userId="e50a874dfa6d3f1a" providerId="LiveId" clId="{DE5301EE-E143-49CE-A301-3B82DD95FC54}" dt="2022-04-06T19:15:54.971" v="143" actId="20577"/>
          <ac:spMkLst>
            <pc:docMk/>
            <pc:sldMk cId="1326634355" sldId="274"/>
            <ac:spMk id="7" creationId="{00000000-0000-0000-0000-000000000000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8" creationId="{6B6063D0-F9FD-4D85-9FE0-0ADA654B98E3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9" creationId="{E734F4ED-F01A-4672-8FEE-E0511A3F87D9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3" creationId="{754D14E0-021E-4913-901C-0DA9E5CD08E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4" creationId="{ACBFC661-4501-4D26-82F1-EB5290912867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5" creationId="{EA58F9C3-EF63-4CAC-8126-D0A247C2088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6" creationId="{F01EA7C4-AB35-42BA-B05A-C9437588D77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7" creationId="{4E0DDC11-0540-4575-9031-82573FB67AC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8" creationId="{A6B5437D-1819-4AE0-9D06-0E9768CE65AE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9" creationId="{CE5E8789-A8EE-4771-8F7C-A6FF792DA20E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0" creationId="{12C7FF7F-F250-4D21-B61E-ED9BF93C97AC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1" creationId="{62343FA3-F3DA-49C8-B5E8-73A907B95AA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2" creationId="{09799F79-F192-4AD3-8B0A-2C9852E5C484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3" creationId="{4ED231C1-E746-4F75-85C9-1A0E48A57A57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4" creationId="{7DE36FFC-56A1-4DEA-8146-75B658FACEA1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5" creationId="{444D14F9-96F3-4111-A104-83E3F670CE7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6" creationId="{957F23B8-7989-486B-9BDB-0AE5C0046EBA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7" creationId="{A14694AA-6162-4A5A-805C-A4B74BC3E166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8" creationId="{4F2CC20B-DBA2-4D68-8825-BE18AEDBECD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9" creationId="{5BE014A7-A0EB-43FB-9760-08D3EC2C279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0" creationId="{2FA9F273-13CC-4EA8-958D-9511576BF5C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1" creationId="{EDD28D80-69B0-44C2-A06F-161A8CF1B34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2" creationId="{1B3EE7C8-6D91-4DC8-9D9C-7EF8095B2DB0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3" creationId="{3A6EC40B-E4D0-4808-842E-3D7D908D8329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4" creationId="{5F99B37F-A778-4DE9-B2EB-32DBA60D38D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5" creationId="{17556A7D-D960-4D7F-91FF-43FB60975F95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6" creationId="{5001F5E1-20E7-4636-A864-5130727A0CB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7" creationId="{894CCD9A-F2A2-43B2-9D98-31A5CE8F5C06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8" creationId="{6932AD92-414A-4AF4-A77F-0C476E10B51C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59" creationId="{28F949BB-0C86-4DFF-8F2D-FB091C196EAD}"/>
          </ac:spMkLst>
        </pc:spChg>
        <pc:spChg chg="add mod">
          <ac:chgData name="Adriano Borgatto" userId="e50a874dfa6d3f1a" providerId="LiveId" clId="{DE5301EE-E143-49CE-A301-3B82DD95FC54}" dt="2022-04-06T19:16:46" v="172" actId="1038"/>
          <ac:spMkLst>
            <pc:docMk/>
            <pc:sldMk cId="1326634355" sldId="274"/>
            <ac:spMk id="60" creationId="{01A9650A-C6A7-465D-9650-BE5376F969D5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1" creationId="{E2FB0141-456C-4A63-AC83-85BE95B55106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2" creationId="{9AFA76E2-ECE4-4A60-ADF5-48E934F82E9A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3" creationId="{30B8CE72-821B-405C-9A61-C7690294EEEF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4" creationId="{25642A01-205D-469F-B13D-C40DF3E50C17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5" creationId="{131B2215-F17E-44ED-BFEE-0D2687E90279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6" creationId="{0455486E-F638-455F-9801-6C05AA335A64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7" creationId="{75E766F5-C982-47FE-B440-F0A235EB9F28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8" creationId="{32B79266-0B6F-4E8F-BF6E-69824BB3DA4B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9" creationId="{573DB52A-E7CE-4539-A6C7-471A6B558651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0" creationId="{0BAD1EFA-2665-4A7F-9A05-7B8533CAA3F1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1" creationId="{5A70BAB1-5AB4-4DCB-9E2D-95CC0B0D7365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2" creationId="{F709B0DF-55BE-4451-ABD1-998ADBE241D2}"/>
          </ac:spMkLst>
        </pc:spChg>
        <pc:spChg chg="add mod">
          <ac:chgData name="Adriano Borgatto" userId="e50a874dfa6d3f1a" providerId="LiveId" clId="{DE5301EE-E143-49CE-A301-3B82DD95FC54}" dt="2022-04-06T19:16:37.798" v="166" actId="1037"/>
          <ac:spMkLst>
            <pc:docMk/>
            <pc:sldMk cId="1326634355" sldId="274"/>
            <ac:spMk id="73" creationId="{BD40DD07-9DFE-41CF-94E5-72105A79A1E9}"/>
          </ac:spMkLst>
        </pc:spChg>
        <pc:spChg chg="add mod">
          <ac:chgData name="Adriano Borgatto" userId="e50a874dfa6d3f1a" providerId="LiveId" clId="{DE5301EE-E143-49CE-A301-3B82DD95FC54}" dt="2022-04-06T19:16:31.981" v="164" actId="1038"/>
          <ac:spMkLst>
            <pc:docMk/>
            <pc:sldMk cId="1326634355" sldId="274"/>
            <ac:spMk id="74" creationId="{50959424-89C9-42EC-B3EF-409B79620A1B}"/>
          </ac:spMkLst>
        </pc:spChg>
        <pc:grpChg chg="del">
          <ac:chgData name="Adriano Borgatto" userId="e50a874dfa6d3f1a" providerId="LiveId" clId="{DE5301EE-E143-49CE-A301-3B82DD95FC54}" dt="2022-04-06T19:15:47.298" v="122" actId="478"/>
          <ac:grpSpMkLst>
            <pc:docMk/>
            <pc:sldMk cId="1326634355" sldId="274"/>
            <ac:grpSpMk id="10" creationId="{20DEFE25-185D-4921-B439-E4846B9A6425}"/>
          </ac:grpSpMkLst>
        </pc:gr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3230795952" sldId="274"/>
        </pc:sldMkLst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502828303" sldId="275"/>
        </pc:sldMkLst>
      </pc:sldChg>
      <pc:sldChg chg="addSp modSp add">
        <pc:chgData name="Adriano Borgatto" userId="e50a874dfa6d3f1a" providerId="LiveId" clId="{DE5301EE-E143-49CE-A301-3B82DD95FC54}" dt="2022-04-06T19:17:11.367" v="187" actId="1036"/>
        <pc:sldMkLst>
          <pc:docMk/>
          <pc:sldMk cId="4202683642" sldId="275"/>
        </pc:sldMkLst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3" creationId="{D1479EA4-D402-4E17-B819-65A05553E13B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4" creationId="{8295CA18-BE3E-4B98-9D35-3CC0CD3B8EE8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5" creationId="{1D99966C-7A7C-4594-BFCD-652D22B31C28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6" creationId="{7B0E2BBF-D2A9-4BC7-B6C1-FCC982EE1D7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8" creationId="{7997AA33-A74A-4CBD-A0FA-41493500043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9" creationId="{AE27C0F8-30EB-49CB-8547-3AF5A7BA240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0" creationId="{910BEC83-E85B-4EA0-BB57-4AFAA2922592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1" creationId="{046D8727-BA97-4D27-9DF8-F4D805CF8A51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2" creationId="{40F1DA87-D6F4-47DD-B491-F4DDAA213426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3" creationId="{839BB6FB-950A-4D80-B0A1-4361DE08C40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4" creationId="{A3503C05-BED9-45D1-B714-856A9D31666A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5" creationId="{FD9E0D40-6F8D-41FF-A15A-C8B86412FC42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6" creationId="{C5ACC2F6-1DCF-4774-84BD-DE502D9F26D7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7" creationId="{52EFE9CA-4C46-49D2-8B83-F5C0EDDF85D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8" creationId="{35421AD9-06D2-49DF-B478-7BA872EE2B2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9" creationId="{F55A77CB-4EA1-4286-B173-A6ED6E3502FB}"/>
          </ac:spMkLst>
        </pc:spChg>
      </pc:sldChg>
      <pc:sldChg chg="addSp modSp add mod">
        <pc:chgData name="Adriano Borgatto" userId="e50a874dfa6d3f1a" providerId="LiveId" clId="{DE5301EE-E143-49CE-A301-3B82DD95FC54}" dt="2022-04-06T19:17:33.810" v="213"/>
        <pc:sldMkLst>
          <pc:docMk/>
          <pc:sldMk cId="1359014504" sldId="276"/>
        </pc:sldMkLst>
        <pc:spChg chg="mod">
          <ac:chgData name="Adriano Borgatto" userId="e50a874dfa6d3f1a" providerId="LiveId" clId="{DE5301EE-E143-49CE-A301-3B82DD95FC54}" dt="2022-04-06T19:17:28.193" v="212" actId="20577"/>
          <ac:spMkLst>
            <pc:docMk/>
            <pc:sldMk cId="1359014504" sldId="276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17:33.810" v="213"/>
          <ac:picMkLst>
            <pc:docMk/>
            <pc:sldMk cId="1359014504" sldId="276"/>
            <ac:picMk id="3" creationId="{ADB6EC47-4A3D-451F-8625-8FF3D098C007}"/>
          </ac:picMkLst>
        </pc:pic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1778712995" sldId="276"/>
        </pc:sldMkLst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1543133925" sldId="277"/>
        </pc:sldMkLst>
      </pc:sldChg>
      <pc:sldChg chg="addSp delSp modSp add mod">
        <pc:chgData name="Adriano Borgatto" userId="e50a874dfa6d3f1a" providerId="LiveId" clId="{DE5301EE-E143-49CE-A301-3B82DD95FC54}" dt="2022-04-06T19:19:41.155" v="263"/>
        <pc:sldMkLst>
          <pc:docMk/>
          <pc:sldMk cId="2065482231" sldId="277"/>
        </pc:sldMkLst>
        <pc:spChg chg="add mod">
          <ac:chgData name="Adriano Borgatto" userId="e50a874dfa6d3f1a" providerId="LiveId" clId="{DE5301EE-E143-49CE-A301-3B82DD95FC54}" dt="2022-04-06T19:18:23.734" v="241" actId="1035"/>
          <ac:spMkLst>
            <pc:docMk/>
            <pc:sldMk cId="2065482231" sldId="277"/>
            <ac:spMk id="3" creationId="{91BADF4A-411C-4560-8BD7-5A5A92165FE9}"/>
          </ac:spMkLst>
        </pc:spChg>
        <pc:spChg chg="mod">
          <ac:chgData name="Adriano Borgatto" userId="e50a874dfa6d3f1a" providerId="LiveId" clId="{DE5301EE-E143-49CE-A301-3B82DD95FC54}" dt="2022-04-06T19:17:50.615" v="220" actId="20577"/>
          <ac:spMkLst>
            <pc:docMk/>
            <pc:sldMk cId="2065482231" sldId="277"/>
            <ac:spMk id="7" creationId="{00000000-0000-0000-0000-000000000000}"/>
          </ac:spMkLst>
        </pc:spChg>
        <pc:graphicFrameChg chg="add del mod">
          <ac:chgData name="Adriano Borgatto" userId="e50a874dfa6d3f1a" providerId="LiveId" clId="{DE5301EE-E143-49CE-A301-3B82DD95FC54}" dt="2022-04-06T19:19:00.860" v="259"/>
          <ac:graphicFrameMkLst>
            <pc:docMk/>
            <pc:sldMk cId="2065482231" sldId="277"/>
            <ac:graphicFrameMk id="2" creationId="{390A80F9-4842-401A-A341-6A681BFA2315}"/>
          </ac:graphicFrameMkLst>
        </pc:graphicFrameChg>
        <pc:graphicFrameChg chg="add mod modGraphic">
          <ac:chgData name="Adriano Borgatto" userId="e50a874dfa6d3f1a" providerId="LiveId" clId="{DE5301EE-E143-49CE-A301-3B82DD95FC54}" dt="2022-04-06T19:19:41.155" v="263"/>
          <ac:graphicFrameMkLst>
            <pc:docMk/>
            <pc:sldMk cId="2065482231" sldId="277"/>
            <ac:graphicFrameMk id="4" creationId="{025B1CB9-3CF7-4EAA-AC55-488809EC5A30}"/>
          </ac:graphicFrameMkLst>
        </pc:graphicFrameChg>
      </pc:sldChg>
      <pc:sldChg chg="addSp modSp add mod">
        <pc:chgData name="Adriano Borgatto" userId="e50a874dfa6d3f1a" providerId="LiveId" clId="{DE5301EE-E143-49CE-A301-3B82DD95FC54}" dt="2022-04-06T19:29:00.668" v="461" actId="1036"/>
        <pc:sldMkLst>
          <pc:docMk/>
          <pc:sldMk cId="759727275" sldId="278"/>
        </pc:sldMkLst>
        <pc:spChg chg="add mod">
          <ac:chgData name="Adriano Borgatto" userId="e50a874dfa6d3f1a" providerId="LiveId" clId="{DE5301EE-E143-49CE-A301-3B82DD95FC54}" dt="2022-04-06T19:28:52.209" v="459" actId="20577"/>
          <ac:spMkLst>
            <pc:docMk/>
            <pc:sldMk cId="759727275" sldId="278"/>
            <ac:spMk id="4" creationId="{D3302304-2CDF-43AE-A08D-078C2D3DDF97}"/>
          </ac:spMkLst>
        </pc:spChg>
        <pc:spChg chg="mod">
          <ac:chgData name="Adriano Borgatto" userId="e50a874dfa6d3f1a" providerId="LiveId" clId="{DE5301EE-E143-49CE-A301-3B82DD95FC54}" dt="2022-04-06T19:20:00.917" v="270" actId="20577"/>
          <ac:spMkLst>
            <pc:docMk/>
            <pc:sldMk cId="759727275" sldId="278"/>
            <ac:spMk id="7" creationId="{00000000-0000-0000-0000-000000000000}"/>
          </ac:spMkLst>
        </pc:spChg>
        <pc:graphicFrameChg chg="add mod">
          <ac:chgData name="Adriano Borgatto" userId="e50a874dfa6d3f1a" providerId="LiveId" clId="{DE5301EE-E143-49CE-A301-3B82DD95FC54}" dt="2022-04-06T19:29:00.668" v="461" actId="1036"/>
          <ac:graphicFrameMkLst>
            <pc:docMk/>
            <pc:sldMk cId="759727275" sldId="278"/>
            <ac:graphicFrameMk id="5" creationId="{8D30C307-E6C7-49ED-934A-BF18A3C48A97}"/>
          </ac:graphicFrameMkLst>
        </pc:graphicFrame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2420561138" sldId="278"/>
        </pc:sldMkLst>
      </pc:sldChg>
      <pc:sldChg chg="addSp modSp add mod">
        <pc:chgData name="Adriano Borgatto" userId="e50a874dfa6d3f1a" providerId="LiveId" clId="{DE5301EE-E143-49CE-A301-3B82DD95FC54}" dt="2022-04-06T19:44:12.944" v="483"/>
        <pc:sldMkLst>
          <pc:docMk/>
          <pc:sldMk cId="874013943" sldId="279"/>
        </pc:sldMkLst>
        <pc:spChg chg="add mod">
          <ac:chgData name="Adriano Borgatto" userId="e50a874dfa6d3f1a" providerId="LiveId" clId="{DE5301EE-E143-49CE-A301-3B82DD95FC54}" dt="2022-04-06T19:44:12.944" v="483"/>
          <ac:spMkLst>
            <pc:docMk/>
            <pc:sldMk cId="874013943" sldId="279"/>
            <ac:spMk id="4" creationId="{9060C296-D28D-42D3-B318-4E7658CE5130}"/>
          </ac:spMkLst>
        </pc:spChg>
        <pc:spChg chg="mod">
          <ac:chgData name="Adriano Borgatto" userId="e50a874dfa6d3f1a" providerId="LiveId" clId="{DE5301EE-E143-49CE-A301-3B82DD95FC54}" dt="2022-04-06T19:29:09.216" v="468" actId="20577"/>
          <ac:spMkLst>
            <pc:docMk/>
            <pc:sldMk cId="874013943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4149999989" sldId="279"/>
        </pc:sldMkLst>
      </pc:sldChg>
      <pc:sldChg chg="addSp modSp add mod">
        <pc:chgData name="Adriano Borgatto" userId="e50a874dfa6d3f1a" providerId="LiveId" clId="{DE5301EE-E143-49CE-A301-3B82DD95FC54}" dt="2022-04-06T19:45:26.446" v="493" actId="1038"/>
        <pc:sldMkLst>
          <pc:docMk/>
          <pc:sldMk cId="2032913519" sldId="280"/>
        </pc:sldMkLst>
        <pc:spChg chg="mod">
          <ac:chgData name="Adriano Borgatto" userId="e50a874dfa6d3f1a" providerId="LiveId" clId="{DE5301EE-E143-49CE-A301-3B82DD95FC54}" dt="2022-04-06T19:40:43.945" v="482" actId="20577"/>
          <ac:spMkLst>
            <pc:docMk/>
            <pc:sldMk cId="2032913519" sldId="280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45:14.250" v="487" actId="1076"/>
          <ac:picMkLst>
            <pc:docMk/>
            <pc:sldMk cId="2032913519" sldId="280"/>
            <ac:picMk id="3" creationId="{12CB07A5-4031-404D-A883-402B12D09C2E}"/>
          </ac:picMkLst>
        </pc:picChg>
        <pc:picChg chg="add mod">
          <ac:chgData name="Adriano Borgatto" userId="e50a874dfa6d3f1a" providerId="LiveId" clId="{DE5301EE-E143-49CE-A301-3B82DD95FC54}" dt="2022-04-06T19:45:26.446" v="493" actId="1038"/>
          <ac:picMkLst>
            <pc:docMk/>
            <pc:sldMk cId="2032913519" sldId="280"/>
            <ac:picMk id="5" creationId="{5602CBE2-CB82-4C40-8EC8-5889575CABCD}"/>
          </ac:picMkLst>
        </pc:pic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2194077890" sldId="280"/>
        </pc:sldMkLst>
      </pc:sldChg>
      <pc:sldChg chg="addSp modSp add mod">
        <pc:chgData name="Adriano Borgatto" userId="e50a874dfa6d3f1a" providerId="LiveId" clId="{DE5301EE-E143-49CE-A301-3B82DD95FC54}" dt="2022-04-06T19:49:24.615" v="507" actId="20577"/>
        <pc:sldMkLst>
          <pc:docMk/>
          <pc:sldMk cId="2942240532" sldId="281"/>
        </pc:sldMkLst>
        <pc:spChg chg="add mod">
          <ac:chgData name="Adriano Borgatto" userId="e50a874dfa6d3f1a" providerId="LiveId" clId="{DE5301EE-E143-49CE-A301-3B82DD95FC54}" dt="2022-04-06T19:49:06.635" v="500" actId="1035"/>
          <ac:spMkLst>
            <pc:docMk/>
            <pc:sldMk cId="2942240532" sldId="281"/>
            <ac:spMk id="4" creationId="{0448D590-DE16-416C-B93C-03C0AA5DC833}"/>
          </ac:spMkLst>
        </pc:spChg>
        <pc:spChg chg="mod">
          <ac:chgData name="Adriano Borgatto" userId="e50a874dfa6d3f1a" providerId="LiveId" clId="{DE5301EE-E143-49CE-A301-3B82DD95FC54}" dt="2022-04-06T19:49:24.615" v="507" actId="20577"/>
          <ac:spMkLst>
            <pc:docMk/>
            <pc:sldMk cId="2942240532" sldId="281"/>
            <ac:spMk id="7" creationId="{00000000-0000-0000-0000-000000000000}"/>
          </ac:spMkLst>
        </pc:s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4271188974" sldId="281"/>
        </pc:sldMkLst>
      </pc:sldChg>
      <pc:sldChg chg="addSp modSp add mod">
        <pc:chgData name="Adriano Borgatto" userId="e50a874dfa6d3f1a" providerId="LiveId" clId="{DE5301EE-E143-49CE-A301-3B82DD95FC54}" dt="2022-04-06T19:50:44.459" v="523" actId="1076"/>
        <pc:sldMkLst>
          <pc:docMk/>
          <pc:sldMk cId="4171676444" sldId="282"/>
        </pc:sldMkLst>
        <pc:spChg chg="mod">
          <ac:chgData name="Adriano Borgatto" userId="e50a874dfa6d3f1a" providerId="LiveId" clId="{DE5301EE-E143-49CE-A301-3B82DD95FC54}" dt="2022-04-06T19:49:30.299" v="514" actId="20577"/>
          <ac:spMkLst>
            <pc:docMk/>
            <pc:sldMk cId="4171676444" sldId="282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50:26.450" v="519" actId="1076"/>
          <ac:picMkLst>
            <pc:docMk/>
            <pc:sldMk cId="4171676444" sldId="282"/>
            <ac:picMk id="3" creationId="{922D1E8A-0456-46A6-94E3-33FF17419782}"/>
          </ac:picMkLst>
        </pc:picChg>
        <pc:picChg chg="add mod">
          <ac:chgData name="Adriano Borgatto" userId="e50a874dfa6d3f1a" providerId="LiveId" clId="{DE5301EE-E143-49CE-A301-3B82DD95FC54}" dt="2022-04-06T19:50:44.459" v="523" actId="1076"/>
          <ac:picMkLst>
            <pc:docMk/>
            <pc:sldMk cId="4171676444" sldId="282"/>
            <ac:picMk id="5" creationId="{95CF7D41-D513-4B54-994B-555F821430D9}"/>
          </ac:picMkLst>
        </pc:picChg>
      </pc:sldChg>
      <pc:sldChg chg="add del">
        <pc:chgData name="Adriano Borgatto" userId="e50a874dfa6d3f1a" providerId="LiveId" clId="{DE5301EE-E143-49CE-A301-3B82DD95FC54}" dt="2022-04-06T19:49:35.728" v="515" actId="47"/>
        <pc:sldMkLst>
          <pc:docMk/>
          <pc:sldMk cId="867960421" sldId="283"/>
        </pc:sldMkLst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1633450635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2013310454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2583529786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1339448667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2586773552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FB73804C-91C8-4B7A-B66B-79DD50A88723}"/>
    <pc:docChg chg="undo custSel addSld delSld modSld sldOrd">
      <pc:chgData name="Adriano Borgatto" userId="e50a874dfa6d3f1a" providerId="LiveId" clId="{FB73804C-91C8-4B7A-B66B-79DD50A88723}" dt="2022-04-07T14:11:01.846" v="591" actId="2696"/>
      <pc:docMkLst>
        <pc:docMk/>
      </pc:docMkLst>
      <pc:sldChg chg="modSp mod">
        <pc:chgData name="Adriano Borgatto" userId="e50a874dfa6d3f1a" providerId="LiveId" clId="{FB73804C-91C8-4B7A-B66B-79DD50A88723}" dt="2022-04-07T13:08:59.149" v="20" actId="20577"/>
        <pc:sldMkLst>
          <pc:docMk/>
          <pc:sldMk cId="0" sldId="256"/>
        </pc:sldMkLst>
        <pc:spChg chg="mod">
          <ac:chgData name="Adriano Borgatto" userId="e50a874dfa6d3f1a" providerId="LiveId" clId="{FB73804C-91C8-4B7A-B66B-79DD50A88723}" dt="2022-04-07T13:08:59.149" v="2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FB73804C-91C8-4B7A-B66B-79DD50A88723}" dt="2022-04-07T13:44:56.735" v="375" actId="207"/>
        <pc:sldMkLst>
          <pc:docMk/>
          <pc:sldMk cId="3945532463" sldId="272"/>
        </pc:sldMkLst>
        <pc:spChg chg="add mod">
          <ac:chgData name="Adriano Borgatto" userId="e50a874dfa6d3f1a" providerId="LiveId" clId="{FB73804C-91C8-4B7A-B66B-79DD50A88723}" dt="2022-04-07T13:44:56.735" v="375" actId="207"/>
          <ac:spMkLst>
            <pc:docMk/>
            <pc:sldMk cId="3945532463" sldId="272"/>
            <ac:spMk id="4" creationId="{72A25D62-7D04-43AA-B878-7F027C1C8005}"/>
          </ac:spMkLst>
        </pc:spChg>
        <pc:spChg chg="del mod">
          <ac:chgData name="Adriano Borgatto" userId="e50a874dfa6d3f1a" providerId="LiveId" clId="{FB73804C-91C8-4B7A-B66B-79DD50A88723}" dt="2022-04-07T13:09:15.886" v="55" actId="478"/>
          <ac:spMkLst>
            <pc:docMk/>
            <pc:sldMk cId="3945532463" sldId="272"/>
            <ac:spMk id="5" creationId="{5A0F1D84-F15E-46B4-BFEE-595FA8932AB9}"/>
          </ac:spMkLst>
        </pc:spChg>
        <pc:spChg chg="mod">
          <ac:chgData name="Adriano Borgatto" userId="e50a874dfa6d3f1a" providerId="LiveId" clId="{FB73804C-91C8-4B7A-B66B-79DD50A88723}" dt="2022-04-07T13:09:12.241" v="53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744850784" sldId="273"/>
        </pc:sldMkLst>
      </pc:sldChg>
      <pc:sldChg chg="addSp modSp add mod ord">
        <pc:chgData name="Adriano Borgatto" userId="e50a874dfa6d3f1a" providerId="LiveId" clId="{FB73804C-91C8-4B7A-B66B-79DD50A88723}" dt="2022-04-07T13:31:52.098" v="78" actId="207"/>
        <pc:sldMkLst>
          <pc:docMk/>
          <pc:sldMk cId="3702831240" sldId="273"/>
        </pc:sldMkLst>
        <pc:spChg chg="add mod">
          <ac:chgData name="Adriano Borgatto" userId="e50a874dfa6d3f1a" providerId="LiveId" clId="{FB73804C-91C8-4B7A-B66B-79DD50A88723}" dt="2022-04-07T13:31:52.098" v="78" actId="207"/>
          <ac:spMkLst>
            <pc:docMk/>
            <pc:sldMk cId="3702831240" sldId="273"/>
            <ac:spMk id="3" creationId="{68DA5DC5-E98D-421B-89E8-33849677A672}"/>
          </ac:spMkLst>
        </pc:spChg>
      </pc:sldChg>
      <pc:sldChg chg="addSp modSp add mod">
        <pc:chgData name="Adriano Borgatto" userId="e50a874dfa6d3f1a" providerId="LiveId" clId="{FB73804C-91C8-4B7A-B66B-79DD50A88723}" dt="2022-04-07T13:36:22.872" v="156" actId="255"/>
        <pc:sldMkLst>
          <pc:docMk/>
          <pc:sldMk cId="425106582" sldId="274"/>
        </pc:sldMkLst>
        <pc:spChg chg="add mod">
          <ac:chgData name="Adriano Borgatto" userId="e50a874dfa6d3f1a" providerId="LiveId" clId="{FB73804C-91C8-4B7A-B66B-79DD50A88723}" dt="2022-04-07T13:36:22.872" v="156" actId="255"/>
          <ac:spMkLst>
            <pc:docMk/>
            <pc:sldMk cId="425106582" sldId="274"/>
            <ac:spMk id="3" creationId="{86208CCE-97B6-4268-8F20-4FAA14CF78D5}"/>
          </ac:spMkLst>
        </pc:spChg>
        <pc:spChg chg="mod">
          <ac:chgData name="Adriano Borgatto" userId="e50a874dfa6d3f1a" providerId="LiveId" clId="{FB73804C-91C8-4B7A-B66B-79DD50A88723}" dt="2022-04-07T13:34:12.265" v="121" actId="20577"/>
          <ac:spMkLst>
            <pc:docMk/>
            <pc:sldMk cId="425106582" sldId="274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1326634355" sldId="274"/>
        </pc:sldMkLst>
      </pc:sldChg>
      <pc:sldChg chg="addSp modSp add mod">
        <pc:chgData name="Adriano Borgatto" userId="e50a874dfa6d3f1a" providerId="LiveId" clId="{FB73804C-91C8-4B7A-B66B-79DD50A88723}" dt="2022-04-07T13:37:47.433" v="208" actId="948"/>
        <pc:sldMkLst>
          <pc:docMk/>
          <pc:sldMk cId="1744638904" sldId="275"/>
        </pc:sldMkLst>
        <pc:spChg chg="add mod">
          <ac:chgData name="Adriano Borgatto" userId="e50a874dfa6d3f1a" providerId="LiveId" clId="{FB73804C-91C8-4B7A-B66B-79DD50A88723}" dt="2022-04-07T13:37:47.433" v="208" actId="948"/>
          <ac:spMkLst>
            <pc:docMk/>
            <pc:sldMk cId="1744638904" sldId="275"/>
            <ac:spMk id="3" creationId="{942A6C43-28CC-49B5-81E2-0BFE0EA90362}"/>
          </ac:spMkLst>
        </pc:spChg>
        <pc:spChg chg="mod">
          <ac:chgData name="Adriano Borgatto" userId="e50a874dfa6d3f1a" providerId="LiveId" clId="{FB73804C-91C8-4B7A-B66B-79DD50A88723}" dt="2022-04-07T13:36:57.276" v="187" actId="20577"/>
          <ac:spMkLst>
            <pc:docMk/>
            <pc:sldMk cId="1744638904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4202683642" sldId="275"/>
        </pc:sldMkLst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1359014504" sldId="276"/>
        </pc:sldMkLst>
      </pc:sldChg>
      <pc:sldChg chg="addSp delSp modSp add mod">
        <pc:chgData name="Adriano Borgatto" userId="e50a874dfa6d3f1a" providerId="LiveId" clId="{FB73804C-91C8-4B7A-B66B-79DD50A88723}" dt="2022-04-07T13:43:26.968" v="331" actId="20577"/>
        <pc:sldMkLst>
          <pc:docMk/>
          <pc:sldMk cId="1754844800" sldId="276"/>
        </pc:sldMkLst>
        <pc:spChg chg="add mod">
          <ac:chgData name="Adriano Borgatto" userId="e50a874dfa6d3f1a" providerId="LiveId" clId="{FB73804C-91C8-4B7A-B66B-79DD50A88723}" dt="2022-04-07T13:38:03.275" v="210"/>
          <ac:spMkLst>
            <pc:docMk/>
            <pc:sldMk cId="1754844800" sldId="276"/>
            <ac:spMk id="3" creationId="{011CF131-3411-4642-826B-6286EABED211}"/>
          </ac:spMkLst>
        </pc:spChg>
        <pc:spChg chg="add mod">
          <ac:chgData name="Adriano Borgatto" userId="e50a874dfa6d3f1a" providerId="LiveId" clId="{FB73804C-91C8-4B7A-B66B-79DD50A88723}" dt="2022-04-07T13:43:26.968" v="331" actId="20577"/>
          <ac:spMkLst>
            <pc:docMk/>
            <pc:sldMk cId="1754844800" sldId="276"/>
            <ac:spMk id="4" creationId="{5FE22E9E-2C95-4A18-9134-A4DF1C81C582}"/>
          </ac:spMkLst>
        </pc:spChg>
        <pc:spChg chg="del">
          <ac:chgData name="Adriano Borgatto" userId="e50a874dfa6d3f1a" providerId="LiveId" clId="{FB73804C-91C8-4B7A-B66B-79DD50A88723}" dt="2022-04-07T13:38:02.642" v="209" actId="478"/>
          <ac:spMkLst>
            <pc:docMk/>
            <pc:sldMk cId="1754844800" sldId="276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065482231" sldId="277"/>
        </pc:sldMkLst>
      </pc:sldChg>
      <pc:sldChg chg="addSp modSp add mod">
        <pc:chgData name="Adriano Borgatto" userId="e50a874dfa6d3f1a" providerId="LiveId" clId="{FB73804C-91C8-4B7A-B66B-79DD50A88723}" dt="2022-04-07T13:44:37.278" v="372" actId="207"/>
        <pc:sldMkLst>
          <pc:docMk/>
          <pc:sldMk cId="3451905350" sldId="277"/>
        </pc:sldMkLst>
        <pc:spChg chg="add mod">
          <ac:chgData name="Adriano Borgatto" userId="e50a874dfa6d3f1a" providerId="LiveId" clId="{FB73804C-91C8-4B7A-B66B-79DD50A88723}" dt="2022-04-07T13:44:37.278" v="372" actId="207"/>
          <ac:spMkLst>
            <pc:docMk/>
            <pc:sldMk cId="3451905350" sldId="277"/>
            <ac:spMk id="3" creationId="{26C06A20-B964-4C37-BAB0-595D7D0D2A8A}"/>
          </ac:spMkLst>
        </pc:spChg>
        <pc:spChg chg="mod">
          <ac:chgData name="Adriano Borgatto" userId="e50a874dfa6d3f1a" providerId="LiveId" clId="{FB73804C-91C8-4B7A-B66B-79DD50A88723}" dt="2022-04-07T13:43:55.955" v="356" actId="20577"/>
          <ac:spMkLst>
            <pc:docMk/>
            <pc:sldMk cId="3451905350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759727275" sldId="278"/>
        </pc:sldMkLst>
      </pc:sldChg>
      <pc:sldChg chg="addSp delSp modSp add mod">
        <pc:chgData name="Adriano Borgatto" userId="e50a874dfa6d3f1a" providerId="LiveId" clId="{FB73804C-91C8-4B7A-B66B-79DD50A88723}" dt="2022-04-07T13:49:34.319" v="434" actId="20577"/>
        <pc:sldMkLst>
          <pc:docMk/>
          <pc:sldMk cId="3499934131" sldId="278"/>
        </pc:sldMkLst>
        <pc:spChg chg="add mod">
          <ac:chgData name="Adriano Borgatto" userId="e50a874dfa6d3f1a" providerId="LiveId" clId="{FB73804C-91C8-4B7A-B66B-79DD50A88723}" dt="2022-04-07T13:45:19.257" v="377"/>
          <ac:spMkLst>
            <pc:docMk/>
            <pc:sldMk cId="3499934131" sldId="278"/>
            <ac:spMk id="3" creationId="{70CE488C-DFDF-485D-9691-3F08349E23A4}"/>
          </ac:spMkLst>
        </pc:spChg>
        <pc:spChg chg="add mod">
          <ac:chgData name="Adriano Borgatto" userId="e50a874dfa6d3f1a" providerId="LiveId" clId="{FB73804C-91C8-4B7A-B66B-79DD50A88723}" dt="2022-04-07T13:49:34.319" v="434" actId="20577"/>
          <ac:spMkLst>
            <pc:docMk/>
            <pc:sldMk cId="3499934131" sldId="278"/>
            <ac:spMk id="4" creationId="{6FC194B1-AFDA-4A20-963F-2B64937B82B6}"/>
          </ac:spMkLst>
        </pc:spChg>
        <pc:spChg chg="del">
          <ac:chgData name="Adriano Borgatto" userId="e50a874dfa6d3f1a" providerId="LiveId" clId="{FB73804C-91C8-4B7A-B66B-79DD50A88723}" dt="2022-04-07T13:45:18.570" v="376" actId="478"/>
          <ac:spMkLst>
            <pc:docMk/>
            <pc:sldMk cId="3499934131" sldId="278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FB73804C-91C8-4B7A-B66B-79DD50A88723}" dt="2022-04-07T13:58:06.878" v="568" actId="20577"/>
        <pc:sldMkLst>
          <pc:docMk/>
          <pc:sldMk cId="234747056" sldId="279"/>
        </pc:sldMkLst>
        <pc:spChg chg="add mod">
          <ac:chgData name="Adriano Borgatto" userId="e50a874dfa6d3f1a" providerId="LiveId" clId="{FB73804C-91C8-4B7A-B66B-79DD50A88723}" dt="2022-04-07T13:58:06.878" v="568" actId="20577"/>
          <ac:spMkLst>
            <pc:docMk/>
            <pc:sldMk cId="234747056" sldId="279"/>
            <ac:spMk id="4" creationId="{EB6AE0D6-4279-49A9-A03F-12E8AB21D715}"/>
          </ac:spMkLst>
        </pc:spChg>
        <pc:spChg chg="mod">
          <ac:chgData name="Adriano Borgatto" userId="e50a874dfa6d3f1a" providerId="LiveId" clId="{FB73804C-91C8-4B7A-B66B-79DD50A88723}" dt="2022-04-07T13:49:58.226" v="443" actId="20577"/>
          <ac:spMkLst>
            <pc:docMk/>
            <pc:sldMk cId="234747056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874013943" sldId="279"/>
        </pc:sldMkLst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032913519" sldId="280"/>
        </pc:sldMkLst>
      </pc:sldChg>
      <pc:sldChg chg="addSp modSp add mod">
        <pc:chgData name="Adriano Borgatto" userId="e50a874dfa6d3f1a" providerId="LiveId" clId="{FB73804C-91C8-4B7A-B66B-79DD50A88723}" dt="2022-04-07T14:10:57.115" v="590" actId="20577"/>
        <pc:sldMkLst>
          <pc:docMk/>
          <pc:sldMk cId="2495766766" sldId="280"/>
        </pc:sldMkLst>
        <pc:spChg chg="add mod">
          <ac:chgData name="Adriano Borgatto" userId="e50a874dfa6d3f1a" providerId="LiveId" clId="{FB73804C-91C8-4B7A-B66B-79DD50A88723}" dt="2022-04-07T14:10:49.534" v="583" actId="1036"/>
          <ac:spMkLst>
            <pc:docMk/>
            <pc:sldMk cId="2495766766" sldId="280"/>
            <ac:spMk id="4" creationId="{7B6A180C-945F-46CF-8C0F-6A6FE06D0457}"/>
          </ac:spMkLst>
        </pc:spChg>
        <pc:spChg chg="mod">
          <ac:chgData name="Adriano Borgatto" userId="e50a874dfa6d3f1a" providerId="LiveId" clId="{FB73804C-91C8-4B7A-B66B-79DD50A88723}" dt="2022-04-07T14:10:57.115" v="590" actId="20577"/>
          <ac:spMkLst>
            <pc:docMk/>
            <pc:sldMk cId="2495766766" sldId="280"/>
            <ac:spMk id="7" creationId="{00000000-0000-0000-0000-000000000000}"/>
          </ac:spMkLst>
        </pc:spChg>
      </pc:sldChg>
      <pc:sldChg chg="add del">
        <pc:chgData name="Adriano Borgatto" userId="e50a874dfa6d3f1a" providerId="LiveId" clId="{FB73804C-91C8-4B7A-B66B-79DD50A88723}" dt="2022-04-07T14:11:01.846" v="591" actId="2696"/>
        <pc:sldMkLst>
          <pc:docMk/>
          <pc:sldMk cId="2360324441" sldId="281"/>
        </pc:sldMkLst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942240532" sldId="281"/>
        </pc:sldMkLst>
      </pc:sldChg>
      <pc:sldChg chg="addSp delSp modSp add mod">
        <pc:chgData name="Adriano Borgatto" userId="e50a874dfa6d3f1a" providerId="LiveId" clId="{FB73804C-91C8-4B7A-B66B-79DD50A88723}" dt="2022-04-07T13:39:34.603" v="236" actId="20577"/>
        <pc:sldMkLst>
          <pc:docMk/>
          <pc:sldMk cId="378397243" sldId="282"/>
        </pc:sldMkLst>
        <pc:spChg chg="del">
          <ac:chgData name="Adriano Borgatto" userId="e50a874dfa6d3f1a" providerId="LiveId" clId="{FB73804C-91C8-4B7A-B66B-79DD50A88723}" dt="2022-04-07T13:35:13.436" v="137" actId="478"/>
          <ac:spMkLst>
            <pc:docMk/>
            <pc:sldMk cId="378397243" sldId="282"/>
            <ac:spMk id="3" creationId="{86208CCE-97B6-4268-8F20-4FAA14CF78D5}"/>
          </ac:spMkLst>
        </pc:spChg>
        <pc:spChg chg="add mod">
          <ac:chgData name="Adriano Borgatto" userId="e50a874dfa6d3f1a" providerId="LiveId" clId="{FB73804C-91C8-4B7A-B66B-79DD50A88723}" dt="2022-04-07T13:39:34.603" v="236" actId="20577"/>
          <ac:spMkLst>
            <pc:docMk/>
            <pc:sldMk cId="378397243" sldId="282"/>
            <ac:spMk id="4" creationId="{4BF9D687-E8A0-4C44-AE32-FF632D994CA8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4171676444" sldId="282"/>
        </pc:sldMkLst>
      </pc:sldChg>
    </pc:docChg>
  </pc:docChgLst>
  <pc:docChgLst>
    <pc:chgData name="Adriano Borgatto" userId="e50a874dfa6d3f1a" providerId="LiveId" clId="{577FBFA5-DFAA-46E9-AC8A-FC628E3F5CB0}"/>
    <pc:docChg chg="modSld">
      <pc:chgData name="Adriano Borgatto" userId="e50a874dfa6d3f1a" providerId="LiveId" clId="{577FBFA5-DFAA-46E9-AC8A-FC628E3F5CB0}" dt="2022-11-24T15:53:59.559" v="61" actId="14100"/>
      <pc:docMkLst>
        <pc:docMk/>
      </pc:docMkLst>
      <pc:sldChg chg="modSp mod">
        <pc:chgData name="Adriano Borgatto" userId="e50a874dfa6d3f1a" providerId="LiveId" clId="{577FBFA5-DFAA-46E9-AC8A-FC628E3F5CB0}" dt="2022-11-24T15:47:09.813" v="27" actId="20577"/>
        <pc:sldMkLst>
          <pc:docMk/>
          <pc:sldMk cId="1080639881" sldId="274"/>
        </pc:sldMkLst>
        <pc:spChg chg="mod">
          <ac:chgData name="Adriano Borgatto" userId="e50a874dfa6d3f1a" providerId="LiveId" clId="{577FBFA5-DFAA-46E9-AC8A-FC628E3F5CB0}" dt="2022-11-24T15:47:09.813" v="27" actId="20577"/>
          <ac:spMkLst>
            <pc:docMk/>
            <pc:sldMk cId="1080639881" sldId="274"/>
            <ac:spMk id="5" creationId="{865664AF-ABFE-480B-B954-2FE7AA5ACDA4}"/>
          </ac:spMkLst>
        </pc:spChg>
      </pc:sldChg>
      <pc:sldChg chg="modSp mod">
        <pc:chgData name="Adriano Borgatto" userId="e50a874dfa6d3f1a" providerId="LiveId" clId="{577FBFA5-DFAA-46E9-AC8A-FC628E3F5CB0}" dt="2022-11-24T15:53:59.559" v="61" actId="14100"/>
        <pc:sldMkLst>
          <pc:docMk/>
          <pc:sldMk cId="3903705580" sldId="277"/>
        </pc:sldMkLst>
        <pc:spChg chg="mod">
          <ac:chgData name="Adriano Borgatto" userId="e50a874dfa6d3f1a" providerId="LiveId" clId="{577FBFA5-DFAA-46E9-AC8A-FC628E3F5CB0}" dt="2022-11-24T15:53:59.559" v="61" actId="14100"/>
          <ac:spMkLst>
            <pc:docMk/>
            <pc:sldMk cId="3903705580" sldId="277"/>
            <ac:spMk id="5" creationId="{1049EBAA-65EA-4091-9688-5A1ACADE72CD}"/>
          </ac:spMkLst>
        </pc:spChg>
      </pc:sldChg>
    </pc:docChg>
  </pc:docChgLst>
  <pc:docChgLst>
    <pc:chgData name="Adriano Borgatto" userId="e50a874dfa6d3f1a" providerId="LiveId" clId="{D4094BA1-7776-48CC-9FD5-8F283B35BD1E}"/>
    <pc:docChg chg="undo custSel addSld delSld modSld">
      <pc:chgData name="Adriano Borgatto" userId="e50a874dfa6d3f1a" providerId="LiveId" clId="{D4094BA1-7776-48CC-9FD5-8F283B35BD1E}" dt="2022-04-08T17:55:21.741" v="1306" actId="14100"/>
      <pc:docMkLst>
        <pc:docMk/>
      </pc:docMkLst>
      <pc:sldChg chg="modSp mod">
        <pc:chgData name="Adriano Borgatto" userId="e50a874dfa6d3f1a" providerId="LiveId" clId="{D4094BA1-7776-48CC-9FD5-8F283B35BD1E}" dt="2022-04-08T16:43:14.231" v="35" actId="20577"/>
        <pc:sldMkLst>
          <pc:docMk/>
          <pc:sldMk cId="0" sldId="256"/>
        </pc:sldMkLst>
        <pc:spChg chg="mod">
          <ac:chgData name="Adriano Borgatto" userId="e50a874dfa6d3f1a" providerId="LiveId" clId="{D4094BA1-7776-48CC-9FD5-8F283B35BD1E}" dt="2022-04-08T16:43:14.231" v="35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D4094BA1-7776-48CC-9FD5-8F283B35BD1E}" dt="2022-04-08T16:45:29.956" v="213" actId="20577"/>
        <pc:sldMkLst>
          <pc:docMk/>
          <pc:sldMk cId="3702831240" sldId="273"/>
        </pc:sldMkLst>
        <pc:spChg chg="del mod">
          <ac:chgData name="Adriano Borgatto" userId="e50a874dfa6d3f1a" providerId="LiveId" clId="{D4094BA1-7776-48CC-9FD5-8F283B35BD1E}" dt="2022-04-08T16:43:37.031" v="48" actId="478"/>
          <ac:spMkLst>
            <pc:docMk/>
            <pc:sldMk cId="3702831240" sldId="273"/>
            <ac:spMk id="5" creationId="{8BE3C805-E98C-4EED-9C70-FE4FD49A90B6}"/>
          </ac:spMkLst>
        </pc:spChg>
        <pc:spChg chg="mod">
          <ac:chgData name="Adriano Borgatto" userId="e50a874dfa6d3f1a" providerId="LiveId" clId="{D4094BA1-7776-48CC-9FD5-8F283B35BD1E}" dt="2022-04-08T16:43:32.732" v="46" actId="20577"/>
          <ac:spMkLst>
            <pc:docMk/>
            <pc:sldMk cId="3702831240" sldId="273"/>
            <ac:spMk id="7" creationId="{00000000-0000-0000-0000-000000000000}"/>
          </ac:spMkLst>
        </pc:spChg>
        <pc:spChg chg="add mod">
          <ac:chgData name="Adriano Borgatto" userId="e50a874dfa6d3f1a" providerId="LiveId" clId="{D4094BA1-7776-48CC-9FD5-8F283B35BD1E}" dt="2022-04-08T16:45:29.956" v="213" actId="20577"/>
          <ac:spMkLst>
            <pc:docMk/>
            <pc:sldMk cId="3702831240" sldId="273"/>
            <ac:spMk id="8" creationId="{C60BF605-B4C6-44CB-88CE-D7003A3A0915}"/>
          </ac:spMkLst>
        </pc:spChg>
        <pc:spChg chg="del">
          <ac:chgData name="Adriano Borgatto" userId="e50a874dfa6d3f1a" providerId="LiveId" clId="{D4094BA1-7776-48CC-9FD5-8F283B35BD1E}" dt="2022-04-08T16:43:43.903" v="49" actId="478"/>
          <ac:spMkLst>
            <pc:docMk/>
            <pc:sldMk cId="3702831240" sldId="273"/>
            <ac:spMk id="14" creationId="{A439FE1A-34CC-4E24-AE3E-B9428BB97C20}"/>
          </ac:spMkLst>
        </pc:spChg>
        <pc:spChg chg="del">
          <ac:chgData name="Adriano Borgatto" userId="e50a874dfa6d3f1a" providerId="LiveId" clId="{D4094BA1-7776-48CC-9FD5-8F283B35BD1E}" dt="2022-04-08T16:43:43.903" v="49" actId="478"/>
          <ac:spMkLst>
            <pc:docMk/>
            <pc:sldMk cId="3702831240" sldId="273"/>
            <ac:spMk id="17" creationId="{4991D568-4B8D-4921-BA4B-E9633D04BD65}"/>
          </ac:spMkLst>
        </pc:spChg>
        <pc:graphicFrameChg chg="del">
          <ac:chgData name="Adriano Borgatto" userId="e50a874dfa6d3f1a" providerId="LiveId" clId="{D4094BA1-7776-48CC-9FD5-8F283B35BD1E}" dt="2022-04-08T16:43:43.903" v="49" actId="478"/>
          <ac:graphicFrameMkLst>
            <pc:docMk/>
            <pc:sldMk cId="3702831240" sldId="273"/>
            <ac:graphicFrameMk id="15" creationId="{BEC2F201-186F-43CD-9054-71EF38F475CE}"/>
          </ac:graphicFrameMkLst>
        </pc:graphicFrame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1269825257" sldId="274"/>
        </pc:sldMkLst>
      </pc:sldChg>
      <pc:sldChg chg="addSp delSp modSp add mod">
        <pc:chgData name="Adriano Borgatto" userId="e50a874dfa6d3f1a" providerId="LiveId" clId="{D4094BA1-7776-48CC-9FD5-8F283B35BD1E}" dt="2022-04-08T17:30:38.642" v="818" actId="478"/>
        <pc:sldMkLst>
          <pc:docMk/>
          <pc:sldMk cId="2368489218" sldId="274"/>
        </pc:sldMkLst>
        <pc:spChg chg="add del mod">
          <ac:chgData name="Adriano Borgatto" userId="e50a874dfa6d3f1a" providerId="LiveId" clId="{D4094BA1-7776-48CC-9FD5-8F283B35BD1E}" dt="2022-04-08T16:47:31.377" v="221" actId="478"/>
          <ac:spMkLst>
            <pc:docMk/>
            <pc:sldMk cId="2368489218" sldId="274"/>
            <ac:spMk id="3" creationId="{7B4A28AD-B11E-4F94-AA59-BA6D002AB16B}"/>
          </ac:spMkLst>
        </pc:spChg>
        <pc:spChg chg="add mod">
          <ac:chgData name="Adriano Borgatto" userId="e50a874dfa6d3f1a" providerId="LiveId" clId="{D4094BA1-7776-48CC-9FD5-8F283B35BD1E}" dt="2022-04-08T16:47:09.459" v="217" actId="14100"/>
          <ac:spMkLst>
            <pc:docMk/>
            <pc:sldMk cId="2368489218" sldId="274"/>
            <ac:spMk id="5" creationId="{62C68909-9C71-45FB-9A53-9EDC87CC84A9}"/>
          </ac:spMkLst>
        </pc:spChg>
        <pc:spChg chg="add del mod">
          <ac:chgData name="Adriano Borgatto" userId="e50a874dfa6d3f1a" providerId="LiveId" clId="{D4094BA1-7776-48CC-9FD5-8F283B35BD1E}" dt="2022-04-08T16:50:55.871" v="333" actId="478"/>
          <ac:spMkLst>
            <pc:docMk/>
            <pc:sldMk cId="2368489218" sldId="274"/>
            <ac:spMk id="10" creationId="{1D8EB6E8-1BEB-4988-B5EC-906D99FD53D3}"/>
          </ac:spMkLst>
        </pc:spChg>
        <pc:spChg chg="del mod">
          <ac:chgData name="Adriano Borgatto" userId="e50a874dfa6d3f1a" providerId="LiveId" clId="{D4094BA1-7776-48CC-9FD5-8F283B35BD1E}" dt="2022-04-08T17:30:38.642" v="818" actId="478"/>
          <ac:spMkLst>
            <pc:docMk/>
            <pc:sldMk cId="2368489218" sldId="274"/>
            <ac:spMk id="11" creationId="{BCF3A44D-BF0F-4520-9679-704435A23D84}"/>
          </ac:spMkLst>
        </pc:spChg>
        <pc:graphicFrameChg chg="add del mod">
          <ac:chgData name="Adriano Borgatto" userId="e50a874dfa6d3f1a" providerId="LiveId" clId="{D4094BA1-7776-48CC-9FD5-8F283B35BD1E}" dt="2022-04-08T16:47:31.377" v="221" actId="478"/>
          <ac:graphicFrameMkLst>
            <pc:docMk/>
            <pc:sldMk cId="2368489218" sldId="274"/>
            <ac:graphicFrameMk id="4" creationId="{77959E3A-3024-48F8-9CD0-4704878A5E55}"/>
          </ac:graphicFrameMkLst>
        </pc:graphicFrameChg>
        <pc:picChg chg="mod">
          <ac:chgData name="Adriano Borgatto" userId="e50a874dfa6d3f1a" providerId="LiveId" clId="{D4094BA1-7776-48CC-9FD5-8F283B35BD1E}" dt="2022-04-08T16:50:27.612" v="330" actId="1036"/>
          <ac:picMkLst>
            <pc:docMk/>
            <pc:sldMk cId="2368489218" sldId="274"/>
            <ac:picMk id="6" creationId="{077235A2-B4FD-4593-9661-BFCCA7F51435}"/>
          </ac:picMkLst>
        </pc:pic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1370630054" sldId="275"/>
        </pc:sldMkLst>
      </pc:sldChg>
      <pc:sldChg chg="addSp delSp modSp add mod">
        <pc:chgData name="Adriano Borgatto" userId="e50a874dfa6d3f1a" providerId="LiveId" clId="{D4094BA1-7776-48CC-9FD5-8F283B35BD1E}" dt="2022-04-08T17:07:27.949" v="649" actId="114"/>
        <pc:sldMkLst>
          <pc:docMk/>
          <pc:sldMk cId="2062778928" sldId="275"/>
        </pc:sldMkLst>
        <pc:spChg chg="add mod">
          <ac:chgData name="Adriano Borgatto" userId="e50a874dfa6d3f1a" providerId="LiveId" clId="{D4094BA1-7776-48CC-9FD5-8F283B35BD1E}" dt="2022-04-08T17:07:27.949" v="649" actId="114"/>
          <ac:spMkLst>
            <pc:docMk/>
            <pc:sldMk cId="2062778928" sldId="275"/>
            <ac:spMk id="4" creationId="{860DBD9F-9FD6-424E-B6CB-C79A2E776FE1}"/>
          </ac:spMkLst>
        </pc:spChg>
        <pc:spChg chg="add del mod">
          <ac:chgData name="Adriano Borgatto" userId="e50a874dfa6d3f1a" providerId="LiveId" clId="{D4094BA1-7776-48CC-9FD5-8F283B35BD1E}" dt="2022-04-08T16:52:50.578" v="365" actId="478"/>
          <ac:spMkLst>
            <pc:docMk/>
            <pc:sldMk cId="2062778928" sldId="275"/>
            <ac:spMk id="5" creationId="{49EC544A-0791-45C9-9D4D-ABCDB1204DAB}"/>
          </ac:spMkLst>
        </pc:spChg>
        <pc:spChg chg="add mod">
          <ac:chgData name="Adriano Borgatto" userId="e50a874dfa6d3f1a" providerId="LiveId" clId="{D4094BA1-7776-48CC-9FD5-8F283B35BD1E}" dt="2022-04-08T16:53:37.257" v="449" actId="1037"/>
          <ac:spMkLst>
            <pc:docMk/>
            <pc:sldMk cId="2062778928" sldId="275"/>
            <ac:spMk id="6" creationId="{E63E3947-2499-4622-A5CA-5C2944614942}"/>
          </ac:spMkLst>
        </pc:spChg>
        <pc:spChg chg="mod">
          <ac:chgData name="Adriano Borgatto" userId="e50a874dfa6d3f1a" providerId="LiveId" clId="{D4094BA1-7776-48CC-9FD5-8F283B35BD1E}" dt="2022-04-08T16:51:35.173" v="340" actId="20577"/>
          <ac:spMkLst>
            <pc:docMk/>
            <pc:sldMk cId="2062778928" sldId="275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6:53:29.079" v="448" actId="478"/>
          <ac:spMkLst>
            <pc:docMk/>
            <pc:sldMk cId="2062778928" sldId="275"/>
            <ac:spMk id="11" creationId="{BCF3A44D-BF0F-4520-9679-704435A23D84}"/>
          </ac:spMkLst>
        </pc:spChg>
        <pc:graphicFrameChg chg="add mod">
          <ac:chgData name="Adriano Borgatto" userId="e50a874dfa6d3f1a" providerId="LiveId" clId="{D4094BA1-7776-48CC-9FD5-8F283B35BD1E}" dt="2022-04-08T16:54:12.786" v="469" actId="14100"/>
          <ac:graphicFrameMkLst>
            <pc:docMk/>
            <pc:sldMk cId="2062778928" sldId="275"/>
            <ac:graphicFrameMk id="8" creationId="{706912E7-FE96-418F-B066-AC153D4F203A}"/>
          </ac:graphicFrameMkLst>
        </pc:graphicFrameChg>
      </pc:sldChg>
      <pc:sldChg chg="addSp delSp modSp add mod">
        <pc:chgData name="Adriano Borgatto" userId="e50a874dfa6d3f1a" providerId="LiveId" clId="{D4094BA1-7776-48CC-9FD5-8F283B35BD1E}" dt="2022-04-08T17:30:51.786" v="820" actId="478"/>
        <pc:sldMkLst>
          <pc:docMk/>
          <pc:sldMk cId="346239494" sldId="276"/>
        </pc:sldMkLst>
        <pc:spChg chg="add mod">
          <ac:chgData name="Adriano Borgatto" userId="e50a874dfa6d3f1a" providerId="LiveId" clId="{D4094BA1-7776-48CC-9FD5-8F283B35BD1E}" dt="2022-04-08T16:54:52.099" v="497" actId="1036"/>
          <ac:spMkLst>
            <pc:docMk/>
            <pc:sldMk cId="346239494" sldId="276"/>
            <ac:spMk id="4" creationId="{BA0A1AC7-A2DF-44CC-BD23-D55DDCBC4A1A}"/>
          </ac:spMkLst>
        </pc:spChg>
        <pc:spChg chg="add mod">
          <ac:chgData name="Adriano Borgatto" userId="e50a874dfa6d3f1a" providerId="LiveId" clId="{D4094BA1-7776-48CC-9FD5-8F283B35BD1E}" dt="2022-04-08T16:54:57.243" v="498" actId="255"/>
          <ac:spMkLst>
            <pc:docMk/>
            <pc:sldMk cId="346239494" sldId="276"/>
            <ac:spMk id="5" creationId="{CE45BF8E-2DF3-4972-B09A-2CE9885E3C11}"/>
          </ac:spMkLst>
        </pc:spChg>
        <pc:spChg chg="mod">
          <ac:chgData name="Adriano Borgatto" userId="e50a874dfa6d3f1a" providerId="LiveId" clId="{D4094BA1-7776-48CC-9FD5-8F283B35BD1E}" dt="2022-04-08T16:54:30.679" v="475" actId="20577"/>
          <ac:spMkLst>
            <pc:docMk/>
            <pc:sldMk cId="346239494" sldId="276"/>
            <ac:spMk id="7" creationId="{00000000-0000-0000-0000-000000000000}"/>
          </ac:spMkLst>
        </pc:spChg>
        <pc:spChg chg="mod">
          <ac:chgData name="Adriano Borgatto" userId="e50a874dfa6d3f1a" providerId="LiveId" clId="{D4094BA1-7776-48CC-9FD5-8F283B35BD1E}" dt="2022-04-08T16:54:43.664" v="476"/>
          <ac:spMkLst>
            <pc:docMk/>
            <pc:sldMk cId="346239494" sldId="276"/>
            <ac:spMk id="8" creationId="{E6AFDBF2-E414-403B-8A21-85E875639B31}"/>
          </ac:spMkLst>
        </pc:spChg>
        <pc:spChg chg="mod">
          <ac:chgData name="Adriano Borgatto" userId="e50a874dfa6d3f1a" providerId="LiveId" clId="{D4094BA1-7776-48CC-9FD5-8F283B35BD1E}" dt="2022-04-08T16:54:43.664" v="476"/>
          <ac:spMkLst>
            <pc:docMk/>
            <pc:sldMk cId="346239494" sldId="276"/>
            <ac:spMk id="9" creationId="{7086AAC1-E0B5-45C1-83A0-A402C4017487}"/>
          </ac:spMkLst>
        </pc:spChg>
        <pc:spChg chg="mod">
          <ac:chgData name="Adriano Borgatto" userId="e50a874dfa6d3f1a" providerId="LiveId" clId="{D4094BA1-7776-48CC-9FD5-8F283B35BD1E}" dt="2022-04-08T16:54:43.664" v="476"/>
          <ac:spMkLst>
            <pc:docMk/>
            <pc:sldMk cId="346239494" sldId="276"/>
            <ac:spMk id="10" creationId="{B7CE72C1-4E95-4C8A-9E9C-12F70BA47846}"/>
          </ac:spMkLst>
        </pc:spChg>
        <pc:spChg chg="del">
          <ac:chgData name="Adriano Borgatto" userId="e50a874dfa6d3f1a" providerId="LiveId" clId="{D4094BA1-7776-48CC-9FD5-8F283B35BD1E}" dt="2022-04-08T17:30:51.786" v="820" actId="478"/>
          <ac:spMkLst>
            <pc:docMk/>
            <pc:sldMk cId="346239494" sldId="276"/>
            <ac:spMk id="11" creationId="{BCF3A44D-BF0F-4520-9679-704435A23D84}"/>
          </ac:spMkLst>
        </pc:spChg>
        <pc:spChg chg="mod">
          <ac:chgData name="Adriano Borgatto" userId="e50a874dfa6d3f1a" providerId="LiveId" clId="{D4094BA1-7776-48CC-9FD5-8F283B35BD1E}" dt="2022-04-08T16:54:43.664" v="476"/>
          <ac:spMkLst>
            <pc:docMk/>
            <pc:sldMk cId="346239494" sldId="276"/>
            <ac:spMk id="12" creationId="{3EFAA7F2-4F0C-4698-B321-3B9AD0DD5137}"/>
          </ac:spMkLst>
        </pc:spChg>
        <pc:grpChg chg="add mod">
          <ac:chgData name="Adriano Borgatto" userId="e50a874dfa6d3f1a" providerId="LiveId" clId="{D4094BA1-7776-48CC-9FD5-8F283B35BD1E}" dt="2022-04-08T16:54:52.099" v="497" actId="1036"/>
          <ac:grpSpMkLst>
            <pc:docMk/>
            <pc:sldMk cId="346239494" sldId="276"/>
            <ac:grpSpMk id="6" creationId="{302642A5-2499-41E6-8C74-04B0BAD26014}"/>
          </ac:grpSpMkLst>
        </pc:grp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1139758633" sldId="276"/>
        </pc:sldMkLst>
      </pc:sldChg>
      <pc:sldChg chg="addSp delSp modSp add mod">
        <pc:chgData name="Adriano Borgatto" userId="e50a874dfa6d3f1a" providerId="LiveId" clId="{D4094BA1-7776-48CC-9FD5-8F283B35BD1E}" dt="2022-04-08T17:30:54.351" v="821" actId="478"/>
        <pc:sldMkLst>
          <pc:docMk/>
          <pc:sldMk cId="3566070922" sldId="277"/>
        </pc:sldMkLst>
        <pc:spChg chg="add mod">
          <ac:chgData name="Adriano Borgatto" userId="e50a874dfa6d3f1a" providerId="LiveId" clId="{D4094BA1-7776-48CC-9FD5-8F283B35BD1E}" dt="2022-04-08T16:55:43.519" v="541" actId="13822"/>
          <ac:spMkLst>
            <pc:docMk/>
            <pc:sldMk cId="3566070922" sldId="277"/>
            <ac:spMk id="4" creationId="{9F9C1CE6-A1E0-4AA9-BC0A-ECB260A6C3B0}"/>
          </ac:spMkLst>
        </pc:spChg>
        <pc:spChg chg="add mod">
          <ac:chgData name="Adriano Borgatto" userId="e50a874dfa6d3f1a" providerId="LiveId" clId="{D4094BA1-7776-48CC-9FD5-8F283B35BD1E}" dt="2022-04-08T16:57:22.025" v="557" actId="1036"/>
          <ac:spMkLst>
            <pc:docMk/>
            <pc:sldMk cId="3566070922" sldId="277"/>
            <ac:spMk id="5" creationId="{E3A20A3B-D507-4387-AC48-D036673F6080}"/>
          </ac:spMkLst>
        </pc:spChg>
        <pc:spChg chg="mod">
          <ac:chgData name="Adriano Borgatto" userId="e50a874dfa6d3f1a" providerId="LiveId" clId="{D4094BA1-7776-48CC-9FD5-8F283B35BD1E}" dt="2022-04-08T16:55:19.120" v="536" actId="20577"/>
          <ac:spMkLst>
            <pc:docMk/>
            <pc:sldMk cId="3566070922" sldId="277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54.351" v="821" actId="478"/>
          <ac:spMkLst>
            <pc:docMk/>
            <pc:sldMk cId="3566070922" sldId="277"/>
            <ac:spMk id="11" creationId="{BCF3A44D-BF0F-4520-9679-704435A23D84}"/>
          </ac:spMkLst>
        </pc:sp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4020022474" sldId="277"/>
        </pc:sldMkLst>
      </pc:sldChg>
      <pc:sldChg chg="addSp delSp modSp add mod">
        <pc:chgData name="Adriano Borgatto" userId="e50a874dfa6d3f1a" providerId="LiveId" clId="{D4094BA1-7776-48CC-9FD5-8F283B35BD1E}" dt="2022-04-08T17:16:03.747" v="697" actId="20577"/>
        <pc:sldMkLst>
          <pc:docMk/>
          <pc:sldMk cId="41313529" sldId="278"/>
        </pc:sldMkLst>
        <pc:spChg chg="add del mod">
          <ac:chgData name="Adriano Borgatto" userId="e50a874dfa6d3f1a" providerId="LiveId" clId="{D4094BA1-7776-48CC-9FD5-8F283B35BD1E}" dt="2022-04-08T16:58:31.597" v="574" actId="478"/>
          <ac:spMkLst>
            <pc:docMk/>
            <pc:sldMk cId="41313529" sldId="278"/>
            <ac:spMk id="4" creationId="{F9EADFD0-DC51-4229-9FC7-A5B87982CF00}"/>
          </ac:spMkLst>
        </pc:spChg>
        <pc:spChg chg="add mod">
          <ac:chgData name="Adriano Borgatto" userId="e50a874dfa6d3f1a" providerId="LiveId" clId="{D4094BA1-7776-48CC-9FD5-8F283B35BD1E}" dt="2022-04-08T16:59:01.174" v="603" actId="1076"/>
          <ac:spMkLst>
            <pc:docMk/>
            <pc:sldMk cId="41313529" sldId="278"/>
            <ac:spMk id="5" creationId="{45712695-9A9B-402B-B916-01B70240342B}"/>
          </ac:spMkLst>
        </pc:spChg>
        <pc:spChg chg="mod">
          <ac:chgData name="Adriano Borgatto" userId="e50a874dfa6d3f1a" providerId="LiveId" clId="{D4094BA1-7776-48CC-9FD5-8F283B35BD1E}" dt="2022-04-08T16:57:53.667" v="572" actId="20577"/>
          <ac:spMkLst>
            <pc:docMk/>
            <pc:sldMk cId="41313529" sldId="278"/>
            <ac:spMk id="7" creationId="{00000000-0000-0000-0000-000000000000}"/>
          </ac:spMkLst>
        </pc:spChg>
        <pc:spChg chg="add mod">
          <ac:chgData name="Adriano Borgatto" userId="e50a874dfa6d3f1a" providerId="LiveId" clId="{D4094BA1-7776-48CC-9FD5-8F283B35BD1E}" dt="2022-04-08T17:16:03.747" v="697" actId="20577"/>
          <ac:spMkLst>
            <pc:docMk/>
            <pc:sldMk cId="41313529" sldId="278"/>
            <ac:spMk id="8" creationId="{B6C24D8D-35B3-43D3-AF42-AE863B98610F}"/>
          </ac:spMkLst>
        </pc:spChg>
        <pc:spChg chg="del">
          <ac:chgData name="Adriano Borgatto" userId="e50a874dfa6d3f1a" providerId="LiveId" clId="{D4094BA1-7776-48CC-9FD5-8F283B35BD1E}" dt="2022-04-08T16:58:51.980" v="602" actId="478"/>
          <ac:spMkLst>
            <pc:docMk/>
            <pc:sldMk cId="41313529" sldId="278"/>
            <ac:spMk id="11" creationId="{BCF3A44D-BF0F-4520-9679-704435A23D84}"/>
          </ac:spMkLst>
        </pc:spChg>
        <pc:graphicFrameChg chg="add mod">
          <ac:chgData name="Adriano Borgatto" userId="e50a874dfa6d3f1a" providerId="LiveId" clId="{D4094BA1-7776-48CC-9FD5-8F283B35BD1E}" dt="2022-04-08T16:58:34.672" v="598" actId="1035"/>
          <ac:graphicFrameMkLst>
            <pc:docMk/>
            <pc:sldMk cId="41313529" sldId="278"/>
            <ac:graphicFrameMk id="6" creationId="{BA70A611-9F17-4771-B15E-F599B849577A}"/>
          </ac:graphicFrameMkLst>
        </pc:graphicFrame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2133632414" sldId="278"/>
        </pc:sldMkLst>
      </pc:sldChg>
      <pc:sldChg chg="addSp delSp modSp add mod">
        <pc:chgData name="Adriano Borgatto" userId="e50a874dfa6d3f1a" providerId="LiveId" clId="{D4094BA1-7776-48CC-9FD5-8F283B35BD1E}" dt="2022-04-08T17:31:01.875" v="822" actId="478"/>
        <pc:sldMkLst>
          <pc:docMk/>
          <pc:sldMk cId="4143191539" sldId="279"/>
        </pc:sldMkLst>
        <pc:spChg chg="add mod">
          <ac:chgData name="Adriano Borgatto" userId="e50a874dfa6d3f1a" providerId="LiveId" clId="{D4094BA1-7776-48CC-9FD5-8F283B35BD1E}" dt="2022-04-08T17:22:04.803" v="721" actId="1037"/>
          <ac:spMkLst>
            <pc:docMk/>
            <pc:sldMk cId="4143191539" sldId="279"/>
            <ac:spMk id="5" creationId="{233103F5-EFA4-4A08-A9D6-D349C69E9BE8}"/>
          </ac:spMkLst>
        </pc:spChg>
        <pc:spChg chg="mod">
          <ac:chgData name="Adriano Borgatto" userId="e50a874dfa6d3f1a" providerId="LiveId" clId="{D4094BA1-7776-48CC-9FD5-8F283B35BD1E}" dt="2022-04-08T17:21:48.106" v="712" actId="20577"/>
          <ac:spMkLst>
            <pc:docMk/>
            <pc:sldMk cId="4143191539" sldId="279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1:01.875" v="822" actId="478"/>
          <ac:spMkLst>
            <pc:docMk/>
            <pc:sldMk cId="4143191539" sldId="279"/>
            <ac:spMk id="11" creationId="{BCF3A44D-BF0F-4520-9679-704435A23D84}"/>
          </ac:spMkLst>
        </pc:spChg>
        <pc:picChg chg="add mod modCrop">
          <ac:chgData name="Adriano Borgatto" userId="e50a874dfa6d3f1a" providerId="LiveId" clId="{D4094BA1-7776-48CC-9FD5-8F283B35BD1E}" dt="2022-04-08T17:23:04.421" v="735" actId="1038"/>
          <ac:picMkLst>
            <pc:docMk/>
            <pc:sldMk cId="4143191539" sldId="279"/>
            <ac:picMk id="4" creationId="{D3E56245-F155-4588-82AD-FE1CF359FADC}"/>
          </ac:picMkLst>
        </pc:picChg>
      </pc:sldChg>
      <pc:sldChg chg="addSp delSp modSp add mod">
        <pc:chgData name="Adriano Borgatto" userId="e50a874dfa6d3f1a" providerId="LiveId" clId="{D4094BA1-7776-48CC-9FD5-8F283B35BD1E}" dt="2022-04-08T17:32:12.444" v="899" actId="1035"/>
        <pc:sldMkLst>
          <pc:docMk/>
          <pc:sldMk cId="120145914" sldId="280"/>
        </pc:sldMkLst>
        <pc:spChg chg="add mod">
          <ac:chgData name="Adriano Borgatto" userId="e50a874dfa6d3f1a" providerId="LiveId" clId="{D4094BA1-7776-48CC-9FD5-8F283B35BD1E}" dt="2022-04-08T17:31:58.196" v="852" actId="1035"/>
          <ac:spMkLst>
            <pc:docMk/>
            <pc:sldMk cId="120145914" sldId="280"/>
            <ac:spMk id="5" creationId="{8638817B-1D41-4C2F-9107-A48E1351E237}"/>
          </ac:spMkLst>
        </pc:spChg>
        <pc:spChg chg="add mod">
          <ac:chgData name="Adriano Borgatto" userId="e50a874dfa6d3f1a" providerId="LiveId" clId="{D4094BA1-7776-48CC-9FD5-8F283B35BD1E}" dt="2022-04-08T17:32:12.444" v="899" actId="1035"/>
          <ac:spMkLst>
            <pc:docMk/>
            <pc:sldMk cId="120145914" sldId="280"/>
            <ac:spMk id="6" creationId="{1E68C805-D806-42F3-899A-A0A2A8827772}"/>
          </ac:spMkLst>
        </pc:spChg>
        <pc:spChg chg="mod">
          <ac:chgData name="Adriano Borgatto" userId="e50a874dfa6d3f1a" providerId="LiveId" clId="{D4094BA1-7776-48CC-9FD5-8F283B35BD1E}" dt="2022-04-08T17:24:06.287" v="744" actId="20577"/>
          <ac:spMkLst>
            <pc:docMk/>
            <pc:sldMk cId="120145914" sldId="280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1:04.455" v="823" actId="478"/>
          <ac:spMkLst>
            <pc:docMk/>
            <pc:sldMk cId="120145914" sldId="280"/>
            <ac:spMk id="11" creationId="{BCF3A44D-BF0F-4520-9679-704435A23D84}"/>
          </ac:spMkLst>
        </pc:spChg>
        <pc:graphicFrameChg chg="add mod modGraphic">
          <ac:chgData name="Adriano Borgatto" userId="e50a874dfa6d3f1a" providerId="LiveId" clId="{D4094BA1-7776-48CC-9FD5-8F283B35BD1E}" dt="2022-04-08T17:32:06.178" v="876" actId="1035"/>
          <ac:graphicFrameMkLst>
            <pc:docMk/>
            <pc:sldMk cId="120145914" sldId="280"/>
            <ac:graphicFrameMk id="8" creationId="{322A8AC4-91DC-4DB7-B4BE-1F1EED11270A}"/>
          </ac:graphicFrameMkLst>
        </pc:graphicFrameChg>
      </pc:sldChg>
      <pc:sldChg chg="addSp delSp modSp add mod">
        <pc:chgData name="Adriano Borgatto" userId="e50a874dfa6d3f1a" providerId="LiveId" clId="{D4094BA1-7776-48CC-9FD5-8F283B35BD1E}" dt="2022-04-08T17:27:09.136" v="802" actId="20577"/>
        <pc:sldMkLst>
          <pc:docMk/>
          <pc:sldMk cId="1598819620" sldId="281"/>
        </pc:sldMkLst>
        <pc:spChg chg="mod">
          <ac:chgData name="Adriano Borgatto" userId="e50a874dfa6d3f1a" providerId="LiveId" clId="{D4094BA1-7776-48CC-9FD5-8F283B35BD1E}" dt="2022-04-08T17:27:09.136" v="802" actId="20577"/>
          <ac:spMkLst>
            <pc:docMk/>
            <pc:sldMk cId="1598819620" sldId="281"/>
            <ac:spMk id="7" creationId="{00000000-0000-0000-0000-000000000000}"/>
          </ac:spMkLst>
        </pc:spChg>
        <pc:spChg chg="del mod">
          <ac:chgData name="Adriano Borgatto" userId="e50a874dfa6d3f1a" providerId="LiveId" clId="{D4094BA1-7776-48CC-9FD5-8F283B35BD1E}" dt="2022-04-08T17:26:51.345" v="793" actId="478"/>
          <ac:spMkLst>
            <pc:docMk/>
            <pc:sldMk cId="1598819620" sldId="281"/>
            <ac:spMk id="11" creationId="{BCF3A44D-BF0F-4520-9679-704435A23D84}"/>
          </ac:spMkLst>
        </pc:spChg>
        <pc:graphicFrameChg chg="add mod">
          <ac:chgData name="Adriano Borgatto" userId="e50a874dfa6d3f1a" providerId="LiveId" clId="{D4094BA1-7776-48CC-9FD5-8F283B35BD1E}" dt="2022-04-08T17:26:37.161" v="791" actId="1076"/>
          <ac:graphicFrameMkLst>
            <pc:docMk/>
            <pc:sldMk cId="1598819620" sldId="281"/>
            <ac:graphicFrameMk id="4" creationId="{E407CE93-8519-4131-95BC-C87BB33357DC}"/>
          </ac:graphicFrameMkLst>
        </pc:graphicFrameChg>
      </pc:sldChg>
      <pc:sldChg chg="addSp delSp modSp add mod">
        <pc:chgData name="Adriano Borgatto" userId="e50a874dfa6d3f1a" providerId="LiveId" clId="{D4094BA1-7776-48CC-9FD5-8F283B35BD1E}" dt="2022-04-08T17:37:24.359" v="985" actId="20577"/>
        <pc:sldMkLst>
          <pc:docMk/>
          <pc:sldMk cId="1950104133" sldId="282"/>
        </pc:sldMkLst>
        <pc:spChg chg="add mod">
          <ac:chgData name="Adriano Borgatto" userId="e50a874dfa6d3f1a" providerId="LiveId" clId="{D4094BA1-7776-48CC-9FD5-8F283B35BD1E}" dt="2022-04-08T17:37:24.359" v="985" actId="20577"/>
          <ac:spMkLst>
            <pc:docMk/>
            <pc:sldMk cId="1950104133" sldId="282"/>
            <ac:spMk id="5" creationId="{4663761A-E1C1-42F9-87C1-BB1ED838C1DF}"/>
          </ac:spMkLst>
        </pc:spChg>
        <pc:spChg chg="mod">
          <ac:chgData name="Adriano Borgatto" userId="e50a874dfa6d3f1a" providerId="LiveId" clId="{D4094BA1-7776-48CC-9FD5-8F283B35BD1E}" dt="2022-04-08T17:30:13.878" v="810" actId="20577"/>
          <ac:spMkLst>
            <pc:docMk/>
            <pc:sldMk cId="1950104133" sldId="282"/>
            <ac:spMk id="7" creationId="{00000000-0000-0000-0000-000000000000}"/>
          </ac:spMkLst>
        </pc:spChg>
        <pc:spChg chg="del mod">
          <ac:chgData name="Adriano Borgatto" userId="e50a874dfa6d3f1a" providerId="LiveId" clId="{D4094BA1-7776-48CC-9FD5-8F283B35BD1E}" dt="2022-04-08T17:30:17.146" v="812" actId="478"/>
          <ac:spMkLst>
            <pc:docMk/>
            <pc:sldMk cId="1950104133" sldId="282"/>
            <ac:spMk id="11" creationId="{BCF3A44D-BF0F-4520-9679-704435A23D84}"/>
          </ac:spMkLst>
        </pc:spChg>
      </pc:sldChg>
      <pc:sldChg chg="addSp delSp modSp add mod">
        <pc:chgData name="Adriano Borgatto" userId="e50a874dfa6d3f1a" providerId="LiveId" clId="{D4094BA1-7776-48CC-9FD5-8F283B35BD1E}" dt="2022-04-08T17:55:21.741" v="1306" actId="14100"/>
        <pc:sldMkLst>
          <pc:docMk/>
          <pc:sldMk cId="802637149" sldId="283"/>
        </pc:sldMkLst>
        <pc:spChg chg="add mod">
          <ac:chgData name="Adriano Borgatto" userId="e50a874dfa6d3f1a" providerId="LiveId" clId="{D4094BA1-7776-48CC-9FD5-8F283B35BD1E}" dt="2022-04-08T17:55:06.202" v="1295" actId="20577"/>
          <ac:spMkLst>
            <pc:docMk/>
            <pc:sldMk cId="802637149" sldId="283"/>
            <ac:spMk id="6" creationId="{9432E59A-E135-460A-85F6-B256FFC9E23D}"/>
          </ac:spMkLst>
        </pc:spChg>
        <pc:spChg chg="mod">
          <ac:chgData name="Adriano Borgatto" userId="e50a874dfa6d3f1a" providerId="LiveId" clId="{D4094BA1-7776-48CC-9FD5-8F283B35BD1E}" dt="2022-04-08T17:34:36.840" v="916" actId="20577"/>
          <ac:spMkLst>
            <pc:docMk/>
            <pc:sldMk cId="802637149" sldId="283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20.351" v="813" actId="478"/>
          <ac:spMkLst>
            <pc:docMk/>
            <pc:sldMk cId="802637149" sldId="283"/>
            <ac:spMk id="11" creationId="{BCF3A44D-BF0F-4520-9679-704435A23D84}"/>
          </ac:spMkLst>
        </pc:spChg>
        <pc:graphicFrameChg chg="add mod">
          <ac:chgData name="Adriano Borgatto" userId="e50a874dfa6d3f1a" providerId="LiveId" clId="{D4094BA1-7776-48CC-9FD5-8F283B35BD1E}" dt="2022-04-08T17:55:10.931" v="1299" actId="1036"/>
          <ac:graphicFrameMkLst>
            <pc:docMk/>
            <pc:sldMk cId="802637149" sldId="283"/>
            <ac:graphicFrameMk id="8" creationId="{4AE18528-8673-4923-AA32-978F07FE7CAE}"/>
          </ac:graphicFrameMkLst>
        </pc:graphicFrameChg>
        <pc:picChg chg="add mod modCrop">
          <ac:chgData name="Adriano Borgatto" userId="e50a874dfa6d3f1a" providerId="LiveId" clId="{D4094BA1-7776-48CC-9FD5-8F283B35BD1E}" dt="2022-04-08T17:55:21.741" v="1306" actId="14100"/>
          <ac:picMkLst>
            <pc:docMk/>
            <pc:sldMk cId="802637149" sldId="283"/>
            <ac:picMk id="3" creationId="{1F5B248D-F42E-4357-A199-EF29AE12C4E9}"/>
          </ac:picMkLst>
        </pc:picChg>
      </pc:sldChg>
      <pc:sldChg chg="addSp delSp modSp add mod">
        <pc:chgData name="Adriano Borgatto" userId="e50a874dfa6d3f1a" providerId="LiveId" clId="{D4094BA1-7776-48CC-9FD5-8F283B35BD1E}" dt="2022-04-08T17:38:17.286" v="1017" actId="20577"/>
        <pc:sldMkLst>
          <pc:docMk/>
          <pc:sldMk cId="3810926867" sldId="284"/>
        </pc:sldMkLst>
        <pc:spChg chg="mod">
          <ac:chgData name="Adriano Borgatto" userId="e50a874dfa6d3f1a" providerId="LiveId" clId="{D4094BA1-7776-48CC-9FD5-8F283B35BD1E}" dt="2022-04-08T17:38:17.286" v="1017" actId="20577"/>
          <ac:spMkLst>
            <pc:docMk/>
            <pc:sldMk cId="3810926867" sldId="284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23.111" v="814" actId="478"/>
          <ac:spMkLst>
            <pc:docMk/>
            <pc:sldMk cId="3810926867" sldId="284"/>
            <ac:spMk id="11" creationId="{BCF3A44D-BF0F-4520-9679-704435A23D84}"/>
          </ac:spMkLst>
        </pc:spChg>
        <pc:picChg chg="add mod modCrop">
          <ac:chgData name="Adriano Borgatto" userId="e50a874dfa6d3f1a" providerId="LiveId" clId="{D4094BA1-7776-48CC-9FD5-8F283B35BD1E}" dt="2022-04-08T17:38:03.065" v="1007" actId="14100"/>
          <ac:picMkLst>
            <pc:docMk/>
            <pc:sldMk cId="3810926867" sldId="284"/>
            <ac:picMk id="3" creationId="{5025C64D-FCB4-4FF7-91F8-C79C45DC14F1}"/>
          </ac:picMkLst>
        </pc:picChg>
      </pc:sldChg>
      <pc:sldChg chg="addSp delSp modSp add mod">
        <pc:chgData name="Adriano Borgatto" userId="e50a874dfa6d3f1a" providerId="LiveId" clId="{D4094BA1-7776-48CC-9FD5-8F283B35BD1E}" dt="2022-04-08T17:51:47.204" v="1227" actId="113"/>
        <pc:sldMkLst>
          <pc:docMk/>
          <pc:sldMk cId="2687751203" sldId="285"/>
        </pc:sldMkLst>
        <pc:spChg chg="add mod">
          <ac:chgData name="Adriano Borgatto" userId="e50a874dfa6d3f1a" providerId="LiveId" clId="{D4094BA1-7776-48CC-9FD5-8F283B35BD1E}" dt="2022-04-08T17:42:40.543" v="1127" actId="20577"/>
          <ac:spMkLst>
            <pc:docMk/>
            <pc:sldMk cId="2687751203" sldId="285"/>
            <ac:spMk id="4" creationId="{2344C940-E122-408D-AA6B-2D3C2C4C0355}"/>
          </ac:spMkLst>
        </pc:spChg>
        <pc:spChg chg="add mod">
          <ac:chgData name="Adriano Borgatto" userId="e50a874dfa6d3f1a" providerId="LiveId" clId="{D4094BA1-7776-48CC-9FD5-8F283B35BD1E}" dt="2022-04-08T17:48:33.861" v="1180" actId="1035"/>
          <ac:spMkLst>
            <pc:docMk/>
            <pc:sldMk cId="2687751203" sldId="285"/>
            <ac:spMk id="6" creationId="{4DB58FE6-4E1D-4404-91B1-CFFA5FDF1D4F}"/>
          </ac:spMkLst>
        </pc:spChg>
        <pc:spChg chg="mod">
          <ac:chgData name="Adriano Borgatto" userId="e50a874dfa6d3f1a" providerId="LiveId" clId="{D4094BA1-7776-48CC-9FD5-8F283B35BD1E}" dt="2022-04-08T17:51:47.204" v="1227" actId="113"/>
          <ac:spMkLst>
            <pc:docMk/>
            <pc:sldMk cId="2687751203" sldId="285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26.247" v="815" actId="478"/>
          <ac:spMkLst>
            <pc:docMk/>
            <pc:sldMk cId="2687751203" sldId="285"/>
            <ac:spMk id="11" creationId="{BCF3A44D-BF0F-4520-9679-704435A23D84}"/>
          </ac:spMkLst>
        </pc:spChg>
      </pc:sldChg>
      <pc:sldChg chg="addSp delSp modSp add mod">
        <pc:chgData name="Adriano Borgatto" userId="e50a874dfa6d3f1a" providerId="LiveId" clId="{D4094BA1-7776-48CC-9FD5-8F283B35BD1E}" dt="2022-04-08T17:51:29.700" v="1213" actId="20577"/>
        <pc:sldMkLst>
          <pc:docMk/>
          <pc:sldMk cId="1700320743" sldId="286"/>
        </pc:sldMkLst>
        <pc:spChg chg="mod">
          <ac:chgData name="Adriano Borgatto" userId="e50a874dfa6d3f1a" providerId="LiveId" clId="{D4094BA1-7776-48CC-9FD5-8F283B35BD1E}" dt="2022-04-08T17:51:29.700" v="1213" actId="20577"/>
          <ac:spMkLst>
            <pc:docMk/>
            <pc:sldMk cId="1700320743" sldId="286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29.306" v="816" actId="478"/>
          <ac:spMkLst>
            <pc:docMk/>
            <pc:sldMk cId="1700320743" sldId="286"/>
            <ac:spMk id="11" creationId="{BCF3A44D-BF0F-4520-9679-704435A23D84}"/>
          </ac:spMkLst>
        </pc:spChg>
        <pc:picChg chg="add mod modCrop">
          <ac:chgData name="Adriano Borgatto" userId="e50a874dfa6d3f1a" providerId="LiveId" clId="{D4094BA1-7776-48CC-9FD5-8F283B35BD1E}" dt="2022-04-08T17:50:31.358" v="1203" actId="1038"/>
          <ac:picMkLst>
            <pc:docMk/>
            <pc:sldMk cId="1700320743" sldId="286"/>
            <ac:picMk id="3" creationId="{69CF04FF-748D-4946-8248-BFC6271B152F}"/>
          </ac:picMkLst>
        </pc:picChg>
        <pc:picChg chg="add mod modCrop">
          <ac:chgData name="Adriano Borgatto" userId="e50a874dfa6d3f1a" providerId="LiveId" clId="{D4094BA1-7776-48CC-9FD5-8F283B35BD1E}" dt="2022-04-08T17:50:20.132" v="1198" actId="208"/>
          <ac:picMkLst>
            <pc:docMk/>
            <pc:sldMk cId="1700320743" sldId="286"/>
            <ac:picMk id="5" creationId="{61DA1248-1701-4B9E-969C-E0825F904CD1}"/>
          </ac:picMkLst>
        </pc:picChg>
      </pc:sldChg>
      <pc:sldChg chg="delSp add">
        <pc:chgData name="Adriano Borgatto" userId="e50a874dfa6d3f1a" providerId="LiveId" clId="{D4094BA1-7776-48CC-9FD5-8F283B35BD1E}" dt="2022-04-08T17:30:43.502" v="819" actId="478"/>
        <pc:sldMkLst>
          <pc:docMk/>
          <pc:sldMk cId="2581699589" sldId="287"/>
        </pc:sldMkLst>
        <pc:spChg chg="del">
          <ac:chgData name="Adriano Borgatto" userId="e50a874dfa6d3f1a" providerId="LiveId" clId="{D4094BA1-7776-48CC-9FD5-8F283B35BD1E}" dt="2022-04-08T17:30:43.502" v="819" actId="478"/>
          <ac:spMkLst>
            <pc:docMk/>
            <pc:sldMk cId="2581699589" sldId="287"/>
            <ac:spMk id="11" creationId="{BCF3A44D-BF0F-4520-9679-704435A23D84}"/>
          </ac:spMkLst>
        </pc:spChg>
      </pc:sldChg>
    </pc:docChg>
  </pc:docChgLst>
  <pc:docChgLst>
    <pc:chgData name="Adriano Borgatto" userId="e50a874dfa6d3f1a" providerId="LiveId" clId="{9133AC44-9496-4E83-A525-6B751EB2E002}"/>
    <pc:docChg chg="custSel addSld delSld modSld">
      <pc:chgData name="Adriano Borgatto" userId="e50a874dfa6d3f1a" providerId="LiveId" clId="{9133AC44-9496-4E83-A525-6B751EB2E002}" dt="2022-04-05T13:18:05.260" v="1193" actId="6549"/>
      <pc:docMkLst>
        <pc:docMk/>
      </pc:docMkLst>
      <pc:sldChg chg="modSp mod">
        <pc:chgData name="Adriano Borgatto" userId="e50a874dfa6d3f1a" providerId="LiveId" clId="{9133AC44-9496-4E83-A525-6B751EB2E002}" dt="2022-04-05T13:02:33.793" v="36" actId="20577"/>
        <pc:sldMkLst>
          <pc:docMk/>
          <pc:sldMk cId="0" sldId="256"/>
        </pc:sldMkLst>
        <pc:spChg chg="mod">
          <ac:chgData name="Adriano Borgatto" userId="e50a874dfa6d3f1a" providerId="LiveId" clId="{9133AC44-9496-4E83-A525-6B751EB2E002}" dt="2022-04-05T13:02:33.793" v="3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0" sldId="258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97426403" sldId="259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1802714433" sldId="261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06920721" sldId="262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58561624" sldId="263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974571722" sldId="270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86078432" sldId="271"/>
        </pc:sldMkLst>
      </pc:sldChg>
      <pc:sldChg chg="addSp modSp mod">
        <pc:chgData name="Adriano Borgatto" userId="e50a874dfa6d3f1a" providerId="LiveId" clId="{9133AC44-9496-4E83-A525-6B751EB2E002}" dt="2022-04-05T13:11:40.773" v="540" actId="207"/>
        <pc:sldMkLst>
          <pc:docMk/>
          <pc:sldMk cId="3945532463" sldId="272"/>
        </pc:sldMkLst>
        <pc:spChg chg="mod">
          <ac:chgData name="Adriano Borgatto" userId="e50a874dfa6d3f1a" providerId="LiveId" clId="{9133AC44-9496-4E83-A525-6B751EB2E002}" dt="2022-04-05T13:11:40.773" v="540" actId="207"/>
          <ac:spMkLst>
            <pc:docMk/>
            <pc:sldMk cId="3945532463" sldId="272"/>
            <ac:spMk id="5" creationId="{C5C2DCA8-0086-41CB-A9B2-56846A1049BF}"/>
          </ac:spMkLst>
        </pc:spChg>
        <pc:graphicFrameChg chg="add mod modGraphic">
          <ac:chgData name="Adriano Borgatto" userId="e50a874dfa6d3f1a" providerId="LiveId" clId="{9133AC44-9496-4E83-A525-6B751EB2E002}" dt="2022-04-05T13:10:15.175" v="538" actId="1076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Sp modSp add mod">
        <pc:chgData name="Adriano Borgatto" userId="e50a874dfa6d3f1a" providerId="LiveId" clId="{9133AC44-9496-4E83-A525-6B751EB2E002}" dt="2022-04-05T13:18:05.260" v="1193" actId="6549"/>
        <pc:sldMkLst>
          <pc:docMk/>
          <pc:sldMk cId="905316025" sldId="273"/>
        </pc:sldMkLst>
        <pc:spChg chg="mod">
          <ac:chgData name="Adriano Borgatto" userId="e50a874dfa6d3f1a" providerId="LiveId" clId="{9133AC44-9496-4E83-A525-6B751EB2E002}" dt="2022-04-05T13:17:32.497" v="1192" actId="14100"/>
          <ac:spMkLst>
            <pc:docMk/>
            <pc:sldMk cId="905316025" sldId="273"/>
            <ac:spMk id="5" creationId="{C5C2DCA8-0086-41CB-A9B2-56846A1049BF}"/>
          </ac:spMkLst>
        </pc:spChg>
        <pc:spChg chg="mod">
          <ac:chgData name="Adriano Borgatto" userId="e50a874dfa6d3f1a" providerId="LiveId" clId="{9133AC44-9496-4E83-A525-6B751EB2E002}" dt="2022-04-05T13:18:05.260" v="1193" actId="6549"/>
          <ac:spMkLst>
            <pc:docMk/>
            <pc:sldMk cId="905316025" sldId="273"/>
            <ac:spMk id="7" creationId="{00000000-0000-0000-0000-000000000000}"/>
          </ac:spMkLst>
        </pc:spChg>
        <pc:graphicFrameChg chg="del">
          <ac:chgData name="Adriano Borgatto" userId="e50a874dfa6d3f1a" providerId="LiveId" clId="{9133AC44-9496-4E83-A525-6B751EB2E002}" dt="2022-04-05T13:11:48.999" v="542" actId="478"/>
          <ac:graphicFrameMkLst>
            <pc:docMk/>
            <pc:sldMk cId="905316025" sldId="273"/>
            <ac:graphicFrameMk id="2" creationId="{13A60E7E-E70F-4154-A3CF-D10A8E920DFC}"/>
          </ac:graphicFrameMkLst>
        </pc:graphicFrameChg>
      </pc:sldChg>
    </pc:docChg>
  </pc:docChgLst>
  <pc:docChgLst>
    <pc:chgData name="Adriano Borgatto" userId="e50a874dfa6d3f1a" providerId="LiveId" clId="{2C2E0C95-7D27-4DC4-82C8-75626F760B93}"/>
    <pc:docChg chg="undo custSel addSld delSld modSld sldOrd">
      <pc:chgData name="Adriano Borgatto" userId="e50a874dfa6d3f1a" providerId="LiveId" clId="{2C2E0C95-7D27-4DC4-82C8-75626F760B93}" dt="2022-04-05T12:40:15.387" v="956" actId="14100"/>
      <pc:docMkLst>
        <pc:docMk/>
      </pc:docMkLst>
      <pc:sldChg chg="modSp mod">
        <pc:chgData name="Adriano Borgatto" userId="e50a874dfa6d3f1a" providerId="LiveId" clId="{2C2E0C95-7D27-4DC4-82C8-75626F760B93}" dt="2022-04-05T12:01:53.091" v="18" actId="20577"/>
        <pc:sldMkLst>
          <pc:docMk/>
          <pc:sldMk cId="0" sldId="256"/>
        </pc:sldMkLst>
        <pc:spChg chg="mod">
          <ac:chgData name="Adriano Borgatto" userId="e50a874dfa6d3f1a" providerId="LiveId" clId="{2C2E0C95-7D27-4DC4-82C8-75626F760B93}" dt="2022-04-05T12:01:53.091" v="1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 ord">
        <pc:chgData name="Adriano Borgatto" userId="e50a874dfa6d3f1a" providerId="LiveId" clId="{2C2E0C95-7D27-4DC4-82C8-75626F760B93}" dt="2022-04-05T12:06:03.838" v="123" actId="1037"/>
        <pc:sldMkLst>
          <pc:docMk/>
          <pc:sldMk cId="0" sldId="258"/>
        </pc:sldMkLst>
        <pc:spChg chg="del">
          <ac:chgData name="Adriano Borgatto" userId="e50a874dfa6d3f1a" providerId="LiveId" clId="{2C2E0C95-7D27-4DC4-82C8-75626F760B93}" dt="2022-04-05T12:02:14.856" v="52" actId="478"/>
          <ac:spMkLst>
            <pc:docMk/>
            <pc:sldMk cId="0" sldId="258"/>
            <ac:spMk id="4" creationId="{96109811-C1E1-4509-ABFB-0B013610E298}"/>
          </ac:spMkLst>
        </pc:spChg>
        <pc:spChg chg="add del mod">
          <ac:chgData name="Adriano Borgatto" userId="e50a874dfa6d3f1a" providerId="LiveId" clId="{2C2E0C95-7D27-4DC4-82C8-75626F760B93}" dt="2022-04-05T12:04:31.040" v="76" actId="478"/>
          <ac:spMkLst>
            <pc:docMk/>
            <pc:sldMk cId="0" sldId="258"/>
            <ac:spMk id="5" creationId="{3793BB48-D297-4718-B307-957B07833C45}"/>
          </ac:spMkLst>
        </pc:spChg>
        <pc:spChg chg="mod">
          <ac:chgData name="Adriano Borgatto" userId="e50a874dfa6d3f1a" providerId="LiveId" clId="{2C2E0C95-7D27-4DC4-82C8-75626F760B93}" dt="2022-04-05T12:02:10.027" v="51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Adriano Borgatto" userId="e50a874dfa6d3f1a" providerId="LiveId" clId="{2C2E0C95-7D27-4DC4-82C8-75626F760B93}" dt="2022-04-05T12:04:44.325" v="78"/>
          <ac:spMkLst>
            <pc:docMk/>
            <pc:sldMk cId="0" sldId="258"/>
            <ac:spMk id="8" creationId="{2B34AD17-43F6-4E33-9A42-2C66E071C066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0" creationId="{EFE84DE6-0828-4DB1-98A1-37B2614389E0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2" creationId="{04F114A2-24E8-4030-84F6-D424A94A1088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4" creationId="{861AFBE1-83DA-4B2F-A333-3635768A5641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5" creationId="{9E0D2191-EC17-4F97-86B2-174A24ADB527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7" creationId="{8AF00DF9-2A13-45FF-9E7E-BC5CFA656892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8" creationId="{2EA75F8F-7878-4BC2-B253-BF4C7D17F493}"/>
          </ac:spMkLst>
        </pc:spChg>
        <pc:spChg chg="add del mod">
          <ac:chgData name="Adriano Borgatto" userId="e50a874dfa6d3f1a" providerId="LiveId" clId="{2C2E0C95-7D27-4DC4-82C8-75626F760B93}" dt="2022-04-05T12:05:51.616" v="99" actId="478"/>
          <ac:spMkLst>
            <pc:docMk/>
            <pc:sldMk cId="0" sldId="258"/>
            <ac:spMk id="20" creationId="{952E5D1F-ED00-4D3D-AC92-32192870774A}"/>
          </ac:spMkLst>
        </pc:spChg>
        <pc:spChg chg="add del mod">
          <ac:chgData name="Adriano Borgatto" userId="e50a874dfa6d3f1a" providerId="LiveId" clId="{2C2E0C95-7D27-4DC4-82C8-75626F760B93}" dt="2022-04-05T12:06:03.838" v="123" actId="1037"/>
          <ac:spMkLst>
            <pc:docMk/>
            <pc:sldMk cId="0" sldId="258"/>
            <ac:spMk id="22" creationId="{986F537F-C3BC-4082-B75E-24A85B7F7578}"/>
          </ac:spMkLst>
        </pc:spChg>
        <pc:graphicFrameChg chg="add del mod">
          <ac:chgData name="Adriano Borgatto" userId="e50a874dfa6d3f1a" providerId="LiveId" clId="{2C2E0C95-7D27-4DC4-82C8-75626F760B93}" dt="2022-04-05T12:04:44.325" v="78"/>
          <ac:graphicFrameMkLst>
            <pc:docMk/>
            <pc:sldMk cId="0" sldId="258"/>
            <ac:graphicFrameMk id="6" creationId="{755A53F0-9216-4915-B9FA-4F46A0F6BD03}"/>
          </ac:graphicFrameMkLst>
        </pc:graphicFrameChg>
        <pc:graphicFrameChg chg="add del mod">
          <ac:chgData name="Adriano Borgatto" userId="e50a874dfa6d3f1a" providerId="LiveId" clId="{2C2E0C95-7D27-4DC4-82C8-75626F760B93}" dt="2022-04-05T12:05:33.348" v="96" actId="478"/>
          <ac:graphicFrameMkLst>
            <pc:docMk/>
            <pc:sldMk cId="0" sldId="258"/>
            <ac:graphicFrameMk id="9" creationId="{AB9C9F6A-7F30-4EC2-9D5B-1F17EEAE9CAA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1" creationId="{406CF62C-47B9-44A2-ABD6-E58006E8D130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3" creationId="{B9EC9CED-E7DB-45AC-9F89-5069A2FF149F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6" creationId="{35CCEBDD-8E5E-4BF2-A5E4-92BED240BB82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9" creationId="{E1A088D7-2B61-4AC0-8541-A982A1FA7766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21" creationId="{0CADCFC4-7B9A-48FF-951C-51EBF3D951E7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3" creationId="{A87DE4EC-1992-45BF-BFA9-69BF9208D88B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4" creationId="{9D196FBF-1ADD-4F66-88AF-CE6C4F0BFEF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5" creationId="{CD07D542-37E3-41DE-92EA-BDFA79D9C956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6" creationId="{2844941A-35E7-4306-BE74-27D4282BDF3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7" creationId="{1506426A-1EEC-4F3D-A6C6-B0FCA005F7B5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8" creationId="{847DC017-DF06-4758-AAD2-BE582E655AB4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9" creationId="{8014B0F1-9772-4002-BF56-8EAE4FA3414D}"/>
          </ac:graphicFrameMkLst>
        </pc:graphicFrameChg>
      </pc:sldChg>
      <pc:sldChg chg="addSp delSp modSp mod">
        <pc:chgData name="Adriano Borgatto" userId="e50a874dfa6d3f1a" providerId="LiveId" clId="{2C2E0C95-7D27-4DC4-82C8-75626F760B93}" dt="2022-04-05T12:08:05.735" v="214" actId="1035"/>
        <pc:sldMkLst>
          <pc:docMk/>
          <pc:sldMk cId="3697426403" sldId="259"/>
        </pc:sldMkLst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C2E0C95-7D27-4DC4-82C8-75626F760B93}" dt="2022-04-05T12:07:48.950" v="204" actId="114"/>
          <ac:spMkLst>
            <pc:docMk/>
            <pc:sldMk cId="3697426403" sldId="259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20" creationId="{B1D271B3-4499-4619-9DA8-B500DAC6409B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2" creationId="{5AF86BDB-D8C8-4700-BF90-5BCAC538F011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3" creationId="{255F8AAA-BDAB-4258-B649-B6CC5C7276E0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4" creationId="{A93CFEE9-D35D-4904-AA43-CFE0705C2835}"/>
          </ac:spMkLst>
        </pc:spChg>
        <pc:grpChg chg="del">
          <ac:chgData name="Adriano Borgatto" userId="e50a874dfa6d3f1a" providerId="LiveId" clId="{2C2E0C95-7D27-4DC4-82C8-75626F760B93}" dt="2022-04-05T12:07:30.218" v="173" actId="478"/>
          <ac:grpSpMkLst>
            <pc:docMk/>
            <pc:sldMk cId="3697426403" sldId="259"/>
            <ac:grpSpMk id="4" creationId="{C8BE6B2E-AD30-409F-A822-697B19074BEF}"/>
          </ac:grpSpMkLst>
        </pc:grpChg>
        <pc:graphicFrameChg chg="add mod">
          <ac:chgData name="Adriano Borgatto" userId="e50a874dfa6d3f1a" providerId="LiveId" clId="{2C2E0C95-7D27-4DC4-82C8-75626F760B93}" dt="2022-04-05T12:08:05.735" v="214" actId="1035"/>
          <ac:graphicFrameMkLst>
            <pc:docMk/>
            <pc:sldMk cId="3697426403" sldId="259"/>
            <ac:graphicFrameMk id="21" creationId="{65F69ABA-025D-4FCB-8AB8-F188ED4374D3}"/>
          </ac:graphicFrameMkLst>
        </pc:graphicFrameChg>
      </pc:sldChg>
      <pc:sldChg chg="del">
        <pc:chgData name="Adriano Borgatto" userId="e50a874dfa6d3f1a" providerId="LiveId" clId="{2C2E0C95-7D27-4DC4-82C8-75626F760B93}" dt="2022-04-05T12:08:34.594" v="215" actId="47"/>
        <pc:sldMkLst>
          <pc:docMk/>
          <pc:sldMk cId="608067873" sldId="260"/>
        </pc:sldMkLst>
      </pc:sldChg>
      <pc:sldChg chg="addSp delSp modSp mod">
        <pc:chgData name="Adriano Borgatto" userId="e50a874dfa6d3f1a" providerId="LiveId" clId="{2C2E0C95-7D27-4DC4-82C8-75626F760B93}" dt="2022-04-05T12:14:21.223" v="415" actId="14100"/>
        <pc:sldMkLst>
          <pc:docMk/>
          <pc:sldMk cId="3606920721" sldId="262"/>
        </pc:sldMkLst>
        <pc:spChg chg="del">
          <ac:chgData name="Adriano Borgatto" userId="e50a874dfa6d3f1a" providerId="LiveId" clId="{2C2E0C95-7D27-4DC4-82C8-75626F760B93}" dt="2022-04-05T12:09:15.980" v="216" actId="478"/>
          <ac:spMkLst>
            <pc:docMk/>
            <pc:sldMk cId="3606920721" sldId="262"/>
            <ac:spMk id="3" creationId="{38F3C0F5-AD0B-4BF8-AFD3-EEDD2530B249}"/>
          </ac:spMkLst>
        </pc:spChg>
        <pc:spChg chg="mod">
          <ac:chgData name="Adriano Borgatto" userId="e50a874dfa6d3f1a" providerId="LiveId" clId="{2C2E0C95-7D27-4DC4-82C8-75626F760B93}" dt="2022-04-05T12:13:40.564" v="399" actId="20577"/>
          <ac:spMkLst>
            <pc:docMk/>
            <pc:sldMk cId="3606920721" sldId="262"/>
            <ac:spMk id="5" creationId="{705B536A-3AE5-485C-B51A-D3895D648712}"/>
          </ac:spMkLst>
        </pc:spChg>
        <pc:spChg chg="add mod">
          <ac:chgData name="Adriano Borgatto" userId="e50a874dfa6d3f1a" providerId="LiveId" clId="{2C2E0C95-7D27-4DC4-82C8-75626F760B93}" dt="2022-04-05T12:11:51.324" v="379" actId="20577"/>
          <ac:spMkLst>
            <pc:docMk/>
            <pc:sldMk cId="3606920721" sldId="262"/>
            <ac:spMk id="6" creationId="{8A4D8BF9-1900-410F-9360-2AE3C4982BED}"/>
          </ac:spMkLst>
        </pc:spChg>
        <pc:spChg chg="mod">
          <ac:chgData name="Adriano Borgatto" userId="e50a874dfa6d3f1a" providerId="LiveId" clId="{2C2E0C95-7D27-4DC4-82C8-75626F760B93}" dt="2022-04-05T12:09:56.100" v="244" actId="20577"/>
          <ac:spMkLst>
            <pc:docMk/>
            <pc:sldMk cId="3606920721" sldId="262"/>
            <ac:spMk id="7" creationId="{00000000-0000-0000-0000-000000000000}"/>
          </ac:spMkLst>
        </pc:spChg>
        <pc:picChg chg="add del mod modCrop">
          <ac:chgData name="Adriano Borgatto" userId="e50a874dfa6d3f1a" providerId="LiveId" clId="{2C2E0C95-7D27-4DC4-82C8-75626F760B93}" dt="2022-04-05T12:13:28.447" v="398" actId="478"/>
          <ac:picMkLst>
            <pc:docMk/>
            <pc:sldMk cId="3606920721" sldId="262"/>
            <ac:picMk id="4" creationId="{826FE0C5-F9C1-40C7-AEE1-160C56F7F3DF}"/>
          </ac:picMkLst>
        </pc:picChg>
        <pc:picChg chg="add mod modCrop">
          <ac:chgData name="Adriano Borgatto" userId="e50a874dfa6d3f1a" providerId="LiveId" clId="{2C2E0C95-7D27-4DC4-82C8-75626F760B93}" dt="2022-04-05T12:14:21.223" v="415" actId="14100"/>
          <ac:picMkLst>
            <pc:docMk/>
            <pc:sldMk cId="3606920721" sldId="262"/>
            <ac:picMk id="9" creationId="{4BE3363A-4405-4BF2-BD6E-2FB551C0A308}"/>
          </ac:picMkLst>
        </pc:picChg>
      </pc:sldChg>
      <pc:sldChg chg="addSp delSp modSp mod">
        <pc:chgData name="Adriano Borgatto" userId="e50a874dfa6d3f1a" providerId="LiveId" clId="{2C2E0C95-7D27-4DC4-82C8-75626F760B93}" dt="2022-04-05T12:39:17.670" v="939" actId="572"/>
        <pc:sldMkLst>
          <pc:docMk/>
          <pc:sldMk cId="3258561624" sldId="263"/>
        </pc:sldMkLst>
        <pc:spChg chg="del">
          <ac:chgData name="Adriano Borgatto" userId="e50a874dfa6d3f1a" providerId="LiveId" clId="{2C2E0C95-7D27-4DC4-82C8-75626F760B93}" dt="2022-04-05T12:14:47.542" v="423" actId="478"/>
          <ac:spMkLst>
            <pc:docMk/>
            <pc:sldMk cId="3258561624" sldId="263"/>
            <ac:spMk id="3" creationId="{BFCE422F-E9A4-46B8-8B22-B4B0DA15E089}"/>
          </ac:spMkLst>
        </pc:spChg>
        <pc:spChg chg="add mod">
          <ac:chgData name="Adriano Borgatto" userId="e50a874dfa6d3f1a" providerId="LiveId" clId="{2C2E0C95-7D27-4DC4-82C8-75626F760B93}" dt="2022-04-05T12:37:28.905" v="927" actId="255"/>
          <ac:spMkLst>
            <pc:docMk/>
            <pc:sldMk cId="3258561624" sldId="263"/>
            <ac:spMk id="5" creationId="{C5C2DCA8-0086-41CB-A9B2-56846A1049BF}"/>
          </ac:spMkLst>
        </pc:spChg>
        <pc:spChg chg="add del mod">
          <ac:chgData name="Adriano Borgatto" userId="e50a874dfa6d3f1a" providerId="LiveId" clId="{2C2E0C95-7D27-4DC4-82C8-75626F760B93}" dt="2022-04-05T12:21:43.075" v="723" actId="478"/>
          <ac:spMkLst>
            <pc:docMk/>
            <pc:sldMk cId="3258561624" sldId="263"/>
            <ac:spMk id="6" creationId="{4EF93748-5D23-4811-A5D6-9838CC3D0F55}"/>
          </ac:spMkLst>
        </pc:spChg>
        <pc:spChg chg="mod">
          <ac:chgData name="Adriano Borgatto" userId="e50a874dfa6d3f1a" providerId="LiveId" clId="{2C2E0C95-7D27-4DC4-82C8-75626F760B93}" dt="2022-04-05T12:14:42.824" v="422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del mod modGraphic">
          <ac:chgData name="Adriano Borgatto" userId="e50a874dfa6d3f1a" providerId="LiveId" clId="{2C2E0C95-7D27-4DC4-82C8-75626F760B93}" dt="2022-04-05T12:39:17.670" v="939" actId="572"/>
          <ac:graphicFrameMkLst>
            <pc:docMk/>
            <pc:sldMk cId="3258561624" sldId="263"/>
            <ac:graphicFrameMk id="2" creationId="{A2F935C8-67DA-4492-AA8D-6C8161DC8745}"/>
          </ac:graphicFrameMkLst>
        </pc:graphicFrameChg>
        <pc:graphicFrameChg chg="del">
          <ac:chgData name="Adriano Borgatto" userId="e50a874dfa6d3f1a" providerId="LiveId" clId="{2C2E0C95-7D27-4DC4-82C8-75626F760B93}" dt="2022-04-05T12:14:47.542" v="423" actId="478"/>
          <ac:graphicFrameMkLst>
            <pc:docMk/>
            <pc:sldMk cId="3258561624" sldId="263"/>
            <ac:graphicFrameMk id="4" creationId="{C7B8886B-78F3-4F87-AEE2-48E01574874F}"/>
          </ac:graphicFrameMkLst>
        </pc:graphicFrameChg>
        <pc:graphicFrameChg chg="add del mod">
          <ac:chgData name="Adriano Borgatto" userId="e50a874dfa6d3f1a" providerId="LiveId" clId="{2C2E0C95-7D27-4DC4-82C8-75626F760B93}" dt="2022-04-05T12:38:12.021" v="935"/>
          <ac:graphicFrameMkLst>
            <pc:docMk/>
            <pc:sldMk cId="3258561624" sldId="263"/>
            <ac:graphicFrameMk id="8" creationId="{EEB3D553-8C8C-4E8A-B4B9-561BCA1527FF}"/>
          </ac:graphicFrameMkLst>
        </pc:graphicFrameChg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411557354" sldId="264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261958913" sldId="265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092716401" sldId="266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510413036" sldId="267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85798788" sldId="268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3845031216" sldId="269"/>
        </pc:sldMkLst>
      </pc:sldChg>
      <pc:sldChg chg="add">
        <pc:chgData name="Adriano Borgatto" userId="e50a874dfa6d3f1a" providerId="LiveId" clId="{2C2E0C95-7D27-4DC4-82C8-75626F760B93}" dt="2022-04-05T12:04:26.461" v="75" actId="2890"/>
        <pc:sldMkLst>
          <pc:docMk/>
          <pc:sldMk cId="974571722" sldId="270"/>
        </pc:sldMkLst>
      </pc:sldChg>
      <pc:sldChg chg="addSp delSp modSp add mod">
        <pc:chgData name="Adriano Borgatto" userId="e50a874dfa6d3f1a" providerId="LiveId" clId="{2C2E0C95-7D27-4DC4-82C8-75626F760B93}" dt="2022-04-05T12:07:08.510" v="172" actId="1035"/>
        <pc:sldMkLst>
          <pc:docMk/>
          <pc:sldMk cId="3286078432" sldId="271"/>
        </pc:sldMkLst>
        <pc:spChg chg="mod">
          <ac:chgData name="Adriano Borgatto" userId="e50a874dfa6d3f1a" providerId="LiveId" clId="{2C2E0C95-7D27-4DC4-82C8-75626F760B93}" dt="2022-04-05T12:06:57.412" v="161" actId="20577"/>
          <ac:spMkLst>
            <pc:docMk/>
            <pc:sldMk cId="3286078432" sldId="271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0" creationId="{EFE84DE6-0828-4DB1-98A1-37B2614389E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2" creationId="{04F114A2-24E8-4030-84F6-D424A94A1088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4" creationId="{861AFBE1-83DA-4B2F-A333-3635768A5641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5" creationId="{9E0D2191-EC17-4F97-86B2-174A24ADB527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7" creationId="{8AF00DF9-2A13-45FF-9E7E-BC5CFA656892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8" creationId="{2EA75F8F-7878-4BC2-B253-BF4C7D17F493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0" creationId="{7C6BF993-3AA2-4D14-B827-119899CC44DE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1" creationId="{19B269AE-8906-4E60-89BD-69D4055A2393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22" creationId="{986F537F-C3BC-4082-B75E-24A85B7F757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0" creationId="{AF2E09A6-E53A-4B87-87FE-15954C52E0A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1" creationId="{1EFCF420-65B0-4C22-9F72-4ADBF30A6AC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2" creationId="{A60D7250-2A09-422A-AB2D-CB76AB0B6B87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3" creationId="{22B7C5AF-4E15-4FFA-A913-2F86E011D210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4" creationId="{1E2D96BC-57B1-4E3C-97F5-1237D6FF3769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5" creationId="{A519799A-9B36-4598-AE7A-F966A121609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6" creationId="{76F66461-4CD9-436A-8ED8-341C33686A44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7" creationId="{F3911656-AF19-4C9E-9FD4-DB875B8C234F}"/>
          </ac:spMkLst>
        </pc:sp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3" creationId="{A87DE4EC-1992-45BF-BFA9-69BF9208D88B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4" creationId="{9D196FBF-1ADD-4F66-88AF-CE6C4F0BFEF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5" creationId="{CD07D542-37E3-41DE-92EA-BDFA79D9C956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6" creationId="{2844941A-35E7-4306-BE74-27D4282BDF3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7" creationId="{1506426A-1EEC-4F3D-A6C6-B0FCA005F7B5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8" creationId="{847DC017-DF06-4758-AAD2-BE582E655AB4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9" creationId="{8014B0F1-9772-4002-BF56-8EAE4FA3414D}"/>
          </ac:graphicFrameMkLst>
        </pc:graphicFrameChg>
        <pc:picChg chg="add mod">
          <ac:chgData name="Adriano Borgatto" userId="e50a874dfa6d3f1a" providerId="LiveId" clId="{2C2E0C95-7D27-4DC4-82C8-75626F760B93}" dt="2022-04-05T12:07:08.510" v="172" actId="1035"/>
          <ac:picMkLst>
            <pc:docMk/>
            <pc:sldMk cId="3286078432" sldId="271"/>
            <ac:picMk id="19" creationId="{064B26E8-2998-4F70-8478-94A73300B3E2}"/>
          </ac:picMkLst>
        </pc:picChg>
      </pc:sldChg>
      <pc:sldChg chg="modSp add mod">
        <pc:chgData name="Adriano Borgatto" userId="e50a874dfa6d3f1a" providerId="LiveId" clId="{2C2E0C95-7D27-4DC4-82C8-75626F760B93}" dt="2022-04-05T12:40:15.387" v="956" actId="14100"/>
        <pc:sldMkLst>
          <pc:docMk/>
          <pc:sldMk cId="3945532463" sldId="272"/>
        </pc:sldMkLst>
        <pc:spChg chg="mod">
          <ac:chgData name="Adriano Borgatto" userId="e50a874dfa6d3f1a" providerId="LiveId" clId="{2C2E0C95-7D27-4DC4-82C8-75626F760B93}" dt="2022-04-05T12:40:15.387" v="956" actId="14100"/>
          <ac:spMkLst>
            <pc:docMk/>
            <pc:sldMk cId="3945532463" sldId="272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8B70828A-467F-4234-AA37-548C271FE27E}"/>
    <pc:docChg chg="modSld">
      <pc:chgData name="Adriano Borgatto" userId="e50a874dfa6d3f1a" providerId="LiveId" clId="{8B70828A-467F-4234-AA37-548C271FE27E}" dt="2023-02-28T11:35:24.685" v="1" actId="20577"/>
      <pc:docMkLst>
        <pc:docMk/>
      </pc:docMkLst>
      <pc:sldChg chg="modSp mod">
        <pc:chgData name="Adriano Borgatto" userId="e50a874dfa6d3f1a" providerId="LiveId" clId="{8B70828A-467F-4234-AA37-548C271FE27E}" dt="2023-02-28T11:35:24.685" v="1" actId="20577"/>
        <pc:sldMkLst>
          <pc:docMk/>
          <pc:sldMk cId="0" sldId="256"/>
        </pc:sldMkLst>
        <pc:spChg chg="mod">
          <ac:chgData name="Adriano Borgatto" userId="e50a874dfa6d3f1a" providerId="LiveId" clId="{8B70828A-467F-4234-AA37-548C271FE27E}" dt="2023-02-28T11:35:24.685" v="1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2BD81D8F-76F9-42EF-9C40-21B2B11E20EF}"/>
    <pc:docChg chg="undo custSel addSld delSld modSld">
      <pc:chgData name="Adriano Borgatto" userId="e50a874dfa6d3f1a" providerId="LiveId" clId="{2BD81D8F-76F9-42EF-9C40-21B2B11E20EF}" dt="2022-04-05T14:35:56.712" v="1049" actId="47"/>
      <pc:docMkLst>
        <pc:docMk/>
      </pc:docMkLst>
      <pc:sldChg chg="modSp mod">
        <pc:chgData name="Adriano Borgatto" userId="e50a874dfa6d3f1a" providerId="LiveId" clId="{2BD81D8F-76F9-42EF-9C40-21B2B11E20EF}" dt="2022-04-05T13:22:29.565" v="19" actId="20577"/>
        <pc:sldMkLst>
          <pc:docMk/>
          <pc:sldMk cId="0" sldId="256"/>
        </pc:sldMkLst>
        <pc:spChg chg="mod">
          <ac:chgData name="Adriano Borgatto" userId="e50a874dfa6d3f1a" providerId="LiveId" clId="{2BD81D8F-76F9-42EF-9C40-21B2B11E20EF}" dt="2022-04-05T13:22:29.565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BD81D8F-76F9-42EF-9C40-21B2B11E20EF}" dt="2022-04-05T13:38:02.846" v="96" actId="255"/>
        <pc:sldMkLst>
          <pc:docMk/>
          <pc:sldMk cId="3945532463" sldId="272"/>
        </pc:sldMkLst>
        <pc:spChg chg="del">
          <ac:chgData name="Adriano Borgatto" userId="e50a874dfa6d3f1a" providerId="LiveId" clId="{2BD81D8F-76F9-42EF-9C40-21B2B11E20EF}" dt="2022-04-05T13:30:39.499" v="47" actId="478"/>
          <ac:spMkLst>
            <pc:docMk/>
            <pc:sldMk cId="3945532463" sldId="272"/>
            <ac:spMk id="5" creationId="{C5C2DCA8-0086-41CB-A9B2-56846A1049BF}"/>
          </ac:spMkLst>
        </pc:spChg>
        <pc:spChg chg="add mod">
          <ac:chgData name="Adriano Borgatto" userId="e50a874dfa6d3f1a" providerId="LiveId" clId="{2BD81D8F-76F9-42EF-9C40-21B2B11E20EF}" dt="2022-04-05T13:38:02.846" v="96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2BD81D8F-76F9-42EF-9C40-21B2B11E20EF}" dt="2022-04-05T13:30:36.902" v="46" actId="20577"/>
          <ac:spMkLst>
            <pc:docMk/>
            <pc:sldMk cId="3945532463" sldId="272"/>
            <ac:spMk id="7" creationId="{00000000-0000-0000-0000-000000000000}"/>
          </ac:spMkLst>
        </pc:spChg>
        <pc:graphicFrameChg chg="del">
          <ac:chgData name="Adriano Borgatto" userId="e50a874dfa6d3f1a" providerId="LiveId" clId="{2BD81D8F-76F9-42EF-9C40-21B2B11E20EF}" dt="2022-04-05T13:30:39.499" v="47" actId="478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">
        <pc:chgData name="Adriano Borgatto" userId="e50a874dfa6d3f1a" providerId="LiveId" clId="{2BD81D8F-76F9-42EF-9C40-21B2B11E20EF}" dt="2022-04-05T13:30:19.886" v="20" actId="47"/>
        <pc:sldMkLst>
          <pc:docMk/>
          <pc:sldMk cId="905316025" sldId="273"/>
        </pc:sldMkLst>
      </pc:sldChg>
      <pc:sldChg chg="addSp delSp modSp add mod">
        <pc:chgData name="Adriano Borgatto" userId="e50a874dfa6d3f1a" providerId="LiveId" clId="{2BD81D8F-76F9-42EF-9C40-21B2B11E20EF}" dt="2022-04-05T13:39:05.094" v="109" actId="255"/>
        <pc:sldMkLst>
          <pc:docMk/>
          <pc:sldMk cId="3174244307" sldId="273"/>
        </pc:sldMkLst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3" creationId="{A2B0B7A9-E20F-47BB-84A8-E6C100704B45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4" creationId="{8308E7A8-7B98-4F91-A0BE-EC0EF336DBB1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5" creationId="{1A098287-E201-400F-88E1-046EBEF71389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6" creationId="{7B313DF1-9465-46B3-80B0-F852514F402E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8" creationId="{D67E2CDC-86DA-4405-96BD-7CCC7698FB92}"/>
          </ac:spMkLst>
        </pc:spChg>
        <pc:spChg chg="add mod">
          <ac:chgData name="Adriano Borgatto" userId="e50a874dfa6d3f1a" providerId="LiveId" clId="{2BD81D8F-76F9-42EF-9C40-21B2B11E20EF}" dt="2022-04-05T13:39:05.094" v="109" actId="255"/>
          <ac:spMkLst>
            <pc:docMk/>
            <pc:sldMk cId="3174244307" sldId="273"/>
            <ac:spMk id="9" creationId="{6CF7823A-2AC6-4FB4-8B64-52CD7B51B599}"/>
          </ac:spMkLst>
        </pc:spChg>
        <pc:spChg chg="add mod">
          <ac:chgData name="Adriano Borgatto" userId="e50a874dfa6d3f1a" providerId="LiveId" clId="{2BD81D8F-76F9-42EF-9C40-21B2B11E20EF}" dt="2022-04-05T13:38:44.074" v="107" actId="1035"/>
          <ac:spMkLst>
            <pc:docMk/>
            <pc:sldMk cId="3174244307" sldId="273"/>
            <ac:spMk id="10" creationId="{7011382B-5B6E-44C4-94F0-4739738D2364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1" creationId="{F4755C02-5EBA-422F-A971-4FE150C49499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2" creationId="{8F9D464C-B956-47E0-8991-CBB03E25E5C2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3" creationId="{2ED517DD-78A7-4658-ABB4-AF790D7226F3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4" creationId="{1015B9F1-34B4-4EC2-9C8A-1DDD631D40EF}"/>
          </ac:spMkLst>
        </pc:spChg>
      </pc:sldChg>
      <pc:sldChg chg="addSp modSp add">
        <pc:chgData name="Adriano Borgatto" userId="e50a874dfa6d3f1a" providerId="LiveId" clId="{2BD81D8F-76F9-42EF-9C40-21B2B11E20EF}" dt="2022-04-05T13:39:24.667" v="112"/>
        <pc:sldMkLst>
          <pc:docMk/>
          <pc:sldMk cId="1633450635" sldId="274"/>
        </pc:sldMkLst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3" creationId="{85574EE0-AA7A-4FD5-A85F-8701038CD49F}"/>
          </ac:spMkLst>
        </pc:spChg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4" creationId="{BD319C56-8CD6-46BF-ADD4-019EEAE0AFBB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5" creationId="{F918254C-F141-41CE-93B8-56805867C3B2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6" creationId="{F63EB2B2-9EA2-4461-BC7F-B04B95A9FECE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8" creationId="{390D6F64-FCA6-4F71-BB70-0BE7277047E6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9" creationId="{CF90EB38-EB86-416F-8BE4-67C5A9DCF723}"/>
          </ac:spMkLst>
        </pc:spChg>
      </pc:sldChg>
      <pc:sldChg chg="addSp modSp add">
        <pc:chgData name="Adriano Borgatto" userId="e50a874dfa6d3f1a" providerId="LiveId" clId="{2BD81D8F-76F9-42EF-9C40-21B2B11E20EF}" dt="2022-04-05T13:39:38.537" v="113"/>
        <pc:sldMkLst>
          <pc:docMk/>
          <pc:sldMk cId="2013310454" sldId="275"/>
        </pc:sldMkLst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3" creationId="{4BFFC73F-4B6C-4E3D-83CB-B0BC79FA62C8}"/>
          </ac:spMkLst>
        </pc:spChg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4" creationId="{DC9D5168-A70F-47AC-BB35-705520B99FC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5" creationId="{C580B76F-685D-4A08-9197-B9D56F56773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6" creationId="{41DDE1EB-123E-453C-9435-CF9EC04758C7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8" creationId="{C7D6E246-35F0-4852-8E45-A6249896D553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9" creationId="{BA04E07A-9CB4-4F00-8BE1-DB46C57334C5}"/>
          </ac:spMkLst>
        </pc:spChg>
      </pc:sldChg>
      <pc:sldChg chg="addSp modSp add mod">
        <pc:chgData name="Adriano Borgatto" userId="e50a874dfa6d3f1a" providerId="LiveId" clId="{2BD81D8F-76F9-42EF-9C40-21B2B11E20EF}" dt="2022-04-05T13:40:42.746" v="137" actId="6549"/>
        <pc:sldMkLst>
          <pc:docMk/>
          <pc:sldMk cId="2583529786" sldId="276"/>
        </pc:sldMkLst>
        <pc:spChg chg="add mod">
          <ac:chgData name="Adriano Borgatto" userId="e50a874dfa6d3f1a" providerId="LiveId" clId="{2BD81D8F-76F9-42EF-9C40-21B2B11E20EF}" dt="2022-04-05T13:40:42.746" v="137" actId="6549"/>
          <ac:spMkLst>
            <pc:docMk/>
            <pc:sldMk cId="2583529786" sldId="276"/>
            <ac:spMk id="3" creationId="{39936002-2763-4D38-A414-2FA43AC81B12}"/>
          </ac:spMkLst>
        </pc:spChg>
        <pc:spChg chg="mod">
          <ac:chgData name="Adriano Borgatto" userId="e50a874dfa6d3f1a" providerId="LiveId" clId="{2BD81D8F-76F9-42EF-9C40-21B2B11E20EF}" dt="2022-04-05T13:40:24.111" v="134" actId="20577"/>
          <ac:spMkLst>
            <pc:docMk/>
            <pc:sldMk cId="2583529786" sldId="276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1:39.894" v="159" actId="20577"/>
        <pc:sldMkLst>
          <pc:docMk/>
          <pc:sldMk cId="1339448667" sldId="277"/>
        </pc:sldMkLst>
        <pc:spChg chg="add mod">
          <ac:chgData name="Adriano Borgatto" userId="e50a874dfa6d3f1a" providerId="LiveId" clId="{2BD81D8F-76F9-42EF-9C40-21B2B11E20EF}" dt="2022-04-05T13:41:10.783" v="151" actId="20577"/>
          <ac:spMkLst>
            <pc:docMk/>
            <pc:sldMk cId="1339448667" sldId="277"/>
            <ac:spMk id="3" creationId="{5EAFC68E-816D-4C0E-8C8E-F02021C7256B}"/>
          </ac:spMkLst>
        </pc:spChg>
        <pc:spChg chg="mod">
          <ac:chgData name="Adriano Borgatto" userId="e50a874dfa6d3f1a" providerId="LiveId" clId="{2BD81D8F-76F9-42EF-9C40-21B2B11E20EF}" dt="2022-04-05T13:41:39.894" v="159" actId="20577"/>
          <ac:spMkLst>
            <pc:docMk/>
            <pc:sldMk cId="1339448667" sldId="27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2:03.037" v="187" actId="1035"/>
        <pc:sldMkLst>
          <pc:docMk/>
          <pc:sldMk cId="2586773552" sldId="278"/>
        </pc:sldMkLst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4" creationId="{ECE6F0B6-BA63-4F73-AAAB-EC7B4AE66A4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6" creationId="{C4A94441-1CD5-4F3C-9AAA-BB590035724B}"/>
          </ac:spMkLst>
        </pc:spChg>
        <pc:spChg chg="mod">
          <ac:chgData name="Adriano Borgatto" userId="e50a874dfa6d3f1a" providerId="LiveId" clId="{2BD81D8F-76F9-42EF-9C40-21B2B11E20EF}" dt="2022-04-05T13:41:47.425" v="173" actId="20577"/>
          <ac:spMkLst>
            <pc:docMk/>
            <pc:sldMk cId="2586773552" sldId="278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8" creationId="{AAEF57DF-C8A8-40E2-AD97-803DC6C6934B}"/>
          </ac:spMkLst>
        </pc:spChg>
        <pc:spChg chg="add 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9" creationId="{626A1394-1EF9-46B1-970B-6B22A64CF529}"/>
          </ac:spMkLst>
        </pc:spChg>
        <pc:grpChg chg="add 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3" creationId="{13D7165A-56FF-4B71-8765-FF8F7337B503}"/>
          </ac:grpSpMkLst>
        </pc:grpChg>
        <pc:grpChg chg="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5" creationId="{C341767D-88C2-49F3-A6D9-3A3EA4F001F4}"/>
          </ac:grpSpMkLst>
        </pc:grpChg>
      </pc:sldChg>
      <pc:sldChg chg="addSp delSp modSp add mod">
        <pc:chgData name="Adriano Borgatto" userId="e50a874dfa6d3f1a" providerId="LiveId" clId="{2BD81D8F-76F9-42EF-9C40-21B2B11E20EF}" dt="2022-04-05T13:45:20.666" v="263" actId="20577"/>
        <pc:sldMkLst>
          <pc:docMk/>
          <pc:sldMk cId="2444337337" sldId="279"/>
        </pc:sldMkLst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4" creationId="{11419226-93A8-41AB-A340-58C350873C59}"/>
          </ac:spMkLst>
        </pc:spChg>
        <pc:spChg chg="mod">
          <ac:chgData name="Adriano Borgatto" userId="e50a874dfa6d3f1a" providerId="LiveId" clId="{2BD81D8F-76F9-42EF-9C40-21B2B11E20EF}" dt="2022-04-05T13:45:20.666" v="263" actId="20577"/>
          <ac:spMkLst>
            <pc:docMk/>
            <pc:sldMk cId="2444337337" sldId="279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8" creationId="{F3483BCD-2C39-4B3C-919B-15B15D4FDFD8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1" creationId="{7AC5154D-F705-4E3B-A46D-0EF527F8EE1D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5" creationId="{94EFC6F8-65AD-481F-ACE8-DBB2C8B77AED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16" creationId="{2ED16CF0-56D6-4BE5-8004-D9F6BF6D578B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20" creationId="{60F51E8E-6C97-4777-A16B-81C29E1CDE6B}"/>
          </ac:spMkLst>
        </pc:s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3" creationId="{BC73B6C0-C61B-4A06-8AFE-FBD6773FE896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6" creationId="{6C39EFF4-AB74-4DF0-915B-7F9EE4B08942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0" creationId="{DFC8CEFE-13FE-4434-AE50-8F5EEE6440F7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3" creationId="{B24EF268-6858-44E1-8D5B-275727DF3EA4}"/>
          </ac:grpSpMkLst>
        </pc:grp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5" creationId="{0258F566-8BD6-462D-97F3-E46227AFD276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9" creationId="{A1FFEDE2-45F8-43C5-B02A-E91FB01D787F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2" creationId="{F521CFF5-B6DA-4BDE-B242-5E09BEBE2E61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4" creationId="{2EEAF420-5B8D-479A-90C1-81F57A913F1B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7" creationId="{1356951F-4E6E-437A-8860-6CA91CB805C6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8" creationId="{5F5F4C6F-02EA-4773-B3DA-F5706B039C21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9" creationId="{12B34C80-72EB-4097-9625-9D3B459AA1B2}"/>
          </ac:graphicFrameMkLst>
        </pc:graphicFrameChg>
      </pc:sldChg>
      <pc:sldChg chg="addSp delSp modSp add mod">
        <pc:chgData name="Adriano Borgatto" userId="e50a874dfa6d3f1a" providerId="LiveId" clId="{2BD81D8F-76F9-42EF-9C40-21B2B11E20EF}" dt="2022-04-05T13:46:12.146" v="300" actId="207"/>
        <pc:sldMkLst>
          <pc:docMk/>
          <pc:sldMk cId="1742753214" sldId="280"/>
        </pc:sldMkLst>
        <pc:spChg chg="add mod">
          <ac:chgData name="Adriano Borgatto" userId="e50a874dfa6d3f1a" providerId="LiveId" clId="{2BD81D8F-76F9-42EF-9C40-21B2B11E20EF}" dt="2022-04-05T13:45:45.864" v="278" actId="20577"/>
          <ac:spMkLst>
            <pc:docMk/>
            <pc:sldMk cId="1742753214" sldId="280"/>
            <ac:spMk id="3" creationId="{F971C69E-E32B-4B57-A2E2-D0B1DD443E9E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4" creationId="{9B324BBF-E68A-4A01-8811-367FD45620EB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5" creationId="{4BC3595B-F535-4CB0-9B1C-BB1C690D6950}"/>
          </ac:spMkLst>
        </pc:spChg>
        <pc:spChg chg="del">
          <ac:chgData name="Adriano Borgatto" userId="e50a874dfa6d3f1a" providerId="LiveId" clId="{2BD81D8F-76F9-42EF-9C40-21B2B11E20EF}" dt="2022-04-05T13:45:39.624" v="264" actId="478"/>
          <ac:spMkLst>
            <pc:docMk/>
            <pc:sldMk cId="1742753214" sldId="280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6:12.146" v="300" actId="207"/>
          <ac:spMkLst>
            <pc:docMk/>
            <pc:sldMk cId="1742753214" sldId="280"/>
            <ac:spMk id="9" creationId="{A0E8D4F2-437D-4FB1-BF86-F36ED7D9B2F1}"/>
          </ac:spMkLst>
        </pc:spChg>
        <pc:grpChg chg="add mod">
          <ac:chgData name="Adriano Borgatto" userId="e50a874dfa6d3f1a" providerId="LiveId" clId="{2BD81D8F-76F9-42EF-9C40-21B2B11E20EF}" dt="2022-04-05T13:45:58.145" v="291" actId="1036"/>
          <ac:grpSpMkLst>
            <pc:docMk/>
            <pc:sldMk cId="1742753214" sldId="280"/>
            <ac:grpSpMk id="6" creationId="{0A2240F2-BA45-464F-943E-40F5195D1663}"/>
          </ac:grpSpMkLst>
        </pc:grpChg>
        <pc:graphicFrameChg chg="mod">
          <ac:chgData name="Adriano Borgatto" userId="e50a874dfa6d3f1a" providerId="LiveId" clId="{2BD81D8F-76F9-42EF-9C40-21B2B11E20EF}" dt="2022-04-05T13:45:58.145" v="291" actId="1036"/>
          <ac:graphicFrameMkLst>
            <pc:docMk/>
            <pc:sldMk cId="1742753214" sldId="280"/>
            <ac:graphicFrameMk id="8" creationId="{8D01F23C-288A-43ED-82C9-CC0816D3954C}"/>
          </ac:graphicFrameMkLst>
        </pc:graphicFrameChg>
      </pc:sldChg>
      <pc:sldChg chg="addSp modSp add mod">
        <pc:chgData name="Adriano Borgatto" userId="e50a874dfa6d3f1a" providerId="LiveId" clId="{2BD81D8F-76F9-42EF-9C40-21B2B11E20EF}" dt="2022-04-05T13:48:02.672" v="395" actId="255"/>
        <pc:sldMkLst>
          <pc:docMk/>
          <pc:sldMk cId="1319835411" sldId="281"/>
        </pc:sldMkLst>
        <pc:spChg chg="add mod">
          <ac:chgData name="Adriano Borgatto" userId="e50a874dfa6d3f1a" providerId="LiveId" clId="{2BD81D8F-76F9-42EF-9C40-21B2B11E20EF}" dt="2022-04-05T13:48:02.672" v="395" actId="255"/>
          <ac:spMkLst>
            <pc:docMk/>
            <pc:sldMk cId="1319835411" sldId="281"/>
            <ac:spMk id="3" creationId="{24548143-ED7E-4CA2-BF2E-2E07D4310E2F}"/>
          </ac:spMkLst>
        </pc:spChg>
        <pc:spChg chg="mod">
          <ac:chgData name="Adriano Borgatto" userId="e50a874dfa6d3f1a" providerId="LiveId" clId="{2BD81D8F-76F9-42EF-9C40-21B2B11E20EF}" dt="2022-04-05T13:46:39.028" v="307" actId="20577"/>
          <ac:spMkLst>
            <pc:docMk/>
            <pc:sldMk cId="1319835411" sldId="281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50:54.075" v="432" actId="1035"/>
        <pc:sldMkLst>
          <pc:docMk/>
          <pc:sldMk cId="583429500" sldId="282"/>
        </pc:sldMkLst>
        <pc:spChg chg="add mod">
          <ac:chgData name="Adriano Borgatto" userId="e50a874dfa6d3f1a" providerId="LiveId" clId="{2BD81D8F-76F9-42EF-9C40-21B2B11E20EF}" dt="2022-04-05T13:50:54.075" v="432" actId="1035"/>
          <ac:spMkLst>
            <pc:docMk/>
            <pc:sldMk cId="583429500" sldId="282"/>
            <ac:spMk id="3" creationId="{EDFDA77F-DCC7-4B49-A5C5-815F5FF8CC25}"/>
          </ac:spMkLst>
        </pc:spChg>
      </pc:sldChg>
      <pc:sldChg chg="addSp delSp modSp add mod">
        <pc:chgData name="Adriano Borgatto" userId="e50a874dfa6d3f1a" providerId="LiveId" clId="{2BD81D8F-76F9-42EF-9C40-21B2B11E20EF}" dt="2022-04-05T14:00:20.929" v="563" actId="208"/>
        <pc:sldMkLst>
          <pc:docMk/>
          <pc:sldMk cId="1703279597" sldId="283"/>
        </pc:sldMkLst>
        <pc:spChg chg="add mod">
          <ac:chgData name="Adriano Borgatto" userId="e50a874dfa6d3f1a" providerId="LiveId" clId="{2BD81D8F-76F9-42EF-9C40-21B2B11E20EF}" dt="2022-04-05T13:57:09.657" v="443" actId="1076"/>
          <ac:spMkLst>
            <pc:docMk/>
            <pc:sldMk cId="1703279597" sldId="283"/>
            <ac:spMk id="4" creationId="{AA7F4826-E8A8-466A-87FA-DEB07A5D8FAC}"/>
          </ac:spMkLst>
        </pc:spChg>
        <pc:spChg chg="mod">
          <ac:chgData name="Adriano Borgatto" userId="e50a874dfa6d3f1a" providerId="LiveId" clId="{2BD81D8F-76F9-42EF-9C40-21B2B11E20EF}" dt="2022-04-05T13:51:00.199" v="439" actId="20577"/>
          <ac:spMkLst>
            <pc:docMk/>
            <pc:sldMk cId="1703279597" sldId="283"/>
            <ac:spMk id="7" creationId="{00000000-0000-0000-0000-000000000000}"/>
          </ac:spMkLst>
        </pc:spChg>
        <pc:spChg chg="add mod">
          <ac:chgData name="Adriano Borgatto" userId="e50a874dfa6d3f1a" providerId="LiveId" clId="{2BD81D8F-76F9-42EF-9C40-21B2B11E20EF}" dt="2022-04-05T14:00:16.507" v="562" actId="208"/>
          <ac:spMkLst>
            <pc:docMk/>
            <pc:sldMk cId="1703279597" sldId="283"/>
            <ac:spMk id="9" creationId="{4BBD0092-8AC7-44D7-A0D7-D3269CB6ECB8}"/>
          </ac:spMkLst>
        </pc:spChg>
        <pc:spChg chg="add mod">
          <ac:chgData name="Adriano Borgatto" userId="e50a874dfa6d3f1a" providerId="LiveId" clId="{2BD81D8F-76F9-42EF-9C40-21B2B11E20EF}" dt="2022-04-05T14:00:20.929" v="563" actId="208"/>
          <ac:spMkLst>
            <pc:docMk/>
            <pc:sldMk cId="1703279597" sldId="283"/>
            <ac:spMk id="10" creationId="{E0C38342-9ADA-4D81-92EA-F95F505FF46B}"/>
          </ac:spMkLst>
        </pc:spChg>
        <pc:spChg chg="add mod">
          <ac:chgData name="Adriano Borgatto" userId="e50a874dfa6d3f1a" providerId="LiveId" clId="{2BD81D8F-76F9-42EF-9C40-21B2B11E20EF}" dt="2022-04-05T14:00:10.606" v="561" actId="208"/>
          <ac:spMkLst>
            <pc:docMk/>
            <pc:sldMk cId="1703279597" sldId="283"/>
            <ac:spMk id="11" creationId="{473A3DBE-AEAE-4C15-BA54-C3FB22608E3B}"/>
          </ac:spMkLst>
        </pc:spChg>
        <pc:picChg chg="add del mod modCrop">
          <ac:chgData name="Adriano Borgatto" userId="e50a874dfa6d3f1a" providerId="LiveId" clId="{2BD81D8F-76F9-42EF-9C40-21B2B11E20EF}" dt="2022-04-05T13:58:22.134" v="449" actId="478"/>
          <ac:picMkLst>
            <pc:docMk/>
            <pc:sldMk cId="1703279597" sldId="283"/>
            <ac:picMk id="5" creationId="{EDDCF5C6-FA0B-4120-AD6C-13369C066269}"/>
          </ac:picMkLst>
        </pc:picChg>
        <pc:picChg chg="add mod modCrop">
          <ac:chgData name="Adriano Borgatto" userId="e50a874dfa6d3f1a" providerId="LiveId" clId="{2BD81D8F-76F9-42EF-9C40-21B2B11E20EF}" dt="2022-04-05T13:59:02.860" v="456" actId="1037"/>
          <ac:picMkLst>
            <pc:docMk/>
            <pc:sldMk cId="1703279597" sldId="283"/>
            <ac:picMk id="8" creationId="{76CC2354-2008-452B-822D-753AE079111D}"/>
          </ac:picMkLst>
        </pc:picChg>
      </pc:sldChg>
      <pc:sldChg chg="addSp modSp add mod">
        <pc:chgData name="Adriano Borgatto" userId="e50a874dfa6d3f1a" providerId="LiveId" clId="{2BD81D8F-76F9-42EF-9C40-21B2B11E20EF}" dt="2022-04-05T14:35:48.839" v="1048" actId="20577"/>
        <pc:sldMkLst>
          <pc:docMk/>
          <pc:sldMk cId="3136067746" sldId="284"/>
        </pc:sldMkLst>
        <pc:spChg chg="add mod">
          <ac:chgData name="Adriano Borgatto" userId="e50a874dfa6d3f1a" providerId="LiveId" clId="{2BD81D8F-76F9-42EF-9C40-21B2B11E20EF}" dt="2022-04-05T14:35:48.839" v="1048" actId="20577"/>
          <ac:spMkLst>
            <pc:docMk/>
            <pc:sldMk cId="3136067746" sldId="284"/>
            <ac:spMk id="4" creationId="{459A1AA8-D125-4903-BEDD-A61EBC4D3D11}"/>
          </ac:spMkLst>
        </pc:spChg>
        <pc:spChg chg="mod">
          <ac:chgData name="Adriano Borgatto" userId="e50a874dfa6d3f1a" providerId="LiveId" clId="{2BD81D8F-76F9-42EF-9C40-21B2B11E20EF}" dt="2022-04-05T14:29:58.038" v="635" actId="20577"/>
          <ac:spMkLst>
            <pc:docMk/>
            <pc:sldMk cId="3136067746" sldId="284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4:33:49.110" v="693" actId="1038"/>
        <pc:sldMkLst>
          <pc:docMk/>
          <pc:sldMk cId="1647466032" sldId="285"/>
        </pc:sldMkLst>
        <pc:graphicFrameChg chg="add mod modGraphic">
          <ac:chgData name="Adriano Borgatto" userId="e50a874dfa6d3f1a" providerId="LiveId" clId="{2BD81D8F-76F9-42EF-9C40-21B2B11E20EF}" dt="2022-04-05T14:33:49.110" v="693" actId="1038"/>
          <ac:graphicFrameMkLst>
            <pc:docMk/>
            <pc:sldMk cId="1647466032" sldId="285"/>
            <ac:graphicFrameMk id="2" creationId="{077C61FD-0C0A-4E4C-83E5-AA75767E9828}"/>
          </ac:graphicFrameMkLst>
        </pc:graphicFrameChg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3436632986" sldId="286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2972612044" sldId="287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4221261969" sldId="288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1695213650" sldId="289"/>
        </pc:sldMkLst>
      </pc:sldChg>
      <pc:sldChg chg="addSp delSp modSp add mod">
        <pc:chgData name="Adriano Borgatto" userId="e50a874dfa6d3f1a" providerId="LiveId" clId="{2BD81D8F-76F9-42EF-9C40-21B2B11E20EF}" dt="2022-04-05T14:29:45.854" v="626"/>
        <pc:sldMkLst>
          <pc:docMk/>
          <pc:sldMk cId="2498392080" sldId="290"/>
        </pc:sldMkLst>
        <pc:spChg chg="mod">
          <ac:chgData name="Adriano Borgatto" userId="e50a874dfa6d3f1a" providerId="LiveId" clId="{2BD81D8F-76F9-42EF-9C40-21B2B11E20EF}" dt="2022-04-05T14:29:45.854" v="626"/>
          <ac:spMkLst>
            <pc:docMk/>
            <pc:sldMk cId="2498392080" sldId="290"/>
            <ac:spMk id="4" creationId="{AA7F4826-E8A8-466A-87FA-DEB07A5D8FAC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9" creationId="{4BBD0092-8AC7-44D7-A0D7-D3269CB6ECB8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0" creationId="{E0C38342-9ADA-4D81-92EA-F95F505FF46B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1" creationId="{473A3DBE-AEAE-4C15-BA54-C3FB22608E3B}"/>
          </ac:spMkLst>
        </pc:spChg>
        <pc:picChg chg="add mod">
          <ac:chgData name="Adriano Borgatto" userId="e50a874dfa6d3f1a" providerId="LiveId" clId="{2BD81D8F-76F9-42EF-9C40-21B2B11E20EF}" dt="2022-04-05T14:26:57.896" v="573" actId="1076"/>
          <ac:picMkLst>
            <pc:docMk/>
            <pc:sldMk cId="2498392080" sldId="290"/>
            <ac:picMk id="3" creationId="{CD60BC77-AFA5-4A0B-98E3-A67DAFAD8A76}"/>
          </ac:picMkLst>
        </pc:picChg>
        <pc:picChg chg="add mod">
          <ac:chgData name="Adriano Borgatto" userId="e50a874dfa6d3f1a" providerId="LiveId" clId="{2BD81D8F-76F9-42EF-9C40-21B2B11E20EF}" dt="2022-04-05T14:27:12.643" v="625" actId="1038"/>
          <ac:picMkLst>
            <pc:docMk/>
            <pc:sldMk cId="2498392080" sldId="290"/>
            <ac:picMk id="6" creationId="{74DBC8D6-9BA0-4BCD-916C-9E4F37ED0AAC}"/>
          </ac:picMkLst>
        </pc:picChg>
        <pc:picChg chg="del">
          <ac:chgData name="Adriano Borgatto" userId="e50a874dfa6d3f1a" providerId="LiveId" clId="{2BD81D8F-76F9-42EF-9C40-21B2B11E20EF}" dt="2022-04-05T14:03:10.189" v="565" actId="478"/>
          <ac:picMkLst>
            <pc:docMk/>
            <pc:sldMk cId="2498392080" sldId="290"/>
            <ac:picMk id="8" creationId="{76CC2354-2008-452B-822D-753AE079111D}"/>
          </ac:picMkLst>
        </pc:picChg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2013310454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2013310454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">
          <ac:chgData name="Adriano Borgatto" userId="e50a874dfa6d3f1a" providerId="LiveId" clId="{88C1CB35-E29F-4286-B8A1-553BE109C0B3}" dt="2022-04-04T16:39:18.730" v="216" actId="1035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4T16:40:30.114" v="223" actId="2165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4T16:46:37.331" v="551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17" creationId="{C9E58B7E-13F2-4DF3-9D5A-1431C5F8AE51}"/>
          </ac:graphicFrameMkLst>
        </pc:graphicFrameChg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6541F481-6616-4A64-9FE3-A5FBBEF78CB1}"/>
    <pc:docChg chg="custSel addSld delSld modSld">
      <pc:chgData name="Adriano Borgatto" userId="e50a874dfa6d3f1a" providerId="LiveId" clId="{6541F481-6616-4A64-9FE3-A5FBBEF78CB1}" dt="2022-04-08T18:18:03.540" v="558" actId="1038"/>
      <pc:docMkLst>
        <pc:docMk/>
      </pc:docMkLst>
      <pc:sldChg chg="modSp mod">
        <pc:chgData name="Adriano Borgatto" userId="e50a874dfa6d3f1a" providerId="LiveId" clId="{6541F481-6616-4A64-9FE3-A5FBBEF78CB1}" dt="2022-04-08T17:58:06.451" v="14" actId="20577"/>
        <pc:sldMkLst>
          <pc:docMk/>
          <pc:sldMk cId="0" sldId="256"/>
        </pc:sldMkLst>
        <pc:spChg chg="mod">
          <ac:chgData name="Adriano Borgatto" userId="e50a874dfa6d3f1a" providerId="LiveId" clId="{6541F481-6616-4A64-9FE3-A5FBBEF78CB1}" dt="2022-04-08T17:58:06.451" v="1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Sp modSp mod">
        <pc:chgData name="Adriano Borgatto" userId="e50a874dfa6d3f1a" providerId="LiveId" clId="{6541F481-6616-4A64-9FE3-A5FBBEF78CB1}" dt="2022-04-08T18:00:03.800" v="119" actId="1038"/>
        <pc:sldMkLst>
          <pc:docMk/>
          <pc:sldMk cId="3702831240" sldId="273"/>
        </pc:sldMkLst>
        <pc:spChg chg="mod">
          <ac:chgData name="Adriano Borgatto" userId="e50a874dfa6d3f1a" providerId="LiveId" clId="{6541F481-6616-4A64-9FE3-A5FBBEF78CB1}" dt="2022-04-08T17:59:01.476" v="53" actId="20577"/>
          <ac:spMkLst>
            <pc:docMk/>
            <pc:sldMk cId="3702831240" sldId="273"/>
            <ac:spMk id="7" creationId="{00000000-0000-0000-0000-000000000000}"/>
          </ac:spMkLst>
        </pc:spChg>
        <pc:spChg chg="del">
          <ac:chgData name="Adriano Borgatto" userId="e50a874dfa6d3f1a" providerId="LiveId" clId="{6541F481-6616-4A64-9FE3-A5FBBEF78CB1}" dt="2022-04-08T17:59:04.673" v="54" actId="478"/>
          <ac:spMkLst>
            <pc:docMk/>
            <pc:sldMk cId="3702831240" sldId="273"/>
            <ac:spMk id="8" creationId="{C60BF605-B4C6-44CB-88CE-D7003A3A0915}"/>
          </ac:spMkLst>
        </pc:spChg>
        <pc:picChg chg="mod">
          <ac:chgData name="Adriano Borgatto" userId="e50a874dfa6d3f1a" providerId="LiveId" clId="{6541F481-6616-4A64-9FE3-A5FBBEF78CB1}" dt="2022-04-08T18:00:00.632" v="117" actId="1038"/>
          <ac:picMkLst>
            <pc:docMk/>
            <pc:sldMk cId="3702831240" sldId="273"/>
            <ac:picMk id="2" creationId="{1CC99EAE-DD68-45D4-AEE4-AC28CD54D4CF}"/>
          </ac:picMkLst>
        </pc:picChg>
        <pc:picChg chg="mod">
          <ac:chgData name="Adriano Borgatto" userId="e50a874dfa6d3f1a" providerId="LiveId" clId="{6541F481-6616-4A64-9FE3-A5FBBEF78CB1}" dt="2022-04-08T18:00:03.800" v="119" actId="1038"/>
          <ac:picMkLst>
            <pc:docMk/>
            <pc:sldMk cId="3702831240" sldId="273"/>
            <ac:picMk id="3" creationId="{83B16363-82CE-4BA6-A32A-4CFCC7882023}"/>
          </ac:picMkLst>
        </pc:picChg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2368489218" sldId="274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2062778928" sldId="275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346239494" sldId="276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3566070922" sldId="277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41313529" sldId="278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4143191539" sldId="279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120145914" sldId="280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1598819620" sldId="281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1950104133" sldId="282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802637149" sldId="283"/>
        </pc:sldMkLst>
      </pc:sldChg>
      <pc:sldChg chg="addSp modSp mod">
        <pc:chgData name="Adriano Borgatto" userId="e50a874dfa6d3f1a" providerId="LiveId" clId="{6541F481-6616-4A64-9FE3-A5FBBEF78CB1}" dt="2022-04-08T18:01:53.114" v="248" actId="1036"/>
        <pc:sldMkLst>
          <pc:docMk/>
          <pc:sldMk cId="3810926867" sldId="284"/>
        </pc:sldMkLst>
        <pc:spChg chg="add mod">
          <ac:chgData name="Adriano Borgatto" userId="e50a874dfa6d3f1a" providerId="LiveId" clId="{6541F481-6616-4A64-9FE3-A5FBBEF78CB1}" dt="2022-04-08T18:01:32.872" v="243" actId="1037"/>
          <ac:spMkLst>
            <pc:docMk/>
            <pc:sldMk cId="3810926867" sldId="284"/>
            <ac:spMk id="2" creationId="{58CC8D17-97B2-438A-A18D-3BC2353CE31C}"/>
          </ac:spMkLst>
        </pc:spChg>
        <pc:spChg chg="mod">
          <ac:chgData name="Adriano Borgatto" userId="e50a874dfa6d3f1a" providerId="LiveId" clId="{6541F481-6616-4A64-9FE3-A5FBBEF78CB1}" dt="2022-04-08T18:00:45.279" v="153" actId="20577"/>
          <ac:spMkLst>
            <pc:docMk/>
            <pc:sldMk cId="3810926867" sldId="284"/>
            <ac:spMk id="7" creationId="{00000000-0000-0000-0000-000000000000}"/>
          </ac:spMkLst>
        </pc:spChg>
        <pc:picChg chg="mod modCrop">
          <ac:chgData name="Adriano Borgatto" userId="e50a874dfa6d3f1a" providerId="LiveId" clId="{6541F481-6616-4A64-9FE3-A5FBBEF78CB1}" dt="2022-04-08T18:01:53.114" v="248" actId="1036"/>
          <ac:picMkLst>
            <pc:docMk/>
            <pc:sldMk cId="3810926867" sldId="284"/>
            <ac:picMk id="3" creationId="{5025C64D-FCB4-4FF7-91F8-C79C45DC14F1}"/>
          </ac:picMkLst>
        </pc:picChg>
      </pc:sldChg>
      <pc:sldChg chg="addSp delSp modSp mod">
        <pc:chgData name="Adriano Borgatto" userId="e50a874dfa6d3f1a" providerId="LiveId" clId="{6541F481-6616-4A64-9FE3-A5FBBEF78CB1}" dt="2022-04-08T18:07:59.820" v="361" actId="1035"/>
        <pc:sldMkLst>
          <pc:docMk/>
          <pc:sldMk cId="2687751203" sldId="285"/>
        </pc:sldMkLst>
        <pc:spChg chg="mod">
          <ac:chgData name="Adriano Borgatto" userId="e50a874dfa6d3f1a" providerId="LiveId" clId="{6541F481-6616-4A64-9FE3-A5FBBEF78CB1}" dt="2022-04-08T18:02:24.227" v="300" actId="20577"/>
          <ac:spMkLst>
            <pc:docMk/>
            <pc:sldMk cId="2687751203" sldId="285"/>
            <ac:spMk id="4" creationId="{2344C940-E122-408D-AA6B-2D3C2C4C0355}"/>
          </ac:spMkLst>
        </pc:spChg>
        <pc:spChg chg="del mod">
          <ac:chgData name="Adriano Borgatto" userId="e50a874dfa6d3f1a" providerId="LiveId" clId="{6541F481-6616-4A64-9FE3-A5FBBEF78CB1}" dt="2022-04-08T18:02:33.881" v="305" actId="478"/>
          <ac:spMkLst>
            <pc:docMk/>
            <pc:sldMk cId="2687751203" sldId="285"/>
            <ac:spMk id="6" creationId="{4DB58FE6-4E1D-4404-91B1-CFFA5FDF1D4F}"/>
          </ac:spMkLst>
        </pc:spChg>
        <pc:spChg chg="mod">
          <ac:chgData name="Adriano Borgatto" userId="e50a874dfa6d3f1a" providerId="LiveId" clId="{6541F481-6616-4A64-9FE3-A5FBBEF78CB1}" dt="2022-04-08T18:02:28.520" v="301" actId="6549"/>
          <ac:spMkLst>
            <pc:docMk/>
            <pc:sldMk cId="2687751203" sldId="285"/>
            <ac:spMk id="7" creationId="{00000000-0000-0000-0000-000000000000}"/>
          </ac:spMkLst>
        </pc:spChg>
        <pc:spChg chg="add mod">
          <ac:chgData name="Adriano Borgatto" userId="e50a874dfa6d3f1a" providerId="LiveId" clId="{6541F481-6616-4A64-9FE3-A5FBBEF78CB1}" dt="2022-04-08T18:07:59.820" v="361" actId="1035"/>
          <ac:spMkLst>
            <pc:docMk/>
            <pc:sldMk cId="2687751203" sldId="285"/>
            <ac:spMk id="8" creationId="{F0976902-0042-4E8A-AE09-5B7411019712}"/>
          </ac:spMkLst>
        </pc:spChg>
      </pc:sldChg>
      <pc:sldChg chg="addSp delSp modSp mod">
        <pc:chgData name="Adriano Borgatto" userId="e50a874dfa6d3f1a" providerId="LiveId" clId="{6541F481-6616-4A64-9FE3-A5FBBEF78CB1}" dt="2022-04-08T18:12:48.429" v="463" actId="20577"/>
        <pc:sldMkLst>
          <pc:docMk/>
          <pc:sldMk cId="1700320743" sldId="286"/>
        </pc:sldMkLst>
        <pc:spChg chg="add mod">
          <ac:chgData name="Adriano Borgatto" userId="e50a874dfa6d3f1a" providerId="LiveId" clId="{6541F481-6616-4A64-9FE3-A5FBBEF78CB1}" dt="2022-04-08T18:12:48.429" v="463" actId="20577"/>
          <ac:spMkLst>
            <pc:docMk/>
            <pc:sldMk cId="1700320743" sldId="286"/>
            <ac:spMk id="8" creationId="{8CFF3BF6-E9BE-4694-AA62-1D46F9CE6EF0}"/>
          </ac:spMkLst>
        </pc:spChg>
        <pc:spChg chg="add mod">
          <ac:chgData name="Adriano Borgatto" userId="e50a874dfa6d3f1a" providerId="LiveId" clId="{6541F481-6616-4A64-9FE3-A5FBBEF78CB1}" dt="2022-04-08T18:11:14.526" v="437" actId="1037"/>
          <ac:spMkLst>
            <pc:docMk/>
            <pc:sldMk cId="1700320743" sldId="286"/>
            <ac:spMk id="9" creationId="{81CCB7F0-8334-4760-A603-AFEC2E94B695}"/>
          </ac:spMkLst>
        </pc:spChg>
        <pc:graphicFrameChg chg="add del mod replId">
          <ac:chgData name="Adriano Borgatto" userId="e50a874dfa6d3f1a" providerId="LiveId" clId="{6541F481-6616-4A64-9FE3-A5FBBEF78CB1}" dt="2022-04-08T18:10:37.394" v="418"/>
          <ac:graphicFrameMkLst>
            <pc:docMk/>
            <pc:sldMk cId="1700320743" sldId="286"/>
            <ac:graphicFrameMk id="6" creationId="{81CCB7F0-8334-4760-A603-AFEC2E94B695}"/>
          </ac:graphicFrameMkLst>
        </pc:graphicFrameChg>
        <pc:picChg chg="del">
          <ac:chgData name="Adriano Borgatto" userId="e50a874dfa6d3f1a" providerId="LiveId" clId="{6541F481-6616-4A64-9FE3-A5FBBEF78CB1}" dt="2022-04-08T18:08:09.963" v="362" actId="478"/>
          <ac:picMkLst>
            <pc:docMk/>
            <pc:sldMk cId="1700320743" sldId="286"/>
            <ac:picMk id="3" creationId="{69CF04FF-748D-4946-8248-BFC6271B152F}"/>
          </ac:picMkLst>
        </pc:picChg>
        <pc:picChg chg="add mod modCrop">
          <ac:chgData name="Adriano Borgatto" userId="e50a874dfa6d3f1a" providerId="LiveId" clId="{6541F481-6616-4A64-9FE3-A5FBBEF78CB1}" dt="2022-04-08T18:08:45.120" v="375" actId="1037"/>
          <ac:picMkLst>
            <pc:docMk/>
            <pc:sldMk cId="1700320743" sldId="286"/>
            <ac:picMk id="4" creationId="{2F6C8F7C-C633-49F0-9E6C-76A579D187A8}"/>
          </ac:picMkLst>
        </pc:picChg>
        <pc:picChg chg="del">
          <ac:chgData name="Adriano Borgatto" userId="e50a874dfa6d3f1a" providerId="LiveId" clId="{6541F481-6616-4A64-9FE3-A5FBBEF78CB1}" dt="2022-04-08T18:08:09.963" v="362" actId="478"/>
          <ac:picMkLst>
            <pc:docMk/>
            <pc:sldMk cId="1700320743" sldId="286"/>
            <ac:picMk id="5" creationId="{61DA1248-1701-4B9E-969C-E0825F904CD1}"/>
          </ac:picMkLst>
        </pc:picChg>
      </pc:sldChg>
      <pc:sldChg chg="addSp delSp modSp add mod">
        <pc:chgData name="Adriano Borgatto" userId="e50a874dfa6d3f1a" providerId="LiveId" clId="{6541F481-6616-4A64-9FE3-A5FBBEF78CB1}" dt="2022-04-08T18:09:29.865" v="414" actId="1038"/>
        <pc:sldMkLst>
          <pc:docMk/>
          <pc:sldMk cId="1810906997" sldId="287"/>
        </pc:sldMkLst>
        <pc:picChg chg="add mod modCrop">
          <ac:chgData name="Adriano Borgatto" userId="e50a874dfa6d3f1a" providerId="LiveId" clId="{6541F481-6616-4A64-9FE3-A5FBBEF78CB1}" dt="2022-04-08T18:09:29.865" v="414" actId="1038"/>
          <ac:picMkLst>
            <pc:docMk/>
            <pc:sldMk cId="1810906997" sldId="287"/>
            <ac:picMk id="3" creationId="{32925AB7-658C-468A-A75E-AF75224DCAD5}"/>
          </ac:picMkLst>
        </pc:picChg>
        <pc:picChg chg="del">
          <ac:chgData name="Adriano Borgatto" userId="e50a874dfa6d3f1a" providerId="LiveId" clId="{6541F481-6616-4A64-9FE3-A5FBBEF78CB1}" dt="2022-04-08T18:09:01.090" v="377" actId="478"/>
          <ac:picMkLst>
            <pc:docMk/>
            <pc:sldMk cId="1810906997" sldId="287"/>
            <ac:picMk id="4" creationId="{2F6C8F7C-C633-49F0-9E6C-76A579D187A8}"/>
          </ac:picMkLst>
        </pc:picChg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2581699589" sldId="287"/>
        </pc:sldMkLst>
      </pc:sldChg>
      <pc:sldChg chg="addSp delSp modSp add mod">
        <pc:chgData name="Adriano Borgatto" userId="e50a874dfa6d3f1a" providerId="LiveId" clId="{6541F481-6616-4A64-9FE3-A5FBBEF78CB1}" dt="2022-04-08T18:16:40.477" v="510" actId="20577"/>
        <pc:sldMkLst>
          <pc:docMk/>
          <pc:sldMk cId="922395173" sldId="288"/>
        </pc:sldMkLst>
        <pc:spChg chg="add mod">
          <ac:chgData name="Adriano Borgatto" userId="e50a874dfa6d3f1a" providerId="LiveId" clId="{6541F481-6616-4A64-9FE3-A5FBBEF78CB1}" dt="2022-04-08T18:13:30.300" v="491"/>
          <ac:spMkLst>
            <pc:docMk/>
            <pc:sldMk cId="922395173" sldId="288"/>
            <ac:spMk id="4" creationId="{B9CE9C24-BB58-4ECF-A66E-C205145ABEB2}"/>
          </ac:spMkLst>
        </pc:spChg>
        <pc:spChg chg="add mod">
          <ac:chgData name="Adriano Borgatto" userId="e50a874dfa6d3f1a" providerId="LiveId" clId="{6541F481-6616-4A64-9FE3-A5FBBEF78CB1}" dt="2022-04-08T18:16:40.477" v="510" actId="20577"/>
          <ac:spMkLst>
            <pc:docMk/>
            <pc:sldMk cId="922395173" sldId="288"/>
            <ac:spMk id="6" creationId="{E15A3444-6122-4857-9070-14293DB7F8AE}"/>
          </ac:spMkLst>
        </pc:spChg>
        <pc:spChg chg="mod">
          <ac:chgData name="Adriano Borgatto" userId="e50a874dfa6d3f1a" providerId="LiveId" clId="{6541F481-6616-4A64-9FE3-A5FBBEF78CB1}" dt="2022-04-08T18:13:20.736" v="490" actId="20577"/>
          <ac:spMkLst>
            <pc:docMk/>
            <pc:sldMk cId="922395173" sldId="288"/>
            <ac:spMk id="7" creationId="{00000000-0000-0000-0000-000000000000}"/>
          </ac:spMkLst>
        </pc:spChg>
        <pc:picChg chg="del">
          <ac:chgData name="Adriano Borgatto" userId="e50a874dfa6d3f1a" providerId="LiveId" clId="{6541F481-6616-4A64-9FE3-A5FBBEF78CB1}" dt="2022-04-08T18:13:11.958" v="465" actId="478"/>
          <ac:picMkLst>
            <pc:docMk/>
            <pc:sldMk cId="922395173" sldId="288"/>
            <ac:picMk id="3" creationId="{32925AB7-658C-468A-A75E-AF75224DCAD5}"/>
          </ac:picMkLst>
        </pc:picChg>
      </pc:sldChg>
      <pc:sldChg chg="addSp delSp modSp add mod">
        <pc:chgData name="Adriano Borgatto" userId="e50a874dfa6d3f1a" providerId="LiveId" clId="{6541F481-6616-4A64-9FE3-A5FBBEF78CB1}" dt="2022-04-08T18:18:03.540" v="558" actId="1038"/>
        <pc:sldMkLst>
          <pc:docMk/>
          <pc:sldMk cId="354263345" sldId="289"/>
        </pc:sldMkLst>
        <pc:spChg chg="del">
          <ac:chgData name="Adriano Borgatto" userId="e50a874dfa6d3f1a" providerId="LiveId" clId="{6541F481-6616-4A64-9FE3-A5FBBEF78CB1}" dt="2022-04-08T18:16:49.691" v="512" actId="478"/>
          <ac:spMkLst>
            <pc:docMk/>
            <pc:sldMk cId="354263345" sldId="289"/>
            <ac:spMk id="4" creationId="{B9CE9C24-BB58-4ECF-A66E-C205145ABEB2}"/>
          </ac:spMkLst>
        </pc:spChg>
        <pc:spChg chg="del">
          <ac:chgData name="Adriano Borgatto" userId="e50a874dfa6d3f1a" providerId="LiveId" clId="{6541F481-6616-4A64-9FE3-A5FBBEF78CB1}" dt="2022-04-08T18:16:49.691" v="512" actId="478"/>
          <ac:spMkLst>
            <pc:docMk/>
            <pc:sldMk cId="354263345" sldId="289"/>
            <ac:spMk id="6" creationId="{E15A3444-6122-4857-9070-14293DB7F8AE}"/>
          </ac:spMkLst>
        </pc:spChg>
        <pc:spChg chg="mod">
          <ac:chgData name="Adriano Borgatto" userId="e50a874dfa6d3f1a" providerId="LiveId" clId="{6541F481-6616-4A64-9FE3-A5FBBEF78CB1}" dt="2022-04-08T18:16:53.774" v="522" actId="20577"/>
          <ac:spMkLst>
            <pc:docMk/>
            <pc:sldMk cId="354263345" sldId="289"/>
            <ac:spMk id="7" creationId="{00000000-0000-0000-0000-000000000000}"/>
          </ac:spMkLst>
        </pc:spChg>
        <pc:picChg chg="add mod modCrop">
          <ac:chgData name="Adriano Borgatto" userId="e50a874dfa6d3f1a" providerId="LiveId" clId="{6541F481-6616-4A64-9FE3-A5FBBEF78CB1}" dt="2022-04-08T18:17:26.905" v="529" actId="732"/>
          <ac:picMkLst>
            <pc:docMk/>
            <pc:sldMk cId="354263345" sldId="289"/>
            <ac:picMk id="3" creationId="{5E5B19CE-D0FB-4C59-8D58-38011BDB4B93}"/>
          </ac:picMkLst>
        </pc:picChg>
        <pc:picChg chg="add mod modCrop">
          <ac:chgData name="Adriano Borgatto" userId="e50a874dfa6d3f1a" providerId="LiveId" clId="{6541F481-6616-4A64-9FE3-A5FBBEF78CB1}" dt="2022-04-08T18:18:03.540" v="558" actId="1038"/>
          <ac:picMkLst>
            <pc:docMk/>
            <pc:sldMk cId="354263345" sldId="289"/>
            <ac:picMk id="8" creationId="{AB4B5281-B91B-4A01-BB4D-DDE81D10A5AE}"/>
          </ac:picMkLst>
        </pc:picChg>
      </pc:sldChg>
    </pc:docChg>
  </pc:docChgLst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4-04T19:11:21.987" v="1012" actId="2696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  <pc:spChg chg="mod">
          <ac:chgData name="Adriano Borgatto" userId="e50a874dfa6d3f1a" providerId="LiveId" clId="{2F3F8181-2672-42F6-B6AE-80B8568FAA7A}" dt="2022-04-04T17:24:38.463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  <pc:spChg chg="add mod">
          <ac:chgData name="Adriano Borgatto" userId="e50a874dfa6d3f1a" providerId="LiveId" clId="{2F3F8181-2672-42F6-B6AE-80B8568FAA7A}" dt="2022-04-04T17:27:15.963" v="103" actId="6549"/>
          <ac:spMkLst>
            <pc:docMk/>
            <pc:sldMk cId="0" sldId="258"/>
            <ac:spMk id="4" creationId="{96109811-C1E1-4509-ABFB-0B013610E298}"/>
          </ac:spMkLst>
        </pc:spChg>
        <pc:spChg chg="del">
          <ac:chgData name="Adriano Borgatto" userId="e50a874dfa6d3f1a" providerId="LiveId" clId="{2F3F8181-2672-42F6-B6AE-80B8568FAA7A}" dt="2022-04-04T17:24:52.341" v="20" actId="478"/>
          <ac:spMkLst>
            <pc:docMk/>
            <pc:sldMk cId="0" sldId="258"/>
            <ac:spMk id="5" creationId="{B659A760-FB35-40C2-954B-01B3B6F11889}"/>
          </ac:spMkLst>
        </pc:spChg>
        <pc:spChg chg="mod">
          <ac:chgData name="Adriano Borgatto" userId="e50a874dfa6d3f1a" providerId="LiveId" clId="{2F3F8181-2672-42F6-B6AE-80B8568FAA7A}" dt="2022-04-04T17:25:08.595" v="4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  <pc:spChg chg="add mod">
          <ac:chgData name="Adriano Borgatto" userId="e50a874dfa6d3f1a" providerId="LiveId" clId="{2F3F8181-2672-42F6-B6AE-80B8568FAA7A}" dt="2022-04-04T17:28:05.368" v="116" actId="1036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5" creationId="{3AAFD9C9-DEE0-40DE-A25A-6E5B6A04F62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6" creationId="{BD7B6925-53FF-4F50-98C5-7A9D5B0214F0}"/>
          </ac:spMkLst>
        </pc:spChg>
        <pc:spChg chg="mod">
          <ac:chgData name="Adriano Borgatto" userId="e50a874dfa6d3f1a" providerId="LiveId" clId="{2F3F8181-2672-42F6-B6AE-80B8568FAA7A}" dt="2022-04-04T17:36:41.621" v="506" actId="113"/>
          <ac:spMkLst>
            <pc:docMk/>
            <pc:sldMk cId="3697426403" sldId="259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8" creationId="{83C2C894-AD57-401C-A2D1-8E657D85D1C8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9" creationId="{EA06EFE6-6C7E-4424-A4D5-4B9701667EA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0" creationId="{A5B85543-3FA5-475C-A098-E8EC32D138C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1" creationId="{956CBFE1-ADF0-429F-9749-2B6CEB3F967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5" creationId="{3CDB3936-5D30-476D-8E1B-20E86A959AF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6" creationId="{F9B37DCB-A1F5-4DC9-926A-CC44C64C008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7" creationId="{6EF6A7D0-6EEA-4AD6-AEA4-CB336F16AF4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8" creationId="{8F3B1C77-1064-4BA5-A61E-C779032EB83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9" creationId="{7B2BE7FB-F7CF-4428-AE83-61056AF17447}"/>
          </ac:spMkLst>
        </pc:spChg>
        <pc:spChg chg="add mod">
          <ac:chgData name="Adriano Borgatto" userId="e50a874dfa6d3f1a" providerId="LiveId" clId="{2F3F8181-2672-42F6-B6AE-80B8568FAA7A}" dt="2022-04-04T17:29:21.666" v="126" actId="1035"/>
          <ac:spMkLst>
            <pc:docMk/>
            <pc:sldMk cId="3697426403" sldId="259"/>
            <ac:spMk id="20" creationId="{B1D271B3-4499-4619-9DA8-B500DAC6409B}"/>
          </ac:spMkLst>
        </pc:spChg>
        <pc:grpChg chg="add 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4" creationId="{C8BE6B2E-AD30-409F-A822-697B19074BEF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2" creationId="{22DDA3F0-5CFD-4213-BA52-6CDC89CCE669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3" creationId="{2818C43D-0347-42AA-8B70-59D51F6B4EE0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4" creationId="{9F2F837F-B758-4E0F-8D47-90F2D9DAA07F}"/>
          </ac:grpSpMkLst>
        </pc:grpChg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  <pc:spChg chg="add mod">
          <ac:chgData name="Adriano Borgatto" userId="e50a874dfa6d3f1a" providerId="LiveId" clId="{2F3F8181-2672-42F6-B6AE-80B8568FAA7A}" dt="2022-04-04T17:28:54.087" v="117"/>
          <ac:spMkLst>
            <pc:docMk/>
            <pc:sldMk cId="608067873" sldId="260"/>
            <ac:spMk id="3" creationId="{008DB983-287A-4DFE-8B50-7E3160721CB8}"/>
          </ac:spMkLst>
        </pc:spChg>
        <pc:spChg chg="add mod">
          <ac:chgData name="Adriano Borgatto" userId="e50a874dfa6d3f1a" providerId="LiveId" clId="{2F3F8181-2672-42F6-B6AE-80B8568FAA7A}" dt="2022-04-04T17:29:09.381" v="120" actId="2711"/>
          <ac:spMkLst>
            <pc:docMk/>
            <pc:sldMk cId="608067873" sldId="260"/>
            <ac:spMk id="4" creationId="{222D64D2-9361-4FFB-838D-5CB46B5E959E}"/>
          </ac:spMkLst>
        </pc:spChg>
        <pc:spChg chg="add 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5" creationId="{50628F4B-AB2A-4186-B10C-5AC68A28E25F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8" creationId="{E277EA7E-4124-49AD-A65E-418AF01EB148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9" creationId="{908D2202-3BED-40CE-8E4E-57ACEB6B067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0" creationId="{366D78F6-02EE-483E-92DB-EFB36D638894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1" creationId="{4BCEAC14-D6C1-4B70-B775-4AD09B9C0611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2" creationId="{D7F91323-0225-44D1-A7B2-F97DCFD097CD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3" creationId="{A725DCED-AB15-4A02-87BB-240C70F21C5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7" creationId="{C77B19BC-F129-41EA-BA64-40AB32450AA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8" creationId="{72522FA4-BB4C-4C65-9DA5-180581529907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9" creationId="{5B2B621C-579E-4907-A2BB-D0000B22F59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0" creationId="{BECAC6AB-3D17-497E-A58A-5277DE09147C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1" creationId="{30CB55FC-8B62-407E-9B6D-B771433D605B}"/>
          </ac:spMkLst>
        </pc:spChg>
        <pc:grpChg chg="add 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6" creationId="{A7F2B4F8-0CF3-4372-AD0E-CB0CCBCD57E8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4" creationId="{72735E1D-CBE4-4FBD-BF98-0B40A37F519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5" creationId="{9318AC9B-D94F-4E4C-8792-AC045F8885F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6" creationId="{B9F2C4B3-9FC9-4A6C-898B-838358218F2D}"/>
          </ac:grpSpMkLst>
        </pc:gr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4T17:52:45.325" v="609" actId="1037"/>
        <pc:sldMkLst>
          <pc:docMk/>
          <pc:sldMk cId="1802714433" sldId="261"/>
        </pc:sldMkLst>
        <pc:spChg chg="add mod">
          <ac:chgData name="Adriano Borgatto" userId="e50a874dfa6d3f1a" providerId="LiveId" clId="{2F3F8181-2672-42F6-B6AE-80B8568FAA7A}" dt="2022-04-04T17:52:45.325" v="609" actId="1037"/>
          <ac:spMkLst>
            <pc:docMk/>
            <pc:sldMk cId="1802714433" sldId="261"/>
            <ac:spMk id="2" creationId="{2293100E-00D8-4E28-ADF8-9594E4607CCF}"/>
          </ac:spMkLst>
        </pc:spChg>
        <pc:spChg chg="add del mod">
          <ac:chgData name="Adriano Borgatto" userId="e50a874dfa6d3f1a" providerId="LiveId" clId="{2F3F8181-2672-42F6-B6AE-80B8568FAA7A}" dt="2022-04-04T17:29:49.958" v="135"/>
          <ac:spMkLst>
            <pc:docMk/>
            <pc:sldMk cId="1802714433" sldId="261"/>
            <ac:spMk id="3" creationId="{C87021CA-DF34-4B7C-8A98-295D7EBA4DE9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5" creationId="{48669209-9C70-4444-9925-7A387D51FAE8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6" creationId="{A750D69A-9EFD-4C5C-A083-A5C0D1053E14}"/>
          </ac:spMkLst>
        </pc:spChg>
        <pc:spChg chg="mod">
          <ac:chgData name="Adriano Borgatto" userId="e50a874dfa6d3f1a" providerId="LiveId" clId="{2F3F8181-2672-42F6-B6AE-80B8568FAA7A}" dt="2022-04-04T17:29:40.247" v="133" actId="20577"/>
          <ac:spMkLst>
            <pc:docMk/>
            <pc:sldMk cId="1802714433" sldId="261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8" creationId="{B44188B8-DC31-49CA-8924-55CF5F4420D5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9" creationId="{B97CEB8C-6EF5-488B-B888-37519DC95A7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0" creationId="{C5B27115-6172-4167-B9F6-C410DC9ED5F7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1" creationId="{7854DC4A-0CCB-4162-A6F7-58A049A4DFB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5" creationId="{421DF829-CBBF-46D0-882F-BBB323379B2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6" creationId="{C597B92A-443F-4135-97E6-9883B8A33D1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7" creationId="{79097AB8-9E42-4000-BC1C-41259A01840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8" creationId="{8B3E4DBF-65E7-42AB-B69F-0A89D2BBE2B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9" creationId="{B41F7816-C0A6-4BAB-A1CA-7773190A1CBA}"/>
          </ac:spMkLst>
        </pc:spChg>
        <pc:spChg chg="add mod">
          <ac:chgData name="Adriano Borgatto" userId="e50a874dfa6d3f1a" providerId="LiveId" clId="{2F3F8181-2672-42F6-B6AE-80B8568FAA7A}" dt="2022-04-04T17:35:01.616" v="371" actId="115"/>
          <ac:spMkLst>
            <pc:docMk/>
            <pc:sldMk cId="1802714433" sldId="261"/>
            <ac:spMk id="21" creationId="{48C38FA7-1A95-41F5-A9E0-60AFAE49DD7B}"/>
          </ac:spMkLst>
        </pc:spChg>
        <pc:grpChg chg="add del mod">
          <ac:chgData name="Adriano Borgatto" userId="e50a874dfa6d3f1a" providerId="LiveId" clId="{2F3F8181-2672-42F6-B6AE-80B8568FAA7A}" dt="2022-04-04T17:29:49.958" v="135"/>
          <ac:grpSpMkLst>
            <pc:docMk/>
            <pc:sldMk cId="1802714433" sldId="261"/>
            <ac:grpSpMk id="4" creationId="{99235FD9-5B97-4B53-A9DE-36698C68C1B5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2" creationId="{22A73652-77E5-4590-8612-ADE6352A1528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3" creationId="{5DEBB971-C397-441E-998B-6603C98760ED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4" creationId="{37D9D226-60ED-4CA6-BCE9-7D426C5D7571}"/>
          </ac:grpSpMkLst>
        </pc:grpChg>
        <pc:graphicFrameChg chg="add mod modGraphic">
          <ac:chgData name="Adriano Borgatto" userId="e50a874dfa6d3f1a" providerId="LiveId" clId="{2F3F8181-2672-42F6-B6AE-80B8568FAA7A}" dt="2022-04-04T17:34:41.437" v="370" actId="1037"/>
          <ac:graphicFrameMkLst>
            <pc:docMk/>
            <pc:sldMk cId="1802714433" sldId="261"/>
            <ac:graphicFrameMk id="22" creationId="{8CCF9497-E7D6-4E8D-81E1-485C427D7F2D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4T17:50:52.447" v="596" actId="1037"/>
        <pc:sldMkLst>
          <pc:docMk/>
          <pc:sldMk cId="3606920721" sldId="262"/>
        </pc:sldMkLst>
        <pc:spChg chg="add mod">
          <ac:chgData name="Adriano Borgatto" userId="e50a874dfa6d3f1a" providerId="LiveId" clId="{2F3F8181-2672-42F6-B6AE-80B8568FAA7A}" dt="2022-04-04T17:50:46.586" v="593" actId="1035"/>
          <ac:spMkLst>
            <pc:docMk/>
            <pc:sldMk cId="3606920721" sldId="262"/>
            <ac:spMk id="3" creationId="{38F3C0F5-AD0B-4BF8-AFD3-EEDD2530B249}"/>
          </ac:spMkLst>
        </pc:spChg>
        <pc:spChg chg="add mod">
          <ac:chgData name="Adriano Borgatto" userId="e50a874dfa6d3f1a" providerId="LiveId" clId="{2F3F8181-2672-42F6-B6AE-80B8568FAA7A}" dt="2022-04-04T17:50:52.447" v="596" actId="1037"/>
          <ac:spMkLst>
            <pc:docMk/>
            <pc:sldMk cId="3606920721" sldId="262"/>
            <ac:spMk id="5" creationId="{705B536A-3AE5-485C-B51A-D3895D648712}"/>
          </ac:spMkLst>
        </pc:spChg>
        <pc:spChg chg="mod">
          <ac:chgData name="Adriano Borgatto" userId="e50a874dfa6d3f1a" providerId="LiveId" clId="{2F3F8181-2672-42F6-B6AE-80B8568FAA7A}" dt="2022-04-04T17:35:28.779" v="378" actId="20577"/>
          <ac:spMkLst>
            <pc:docMk/>
            <pc:sldMk cId="3606920721" sldId="262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  <pc:spChg chg="add mod">
          <ac:chgData name="Adriano Borgatto" userId="e50a874dfa6d3f1a" providerId="LiveId" clId="{2F3F8181-2672-42F6-B6AE-80B8568FAA7A}" dt="2022-04-04T18:18:40.287" v="776" actId="20577"/>
          <ac:spMkLst>
            <pc:docMk/>
            <pc:sldMk cId="3258561624" sldId="263"/>
            <ac:spMk id="3" creationId="{BFCE422F-E9A4-46B8-8B22-B4B0DA15E089}"/>
          </ac:spMkLst>
        </pc:spChg>
        <pc:spChg chg="mod">
          <ac:chgData name="Adriano Borgatto" userId="e50a874dfa6d3f1a" providerId="LiveId" clId="{2F3F8181-2672-42F6-B6AE-80B8568FAA7A}" dt="2022-04-04T17:51:24.566" v="605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2F3F8181-2672-42F6-B6AE-80B8568FAA7A}" dt="2022-04-04T18:22:13.527" v="787" actId="20577"/>
          <ac:graphicFrameMkLst>
            <pc:docMk/>
            <pc:sldMk cId="3258561624" sldId="263"/>
            <ac:graphicFrameMk id="4" creationId="{C7B8886B-78F3-4F87-AEE2-48E01574874F}"/>
          </ac:graphicFrameMkLst>
        </pc:graphicFrameChg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  <pc:spChg chg="add mod">
          <ac:chgData name="Adriano Borgatto" userId="e50a874dfa6d3f1a" providerId="LiveId" clId="{2F3F8181-2672-42F6-B6AE-80B8568FAA7A}" dt="2022-04-04T18:26:37.167" v="807" actId="1076"/>
          <ac:spMkLst>
            <pc:docMk/>
            <pc:sldMk cId="1411557354" sldId="264"/>
            <ac:spMk id="4" creationId="{2B43900B-A887-47FD-B018-59990DDA25BC}"/>
          </ac:spMkLst>
        </pc:spChg>
        <pc:spChg chg="mod">
          <ac:chgData name="Adriano Borgatto" userId="e50a874dfa6d3f1a" providerId="LiveId" clId="{2F3F8181-2672-42F6-B6AE-80B8568FAA7A}" dt="2022-04-04T18:19:09.310" v="785" actId="20577"/>
          <ac:spMkLst>
            <pc:docMk/>
            <pc:sldMk cId="1411557354" sldId="264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4-04T18:29:12.771" v="840" actId="1035"/>
        <pc:sldMkLst>
          <pc:docMk/>
          <pc:sldMk cId="1261958913" sldId="265"/>
        </pc:sldMkLst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3" creationId="{020322CD-BB2B-423E-A612-905306B81AB5}"/>
          </ac:spMkLst>
        </pc:spChg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4" creationId="{3CD6719C-F087-4539-BDA3-EF43B142C0CD}"/>
          </ac:spMkLst>
        </pc:spChg>
        <pc:spChg chg="mod">
          <ac:chgData name="Adriano Borgatto" userId="e50a874dfa6d3f1a" providerId="LiveId" clId="{2F3F8181-2672-42F6-B6AE-80B8568FAA7A}" dt="2022-04-04T18:26:52.391" v="830" actId="20577"/>
          <ac:spMkLst>
            <pc:docMk/>
            <pc:sldMk cId="1261958913" sldId="26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  <pc:spChg chg="add mod">
          <ac:chgData name="Adriano Borgatto" userId="e50a874dfa6d3f1a" providerId="LiveId" clId="{2F3F8181-2672-42F6-B6AE-80B8568FAA7A}" dt="2022-04-04T18:30:18.407" v="878" actId="1076"/>
          <ac:spMkLst>
            <pc:docMk/>
            <pc:sldMk cId="1092716401" sldId="266"/>
            <ac:spMk id="3" creationId="{550FFAB2-52DF-41FF-B295-4F8F390C1E4A}"/>
          </ac:spMkLst>
        </pc:spChg>
        <pc:spChg chg="add mod">
          <ac:chgData name="Adriano Borgatto" userId="e50a874dfa6d3f1a" providerId="LiveId" clId="{2F3F8181-2672-42F6-B6AE-80B8568FAA7A}" dt="2022-04-04T18:30:45.166" v="881" actId="2711"/>
          <ac:spMkLst>
            <pc:docMk/>
            <pc:sldMk cId="1092716401" sldId="266"/>
            <ac:spMk id="6" creationId="{BC46BD21-4C35-4F40-90AB-DB7C5D5061BF}"/>
          </ac:spMkLst>
        </pc:spChg>
        <pc:spChg chg="mod">
          <ac:chgData name="Adriano Borgatto" userId="e50a874dfa6d3f1a" providerId="LiveId" clId="{2F3F8181-2672-42F6-B6AE-80B8568FAA7A}" dt="2022-04-04T18:30:16.584" v="877" actId="20577"/>
          <ac:spMkLst>
            <pc:docMk/>
            <pc:sldMk cId="1092716401" sldId="266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3" creationId="{E5637E69-5159-4B50-A319-AE99044EB49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5" creationId="{4DB31851-5874-4C1F-B666-267D1A89854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6" creationId="{1126D262-6FE0-4B99-9A5E-76FE08139D3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7" creationId="{BC1B14E9-F65E-47F8-8C43-1DCA26D0D1E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8" creationId="{859FEF5E-206E-4B00-AF80-62DA0026D56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9" creationId="{544884C4-17EB-484C-A507-91D5E0C8FBC7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0" creationId="{B34BEADA-BC8A-4F66-8732-0F3BB6615D7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1" creationId="{CAB34F46-6FE5-4CC5-A4EE-5AF70F3D577A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2" creationId="{74D194FC-6193-4399-B367-20B6A598C02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3" creationId="{537307F1-6F85-45CD-B1D6-22A11EF6032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4" creationId="{DDB915AF-D8FE-4B62-A964-AB8D2271831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5" creationId="{9B26C743-9A64-478F-95D5-1BB5C3F9D4B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6" creationId="{4C7F0FE4-54DF-4C88-B202-77ADE8E74AA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7" creationId="{F8F0CFEB-2017-4969-9D8C-DEF175935A1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8" creationId="{F0E9B9FA-98FC-447D-8AEA-B6C4A04D9F5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9" creationId="{78AC3D19-EA74-4E35-B60F-8E448CFF62A4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0" creationId="{1E030342-FA7A-451C-9221-ED71E66ED00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1" creationId="{E3A37A33-9007-4A1A-97EB-CBE6A4B91E95}"/>
          </ac:spMkLst>
        </pc:spChg>
        <pc:grpChg chg="add mod">
          <ac:chgData name="Adriano Borgatto" userId="e50a874dfa6d3f1a" providerId="LiveId" clId="{2F3F8181-2672-42F6-B6AE-80B8568FAA7A}" dt="2022-04-04T18:29:53.712" v="858" actId="255"/>
          <ac:grpSpMkLst>
            <pc:docMk/>
            <pc:sldMk cId="1092716401" sldId="266"/>
            <ac:grpSpMk id="8" creationId="{1F40191C-A320-450D-B863-40A7274A95BF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9" creationId="{7B21E1AD-2DB1-4167-A399-0EA05089FE19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1" creationId="{A7A61F1B-3D9A-422A-9864-2A20858491C1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4" creationId="{F6ABB1A0-7323-424D-89C3-04A1EA36F9D2}"/>
          </ac:grpSpMkLst>
        </pc:grp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4" creationId="{046BF010-2000-4F98-92A5-E2E3F1B8A06D}"/>
          </ac:graphicFrameMkLst>
        </pc:graphicFrame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5" creationId="{6D5D2AD3-905B-4A8E-9BAD-CE861DF134B2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0" creationId="{2454578A-E36B-4BA5-97C1-E898CCBD4368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2" creationId="{063433AB-A954-445A-B964-0D3F92600C62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  <pc:spChg chg="mod">
          <ac:chgData name="Adriano Borgatto" userId="e50a874dfa6d3f1a" providerId="LiveId" clId="{2F3F8181-2672-42F6-B6AE-80B8568FAA7A}" dt="2022-04-04T18:34:43.604" v="922" actId="20577"/>
          <ac:spMkLst>
            <pc:docMk/>
            <pc:sldMk cId="1510413036" sldId="267"/>
            <ac:spMk id="7" creationId="{00000000-0000-0000-0000-000000000000}"/>
          </ac:spMkLst>
        </pc:spChg>
        <pc:picChg chg="add mod modCrop">
          <ac:chgData name="Adriano Borgatto" userId="e50a874dfa6d3f1a" providerId="LiveId" clId="{2F3F8181-2672-42F6-B6AE-80B8568FAA7A}" dt="2022-04-04T18:35:27.277" v="935" actId="1036"/>
          <ac:picMkLst>
            <pc:docMk/>
            <pc:sldMk cId="1510413036" sldId="267"/>
            <ac:picMk id="3" creationId="{453A7636-F69D-404D-A0D7-2BD550BECCD2}"/>
          </ac:picMkLst>
        </pc:pic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  <pc:spChg chg="add mod">
          <ac:chgData name="Adriano Borgatto" userId="e50a874dfa6d3f1a" providerId="LiveId" clId="{2F3F8181-2672-42F6-B6AE-80B8568FAA7A}" dt="2022-04-04T18:37:24.249" v="975" actId="115"/>
          <ac:spMkLst>
            <pc:docMk/>
            <pc:sldMk cId="85798788" sldId="268"/>
            <ac:spMk id="4" creationId="{8A547E81-D1F4-4EA3-B544-1E428FB2FC21}"/>
          </ac:spMkLst>
        </pc:spChg>
        <pc:spChg chg="mod">
          <ac:chgData name="Adriano Borgatto" userId="e50a874dfa6d3f1a" providerId="LiveId" clId="{2F3F8181-2672-42F6-B6AE-80B8568FAA7A}" dt="2022-04-04T18:36:12.881" v="954" actId="20577"/>
          <ac:spMkLst>
            <pc:docMk/>
            <pc:sldMk cId="85798788" sldId="26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4T19:09:32.284" v="1011" actId="1035"/>
        <pc:sldMkLst>
          <pc:docMk/>
          <pc:sldMk cId="3845031216" sldId="269"/>
        </pc:sldMkLst>
        <pc:spChg chg="add mod">
          <ac:chgData name="Adriano Borgatto" userId="e50a874dfa6d3f1a" providerId="LiveId" clId="{2F3F8181-2672-42F6-B6AE-80B8568FAA7A}" dt="2022-04-04T19:09:32.284" v="1011" actId="1035"/>
          <ac:spMkLst>
            <pc:docMk/>
            <pc:sldMk cId="3845031216" sldId="269"/>
            <ac:spMk id="4" creationId="{9DB97012-5355-4B0A-A5DA-BA81DA4115D1}"/>
          </ac:spMkLst>
        </pc:spChg>
        <pc:spChg chg="mod">
          <ac:chgData name="Adriano Borgatto" userId="e50a874dfa6d3f1a" providerId="LiveId" clId="{2F3F8181-2672-42F6-B6AE-80B8568FAA7A}" dt="2022-04-04T19:09:02.574" v="998" actId="20577"/>
          <ac:spMkLst>
            <pc:docMk/>
            <pc:sldMk cId="3845031216" sldId="269"/>
            <ac:spMk id="7" creationId="{00000000-0000-0000-0000-000000000000}"/>
          </ac:spMkLst>
        </pc:spChg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  <pc:docChgLst>
    <pc:chgData name="Adriano Borgatto" userId="e50a874dfa6d3f1a" providerId="LiveId" clId="{05D56CEC-3832-493C-B3F3-331814CA4B09}"/>
    <pc:docChg chg="undo custSel addSld delSld modSld">
      <pc:chgData name="Adriano Borgatto" userId="e50a874dfa6d3f1a" providerId="LiveId" clId="{05D56CEC-3832-493C-B3F3-331814CA4B09}" dt="2022-04-07T19:55:32.146" v="920" actId="114"/>
      <pc:docMkLst>
        <pc:docMk/>
      </pc:docMkLst>
      <pc:sldChg chg="modSp mod">
        <pc:chgData name="Adriano Borgatto" userId="e50a874dfa6d3f1a" providerId="LiveId" clId="{05D56CEC-3832-493C-B3F3-331814CA4B09}" dt="2022-04-07T14:15:00.675" v="34" actId="20577"/>
        <pc:sldMkLst>
          <pc:docMk/>
          <pc:sldMk cId="0" sldId="256"/>
        </pc:sldMkLst>
        <pc:spChg chg="mod">
          <ac:chgData name="Adriano Borgatto" userId="e50a874dfa6d3f1a" providerId="LiveId" clId="{05D56CEC-3832-493C-B3F3-331814CA4B09}" dt="2022-04-07T14:15:00.675" v="3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3945532463" sldId="272"/>
        </pc:sldMkLst>
      </pc:sldChg>
      <pc:sldChg chg="addSp delSp modSp mod">
        <pc:chgData name="Adriano Borgatto" userId="e50a874dfa6d3f1a" providerId="LiveId" clId="{05D56CEC-3832-493C-B3F3-331814CA4B09}" dt="2022-04-07T17:02:06.157" v="897" actId="20577"/>
        <pc:sldMkLst>
          <pc:docMk/>
          <pc:sldMk cId="3702831240" sldId="273"/>
        </pc:sldMkLst>
        <pc:spChg chg="del">
          <ac:chgData name="Adriano Borgatto" userId="e50a874dfa6d3f1a" providerId="LiveId" clId="{05D56CEC-3832-493C-B3F3-331814CA4B09}" dt="2022-04-07T14:15:20.340" v="46" actId="478"/>
          <ac:spMkLst>
            <pc:docMk/>
            <pc:sldMk cId="3702831240" sldId="273"/>
            <ac:spMk id="3" creationId="{68DA5DC5-E98D-421B-89E8-33849677A672}"/>
          </ac:spMkLst>
        </pc:spChg>
        <pc:spChg chg="add del">
          <ac:chgData name="Adriano Borgatto" userId="e50a874dfa6d3f1a" providerId="LiveId" clId="{05D56CEC-3832-493C-B3F3-331814CA4B09}" dt="2022-04-07T16:34:16.941" v="78"/>
          <ac:spMkLst>
            <pc:docMk/>
            <pc:sldMk cId="3702831240" sldId="273"/>
            <ac:spMk id="4" creationId="{61EC387E-83D3-4C8D-83AD-C2F5C877E052}"/>
          </ac:spMkLst>
        </pc:spChg>
        <pc:spChg chg="add mod">
          <ac:chgData name="Adriano Borgatto" userId="e50a874dfa6d3f1a" providerId="LiveId" clId="{05D56CEC-3832-493C-B3F3-331814CA4B09}" dt="2022-04-07T17:02:06.157" v="897" actId="20577"/>
          <ac:spMkLst>
            <pc:docMk/>
            <pc:sldMk cId="3702831240" sldId="273"/>
            <ac:spMk id="5" creationId="{8BE3C805-E98C-4EED-9C70-FE4FD49A90B6}"/>
          </ac:spMkLst>
        </pc:spChg>
        <pc:spChg chg="mod">
          <ac:chgData name="Adriano Borgatto" userId="e50a874dfa6d3f1a" providerId="LiveId" clId="{05D56CEC-3832-493C-B3F3-331814CA4B09}" dt="2022-04-07T14:15:17.437" v="45" actId="20577"/>
          <ac:spMkLst>
            <pc:docMk/>
            <pc:sldMk cId="3702831240" sldId="273"/>
            <ac:spMk id="7" creationId="{00000000-0000-0000-0000-000000000000}"/>
          </ac:spMkLst>
        </pc:spChg>
        <pc:spChg chg="add del">
          <ac:chgData name="Adriano Borgatto" userId="e50a874dfa6d3f1a" providerId="LiveId" clId="{05D56CEC-3832-493C-B3F3-331814CA4B09}" dt="2022-04-07T16:34:57.650" v="86"/>
          <ac:spMkLst>
            <pc:docMk/>
            <pc:sldMk cId="3702831240" sldId="273"/>
            <ac:spMk id="8" creationId="{777F8479-1937-414D-BC61-A0F13DD0E1DD}"/>
          </ac:spMkLst>
        </pc:spChg>
        <pc:spChg chg="add del">
          <ac:chgData name="Adriano Borgatto" userId="e50a874dfa6d3f1a" providerId="LiveId" clId="{05D56CEC-3832-493C-B3F3-331814CA4B09}" dt="2022-04-07T16:34:57.650" v="86"/>
          <ac:spMkLst>
            <pc:docMk/>
            <pc:sldMk cId="3702831240" sldId="273"/>
            <ac:spMk id="10" creationId="{5415750E-D456-4787-9294-6696BAFDB180}"/>
          </ac:spMkLst>
        </pc:spChg>
        <pc:spChg chg="add mod">
          <ac:chgData name="Adriano Borgatto" userId="e50a874dfa6d3f1a" providerId="LiveId" clId="{05D56CEC-3832-493C-B3F3-331814CA4B09}" dt="2022-04-07T16:35:32.337" v="121" actId="14100"/>
          <ac:spMkLst>
            <pc:docMk/>
            <pc:sldMk cId="3702831240" sldId="273"/>
            <ac:spMk id="11" creationId="{BCF3A44D-BF0F-4520-9679-704435A23D84}"/>
          </ac:spMkLst>
        </pc:spChg>
        <pc:spChg chg="add mod">
          <ac:chgData name="Adriano Borgatto" userId="e50a874dfa6d3f1a" providerId="LiveId" clId="{05D56CEC-3832-493C-B3F3-331814CA4B09}" dt="2022-04-07T16:46:14.862" v="264" actId="14100"/>
          <ac:spMkLst>
            <pc:docMk/>
            <pc:sldMk cId="3702831240" sldId="273"/>
            <ac:spMk id="14" creationId="{A439FE1A-34CC-4E24-AE3E-B9428BB97C20}"/>
          </ac:spMkLst>
        </pc:spChg>
        <pc:spChg chg="add mod">
          <ac:chgData name="Adriano Borgatto" userId="e50a874dfa6d3f1a" providerId="LiveId" clId="{05D56CEC-3832-493C-B3F3-331814CA4B09}" dt="2022-04-07T16:45:59.331" v="255" actId="255"/>
          <ac:spMkLst>
            <pc:docMk/>
            <pc:sldMk cId="3702831240" sldId="273"/>
            <ac:spMk id="17" creationId="{4991D568-4B8D-4921-BA4B-E9633D04BD65}"/>
          </ac:spMkLst>
        </pc:spChg>
        <pc:graphicFrameChg chg="add del">
          <ac:chgData name="Adriano Borgatto" userId="e50a874dfa6d3f1a" providerId="LiveId" clId="{05D56CEC-3832-493C-B3F3-331814CA4B09}" dt="2022-04-07T16:34:16.941" v="78"/>
          <ac:graphicFrameMkLst>
            <pc:docMk/>
            <pc:sldMk cId="3702831240" sldId="273"/>
            <ac:graphicFrameMk id="6" creationId="{606324ED-11F4-4BC2-A202-A19272D41B84}"/>
          </ac:graphicFrameMkLst>
        </pc:graphicFrameChg>
        <pc:graphicFrameChg chg="add del">
          <ac:chgData name="Adriano Borgatto" userId="e50a874dfa6d3f1a" providerId="LiveId" clId="{05D56CEC-3832-493C-B3F3-331814CA4B09}" dt="2022-04-07T16:34:57.650" v="86"/>
          <ac:graphicFrameMkLst>
            <pc:docMk/>
            <pc:sldMk cId="3702831240" sldId="273"/>
            <ac:graphicFrameMk id="9" creationId="{FD4CDCF8-EE68-457C-98ED-BCB7E79D30D3}"/>
          </ac:graphicFrameMkLst>
        </pc:graphicFrameChg>
        <pc:graphicFrameChg chg="add del mod">
          <ac:chgData name="Adriano Borgatto" userId="e50a874dfa6d3f1a" providerId="LiveId" clId="{05D56CEC-3832-493C-B3F3-331814CA4B09}" dt="2022-04-07T16:44:59.684" v="223" actId="478"/>
          <ac:graphicFrameMkLst>
            <pc:docMk/>
            <pc:sldMk cId="3702831240" sldId="273"/>
            <ac:graphicFrameMk id="12" creationId="{CEE3BE4C-69EC-44EB-BADF-0B6D9A033E34}"/>
          </ac:graphicFrameMkLst>
        </pc:graphicFrameChg>
        <pc:graphicFrameChg chg="add mod modGraphic">
          <ac:chgData name="Adriano Borgatto" userId="e50a874dfa6d3f1a" providerId="LiveId" clId="{05D56CEC-3832-493C-B3F3-331814CA4B09}" dt="2022-04-07T16:45:47.646" v="239"/>
          <ac:graphicFrameMkLst>
            <pc:docMk/>
            <pc:sldMk cId="3702831240" sldId="273"/>
            <ac:graphicFrameMk id="15" creationId="{BEC2F201-186F-43CD-9054-71EF38F475CE}"/>
          </ac:graphicFrameMkLst>
        </pc:graphicFrame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425106582" sldId="274"/>
        </pc:sldMkLst>
      </pc:sldChg>
      <pc:sldChg chg="addSp modSp add mod">
        <pc:chgData name="Adriano Borgatto" userId="e50a874dfa6d3f1a" providerId="LiveId" clId="{05D56CEC-3832-493C-B3F3-331814CA4B09}" dt="2022-04-07T16:42:13.828" v="207" actId="255"/>
        <pc:sldMkLst>
          <pc:docMk/>
          <pc:sldMk cId="1269825257" sldId="274"/>
        </pc:sldMkLst>
        <pc:spChg chg="add mod">
          <ac:chgData name="Adriano Borgatto" userId="e50a874dfa6d3f1a" providerId="LiveId" clId="{05D56CEC-3832-493C-B3F3-331814CA4B09}" dt="2022-04-07T16:42:13.828" v="207" actId="255"/>
          <ac:spMkLst>
            <pc:docMk/>
            <pc:sldMk cId="1269825257" sldId="274"/>
            <ac:spMk id="4" creationId="{0092BFD0-3EE8-41C7-B93B-6B4700F080F7}"/>
          </ac:spMkLst>
        </pc:spChg>
      </pc:sldChg>
      <pc:sldChg chg="addSp modSp add">
        <pc:chgData name="Adriano Borgatto" userId="e50a874dfa6d3f1a" providerId="LiveId" clId="{05D56CEC-3832-493C-B3F3-331814CA4B09}" dt="2022-04-07T16:42:41.428" v="222" actId="1038"/>
        <pc:sldMkLst>
          <pc:docMk/>
          <pc:sldMk cId="1370630054" sldId="275"/>
        </pc:sldMkLst>
        <pc:picChg chg="add mod">
          <ac:chgData name="Adriano Borgatto" userId="e50a874dfa6d3f1a" providerId="LiveId" clId="{05D56CEC-3832-493C-B3F3-331814CA4B09}" dt="2022-04-07T16:42:41.428" v="222" actId="1038"/>
          <ac:picMkLst>
            <pc:docMk/>
            <pc:sldMk cId="1370630054" sldId="275"/>
            <ac:picMk id="2050" creationId="{A2D040E4-6800-4F1D-B5F5-2032DF05D601}"/>
          </ac:picMkLst>
        </pc:pic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1744638904" sldId="275"/>
        </pc:sldMkLst>
      </pc:sldChg>
      <pc:sldChg chg="addSp delSp modSp add mod">
        <pc:chgData name="Adriano Borgatto" userId="e50a874dfa6d3f1a" providerId="LiveId" clId="{05D56CEC-3832-493C-B3F3-331814CA4B09}" dt="2022-04-07T19:55:32.146" v="920" actId="114"/>
        <pc:sldMkLst>
          <pc:docMk/>
          <pc:sldMk cId="1139758633" sldId="276"/>
        </pc:sldMkLst>
        <pc:spChg chg="add mod">
          <ac:chgData name="Adriano Borgatto" userId="e50a874dfa6d3f1a" providerId="LiveId" clId="{05D56CEC-3832-493C-B3F3-331814CA4B09}" dt="2022-04-07T19:55:32.146" v="920" actId="114"/>
          <ac:spMkLst>
            <pc:docMk/>
            <pc:sldMk cId="1139758633" sldId="276"/>
            <ac:spMk id="4" creationId="{2FAA6E5E-90CC-4613-A6D0-F210EEF2A34E}"/>
          </ac:spMkLst>
        </pc:spChg>
        <pc:spChg chg="add mod">
          <ac:chgData name="Adriano Borgatto" userId="e50a874dfa6d3f1a" providerId="LiveId" clId="{05D56CEC-3832-493C-B3F3-331814CA4B09}" dt="2022-04-07T17:03:07.857" v="912" actId="1035"/>
          <ac:spMkLst>
            <pc:docMk/>
            <pc:sldMk cId="1139758633" sldId="276"/>
            <ac:spMk id="6" creationId="{F40BCDCF-C209-4EA0-BCAB-788957EA8E0F}"/>
          </ac:spMkLst>
        </pc:spChg>
        <pc:picChg chg="add del mod">
          <ac:chgData name="Adriano Borgatto" userId="e50a874dfa6d3f1a" providerId="LiveId" clId="{05D56CEC-3832-493C-B3F3-331814CA4B09}" dt="2022-04-07T16:52:07.759" v="383" actId="478"/>
          <ac:picMkLst>
            <pc:docMk/>
            <pc:sldMk cId="1139758633" sldId="276"/>
            <ac:picMk id="5" creationId="{C12CB6E7-A673-4901-ACCB-C65860C26597}"/>
          </ac:picMkLst>
        </pc:pic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1754844800" sldId="276"/>
        </pc:sldMkLst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3451905350" sldId="277"/>
        </pc:sldMkLst>
      </pc:sldChg>
      <pc:sldChg chg="addSp modSp add mod">
        <pc:chgData name="Adriano Borgatto" userId="e50a874dfa6d3f1a" providerId="LiveId" clId="{05D56CEC-3832-493C-B3F3-331814CA4B09}" dt="2022-04-07T17:03:25.680" v="916" actId="113"/>
        <pc:sldMkLst>
          <pc:docMk/>
          <pc:sldMk cId="4020022474" sldId="277"/>
        </pc:sldMkLst>
        <pc:spChg chg="add mod">
          <ac:chgData name="Adriano Borgatto" userId="e50a874dfa6d3f1a" providerId="LiveId" clId="{05D56CEC-3832-493C-B3F3-331814CA4B09}" dt="2022-04-07T17:03:25.680" v="916" actId="113"/>
          <ac:spMkLst>
            <pc:docMk/>
            <pc:sldMk cId="4020022474" sldId="277"/>
            <ac:spMk id="4" creationId="{96A09363-5361-4326-A6B5-9A00D3BB1CF3}"/>
          </ac:spMkLst>
        </pc:spChg>
        <pc:picChg chg="add mod">
          <ac:chgData name="Adriano Borgatto" userId="e50a874dfa6d3f1a" providerId="LiveId" clId="{05D56CEC-3832-493C-B3F3-331814CA4B09}" dt="2022-04-07T17:01:39.761" v="893" actId="1035"/>
          <ac:picMkLst>
            <pc:docMk/>
            <pc:sldMk cId="4020022474" sldId="277"/>
            <ac:picMk id="3074" creationId="{C54ABE1C-5B7D-4D4D-B2FA-B52BC93DB691}"/>
          </ac:picMkLst>
        </pc:picChg>
      </pc:sldChg>
      <pc:sldChg chg="addSp modSp add mod">
        <pc:chgData name="Adriano Borgatto" userId="e50a874dfa6d3f1a" providerId="LiveId" clId="{05D56CEC-3832-493C-B3F3-331814CA4B09}" dt="2022-04-07T17:03:33.638" v="918" actId="1035"/>
        <pc:sldMkLst>
          <pc:docMk/>
          <pc:sldMk cId="2133632414" sldId="278"/>
        </pc:sldMkLst>
        <pc:spChg chg="add mod">
          <ac:chgData name="Adriano Borgatto" userId="e50a874dfa6d3f1a" providerId="LiveId" clId="{05D56CEC-3832-493C-B3F3-331814CA4B09}" dt="2022-04-07T17:03:33.638" v="918" actId="1035"/>
          <ac:spMkLst>
            <pc:docMk/>
            <pc:sldMk cId="2133632414" sldId="278"/>
            <ac:spMk id="4" creationId="{D7DAC487-FC6E-46A0-A9C7-E01A8C970498}"/>
          </ac:spMkLst>
        </pc:sp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3499934131" sldId="278"/>
        </pc:sldMkLst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234747056" sldId="279"/>
        </pc:sldMkLst>
      </pc:sldChg>
      <pc:sldChg chg="add del">
        <pc:chgData name="Adriano Borgatto" userId="e50a874dfa6d3f1a" providerId="LiveId" clId="{05D56CEC-3832-493C-B3F3-331814CA4B09}" dt="2022-04-07T17:01:30.881" v="891" actId="47"/>
        <pc:sldMkLst>
          <pc:docMk/>
          <pc:sldMk cId="3495727151" sldId="279"/>
        </pc:sldMkLst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2495766766" sldId="280"/>
        </pc:sldMkLst>
      </pc:sldChg>
      <pc:sldChg chg="add del">
        <pc:chgData name="Adriano Borgatto" userId="e50a874dfa6d3f1a" providerId="LiveId" clId="{05D56CEC-3832-493C-B3F3-331814CA4B09}" dt="2022-04-07T17:01:30.881" v="891" actId="47"/>
        <pc:sldMkLst>
          <pc:docMk/>
          <pc:sldMk cId="3428099541" sldId="280"/>
        </pc:sldMkLst>
      </pc:sldChg>
      <pc:sldChg chg="add del">
        <pc:chgData name="Adriano Borgatto" userId="e50a874dfa6d3f1a" providerId="LiveId" clId="{05D56CEC-3832-493C-B3F3-331814CA4B09}" dt="2022-04-07T17:01:30.881" v="891" actId="47"/>
        <pc:sldMkLst>
          <pc:docMk/>
          <pc:sldMk cId="317825374" sldId="281"/>
        </pc:sldMkLst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378397243" sldId="282"/>
        </pc:sldMkLst>
      </pc:sldChg>
      <pc:sldChg chg="add del">
        <pc:chgData name="Adriano Borgatto" userId="e50a874dfa6d3f1a" providerId="LiveId" clId="{05D56CEC-3832-493C-B3F3-331814CA4B09}" dt="2022-04-07T17:01:30.881" v="891" actId="47"/>
        <pc:sldMkLst>
          <pc:docMk/>
          <pc:sldMk cId="711673835" sldId="282"/>
        </pc:sldMkLst>
      </pc:sldChg>
    </pc:docChg>
  </pc:docChgLst>
  <pc:docChgLst>
    <pc:chgData name="Adriano Borgatto" userId="e50a874dfa6d3f1a" providerId="LiveId" clId="{A5F0E77C-0219-4FFD-AB16-A4453083D37A}"/>
    <pc:docChg chg="undo custSel addSld delSld modSld">
      <pc:chgData name="Adriano Borgatto" userId="e50a874dfa6d3f1a" providerId="LiveId" clId="{A5F0E77C-0219-4FFD-AB16-A4453083D37A}" dt="2022-04-05T17:12:26.759" v="1086" actId="20577"/>
      <pc:docMkLst>
        <pc:docMk/>
      </pc:docMkLst>
      <pc:sldChg chg="modSp mod">
        <pc:chgData name="Adriano Borgatto" userId="e50a874dfa6d3f1a" providerId="LiveId" clId="{A5F0E77C-0219-4FFD-AB16-A4453083D37A}" dt="2022-04-05T16:13:31.659" v="21" actId="20577"/>
        <pc:sldMkLst>
          <pc:docMk/>
          <pc:sldMk cId="0" sldId="256"/>
        </pc:sldMkLst>
        <pc:spChg chg="mod">
          <ac:chgData name="Adriano Borgatto" userId="e50a874dfa6d3f1a" providerId="LiveId" clId="{A5F0E77C-0219-4FFD-AB16-A4453083D37A}" dt="2022-04-05T16:13:31.659" v="2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A5F0E77C-0219-4FFD-AB16-A4453083D37A}" dt="2022-04-05T16:20:32.011" v="171" actId="20577"/>
        <pc:sldMkLst>
          <pc:docMk/>
          <pc:sldMk cId="3945532463" sldId="272"/>
        </pc:sldMkLst>
        <pc:spChg chg="mod">
          <ac:chgData name="Adriano Borgatto" userId="e50a874dfa6d3f1a" providerId="LiveId" clId="{A5F0E77C-0219-4FFD-AB16-A4453083D37A}" dt="2022-04-05T16:20:32.011" v="171" actId="20577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A5F0E77C-0219-4FFD-AB16-A4453083D37A}" dt="2022-04-05T16:14:19.434" v="42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addSp delSp modSp add">
        <pc:chgData name="Adriano Borgatto" userId="e50a874dfa6d3f1a" providerId="LiveId" clId="{A5F0E77C-0219-4FFD-AB16-A4453083D37A}" dt="2022-04-05T16:19:52.911" v="166" actId="207"/>
        <pc:sldMkLst>
          <pc:docMk/>
          <pc:sldMk cId="1138795558" sldId="273"/>
        </pc:sldMkLst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4" creationId="{F15E7265-3B75-495C-AF00-FABCBDAD7268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5" creationId="{9F4660C5-E985-46DF-9090-DBCBA65A56F1}"/>
          </ac:spMkLst>
        </pc:spChg>
        <pc:spChg chg="del">
          <ac:chgData name="Adriano Borgatto" userId="e50a874dfa6d3f1a" providerId="LiveId" clId="{A5F0E77C-0219-4FFD-AB16-A4453083D37A}" dt="2022-04-05T16:19:32.822" v="149" actId="478"/>
          <ac:spMkLst>
            <pc:docMk/>
            <pc:sldMk cId="1138795558" sldId="273"/>
            <ac:spMk id="6" creationId="{BEBD1C46-B35C-4970-9285-B1A7480FD451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9" creationId="{30B2DAD4-BFB4-4119-8894-36BBC6E7CF98}"/>
          </ac:spMkLst>
        </pc:sp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8" creationId="{DF3C99BD-51BA-4D65-992E-2D2A9954918B}"/>
          </ac:picMkLst>
        </pc:pic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10" creationId="{CEA54BA2-F303-4DC4-8916-8C8F1A8B6999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74244307" sldId="273"/>
        </pc:sldMkLst>
      </pc:sldChg>
      <pc:sldChg chg="addSp delSp modSp add mod">
        <pc:chgData name="Adriano Borgatto" userId="e50a874dfa6d3f1a" providerId="LiveId" clId="{A5F0E77C-0219-4FFD-AB16-A4453083D37A}" dt="2022-04-05T16:29:01.099" v="294" actId="20577"/>
        <pc:sldMkLst>
          <pc:docMk/>
          <pc:sldMk cId="99944423" sldId="274"/>
        </pc:sldMkLst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4" creationId="{59E00CB3-0E1D-422D-A2D7-384F0AA682CC}"/>
          </ac:spMkLst>
        </pc:spChg>
        <pc:spChg chg="mod">
          <ac:chgData name="Adriano Borgatto" userId="e50a874dfa6d3f1a" providerId="LiveId" clId="{A5F0E77C-0219-4FFD-AB16-A4453083D37A}" dt="2022-04-05T16:23:14.513" v="201" actId="20577"/>
          <ac:spMkLst>
            <pc:docMk/>
            <pc:sldMk cId="99944423" sldId="274"/>
            <ac:spMk id="7" creationId="{00000000-0000-0000-0000-000000000000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8" creationId="{9895B520-A4F7-4D87-9597-8475D74C5759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1" creationId="{08E24B3E-9885-440E-B6A2-65EF778739AC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5" creationId="{34AE5BB1-A31D-45BA-8A7B-F269EDCCF8EF}"/>
          </ac:spMkLst>
        </pc:spChg>
        <pc:spChg chg="add mod">
          <ac:chgData name="Adriano Borgatto" userId="e50a874dfa6d3f1a" providerId="LiveId" clId="{A5F0E77C-0219-4FFD-AB16-A4453083D37A}" dt="2022-04-05T16:29:01.099" v="294" actId="20577"/>
          <ac:spMkLst>
            <pc:docMk/>
            <pc:sldMk cId="99944423" sldId="274"/>
            <ac:spMk id="16" creationId="{DCE304F8-CE70-4515-A184-DF39B6B35B64}"/>
          </ac:spMkLst>
        </pc:spChg>
        <pc:spChg chg="del mod">
          <ac:chgData name="Adriano Borgatto" userId="e50a874dfa6d3f1a" providerId="LiveId" clId="{A5F0E77C-0219-4FFD-AB16-A4453083D37A}" dt="2022-04-05T16:28:36.599" v="287" actId="478"/>
          <ac:spMkLst>
            <pc:docMk/>
            <pc:sldMk cId="99944423" sldId="274"/>
            <ac:spMk id="18" creationId="{4B2011B2-55E7-495B-88DD-A3A14AA161F3}"/>
          </ac:spMkLst>
        </pc:spChg>
        <pc:spChg chg="del mod">
          <ac:chgData name="Adriano Borgatto" userId="e50a874dfa6d3f1a" providerId="LiveId" clId="{A5F0E77C-0219-4FFD-AB16-A4453083D37A}" dt="2022-04-05T16:28:44.450" v="289" actId="478"/>
          <ac:spMkLst>
            <pc:docMk/>
            <pc:sldMk cId="99944423" sldId="274"/>
            <ac:spMk id="21" creationId="{E3B6F3D8-A79E-4DF7-9903-2BA938EAEFEA}"/>
          </ac:spMkLst>
        </pc:s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3" creationId="{144F96C2-315B-4FBE-8252-AD81B815D5EB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6" creationId="{47D7ABEA-FF42-466E-8793-2AD3BEF26D86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0" creationId="{FC826C00-375E-43B5-B8B3-2E69F71B4F3A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3" creationId="{19208223-9F8E-44C6-951E-B8EA71BF7389}"/>
          </ac:grpSpMkLst>
        </pc:grpChg>
        <pc:grpChg chg="add del mod">
          <ac:chgData name="Adriano Borgatto" userId="e50a874dfa6d3f1a" providerId="LiveId" clId="{A5F0E77C-0219-4FFD-AB16-A4453083D37A}" dt="2022-04-05T16:28:36.599" v="287" actId="478"/>
          <ac:grpSpMkLst>
            <pc:docMk/>
            <pc:sldMk cId="99944423" sldId="274"/>
            <ac:grpSpMk id="17" creationId="{55F18CB9-70FA-4138-9985-7542706228B3}"/>
          </ac:grpSpMkLst>
        </pc:grpChg>
        <pc:grpChg chg="add del mod">
          <ac:chgData name="Adriano Borgatto" userId="e50a874dfa6d3f1a" providerId="LiveId" clId="{A5F0E77C-0219-4FFD-AB16-A4453083D37A}" dt="2022-04-05T16:28:44.450" v="289" actId="478"/>
          <ac:grpSpMkLst>
            <pc:docMk/>
            <pc:sldMk cId="99944423" sldId="274"/>
            <ac:grpSpMk id="20" creationId="{0B4CD71C-706B-4DA9-8558-F46259D3579D}"/>
          </ac:grpSpMkLst>
        </pc:grp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5" creationId="{FAFD2C96-FE65-43E0-BB83-EF234F7D65EB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9" creationId="{060B7061-18CC-405D-936F-2ECD42A2E309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2" creationId="{AAC04723-BD34-40F3-8E1E-840EAA8F37B8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4" creationId="{F9A17514-1581-4D77-A28F-1C592C063ADD}"/>
          </ac:graphicFrameMkLst>
        </pc:graphicFrameChg>
        <pc:graphicFrameChg chg="mod">
          <ac:chgData name="Adriano Borgatto" userId="e50a874dfa6d3f1a" providerId="LiveId" clId="{A5F0E77C-0219-4FFD-AB16-A4453083D37A}" dt="2022-04-05T16:28:58.053" v="293" actId="1036"/>
          <ac:graphicFrameMkLst>
            <pc:docMk/>
            <pc:sldMk cId="99944423" sldId="274"/>
            <ac:graphicFrameMk id="19" creationId="{C5182849-D626-4C8D-B372-0124B1D2AF34}"/>
          </ac:graphicFrameMkLst>
        </pc:graphicFrameChg>
        <pc:graphicFrameChg chg="mod">
          <ac:chgData name="Adriano Borgatto" userId="e50a874dfa6d3f1a" providerId="LiveId" clId="{A5F0E77C-0219-4FFD-AB16-A4453083D37A}" dt="2022-04-05T16:28:48.279" v="290" actId="1076"/>
          <ac:graphicFrameMkLst>
            <pc:docMk/>
            <pc:sldMk cId="99944423" sldId="274"/>
            <ac:graphicFrameMk id="22" creationId="{162E13DA-1CEE-4DC3-90F5-AD4D5135CCB0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33450635" sldId="27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013310454" sldId="275"/>
        </pc:sldMkLst>
      </pc:sldChg>
      <pc:sldChg chg="addSp modSp add mod modAnim">
        <pc:chgData name="Adriano Borgatto" userId="e50a874dfa6d3f1a" providerId="LiveId" clId="{A5F0E77C-0219-4FFD-AB16-A4453083D37A}" dt="2022-04-05T16:32:45.680" v="329" actId="1035"/>
        <pc:sldMkLst>
          <pc:docMk/>
          <pc:sldMk cId="3378211107" sldId="275"/>
        </pc:sldMkLst>
        <pc:spChg chg="add mod">
          <ac:chgData name="Adriano Borgatto" userId="e50a874dfa6d3f1a" providerId="LiveId" clId="{A5F0E77C-0219-4FFD-AB16-A4453083D37A}" dt="2022-04-05T16:32:45.680" v="329" actId="1035"/>
          <ac:spMkLst>
            <pc:docMk/>
            <pc:sldMk cId="3378211107" sldId="275"/>
            <ac:spMk id="3" creationId="{13880C73-DCAD-4C0B-B15A-8508658677D2}"/>
          </ac:spMkLst>
        </pc:spChg>
        <pc:spChg chg="mod">
          <ac:chgData name="Adriano Borgatto" userId="e50a874dfa6d3f1a" providerId="LiveId" clId="{A5F0E77C-0219-4FFD-AB16-A4453083D37A}" dt="2022-04-05T16:32:37.807" v="318" actId="20577"/>
          <ac:spMkLst>
            <pc:docMk/>
            <pc:sldMk cId="3378211107" sldId="27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5F0E77C-0219-4FFD-AB16-A4453083D37A}" dt="2022-04-05T16:33:05.850" v="352" actId="1037"/>
        <pc:sldMkLst>
          <pc:docMk/>
          <pc:sldMk cId="1128200771" sldId="276"/>
        </pc:sldMkLst>
        <pc:spChg chg="add mod">
          <ac:chgData name="Adriano Borgatto" userId="e50a874dfa6d3f1a" providerId="LiveId" clId="{A5F0E77C-0219-4FFD-AB16-A4453083D37A}" dt="2022-04-05T16:33:05.850" v="352" actId="1037"/>
          <ac:spMkLst>
            <pc:docMk/>
            <pc:sldMk cId="1128200771" sldId="276"/>
            <ac:spMk id="3" creationId="{F91C624E-53FD-4E27-9F37-765E8E34FC30}"/>
          </ac:spMkLst>
        </pc:spChg>
        <pc:spChg chg="mod">
          <ac:chgData name="Adriano Borgatto" userId="e50a874dfa6d3f1a" providerId="LiveId" clId="{A5F0E77C-0219-4FFD-AB16-A4453083D37A}" dt="2022-04-05T16:32:55.247" v="348" actId="20577"/>
          <ac:spMkLst>
            <pc:docMk/>
            <pc:sldMk cId="1128200771" sldId="276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3529786" sldId="276"/>
        </pc:sldMkLst>
      </pc:sldChg>
      <pc:sldChg chg="addSp delSp modSp add mod">
        <pc:chgData name="Adriano Borgatto" userId="e50a874dfa6d3f1a" providerId="LiveId" clId="{A5F0E77C-0219-4FFD-AB16-A4453083D37A}" dt="2022-04-05T16:33:54.862" v="357" actId="1076"/>
        <pc:sldMkLst>
          <pc:docMk/>
          <pc:sldMk cId="1097531658" sldId="277"/>
        </pc:sldMkLst>
        <pc:spChg chg="add mod">
          <ac:chgData name="Adriano Borgatto" userId="e50a874dfa6d3f1a" providerId="LiveId" clId="{A5F0E77C-0219-4FFD-AB16-A4453083D37A}" dt="2022-04-05T16:33:17.726" v="353"/>
          <ac:spMkLst>
            <pc:docMk/>
            <pc:sldMk cId="1097531658" sldId="277"/>
            <ac:spMk id="3" creationId="{090AEAA6-AF14-47DA-A06D-0D82521CC62E}"/>
          </ac:spMkLst>
        </pc:spChg>
        <pc:spChg chg="add mod">
          <ac:chgData name="Adriano Borgatto" userId="e50a874dfa6d3f1a" providerId="LiveId" clId="{A5F0E77C-0219-4FFD-AB16-A4453083D37A}" dt="2022-04-05T16:33:54.862" v="357" actId="1076"/>
          <ac:spMkLst>
            <pc:docMk/>
            <pc:sldMk cId="1097531658" sldId="277"/>
            <ac:spMk id="4" creationId="{E65B3D2A-2768-4CE9-B4E8-6BA0195CDF38}"/>
          </ac:spMkLst>
        </pc:spChg>
        <pc:spChg chg="del">
          <ac:chgData name="Adriano Borgatto" userId="e50a874dfa6d3f1a" providerId="LiveId" clId="{A5F0E77C-0219-4FFD-AB16-A4453083D37A}" dt="2022-04-05T16:33:28.110" v="354" actId="478"/>
          <ac:spMkLst>
            <pc:docMk/>
            <pc:sldMk cId="1097531658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39448667" sldId="277"/>
        </pc:sldMkLst>
      </pc:sldChg>
      <pc:sldChg chg="addSp delSp modSp add mod">
        <pc:chgData name="Adriano Borgatto" userId="e50a874dfa6d3f1a" providerId="LiveId" clId="{A5F0E77C-0219-4FFD-AB16-A4453083D37A}" dt="2022-04-05T16:34:01.094" v="359"/>
        <pc:sldMkLst>
          <pc:docMk/>
          <pc:sldMk cId="75005195" sldId="278"/>
        </pc:sldMkLst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" creationId="{B994DA27-3681-4D5D-9DCD-B9558DC5465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" creationId="{D44BA0CF-9808-47E9-95B2-60E4AF9A755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" creationId="{F91958CB-5D5B-4060-B2BE-F42E88E681B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" creationId="{134D3764-4483-46BC-A696-6658A64EFA4F}"/>
          </ac:spMkLst>
        </pc:spChg>
        <pc:spChg chg="del">
          <ac:chgData name="Adriano Borgatto" userId="e50a874dfa6d3f1a" providerId="LiveId" clId="{A5F0E77C-0219-4FFD-AB16-A4453083D37A}" dt="2022-04-05T16:34:00.454" v="358" actId="478"/>
          <ac:spMkLst>
            <pc:docMk/>
            <pc:sldMk cId="75005195" sldId="278"/>
            <ac:spMk id="7" creationId="{00000000-0000-0000-0000-00000000000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" creationId="{F9724F5B-FAB2-476F-97A0-A36123B9F03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" creationId="{3C89E111-D059-4E21-937A-440797AC673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0" creationId="{2E1075F4-6E69-4C11-A535-5C89214F337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1" creationId="{099DC2B5-2CDA-4845-9878-AAD7A9A0381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2" creationId="{506AD256-55C8-438A-AF0B-8B68BC8549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3" creationId="{CE36BFF6-A5D9-4262-B8B4-F439ABC7C1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4" creationId="{894AEAD3-3D51-48F3-B991-DF3B9C599B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5" creationId="{49B8A6CE-F88F-459A-92E1-506439F9B17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6" creationId="{FAF04CA4-BC7C-453C-B3AC-5036937FA7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7" creationId="{5B6AE314-30FE-4360-A2A2-2FDDF8FE800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8" creationId="{E6AE1A6F-9CB4-4023-848F-602C5A70F69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9" creationId="{3D665E95-936F-4E53-8211-D0E71568F5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0" creationId="{81D37265-E369-406C-A45B-7FF5036508F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1" creationId="{FFFB4EA7-12DE-46A0-B009-C4C3276372B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2" creationId="{8B2E7584-9485-44BB-B614-0320618044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3" creationId="{AE87F1FA-F43E-438B-BA1D-8A11212D99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4" creationId="{D15C296A-3599-46EF-B84D-FAAE760F18B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5" creationId="{AF3C65D1-C69A-44ED-88B5-18C643924D5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6" creationId="{3347E206-CBD5-489F-9E6F-8FD0100C1DD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7" creationId="{D08DBA4B-D8D1-4851-BF8C-3D46ADF03D3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8" creationId="{EF3B2D1D-1D5A-4EED-A08E-54EA6E60F56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9" creationId="{C6589126-E550-40DB-9F0C-CB2EAE3D236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0" creationId="{406EF4B2-6AC8-4F9A-9DDB-34E13B9D8F9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1" creationId="{59491346-0DD3-45A5-B8AC-B616196F4DD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2" creationId="{DA6B74AB-1678-4F0F-91FB-0B4B5F63BA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3" creationId="{9E093A9F-46EB-417A-ADE5-66FC2814FEA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4" creationId="{30135887-9741-44FB-981A-0412FFB4D59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5" creationId="{859FFCDF-51B8-482F-93DE-E68B83EFC798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6" creationId="{082A84A5-9978-4A14-93FD-81C541F461A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7" creationId="{9C606A1F-015B-4CB5-805A-9D0F6C9275A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8" creationId="{4628E225-C8BF-4A2C-9241-E44E5A8B52E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9" creationId="{D60D1C1D-0E14-4128-BC18-40E9D12E7A3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0" creationId="{604A9E5A-A361-452F-A007-97BE253CBCA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1" creationId="{491CA393-BC10-49C9-B326-EACFCA12DA1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2" creationId="{7556436F-20DB-448D-B953-DE3A26B885E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3" creationId="{E447354A-5430-484B-B3C4-BAAEA071415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4" creationId="{28AC7ACC-4766-4C36-B961-3CAF3CCBA6B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5" creationId="{9C62A258-BC2D-4B2E-83A5-AA218E182CC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6" creationId="{465749A5-B6AF-4C91-B45D-48E9C5D5D93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7" creationId="{AE328915-2D72-407C-A125-4EDF1DAC0FC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8" creationId="{4B7176FE-3A90-4C94-89D9-D21B3CA4D5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9" creationId="{FAAFAE9E-FBC5-4DF2-BFD5-915020F2407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0" creationId="{79D52961-89E7-4E8A-A8F5-0CB6E165C29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1" creationId="{6C360484-4BB1-4F1A-A98E-75DEFA9BE13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2" creationId="{0A6DE711-4581-4F79-A013-B55065FC900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3" creationId="{613A4625-1F9D-4BC4-A94E-0AC74AD75C6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4" creationId="{9A9C4BD2-ED42-43EB-A8DF-425182738B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5" creationId="{1E115D34-8D27-4E6E-8090-617BEE1BE30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6" creationId="{95E79880-36E6-4B7D-A83B-A9781D9F03A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7" creationId="{40241703-3968-494F-905B-3478B546FAA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8" creationId="{474B4D02-6A75-4623-B638-90A297E261F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9" creationId="{D2B718E9-6EFC-43F1-BC2E-323CAADE122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0" creationId="{C0F13758-B6CD-4F87-BE9B-B8E81386A3C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1" creationId="{715529B8-F22B-4515-860A-FECC4FCC2C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2" creationId="{723DF63F-CF17-46F6-8EE5-FE0700FC5AF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3" creationId="{827B2EE7-A04A-42BD-9C2C-3CD6EDC7967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4" creationId="{69A2DFB1-A563-4C79-80B6-046386E414A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5" creationId="{9EC89DFA-58E6-423A-AAA8-5398D714DA4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6" creationId="{4F4E857B-8557-4BDE-9BBA-838E667EA2D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7" creationId="{72225793-A391-4787-88F5-27413B48E5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8" creationId="{39472424-1D29-4344-8334-69EA82B7B8D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9" creationId="{F743089D-A6BF-4F2A-835E-433BDF0C1D9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0" creationId="{2461FA74-71A2-4ECE-ACF3-5AEAF19DD80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1" creationId="{14947F85-C031-47FC-87DB-E5DF25044B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2" creationId="{4674C75B-1CAF-43AA-A198-532F65F39D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3" creationId="{AAC8DDFF-9223-45A5-9991-44DD8E62EB7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4" creationId="{3F1E4FC6-2CE8-4FDC-9272-873408D0CB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5" creationId="{7CDAD6A0-4D45-4289-BDC6-903E4671092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6" creationId="{E3834F10-86A3-4335-A397-70BDF5D7A6B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7" creationId="{FEE5AE58-C98A-493E-A2EA-C8BD4F58F5E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8" creationId="{66BF4A9E-EDEA-4EC3-92AD-2083B68B790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9" creationId="{C372C527-1A04-4B9C-BDDC-C1644428C0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0" creationId="{3D56D093-408D-4121-A4B7-7C0B22CFF1B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1" creationId="{115437FA-3CA1-4371-A622-80FCC187C94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2" creationId="{A6CC9309-44D3-434F-A656-E0E9915528F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3" creationId="{3D53FADA-3062-4F13-9898-F85E6A024DA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4" creationId="{27065D7C-9CE5-4AC4-9E94-61CB10ED8FA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5" creationId="{372E14F2-A8FC-4977-B631-97CAE789F02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6" creationId="{CCF1B58B-D559-4148-9CB3-6BB147969A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7" creationId="{D37CC086-D699-43B6-8FD0-E6AD1AFF42A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8" creationId="{46FD180B-3A0D-4A64-A78F-5E3B9B85AC0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9" creationId="{A709B2E9-FEB7-4704-A7F4-186DF2F662B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0" creationId="{69A9F17C-EDE6-417A-ABBE-289AE4169932}"/>
          </ac:spMkLst>
        </pc:spChg>
        <pc:spChg chg="add mod">
          <ac:chgData name="Adriano Borgatto" userId="e50a874dfa6d3f1a" providerId="LiveId" clId="{A5F0E77C-0219-4FFD-AB16-A4453083D37A}" dt="2022-04-05T16:34:01.094" v="359"/>
          <ac:spMkLst>
            <pc:docMk/>
            <pc:sldMk cId="75005195" sldId="278"/>
            <ac:spMk id="91" creationId="{0589D3B6-16BC-4D69-8D1B-FD13094865BA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6773552" sldId="278"/>
        </pc:sldMkLst>
      </pc:sldChg>
      <pc:sldChg chg="addSp delSp modSp add mod">
        <pc:chgData name="Adriano Borgatto" userId="e50a874dfa6d3f1a" providerId="LiveId" clId="{A5F0E77C-0219-4FFD-AB16-A4453083D37A}" dt="2022-04-05T16:36:16.351" v="406" actId="1076"/>
        <pc:sldMkLst>
          <pc:docMk/>
          <pc:sldMk cId="2192296426" sldId="279"/>
        </pc:sldMkLst>
        <pc:spChg chg="add mod">
          <ac:chgData name="Adriano Borgatto" userId="e50a874dfa6d3f1a" providerId="LiveId" clId="{A5F0E77C-0219-4FFD-AB16-A4453083D37A}" dt="2022-04-05T16:36:16.351" v="406" actId="1076"/>
          <ac:spMkLst>
            <pc:docMk/>
            <pc:sldMk cId="2192296426" sldId="279"/>
            <ac:spMk id="3" creationId="{22BF3C70-BE32-4753-A1E5-92C9253B31D0}"/>
          </ac:spMkLst>
        </pc:spChg>
        <pc:spChg chg="add mod">
          <ac:chgData name="Adriano Borgatto" userId="e50a874dfa6d3f1a" providerId="LiveId" clId="{A5F0E77C-0219-4FFD-AB16-A4453083D37A}" dt="2022-04-05T16:35:07.003" v="361"/>
          <ac:spMkLst>
            <pc:docMk/>
            <pc:sldMk cId="2192296426" sldId="279"/>
            <ac:spMk id="4" creationId="{BD391956-F021-40C5-A0CC-A37873665304}"/>
          </ac:spMkLst>
        </pc:spChg>
        <pc:spChg chg="del">
          <ac:chgData name="Adriano Borgatto" userId="e50a874dfa6d3f1a" providerId="LiveId" clId="{A5F0E77C-0219-4FFD-AB16-A4453083D37A}" dt="2022-04-05T16:35:02.447" v="360" actId="478"/>
          <ac:spMkLst>
            <pc:docMk/>
            <pc:sldMk cId="2192296426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44337337" sldId="279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42753214" sldId="280"/>
        </pc:sldMkLst>
      </pc:sldChg>
      <pc:sldChg chg="addSp delSp modSp add mod">
        <pc:chgData name="Adriano Borgatto" userId="e50a874dfa6d3f1a" providerId="LiveId" clId="{A5F0E77C-0219-4FFD-AB16-A4453083D37A}" dt="2022-04-05T16:42:21.231" v="522" actId="20577"/>
        <pc:sldMkLst>
          <pc:docMk/>
          <pc:sldMk cId="3599932880" sldId="280"/>
        </pc:sldMkLst>
        <pc:spChg chg="add mod">
          <ac:chgData name="Adriano Borgatto" userId="e50a874dfa6d3f1a" providerId="LiveId" clId="{A5F0E77C-0219-4FFD-AB16-A4453083D37A}" dt="2022-04-05T16:42:21.231" v="522" actId="20577"/>
          <ac:spMkLst>
            <pc:docMk/>
            <pc:sldMk cId="3599932880" sldId="280"/>
            <ac:spMk id="3" creationId="{BFBEE414-0277-4601-9ACB-BEEFE2090A19}"/>
          </ac:spMkLst>
        </pc:spChg>
        <pc:spChg chg="add mod">
          <ac:chgData name="Adriano Borgatto" userId="e50a874dfa6d3f1a" providerId="LiveId" clId="{A5F0E77C-0219-4FFD-AB16-A4453083D37A}" dt="2022-04-05T16:36:19.631" v="407"/>
          <ac:spMkLst>
            <pc:docMk/>
            <pc:sldMk cId="3599932880" sldId="280"/>
            <ac:spMk id="4" creationId="{E192235A-F786-46E6-8911-235F831C847B}"/>
          </ac:spMkLst>
        </pc:spChg>
        <pc:spChg chg="del">
          <ac:chgData name="Adriano Borgatto" userId="e50a874dfa6d3f1a" providerId="LiveId" clId="{A5F0E77C-0219-4FFD-AB16-A4453083D37A}" dt="2022-04-05T16:35:25.801" v="362" actId="478"/>
          <ac:spMkLst>
            <pc:docMk/>
            <pc:sldMk cId="3599932880" sldId="28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A5F0E77C-0219-4FFD-AB16-A4453083D37A}" dt="2022-04-05T16:44:14.803" v="569" actId="14100"/>
        <pc:sldMkLst>
          <pc:docMk/>
          <pc:sldMk cId="742994144" sldId="281"/>
        </pc:sldMkLst>
        <pc:spChg chg="add del mod">
          <ac:chgData name="Adriano Borgatto" userId="e50a874dfa6d3f1a" providerId="LiveId" clId="{A5F0E77C-0219-4FFD-AB16-A4453083D37A}" dt="2022-04-05T16:36:28.355" v="409"/>
          <ac:spMkLst>
            <pc:docMk/>
            <pc:sldMk cId="742994144" sldId="281"/>
            <ac:spMk id="3" creationId="{94C0B17A-B478-4388-8CBC-0242B30121CE}"/>
          </ac:spMkLst>
        </pc:spChg>
        <pc:spChg chg="add mod">
          <ac:chgData name="Adriano Borgatto" userId="e50a874dfa6d3f1a" providerId="LiveId" clId="{A5F0E77C-0219-4FFD-AB16-A4453083D37A}" dt="2022-04-05T16:36:41.593" v="429" actId="113"/>
          <ac:spMkLst>
            <pc:docMk/>
            <pc:sldMk cId="742994144" sldId="281"/>
            <ac:spMk id="4" creationId="{02765B5C-EF5A-4463-A221-9D1A8834FED3}"/>
          </ac:spMkLst>
        </pc:spChg>
        <pc:spChg chg="add mod">
          <ac:chgData name="Adriano Borgatto" userId="e50a874dfa6d3f1a" providerId="LiveId" clId="{A5F0E77C-0219-4FFD-AB16-A4453083D37A}" dt="2022-04-05T16:43:36.038" v="564" actId="20577"/>
          <ac:spMkLst>
            <pc:docMk/>
            <pc:sldMk cId="742994144" sldId="281"/>
            <ac:spMk id="6" creationId="{B0D449BA-1895-47F2-9172-2F9423F28C5A}"/>
          </ac:spMkLst>
        </pc:spChg>
        <pc:spChg chg="del">
          <ac:chgData name="Adriano Borgatto" userId="e50a874dfa6d3f1a" providerId="LiveId" clId="{A5F0E77C-0219-4FFD-AB16-A4453083D37A}" dt="2022-04-05T16:36:28.903" v="410" actId="478"/>
          <ac:spMkLst>
            <pc:docMk/>
            <pc:sldMk cId="742994144" sldId="281"/>
            <ac:spMk id="7" creationId="{00000000-0000-0000-0000-000000000000}"/>
          </ac:spMkLst>
        </pc:spChg>
        <pc:picChg chg="add mod modCrop">
          <ac:chgData name="Adriano Borgatto" userId="e50a874dfa6d3f1a" providerId="LiveId" clId="{A5F0E77C-0219-4FFD-AB16-A4453083D37A}" dt="2022-04-05T16:44:14.803" v="569" actId="14100"/>
          <ac:picMkLst>
            <pc:docMk/>
            <pc:sldMk cId="742994144" sldId="281"/>
            <ac:picMk id="8" creationId="{FC589E0A-3386-4811-ABA3-B10C8B5C4476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19835411" sldId="281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583429500" sldId="282"/>
        </pc:sldMkLst>
      </pc:sldChg>
      <pc:sldChg chg="addSp delSp modSp add mod">
        <pc:chgData name="Adriano Borgatto" userId="e50a874dfa6d3f1a" providerId="LiveId" clId="{A5F0E77C-0219-4FFD-AB16-A4453083D37A}" dt="2022-04-05T16:47:05.793" v="779" actId="1038"/>
        <pc:sldMkLst>
          <pc:docMk/>
          <pc:sldMk cId="2824057520" sldId="282"/>
        </pc:sldMkLst>
        <pc:spChg chg="add mod">
          <ac:chgData name="Adriano Borgatto" userId="e50a874dfa6d3f1a" providerId="LiveId" clId="{A5F0E77C-0219-4FFD-AB16-A4453083D37A}" dt="2022-04-05T16:44:55.004" v="571"/>
          <ac:spMkLst>
            <pc:docMk/>
            <pc:sldMk cId="2824057520" sldId="282"/>
            <ac:spMk id="3" creationId="{4A15A9E6-D466-4D2D-9564-FD2768A4DF34}"/>
          </ac:spMkLst>
        </pc:spChg>
        <pc:spChg chg="add mod">
          <ac:chgData name="Adriano Borgatto" userId="e50a874dfa6d3f1a" providerId="LiveId" clId="{A5F0E77C-0219-4FFD-AB16-A4453083D37A}" dt="2022-04-05T16:46:00.761" v="667" actId="1035"/>
          <ac:spMkLst>
            <pc:docMk/>
            <pc:sldMk cId="2824057520" sldId="282"/>
            <ac:spMk id="5" creationId="{D67C0337-6D55-4787-8013-C6D920371998}"/>
          </ac:spMkLst>
        </pc:spChg>
        <pc:spChg chg="del">
          <ac:chgData name="Adriano Borgatto" userId="e50a874dfa6d3f1a" providerId="LiveId" clId="{A5F0E77C-0219-4FFD-AB16-A4453083D37A}" dt="2022-04-05T16:44:54.234" v="570" actId="478"/>
          <ac:spMkLst>
            <pc:docMk/>
            <pc:sldMk cId="2824057520" sldId="282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47:05.793" v="779" actId="1038"/>
          <ac:picMkLst>
            <pc:docMk/>
            <pc:sldMk cId="2824057520" sldId="282"/>
            <ac:picMk id="6" creationId="{FCB21CFE-D53A-4A5B-BE24-CADEBA0D9C29}"/>
          </ac:picMkLst>
        </pc:picChg>
        <pc:picChg chg="add mod">
          <ac:chgData name="Adriano Borgatto" userId="e50a874dfa6d3f1a" providerId="LiveId" clId="{A5F0E77C-0219-4FFD-AB16-A4453083D37A}" dt="2022-04-05T16:47:02.040" v="775" actId="1037"/>
          <ac:picMkLst>
            <pc:docMk/>
            <pc:sldMk cId="2824057520" sldId="282"/>
            <ac:picMk id="9" creationId="{02CB0277-1D16-4237-9213-30ED955CE6CF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03279597" sldId="283"/>
        </pc:sldMkLst>
      </pc:sldChg>
      <pc:sldChg chg="addSp delSp modSp add mod">
        <pc:chgData name="Adriano Borgatto" userId="e50a874dfa6d3f1a" providerId="LiveId" clId="{A5F0E77C-0219-4FFD-AB16-A4453083D37A}" dt="2022-04-05T16:56:36.709" v="815" actId="962"/>
        <pc:sldMkLst>
          <pc:docMk/>
          <pc:sldMk cId="3195865450" sldId="283"/>
        </pc:sldMkLst>
        <pc:spChg chg="add mod">
          <ac:chgData name="Adriano Borgatto" userId="e50a874dfa6d3f1a" providerId="LiveId" clId="{A5F0E77C-0219-4FFD-AB16-A4453083D37A}" dt="2022-04-05T16:54:10.322" v="783"/>
          <ac:spMkLst>
            <pc:docMk/>
            <pc:sldMk cId="3195865450" sldId="283"/>
            <ac:spMk id="3" creationId="{6A335D8B-5934-42CC-951F-A9CC14A76AD3}"/>
          </ac:spMkLst>
        </pc:spChg>
        <pc:spChg chg="add mod">
          <ac:chgData name="Adriano Borgatto" userId="e50a874dfa6d3f1a" providerId="LiveId" clId="{A5F0E77C-0219-4FFD-AB16-A4453083D37A}" dt="2022-04-05T16:56:10.887" v="807" actId="20577"/>
          <ac:spMkLst>
            <pc:docMk/>
            <pc:sldMk cId="3195865450" sldId="283"/>
            <ac:spMk id="5" creationId="{00BDDD88-A624-490F-A1F4-D583967D9B27}"/>
          </ac:spMkLst>
        </pc:spChg>
        <pc:spChg chg="del mod">
          <ac:chgData name="Adriano Borgatto" userId="e50a874dfa6d3f1a" providerId="LiveId" clId="{A5F0E77C-0219-4FFD-AB16-A4453083D37A}" dt="2022-04-05T16:54:09.645" v="782" actId="478"/>
          <ac:spMkLst>
            <pc:docMk/>
            <pc:sldMk cId="3195865450" sldId="283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56:26.157" v="811" actId="1076"/>
          <ac:picMkLst>
            <pc:docMk/>
            <pc:sldMk cId="3195865450" sldId="283"/>
            <ac:picMk id="6" creationId="{78E8F7F2-3E75-4DE2-8423-D557316ED90D}"/>
          </ac:picMkLst>
        </pc:picChg>
        <pc:picChg chg="add mod">
          <ac:chgData name="Adriano Borgatto" userId="e50a874dfa6d3f1a" providerId="LiveId" clId="{A5F0E77C-0219-4FFD-AB16-A4453083D37A}" dt="2022-04-05T16:56:36.709" v="815" actId="962"/>
          <ac:picMkLst>
            <pc:docMk/>
            <pc:sldMk cId="3195865450" sldId="283"/>
            <ac:picMk id="9" creationId="{4047D7BB-9EC0-4934-98C5-3722CB7CB01D}"/>
          </ac:picMkLst>
        </pc:picChg>
      </pc:sldChg>
      <pc:sldChg chg="addSp modSp add mod">
        <pc:chgData name="Adriano Borgatto" userId="e50a874dfa6d3f1a" providerId="LiveId" clId="{A5F0E77C-0219-4FFD-AB16-A4453083D37A}" dt="2022-04-05T17:12:26.759" v="1086" actId="20577"/>
        <pc:sldMkLst>
          <pc:docMk/>
          <pc:sldMk cId="668276418" sldId="284"/>
        </pc:sldMkLst>
        <pc:spChg chg="add mod">
          <ac:chgData name="Adriano Borgatto" userId="e50a874dfa6d3f1a" providerId="LiveId" clId="{A5F0E77C-0219-4FFD-AB16-A4453083D37A}" dt="2022-04-05T17:12:26.759" v="1086" actId="20577"/>
          <ac:spMkLst>
            <pc:docMk/>
            <pc:sldMk cId="668276418" sldId="284"/>
            <ac:spMk id="3" creationId="{7A66709E-C073-4D8B-8EBB-08C512EBF82D}"/>
          </ac:spMkLst>
        </pc:spChg>
        <pc:spChg chg="mod">
          <ac:chgData name="Adriano Borgatto" userId="e50a874dfa6d3f1a" providerId="LiveId" clId="{A5F0E77C-0219-4FFD-AB16-A4453083D37A}" dt="2022-04-05T16:56:59.151" v="824" actId="20577"/>
          <ac:spMkLst>
            <pc:docMk/>
            <pc:sldMk cId="668276418" sldId="284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36067746" sldId="28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47466032" sldId="285"/>
        </pc:sldMkLst>
      </pc:sldChg>
      <pc:sldChg chg="modSp add del">
        <pc:chgData name="Adriano Borgatto" userId="e50a874dfa6d3f1a" providerId="LiveId" clId="{A5F0E77C-0219-4FFD-AB16-A4453083D37A}" dt="2022-04-05T16:32:19.729" v="295" actId="47"/>
        <pc:sldMkLst>
          <pc:docMk/>
          <pc:sldMk cId="2559623775" sldId="285"/>
        </pc:sldMkLst>
        <pc:spChg chg="mod">
          <ac:chgData name="Adriano Borgatto" userId="e50a874dfa6d3f1a" providerId="LiveId" clId="{A5F0E77C-0219-4FFD-AB16-A4453083D37A}" dt="2022-04-05T16:28:13.025" v="284" actId="1036"/>
          <ac:spMkLst>
            <pc:docMk/>
            <pc:sldMk cId="2559623775" sldId="285"/>
            <ac:spMk id="8" creationId="{9895B520-A4F7-4D87-9597-8475D74C5759}"/>
          </ac:spMkLst>
        </pc:spChg>
        <pc:grpChg chg="mod">
          <ac:chgData name="Adriano Borgatto" userId="e50a874dfa6d3f1a" providerId="LiveId" clId="{A5F0E77C-0219-4FFD-AB16-A4453083D37A}" dt="2022-04-05T16:28:13.025" v="284" actId="1036"/>
          <ac:grpSpMkLst>
            <pc:docMk/>
            <pc:sldMk cId="2559623775" sldId="285"/>
            <ac:grpSpMk id="6" creationId="{47D7ABEA-FF42-466E-8793-2AD3BEF26D86}"/>
          </ac:grpSpMkLst>
        </pc:grpChg>
        <pc:graphicFrameChg chg="mod">
          <ac:chgData name="Adriano Borgatto" userId="e50a874dfa6d3f1a" providerId="LiveId" clId="{A5F0E77C-0219-4FFD-AB16-A4453083D37A}" dt="2022-04-05T16:28:13.025" v="284" actId="1036"/>
          <ac:graphicFrameMkLst>
            <pc:docMk/>
            <pc:sldMk cId="2559623775" sldId="285"/>
            <ac:graphicFrameMk id="9" creationId="{060B7061-18CC-405D-936F-2ECD42A2E309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98392080" sldId="290"/>
        </pc:sldMkLst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27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Séries Temporais: Suavização Exponencial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88561" y="14287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5664AF-ABFE-480B-B954-2FE7AA5ACDA4}"/>
              </a:ext>
            </a:extLst>
          </p:cNvPr>
          <p:cNvSpPr txBox="1"/>
          <p:nvPr/>
        </p:nvSpPr>
        <p:spPr>
          <a:xfrm>
            <a:off x="251520" y="908720"/>
            <a:ext cx="8352928" cy="4637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2400" dirty="0"/>
              <a:t>A maioria dos métodos de previsão se baseia na ideia de que observações passadas contêm informações sobre o padrão de comportamento da série temporal.  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rgbClr val="333333"/>
                </a:solidFill>
                <a:effectLst/>
                <a:latin typeface="Helvetica Neue"/>
              </a:rPr>
              <a:t>Os métodos de suavização exponencial produzem previsões a partir de médias ponderadas de observações passadas, onde o peso associado a cada observação cai a medida em que se recua mais no tempo. Ou seja, quanto mais recente a observação, maior será seu peso no modelo preditivo. Apesar de simples, é usado em larga escala nas mais diversas aplicações.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06398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88561" y="14287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24CE21-1AF5-AEC0-E474-1E8D72E8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7245782" cy="41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847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55534" y="142875"/>
            <a:ext cx="5774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Suavização Exponencial Simples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82355F-1D27-4445-E9C6-17BBE029D70C}"/>
              </a:ext>
            </a:extLst>
          </p:cNvPr>
          <p:cNvSpPr txBox="1"/>
          <p:nvPr/>
        </p:nvSpPr>
        <p:spPr>
          <a:xfrm>
            <a:off x="323528" y="980728"/>
            <a:ext cx="8496943" cy="358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A suavização exponencial simples é considerada útil para séries sem tendência ou sazonalidade.</a:t>
            </a:r>
          </a:p>
          <a:p>
            <a:pPr>
              <a:lnSpc>
                <a:spcPct val="150000"/>
              </a:lnSpc>
            </a:pP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Levando em conta que o modelo ingênuo (</a:t>
            </a:r>
            <a:r>
              <a:rPr lang="pt-BR" sz="2200" b="0" i="1" dirty="0" err="1">
                <a:solidFill>
                  <a:srgbClr val="333333"/>
                </a:solidFill>
                <a:effectLst/>
                <a:latin typeface="Helvetica Neue"/>
              </a:rPr>
              <a:t>naive</a:t>
            </a:r>
            <a:r>
              <a:rPr lang="pt-BR" sz="2200" b="0" i="1" dirty="0">
                <a:solidFill>
                  <a:srgbClr val="333333"/>
                </a:solidFill>
                <a:effectLst/>
                <a:latin typeface="Helvetica Neue"/>
              </a:rPr>
              <a:t> model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) atribui peso 1 para a última observação e o modelo da média simples atribui peso igual para todas as observações passadas, a suavização simples poderia ser descrita como um meio termo entre ambos. Sua formulação matemática não é complexa:</a:t>
            </a:r>
            <a:endParaRPr lang="pt-BR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19B8D2-7C94-93DD-5729-6357EBC2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796050"/>
            <a:ext cx="7048525" cy="4331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2CB3CA3-3F34-6DC8-2E82-A5CCA1F06064}"/>
              </a:ext>
            </a:extLst>
          </p:cNvPr>
          <p:cNvSpPr txBox="1"/>
          <p:nvPr/>
        </p:nvSpPr>
        <p:spPr>
          <a:xfrm>
            <a:off x="332556" y="5446965"/>
            <a:ext cx="8494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333333"/>
                </a:solidFill>
                <a:effectLst/>
                <a:latin typeface="Helvetica Neue"/>
              </a:rPr>
              <a:t>O parâmetro 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MJXc-TeX-math-I"/>
              </a:rPr>
              <a:t>α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Helvetica Neue"/>
              </a:rPr>
              <a:t> é chamado de parâmetro de suavização e está definido no intervalo de 0 a 1.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009832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119330" y="142875"/>
            <a:ext cx="6846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Suavização Exponencial Linear de Holt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980D67-13FE-1672-4CF0-F9D12722AA97}"/>
              </a:ext>
            </a:extLst>
          </p:cNvPr>
          <p:cNvSpPr txBox="1"/>
          <p:nvPr/>
        </p:nvSpPr>
        <p:spPr>
          <a:xfrm>
            <a:off x="251520" y="836712"/>
            <a:ext cx="8496944" cy="1561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Holt criou uma extensão ao método de suavização simples que permite prever dados com tendência que possui dois parâmetros 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MJXc-TeX-math-I"/>
              </a:rPr>
              <a:t>α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 e 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MJXc-TeX-math-I"/>
              </a:rPr>
              <a:t>β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. Matematicamente, temos:</a:t>
            </a:r>
            <a:endParaRPr lang="pt-BR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5231BA-FB9E-FF49-71A9-B2BB155C8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5" y="2492895"/>
            <a:ext cx="4236037" cy="17772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C38C874-B8EC-8280-3266-5EE4A1674DB6}"/>
              </a:ext>
            </a:extLst>
          </p:cNvPr>
          <p:cNvSpPr txBox="1"/>
          <p:nvPr/>
        </p:nvSpPr>
        <p:spPr>
          <a:xfrm>
            <a:off x="251520" y="4593653"/>
            <a:ext cx="8640960" cy="1427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0" i="0" dirty="0">
                <a:solidFill>
                  <a:srgbClr val="333333"/>
                </a:solidFill>
                <a:effectLst/>
                <a:latin typeface="Helvetica Neue"/>
              </a:rPr>
              <a:t>onde </a:t>
            </a:r>
            <a:r>
              <a:rPr lang="pt-BR" sz="2000" b="0" i="1" dirty="0" err="1">
                <a:solidFill>
                  <a:srgbClr val="333333"/>
                </a:solidFill>
                <a:effectLst/>
                <a:latin typeface="MJXc-TeX-math-I"/>
              </a:rPr>
              <a:t>T</a:t>
            </a:r>
            <a:r>
              <a:rPr lang="pt-BR" sz="1600" b="0" i="1" dirty="0" err="1">
                <a:solidFill>
                  <a:srgbClr val="333333"/>
                </a:solidFill>
                <a:effectLst/>
                <a:latin typeface="MJXc-TeX-math-I"/>
              </a:rPr>
              <a:t>t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Helvetica Neue"/>
              </a:rPr>
              <a:t> corresponde a uma estimativa do componente de tendência e </a:t>
            </a:r>
            <a:r>
              <a:rPr lang="pt-BR" sz="2000" b="0" i="1" dirty="0" err="1">
                <a:solidFill>
                  <a:srgbClr val="333333"/>
                </a:solidFill>
                <a:effectLst/>
                <a:latin typeface="MJXc-TeX-math-I"/>
              </a:rPr>
              <a:t>l</a:t>
            </a:r>
            <a:r>
              <a:rPr lang="pt-BR" sz="1600" b="0" i="1" dirty="0" err="1">
                <a:solidFill>
                  <a:srgbClr val="333333"/>
                </a:solidFill>
                <a:effectLst/>
                <a:latin typeface="MJXc-TeX-math-I"/>
              </a:rPr>
              <a:t>t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Helvetica Neue"/>
              </a:rPr>
              <a:t> uma estimativa do componente de nível da série no período </a:t>
            </a:r>
            <a:r>
              <a:rPr lang="pt-BR" sz="2000" b="0" i="1" dirty="0">
                <a:solidFill>
                  <a:srgbClr val="333333"/>
                </a:solidFill>
                <a:effectLst/>
                <a:latin typeface="MJXc-TeX-math-I"/>
              </a:rPr>
              <a:t>t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Helvetica Neue"/>
              </a:rPr>
              <a:t>. Assim como 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MJXc-TeX-math-I"/>
              </a:rPr>
              <a:t>α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Helvetica Neue"/>
              </a:rPr>
              <a:t>, o parâmetro 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MJXc-TeX-math-I"/>
              </a:rPr>
              <a:t>β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Helvetica Neue"/>
              </a:rPr>
              <a:t> também está definido no intervalo [0,1].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624315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27E6DCB-5E1C-9DE1-2442-0A4DDC22E482}"/>
              </a:ext>
            </a:extLst>
          </p:cNvPr>
          <p:cNvSpPr/>
          <p:nvPr/>
        </p:nvSpPr>
        <p:spPr>
          <a:xfrm>
            <a:off x="460497" y="142875"/>
            <a:ext cx="8164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Suavização Exponencial Linear de Holt-</a:t>
            </a:r>
            <a:r>
              <a:rPr lang="pt-B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Winter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4FFCB7-07C2-9E43-2A37-77D1D5F3B488}"/>
              </a:ext>
            </a:extLst>
          </p:cNvPr>
          <p:cNvSpPr txBox="1"/>
          <p:nvPr/>
        </p:nvSpPr>
        <p:spPr>
          <a:xfrm>
            <a:off x="251520" y="980728"/>
            <a:ext cx="8496944" cy="356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Uma evolução do modelo linear de Holt foi criado por Holt e </a:t>
            </a:r>
            <a:r>
              <a:rPr lang="pt-BR" sz="2200" b="0" i="0" dirty="0" err="1">
                <a:solidFill>
                  <a:srgbClr val="333333"/>
                </a:solidFill>
                <a:effectLst/>
                <a:latin typeface="Helvetica Neue"/>
              </a:rPr>
              <a:t>Winter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 para possibilitar a modelagem de séries temporais por suavização exponencial que também possuam um componente sazonal. O método de Holt-Winters possui três equações para calcular os componentes </a:t>
            </a:r>
            <a:r>
              <a:rPr lang="pt-BR" sz="2200" b="0" i="1" dirty="0" err="1">
                <a:solidFill>
                  <a:srgbClr val="333333"/>
                </a:solidFill>
                <a:effectLst/>
                <a:latin typeface="MJXc-TeX-math-I"/>
              </a:rPr>
              <a:t>l</a:t>
            </a:r>
            <a:r>
              <a:rPr lang="pt-BR" b="0" i="1" dirty="0" err="1">
                <a:solidFill>
                  <a:srgbClr val="333333"/>
                </a:solidFill>
                <a:effectLst/>
                <a:latin typeface="MJXc-TeX-math-I"/>
              </a:rPr>
              <a:t>t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 de nível, </a:t>
            </a:r>
            <a:r>
              <a:rPr lang="pt-BR" sz="2200" b="0" i="1" dirty="0" err="1">
                <a:solidFill>
                  <a:srgbClr val="333333"/>
                </a:solidFill>
                <a:effectLst/>
                <a:latin typeface="MJXc-TeX-math-I"/>
              </a:rPr>
              <a:t>T</a:t>
            </a:r>
            <a:r>
              <a:rPr lang="pt-BR" b="0" i="1" dirty="0" err="1">
                <a:solidFill>
                  <a:srgbClr val="333333"/>
                </a:solidFill>
                <a:effectLst/>
                <a:latin typeface="MJXc-TeX-math-I"/>
              </a:rPr>
              <a:t>t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 de tendência e </a:t>
            </a:r>
            <a:r>
              <a:rPr lang="pt-BR" sz="2200" b="0" i="1" dirty="0" err="1">
                <a:solidFill>
                  <a:srgbClr val="333333"/>
                </a:solidFill>
                <a:effectLst/>
                <a:latin typeface="MJXc-TeX-math-I"/>
              </a:rPr>
              <a:t>s</a:t>
            </a:r>
            <a:r>
              <a:rPr lang="pt-BR" b="0" i="1" dirty="0" err="1">
                <a:solidFill>
                  <a:srgbClr val="333333"/>
                </a:solidFill>
                <a:effectLst/>
                <a:latin typeface="MJXc-TeX-math-I"/>
              </a:rPr>
              <a:t>t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 de sazonalidade, com os parâmetros 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MJXc-TeX-math-I"/>
              </a:rPr>
              <a:t>α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MJXc-TeX-math-I"/>
              </a:rPr>
              <a:t>β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 e 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  <a:sym typeface="Symbol" panose="05050102010706020507" pitchFamily="18" charset="2"/>
              </a:rPr>
              <a:t>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pt-BR" sz="2200" dirty="0">
                <a:solidFill>
                  <a:srgbClr val="333333"/>
                </a:solidFill>
                <a:latin typeface="Helvetica Neue"/>
              </a:rPr>
              <a:t>Esse método possui duas variações, o método </a:t>
            </a:r>
            <a:r>
              <a:rPr lang="pt-BR" sz="2200" b="1" dirty="0">
                <a:solidFill>
                  <a:srgbClr val="333333"/>
                </a:solidFill>
                <a:latin typeface="Helvetica Neue"/>
              </a:rPr>
              <a:t>aditivo</a:t>
            </a:r>
            <a:r>
              <a:rPr lang="pt-BR" sz="2200" dirty="0">
                <a:solidFill>
                  <a:srgbClr val="333333"/>
                </a:solidFill>
                <a:latin typeface="Helvetica Neue"/>
              </a:rPr>
              <a:t> e o método </a:t>
            </a:r>
            <a:r>
              <a:rPr lang="pt-BR" sz="2200" b="1" dirty="0">
                <a:solidFill>
                  <a:srgbClr val="333333"/>
                </a:solidFill>
                <a:latin typeface="Helvetica Neue"/>
              </a:rPr>
              <a:t>multiplicativo</a:t>
            </a:r>
            <a:r>
              <a:rPr lang="pt-BR" sz="2200" dirty="0">
                <a:solidFill>
                  <a:srgbClr val="333333"/>
                </a:solidFill>
                <a:latin typeface="Helvetica Neue"/>
              </a:rPr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452702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991634" y="142875"/>
            <a:ext cx="3102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Leitura Adicional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BFC3-4C97-358A-65F7-007253CA149D}"/>
              </a:ext>
            </a:extLst>
          </p:cNvPr>
          <p:cNvSpPr txBox="1"/>
          <p:nvPr/>
        </p:nvSpPr>
        <p:spPr>
          <a:xfrm>
            <a:off x="539552" y="1340768"/>
            <a:ext cx="8160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http://sillasgonzaga.com/material/curso_series_temporais/</a:t>
            </a:r>
          </a:p>
        </p:txBody>
      </p:sp>
    </p:spTree>
    <p:extLst>
      <p:ext uri="{BB962C8B-B14F-4D97-AF65-F5344CB8AC3E}">
        <p14:creationId xmlns:p14="http://schemas.microsoft.com/office/powerpoint/2010/main" val="25419032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10954</TotalTime>
  <Words>371</Words>
  <Application>Microsoft Office PowerPoint</Application>
  <PresentationFormat>Apresentação na tela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Helvetica Neue</vt:lpstr>
      <vt:lpstr>MJXc-TeX-math-I</vt:lpstr>
      <vt:lpstr>Times New Roman</vt:lpstr>
      <vt:lpstr>Verdana</vt:lpstr>
      <vt:lpstr>Wingdings</vt:lpstr>
      <vt:lpstr>Personalizar design</vt:lpstr>
      <vt:lpstr>Técnicas Estatísticas de Predição Sistemas de Informação  Aula 27  Séries Temporais: Suavização Exponencial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1015</cp:revision>
  <dcterms:created xsi:type="dcterms:W3CDTF">2005-11-03T13:11:02Z</dcterms:created>
  <dcterms:modified xsi:type="dcterms:W3CDTF">2023-11-06T10:49:44Z</dcterms:modified>
</cp:coreProperties>
</file>