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280B"/>
    <a:srgbClr val="CCCCFF"/>
    <a:srgbClr val="EED01A"/>
    <a:srgbClr val="FF9966"/>
    <a:srgbClr val="FFCC66"/>
    <a:srgbClr val="EAEAEA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71527C-82E6-4B5E-8BD0-B58CA2DFD102}" v="62" dt="2023-08-21T11:30:24.2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 autoAdjust="0"/>
    <p:restoredTop sz="94595" autoAdjust="0"/>
  </p:normalViewPr>
  <p:slideViewPr>
    <p:cSldViewPr>
      <p:cViewPr varScale="1">
        <p:scale>
          <a:sx n="79" d="100"/>
          <a:sy n="79" d="100"/>
        </p:scale>
        <p:origin x="14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83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o Borgatto" userId="e50a874dfa6d3f1a" providerId="LiveId" clId="{5671527C-82E6-4B5E-8BD0-B58CA2DFD102}"/>
    <pc:docChg chg="modSld">
      <pc:chgData name="Adriano Borgatto" userId="e50a874dfa6d3f1a" providerId="LiveId" clId="{5671527C-82E6-4B5E-8BD0-B58CA2DFD102}" dt="2023-08-21T11:30:24.298" v="100" actId="1035"/>
      <pc:docMkLst>
        <pc:docMk/>
      </pc:docMkLst>
      <pc:sldChg chg="addSp delSp modSp mod">
        <pc:chgData name="Adriano Borgatto" userId="e50a874dfa6d3f1a" providerId="LiveId" clId="{5671527C-82E6-4B5E-8BD0-B58CA2DFD102}" dt="2023-08-21T11:28:00.819" v="58" actId="14100"/>
        <pc:sldMkLst>
          <pc:docMk/>
          <pc:sldMk cId="2634771876" sldId="264"/>
        </pc:sldMkLst>
        <pc:spChg chg="add mod">
          <ac:chgData name="Adriano Borgatto" userId="e50a874dfa6d3f1a" providerId="LiveId" clId="{5671527C-82E6-4B5E-8BD0-B58CA2DFD102}" dt="2023-08-21T11:27:27.849" v="52" actId="255"/>
          <ac:spMkLst>
            <pc:docMk/>
            <pc:sldMk cId="2634771876" sldId="264"/>
            <ac:spMk id="17" creationId="{C9E58B7E-13F2-4DF3-9D5A-1431C5F8AE51}"/>
          </ac:spMkLst>
        </pc:spChg>
        <pc:spChg chg="mod">
          <ac:chgData name="Adriano Borgatto" userId="e50a874dfa6d3f1a" providerId="LiveId" clId="{5671527C-82E6-4B5E-8BD0-B58CA2DFD102}" dt="2023-08-21T11:27:51.222" v="57" actId="1036"/>
          <ac:spMkLst>
            <pc:docMk/>
            <pc:sldMk cId="2634771876" sldId="264"/>
            <ac:spMk id="18" creationId="{4DC39297-F408-4BEA-B23F-351E35A58A2A}"/>
          </ac:spMkLst>
        </pc:spChg>
        <pc:spChg chg="mod">
          <ac:chgData name="Adriano Borgatto" userId="e50a874dfa6d3f1a" providerId="LiveId" clId="{5671527C-82E6-4B5E-8BD0-B58CA2DFD102}" dt="2023-08-21T11:28:00.819" v="58" actId="14100"/>
          <ac:spMkLst>
            <pc:docMk/>
            <pc:sldMk cId="2634771876" sldId="264"/>
            <ac:spMk id="20" creationId="{57A7691F-D90C-4FEF-B476-906F0D209DD2}"/>
          </ac:spMkLst>
        </pc:spChg>
        <pc:graphicFrameChg chg="del mod replId">
          <ac:chgData name="Adriano Borgatto" userId="e50a874dfa6d3f1a" providerId="LiveId" clId="{5671527C-82E6-4B5E-8BD0-B58CA2DFD102}" dt="2023-08-21T11:26:33.477" v="41"/>
          <ac:graphicFrameMkLst>
            <pc:docMk/>
            <pc:sldMk cId="2634771876" sldId="264"/>
            <ac:graphicFrameMk id="2" creationId="{C9E58B7E-13F2-4DF3-9D5A-1431C5F8AE51}"/>
          </ac:graphicFrameMkLst>
        </pc:graphicFrameChg>
      </pc:sldChg>
      <pc:sldChg chg="modSp mod">
        <pc:chgData name="Adriano Borgatto" userId="e50a874dfa6d3f1a" providerId="LiveId" clId="{5671527C-82E6-4B5E-8BD0-B58CA2DFD102}" dt="2023-08-21T11:30:24.298" v="100" actId="1035"/>
        <pc:sldMkLst>
          <pc:docMk/>
          <pc:sldMk cId="3303473955" sldId="267"/>
        </pc:sldMkLst>
        <pc:spChg chg="mod">
          <ac:chgData name="Adriano Borgatto" userId="e50a874dfa6d3f1a" providerId="LiveId" clId="{5671527C-82E6-4B5E-8BD0-B58CA2DFD102}" dt="2023-08-21T11:30:01.482" v="65" actId="403"/>
          <ac:spMkLst>
            <pc:docMk/>
            <pc:sldMk cId="3303473955" sldId="267"/>
            <ac:spMk id="6" creationId="{6C45184B-E90F-4691-A30A-40DAFEFE29EC}"/>
          </ac:spMkLst>
        </pc:spChg>
        <pc:spChg chg="mod">
          <ac:chgData name="Adriano Borgatto" userId="e50a874dfa6d3f1a" providerId="LiveId" clId="{5671527C-82E6-4B5E-8BD0-B58CA2DFD102}" dt="2023-08-21T11:30:24.298" v="100" actId="1035"/>
          <ac:spMkLst>
            <pc:docMk/>
            <pc:sldMk cId="3303473955" sldId="267"/>
            <ac:spMk id="8" creationId="{3996F964-FDD6-4D1D-8B81-8144C4FCE5C1}"/>
          </ac:spMkLst>
        </pc:spChg>
      </pc:sldChg>
      <pc:sldChg chg="addSp modSp mod">
        <pc:chgData name="Adriano Borgatto" userId="e50a874dfa6d3f1a" providerId="LiveId" clId="{5671527C-82E6-4B5E-8BD0-B58CA2DFD102}" dt="2023-08-16T22:52:06.394" v="37" actId="1037"/>
        <pc:sldMkLst>
          <pc:docMk/>
          <pc:sldMk cId="2934819853" sldId="271"/>
        </pc:sldMkLst>
        <pc:spChg chg="mod">
          <ac:chgData name="Adriano Borgatto" userId="e50a874dfa6d3f1a" providerId="LiveId" clId="{5671527C-82E6-4B5E-8BD0-B58CA2DFD102}" dt="2023-08-16T22:51:17.101" v="4" actId="14100"/>
          <ac:spMkLst>
            <pc:docMk/>
            <pc:sldMk cId="2934819853" sldId="271"/>
            <ac:spMk id="4" creationId="{2F4B2DD9-8AA8-4023-B7AB-A5DDB3031B74}"/>
          </ac:spMkLst>
        </pc:spChg>
        <pc:spChg chg="add mod">
          <ac:chgData name="Adriano Borgatto" userId="e50a874dfa6d3f1a" providerId="LiveId" clId="{5671527C-82E6-4B5E-8BD0-B58CA2DFD102}" dt="2023-08-16T22:52:06.394" v="37" actId="1037"/>
          <ac:spMkLst>
            <pc:docMk/>
            <pc:sldMk cId="2934819853" sldId="271"/>
            <ac:spMk id="6" creationId="{FFCB3B22-D582-F4C8-A068-370C971D4061}"/>
          </ac:spMkLst>
        </pc:spChg>
        <pc:graphicFrameChg chg="mod">
          <ac:chgData name="Adriano Borgatto" userId="e50a874dfa6d3f1a" providerId="LiveId" clId="{5671527C-82E6-4B5E-8BD0-B58CA2DFD102}" dt="2023-08-16T22:51:37.268" v="16" actId="1035"/>
          <ac:graphicFrameMkLst>
            <pc:docMk/>
            <pc:sldMk cId="2934819853" sldId="271"/>
            <ac:graphicFrameMk id="5" creationId="{8CCE93E6-C4C0-4EB9-ACA6-53CC4CFB88BA}"/>
          </ac:graphicFrameMkLst>
        </pc:graphicFrameChg>
      </pc:sldChg>
    </pc:docChg>
  </pc:docChgLst>
  <pc:docChgLst>
    <pc:chgData name="Adriano Borgatto" userId="e50a874dfa6d3f1a" providerId="LiveId" clId="{88C1CB35-E29F-4286-B8A1-553BE109C0B3}"/>
    <pc:docChg chg="undo custSel addSld delSld modSld">
      <pc:chgData name="Adriano Borgatto" userId="e50a874dfa6d3f1a" providerId="LiveId" clId="{88C1CB35-E29F-4286-B8A1-553BE109C0B3}" dt="2022-04-07T18:00:49.272" v="1594" actId="47"/>
      <pc:docMkLst>
        <pc:docMk/>
      </pc:docMkLst>
      <pc:sldChg chg="modSp mod">
        <pc:chgData name="Adriano Borgatto" userId="e50a874dfa6d3f1a" providerId="LiveId" clId="{88C1CB35-E29F-4286-B8A1-553BE109C0B3}" dt="2022-04-04T16:35:33.659" v="24" actId="20577"/>
        <pc:sldMkLst>
          <pc:docMk/>
          <pc:sldMk cId="0" sldId="256"/>
        </pc:sldMkLst>
        <pc:spChg chg="mod">
          <ac:chgData name="Adriano Borgatto" userId="e50a874dfa6d3f1a" providerId="LiveId" clId="{88C1CB35-E29F-4286-B8A1-553BE109C0B3}" dt="2022-04-04T16:35:33.659" v="24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88C1CB35-E29F-4286-B8A1-553BE109C0B3}" dt="2022-04-04T16:38:57.382" v="202" actId="20577"/>
        <pc:sldMkLst>
          <pc:docMk/>
          <pc:sldMk cId="0" sldId="258"/>
        </pc:sldMkLst>
        <pc:spChg chg="add mod">
          <ac:chgData name="Adriano Borgatto" userId="e50a874dfa6d3f1a" providerId="LiveId" clId="{88C1CB35-E29F-4286-B8A1-553BE109C0B3}" dt="2022-04-04T16:38:57.382" v="202" actId="20577"/>
          <ac:spMkLst>
            <pc:docMk/>
            <pc:sldMk cId="0" sldId="258"/>
            <ac:spMk id="5" creationId="{B659A760-FB35-40C2-954B-01B3B6F11889}"/>
          </ac:spMkLst>
        </pc:spChg>
        <pc:spChg chg="del">
          <ac:chgData name="Adriano Borgatto" userId="e50a874dfa6d3f1a" providerId="LiveId" clId="{88C1CB35-E29F-4286-B8A1-553BE109C0B3}" dt="2022-04-04T16:36:09.978" v="42" actId="478"/>
          <ac:spMkLst>
            <pc:docMk/>
            <pc:sldMk cId="0" sldId="258"/>
            <ac:spMk id="6" creationId="{71F3D630-DE1C-47B6-8204-CE75E1BF0927}"/>
          </ac:spMkLst>
        </pc:spChg>
        <pc:spChg chg="mod">
          <ac:chgData name="Adriano Borgatto" userId="e50a874dfa6d3f1a" providerId="LiveId" clId="{88C1CB35-E29F-4286-B8A1-553BE109C0B3}" dt="2022-04-04T16:36:06.490" v="41" actId="20577"/>
          <ac:spMkLst>
            <pc:docMk/>
            <pc:sldMk cId="0" sldId="258"/>
            <ac:spMk id="7" creationId="{00000000-0000-0000-0000-000000000000}"/>
          </ac:spMkLst>
        </pc:spChg>
        <pc:spChg chg="del">
          <ac:chgData name="Adriano Borgatto" userId="e50a874dfa6d3f1a" providerId="LiveId" clId="{88C1CB35-E29F-4286-B8A1-553BE109C0B3}" dt="2022-04-04T16:36:09.978" v="42" actId="478"/>
          <ac:spMkLst>
            <pc:docMk/>
            <pc:sldMk cId="0" sldId="258"/>
            <ac:spMk id="8" creationId="{590D0404-DB6C-464A-AF63-617B91BD6141}"/>
          </ac:spMkLst>
        </pc:sp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075697645" sldId="259"/>
        </pc:sldMkLst>
      </pc:sldChg>
      <pc:sldChg chg="addSp modSp add mod">
        <pc:chgData name="Adriano Borgatto" userId="e50a874dfa6d3f1a" providerId="LiveId" clId="{88C1CB35-E29F-4286-B8A1-553BE109C0B3}" dt="2022-04-07T17:59:14.946" v="1591" actId="14734"/>
        <pc:sldMkLst>
          <pc:docMk/>
          <pc:sldMk cId="1149392784" sldId="259"/>
        </pc:sldMkLst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3" creationId="{9AD3CB8F-E4D4-4AC9-86A9-CA9A636D8E48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5" creationId="{05935D38-DC78-40FB-BD2B-86B91CB41FA9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6" creationId="{4F815B5B-5AF4-4333-B191-D028EAFCF739}"/>
          </ac:spMkLst>
        </pc:spChg>
        <pc:spChg chg="mod">
          <ac:chgData name="Adriano Borgatto" userId="e50a874dfa6d3f1a" providerId="LiveId" clId="{88C1CB35-E29F-4286-B8A1-553BE109C0B3}" dt="2022-04-04T16:39:07.463" v="210" actId="20577"/>
          <ac:spMkLst>
            <pc:docMk/>
            <pc:sldMk cId="1149392784" sldId="259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8" creationId="{C2928399-56AD-470B-9E01-44C9A70BFBA8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9" creationId="{86B42CC9-0419-49C8-BD03-764F6FEB565B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10" creationId="{ABA59847-2DDB-45DA-8A61-491BC8F97209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11" creationId="{43D67954-5653-40A2-BC8D-C6FF7D9FD313}"/>
          </ac:spMkLst>
        </pc:spChg>
        <pc:graphicFrameChg chg="add mod modGraphic">
          <ac:chgData name="Adriano Borgatto" userId="e50a874dfa6d3f1a" providerId="LiveId" clId="{88C1CB35-E29F-4286-B8A1-553BE109C0B3}" dt="2022-04-07T17:59:14.946" v="1591" actId="14734"/>
          <ac:graphicFrameMkLst>
            <pc:docMk/>
            <pc:sldMk cId="1149392784" sldId="259"/>
            <ac:graphicFrameMk id="4" creationId="{804580E1-F14D-49AF-8CB0-28C6F41CE4ED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613099061" sldId="260"/>
        </pc:sldMkLst>
      </pc:sldChg>
      <pc:sldChg chg="addSp modSp add mod">
        <pc:chgData name="Adriano Borgatto" userId="e50a874dfa6d3f1a" providerId="LiveId" clId="{88C1CB35-E29F-4286-B8A1-553BE109C0B3}" dt="2022-04-07T17:58:51.306" v="1587" actId="14734"/>
        <pc:sldMkLst>
          <pc:docMk/>
          <pc:sldMk cId="3068761576" sldId="260"/>
        </pc:sldMkLst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4" creationId="{C52DA50D-CBB2-40B8-8912-E906CEE91781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5" creationId="{EA8DA040-9503-4B74-8C83-B4696292B443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6" creationId="{CD6EAC03-2C21-4521-AEC1-241A7C2C61AF}"/>
          </ac:spMkLst>
        </pc:spChg>
        <pc:spChg chg="mod">
          <ac:chgData name="Adriano Borgatto" userId="e50a874dfa6d3f1a" providerId="LiveId" clId="{88C1CB35-E29F-4286-B8A1-553BE109C0B3}" dt="2022-04-04T16:40:39.444" v="231" actId="20577"/>
          <ac:spMkLst>
            <pc:docMk/>
            <pc:sldMk cId="3068761576" sldId="260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8" creationId="{B2441C57-0949-4D44-A24C-6EE2C5F0B3E6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9" creationId="{328D7401-5423-4180-ACFE-BD6DC3A91B87}"/>
          </ac:spMkLst>
        </pc:spChg>
        <pc:graphicFrameChg chg="add mod modGraphic">
          <ac:chgData name="Adriano Borgatto" userId="e50a874dfa6d3f1a" providerId="LiveId" clId="{88C1CB35-E29F-4286-B8A1-553BE109C0B3}" dt="2022-04-07T17:58:51.306" v="1587" actId="14734"/>
          <ac:graphicFrameMkLst>
            <pc:docMk/>
            <pc:sldMk cId="3068761576" sldId="260"/>
            <ac:graphicFrameMk id="3" creationId="{1983C400-C92A-45E8-BB84-30C5CA121829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203118664" sldId="261"/>
        </pc:sldMkLst>
      </pc:sldChg>
      <pc:sldChg chg="addSp modSp add mod">
        <pc:chgData name="Adriano Borgatto" userId="e50a874dfa6d3f1a" providerId="LiveId" clId="{88C1CB35-E29F-4286-B8A1-553BE109C0B3}" dt="2022-04-07T17:59:30.053" v="1593" actId="14100"/>
        <pc:sldMkLst>
          <pc:docMk/>
          <pc:sldMk cId="3273345463" sldId="261"/>
        </pc:sldMkLst>
        <pc:spChg chg="add mod">
          <ac:chgData name="Adriano Borgatto" userId="e50a874dfa6d3f1a" providerId="LiveId" clId="{88C1CB35-E29F-4286-B8A1-553BE109C0B3}" dt="2022-04-07T17:59:30.053" v="1593" actId="14100"/>
          <ac:spMkLst>
            <pc:docMk/>
            <pc:sldMk cId="3273345463" sldId="261"/>
            <ac:spMk id="2" creationId="{326A70C8-31F1-4647-B40E-4B2C574A914F}"/>
          </ac:spMkLst>
        </pc:spChg>
        <pc:spChg chg="mod">
          <ac:chgData name="Adriano Borgatto" userId="e50a874dfa6d3f1a" providerId="LiveId" clId="{88C1CB35-E29F-4286-B8A1-553BE109C0B3}" dt="2022-04-04T16:47:13.255" v="556" actId="1076"/>
          <ac:spMkLst>
            <pc:docMk/>
            <pc:sldMk cId="3273345463" sldId="261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88C1CB35-E29F-4286-B8A1-553BE109C0B3}" dt="2022-04-04T17:10:29.109" v="1128" actId="1076"/>
          <ac:graphicFrameMkLst>
            <pc:docMk/>
            <pc:sldMk cId="3273345463" sldId="261"/>
            <ac:graphicFrameMk id="3" creationId="{8A43FED0-A684-498E-87F6-F622C2FACD2B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371732222" sldId="262"/>
        </pc:sldMkLst>
      </pc:sldChg>
      <pc:sldChg chg="addSp delSp modSp add mod">
        <pc:chgData name="Adriano Borgatto" userId="e50a874dfa6d3f1a" providerId="LiveId" clId="{88C1CB35-E29F-4286-B8A1-553BE109C0B3}" dt="2022-04-04T16:58:49.027" v="745" actId="1038"/>
        <pc:sldMkLst>
          <pc:docMk/>
          <pc:sldMk cId="2926345594" sldId="262"/>
        </pc:sldMkLst>
        <pc:spChg chg="add mod">
          <ac:chgData name="Adriano Borgatto" userId="e50a874dfa6d3f1a" providerId="LiveId" clId="{88C1CB35-E29F-4286-B8A1-553BE109C0B3}" dt="2022-04-04T16:47:28.891" v="581" actId="20577"/>
          <ac:spMkLst>
            <pc:docMk/>
            <pc:sldMk cId="2926345594" sldId="262"/>
            <ac:spMk id="4" creationId="{13BF4194-8C80-4D95-9CE9-40421951C089}"/>
          </ac:spMkLst>
        </pc:spChg>
        <pc:spChg chg="add mod">
          <ac:chgData name="Adriano Borgatto" userId="e50a874dfa6d3f1a" providerId="LiveId" clId="{88C1CB35-E29F-4286-B8A1-553BE109C0B3}" dt="2022-04-04T16:55:40.518" v="671" actId="20577"/>
          <ac:spMkLst>
            <pc:docMk/>
            <pc:sldMk cId="2926345594" sldId="262"/>
            <ac:spMk id="6" creationId="{492520A5-8DEC-4428-BA68-8F52342F72FA}"/>
          </ac:spMkLst>
        </pc:spChg>
        <pc:spChg chg="del mod">
          <ac:chgData name="Adriano Borgatto" userId="e50a874dfa6d3f1a" providerId="LiveId" clId="{88C1CB35-E29F-4286-B8A1-553BE109C0B3}" dt="2022-04-04T16:47:18.054" v="558" actId="478"/>
          <ac:spMkLst>
            <pc:docMk/>
            <pc:sldMk cId="2926345594" sldId="262"/>
            <ac:spMk id="7" creationId="{00000000-0000-0000-0000-000000000000}"/>
          </ac:spMkLst>
        </pc:spChg>
        <pc:picChg chg="add del mod">
          <ac:chgData name="Adriano Borgatto" userId="e50a874dfa6d3f1a" providerId="LiveId" clId="{88C1CB35-E29F-4286-B8A1-553BE109C0B3}" dt="2022-04-04T16:47:02.239" v="555" actId="478"/>
          <ac:picMkLst>
            <pc:docMk/>
            <pc:sldMk cId="2926345594" sldId="262"/>
            <ac:picMk id="3" creationId="{D357D28A-F5DE-42A8-A690-437F41A552D1}"/>
          </ac:picMkLst>
        </pc:picChg>
        <pc:picChg chg="add del mod modCrop">
          <ac:chgData name="Adriano Borgatto" userId="e50a874dfa6d3f1a" providerId="LiveId" clId="{88C1CB35-E29F-4286-B8A1-553BE109C0B3}" dt="2022-04-04T16:54:38.843" v="643" actId="478"/>
          <ac:picMkLst>
            <pc:docMk/>
            <pc:sldMk cId="2926345594" sldId="262"/>
            <ac:picMk id="8" creationId="{42FC796D-5AF1-4BF0-8B22-DA763FE65DBC}"/>
          </ac:picMkLst>
        </pc:picChg>
        <pc:picChg chg="add del mod modCrop">
          <ac:chgData name="Adriano Borgatto" userId="e50a874dfa6d3f1a" providerId="LiveId" clId="{88C1CB35-E29F-4286-B8A1-553BE109C0B3}" dt="2022-04-04T16:55:57.977" v="672" actId="478"/>
          <ac:picMkLst>
            <pc:docMk/>
            <pc:sldMk cId="2926345594" sldId="262"/>
            <ac:picMk id="10" creationId="{0BBA3863-C080-48C5-8316-F3A664C7BF04}"/>
          </ac:picMkLst>
        </pc:picChg>
        <pc:picChg chg="add del mod modCrop">
          <ac:chgData name="Adriano Borgatto" userId="e50a874dfa6d3f1a" providerId="LiveId" clId="{88C1CB35-E29F-4286-B8A1-553BE109C0B3}" dt="2022-04-04T16:58:14.522" v="697" actId="478"/>
          <ac:picMkLst>
            <pc:docMk/>
            <pc:sldMk cId="2926345594" sldId="262"/>
            <ac:picMk id="12" creationId="{641DD4D7-8EEA-423F-BDA7-C0D320EAE02F}"/>
          </ac:picMkLst>
        </pc:picChg>
        <pc:picChg chg="add mod modCrop">
          <ac:chgData name="Adriano Borgatto" userId="e50a874dfa6d3f1a" providerId="LiveId" clId="{88C1CB35-E29F-4286-B8A1-553BE109C0B3}" dt="2022-04-04T16:58:49.027" v="745" actId="1038"/>
          <ac:picMkLst>
            <pc:docMk/>
            <pc:sldMk cId="2926345594" sldId="262"/>
            <ac:picMk id="13" creationId="{96CCFE6A-E60F-4EBA-96FF-F88FD1B73B59}"/>
          </ac:picMkLst>
        </pc:pic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158927129" sldId="263"/>
        </pc:sldMkLst>
      </pc:sldChg>
      <pc:sldChg chg="addSp delSp modSp add mod">
        <pc:chgData name="Adriano Borgatto" userId="e50a874dfa6d3f1a" providerId="LiveId" clId="{88C1CB35-E29F-4286-B8A1-553BE109C0B3}" dt="2022-04-04T17:00:35.717" v="806" actId="14100"/>
        <pc:sldMkLst>
          <pc:docMk/>
          <pc:sldMk cId="2647841580" sldId="263"/>
        </pc:sldMkLst>
        <pc:spChg chg="add del">
          <ac:chgData name="Adriano Borgatto" userId="e50a874dfa6d3f1a" providerId="LiveId" clId="{88C1CB35-E29F-4286-B8A1-553BE109C0B3}" dt="2022-04-04T16:56:56.383" v="689"/>
          <ac:spMkLst>
            <pc:docMk/>
            <pc:sldMk cId="2647841580" sldId="263"/>
            <ac:spMk id="2" creationId="{20B4A737-6BBE-41F0-B35C-194C4846945F}"/>
          </ac:spMkLst>
        </pc:spChg>
        <pc:spChg chg="add del">
          <ac:chgData name="Adriano Borgatto" userId="e50a874dfa6d3f1a" providerId="LiveId" clId="{88C1CB35-E29F-4286-B8A1-553BE109C0B3}" dt="2022-04-04T16:57:03.868" v="691"/>
          <ac:spMkLst>
            <pc:docMk/>
            <pc:sldMk cId="2647841580" sldId="263"/>
            <ac:spMk id="3" creationId="{2DB9E469-D85D-428B-8AB2-13B7C08198CE}"/>
          </ac:spMkLst>
        </pc:spChg>
        <pc:spChg chg="mod">
          <ac:chgData name="Adriano Borgatto" userId="e50a874dfa6d3f1a" providerId="LiveId" clId="{88C1CB35-E29F-4286-B8A1-553BE109C0B3}" dt="2022-04-04T17:00:22.429" v="793" actId="20577"/>
          <ac:spMkLst>
            <pc:docMk/>
            <pc:sldMk cId="2647841580" sldId="263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0:13.884" v="777" actId="1038"/>
          <ac:spMkLst>
            <pc:docMk/>
            <pc:sldMk cId="2647841580" sldId="263"/>
            <ac:spMk id="8" creationId="{ADAFDC12-2A13-4F34-8245-7F26BD7AB13E}"/>
          </ac:spMkLst>
        </pc:spChg>
        <pc:picChg chg="add del mod">
          <ac:chgData name="Adriano Borgatto" userId="e50a874dfa6d3f1a" providerId="LiveId" clId="{88C1CB35-E29F-4286-B8A1-553BE109C0B3}" dt="2022-04-04T16:58:12.467" v="695" actId="21"/>
          <ac:picMkLst>
            <pc:docMk/>
            <pc:sldMk cId="2647841580" sldId="263"/>
            <ac:picMk id="5" creationId="{A0DFD980-DC41-4983-ABFA-44ED670021E7}"/>
          </ac:picMkLst>
        </pc:picChg>
        <pc:picChg chg="add mod">
          <ac:chgData name="Adriano Borgatto" userId="e50a874dfa6d3f1a" providerId="LiveId" clId="{88C1CB35-E29F-4286-B8A1-553BE109C0B3}" dt="2022-04-04T17:00:35.717" v="806" actId="14100"/>
          <ac:picMkLst>
            <pc:docMk/>
            <pc:sldMk cId="2647841580" sldId="263"/>
            <ac:picMk id="9" creationId="{AE8801E8-3A06-43CA-ABE0-20E3D91F5E3A}"/>
          </ac:picMkLst>
        </pc:pic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813755357" sldId="264"/>
        </pc:sldMkLst>
      </pc:sldChg>
      <pc:sldChg chg="addSp modSp add mod">
        <pc:chgData name="Adriano Borgatto" userId="e50a874dfa6d3f1a" providerId="LiveId" clId="{88C1CB35-E29F-4286-B8A1-553BE109C0B3}" dt="2022-04-04T17:01:05.446" v="822" actId="1035"/>
        <pc:sldMkLst>
          <pc:docMk/>
          <pc:sldMk cId="2634771876" sldId="264"/>
        </pc:sldMkLst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4" creationId="{55632726-66E5-491C-A73C-2AC7B7B1E3D3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5" creationId="{644235AD-F5AC-45B7-9D4A-574320AEDCF2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6" creationId="{8576455D-63A8-44D3-B9C2-8795DAD08D28}"/>
          </ac:spMkLst>
        </pc:spChg>
        <pc:spChg chg="mod">
          <ac:chgData name="Adriano Borgatto" userId="e50a874dfa6d3f1a" providerId="LiveId" clId="{88C1CB35-E29F-4286-B8A1-553BE109C0B3}" dt="2022-04-04T17:00:52.393" v="814" actId="20577"/>
          <ac:spMkLst>
            <pc:docMk/>
            <pc:sldMk cId="2634771876" sldId="264"/>
            <ac:spMk id="7" creationId="{00000000-0000-0000-0000-000000000000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8" creationId="{ADDDFCA2-FEA2-4B22-A7BA-B7FCB025177F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9" creationId="{3A4D32A7-08C9-4540-8682-4616EB44504E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0" creationId="{0ABBFA37-DF22-4F8B-ABD7-9FC78E7A8036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1" creationId="{3F62C291-51E3-4C4B-90D1-0F07AD31CEA5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2" creationId="{CFB519F9-2CC8-4B5B-924A-B9937D1B71A0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3" creationId="{84A393C1-C11D-4D00-8824-8B380858A197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4" creationId="{E17B50B7-D498-45F6-9B41-1783A21DEF35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5" creationId="{99CEBDFF-C1CA-40CB-94DD-5E5DC3C0C034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6" creationId="{C87D2BBB-69F3-44DF-88AA-C901DC6A643B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8" creationId="{4DC39297-F408-4BEA-B23F-351E35A58A2A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9" creationId="{75FD0374-31B5-46C6-A86E-D0E2385C3007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20" creationId="{57A7691F-D90C-4FEF-B476-906F0D209DD2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21" creationId="{A4F075BF-BCEA-4475-BAE5-4DEBFB44B560}"/>
          </ac:spMkLst>
        </pc:spChg>
        <pc:grpChg chg="add mod">
          <ac:chgData name="Adriano Borgatto" userId="e50a874dfa6d3f1a" providerId="LiveId" clId="{88C1CB35-E29F-4286-B8A1-553BE109C0B3}" dt="2022-04-04T17:01:05.446" v="822" actId="1035"/>
          <ac:grpSpMkLst>
            <pc:docMk/>
            <pc:sldMk cId="2634771876" sldId="264"/>
            <ac:grpSpMk id="3" creationId="{86733C23-66B3-4339-AE42-CA73515C7442}"/>
          </ac:grpSpMkLst>
        </pc:grpChg>
        <pc:graphicFrameChg chg="add mod">
          <ac:chgData name="Adriano Borgatto" userId="e50a874dfa6d3f1a" providerId="LiveId" clId="{88C1CB35-E29F-4286-B8A1-553BE109C0B3}" dt="2022-04-04T17:01:05.446" v="822" actId="1035"/>
          <ac:graphicFrameMkLst>
            <pc:docMk/>
            <pc:sldMk cId="2634771876" sldId="264"/>
            <ac:graphicFrameMk id="2" creationId="{C9E58B7E-13F2-4DF3-9D5A-1431C5F8AE51}"/>
          </ac:graphicFrameMkLst>
        </pc:graphicFrameChg>
      </pc:sldChg>
      <pc:sldChg chg="addSp delSp modSp add del mod">
        <pc:chgData name="Adriano Borgatto" userId="e50a874dfa6d3f1a" providerId="LiveId" clId="{88C1CB35-E29F-4286-B8A1-553BE109C0B3}" dt="2022-04-07T18:00:49.272" v="1594" actId="47"/>
        <pc:sldMkLst>
          <pc:docMk/>
          <pc:sldMk cId="269759791" sldId="265"/>
        </pc:sldMkLst>
        <pc:spChg chg="add mod">
          <ac:chgData name="Adriano Borgatto" userId="e50a874dfa6d3f1a" providerId="LiveId" clId="{88C1CB35-E29F-4286-B8A1-553BE109C0B3}" dt="2022-04-04T17:01:33.440" v="824"/>
          <ac:spMkLst>
            <pc:docMk/>
            <pc:sldMk cId="269759791" sldId="265"/>
            <ac:spMk id="3" creationId="{F88A6E36-3BD3-4A6F-A695-E7D32E0BF77E}"/>
          </ac:spMkLst>
        </pc:spChg>
        <pc:spChg chg="add mod">
          <ac:chgData name="Adriano Borgatto" userId="e50a874dfa6d3f1a" providerId="LiveId" clId="{88C1CB35-E29F-4286-B8A1-553BE109C0B3}" dt="2022-04-04T17:03:37.267" v="842" actId="12"/>
          <ac:spMkLst>
            <pc:docMk/>
            <pc:sldMk cId="269759791" sldId="265"/>
            <ac:spMk id="4" creationId="{6A7740DA-24E0-4E21-AD2E-A8B0EC8D3C81}"/>
          </ac:spMkLst>
        </pc:spChg>
        <pc:spChg chg="add del mod">
          <ac:chgData name="Adriano Borgatto" userId="e50a874dfa6d3f1a" providerId="LiveId" clId="{88C1CB35-E29F-4286-B8A1-553BE109C0B3}" dt="2022-04-04T17:04:02.895" v="875" actId="478"/>
          <ac:spMkLst>
            <pc:docMk/>
            <pc:sldMk cId="269759791" sldId="265"/>
            <ac:spMk id="5" creationId="{34AD6E7E-9206-441C-93C3-AA23417FC5FC}"/>
          </ac:spMkLst>
        </pc:spChg>
        <pc:spChg chg="del">
          <ac:chgData name="Adriano Borgatto" userId="e50a874dfa6d3f1a" providerId="LiveId" clId="{88C1CB35-E29F-4286-B8A1-553BE109C0B3}" dt="2022-04-04T17:01:32.771" v="823" actId="478"/>
          <ac:spMkLst>
            <pc:docMk/>
            <pc:sldMk cId="269759791" sldId="265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3:54.723" v="874" actId="1036"/>
          <ac:spMkLst>
            <pc:docMk/>
            <pc:sldMk cId="269759791" sldId="265"/>
            <ac:spMk id="8" creationId="{D7DE2FCB-FF38-4FA8-92BE-9C8F9BBE777E}"/>
          </ac:spMkLst>
        </pc:spChg>
        <pc:spChg chg="add mod">
          <ac:chgData name="Adriano Borgatto" userId="e50a874dfa6d3f1a" providerId="LiveId" clId="{88C1CB35-E29F-4286-B8A1-553BE109C0B3}" dt="2022-04-04T17:04:18.384" v="902" actId="179"/>
          <ac:spMkLst>
            <pc:docMk/>
            <pc:sldMk cId="269759791" sldId="265"/>
            <ac:spMk id="9" creationId="{376B6457-84F5-4BF3-8995-73FCCCB5CBF8}"/>
          </ac:spMkLst>
        </pc:spChg>
        <pc:graphicFrameChg chg="add mod">
          <ac:chgData name="Adriano Borgatto" userId="e50a874dfa6d3f1a" providerId="LiveId" clId="{88C1CB35-E29F-4286-B8A1-553BE109C0B3}" dt="2022-04-04T17:01:50.649" v="835" actId="1035"/>
          <ac:graphicFrameMkLst>
            <pc:docMk/>
            <pc:sldMk cId="269759791" sldId="265"/>
            <ac:graphicFrameMk id="6" creationId="{C86CDD32-A4FF-40E4-855A-5945ECADA11E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443477199" sldId="265"/>
        </pc:sldMkLst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292630170" sldId="266"/>
        </pc:sldMkLst>
      </pc:sldChg>
      <pc:sldChg chg="addSp modSp add mod">
        <pc:chgData name="Adriano Borgatto" userId="e50a874dfa6d3f1a" providerId="LiveId" clId="{88C1CB35-E29F-4286-B8A1-553BE109C0B3}" dt="2022-04-04T17:05:35.151" v="935" actId="20577"/>
        <pc:sldMkLst>
          <pc:docMk/>
          <pc:sldMk cId="2364387731" sldId="266"/>
        </pc:sldMkLst>
        <pc:spChg chg="add mod">
          <ac:chgData name="Adriano Borgatto" userId="e50a874dfa6d3f1a" providerId="LiveId" clId="{88C1CB35-E29F-4286-B8A1-553BE109C0B3}" dt="2022-04-04T17:05:01.778" v="918" actId="1036"/>
          <ac:spMkLst>
            <pc:docMk/>
            <pc:sldMk cId="2364387731" sldId="266"/>
            <ac:spMk id="4" creationId="{4E56B483-DC89-4BDD-9EB7-DB98B988EF4E}"/>
          </ac:spMkLst>
        </pc:spChg>
        <pc:spChg chg="mod">
          <ac:chgData name="Adriano Borgatto" userId="e50a874dfa6d3f1a" providerId="LiveId" clId="{88C1CB35-E29F-4286-B8A1-553BE109C0B3}" dt="2022-04-04T17:05:35.151" v="935" actId="20577"/>
          <ac:spMkLst>
            <pc:docMk/>
            <pc:sldMk cId="2364387731" sldId="266"/>
            <ac:spMk id="7" creationId="{00000000-0000-0000-0000-000000000000}"/>
          </ac:spMkLst>
        </pc:spChg>
        <pc:graphicFrameChg chg="add mod">
          <ac:chgData name="Adriano Borgatto" userId="e50a874dfa6d3f1a" providerId="LiveId" clId="{88C1CB35-E29F-4286-B8A1-553BE109C0B3}" dt="2022-04-04T17:05:07.228" v="927" actId="1036"/>
          <ac:graphicFrameMkLst>
            <pc:docMk/>
            <pc:sldMk cId="2364387731" sldId="266"/>
            <ac:graphicFrameMk id="3" creationId="{2A6993C1-03E1-47F5-AA5E-C5A16FB48BD8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969784623" sldId="267"/>
        </pc:sldMkLst>
      </pc:sldChg>
      <pc:sldChg chg="addSp modSp add mod">
        <pc:chgData name="Adriano Borgatto" userId="e50a874dfa6d3f1a" providerId="LiveId" clId="{88C1CB35-E29F-4286-B8A1-553BE109C0B3}" dt="2022-04-04T17:07:43.821" v="1039" actId="20577"/>
        <pc:sldMkLst>
          <pc:docMk/>
          <pc:sldMk cId="3303473955" sldId="267"/>
        </pc:sldMkLst>
        <pc:spChg chg="add mod">
          <ac:chgData name="Adriano Borgatto" userId="e50a874dfa6d3f1a" providerId="LiveId" clId="{88C1CB35-E29F-4286-B8A1-553BE109C0B3}" dt="2022-04-04T17:07:10.965" v="1017" actId="20577"/>
          <ac:spMkLst>
            <pc:docMk/>
            <pc:sldMk cId="3303473955" sldId="267"/>
            <ac:spMk id="3" creationId="{7AA601BA-CE51-472B-B7E5-6C50383232E2}"/>
          </ac:spMkLst>
        </pc:spChg>
        <pc:spChg chg="add mod">
          <ac:chgData name="Adriano Borgatto" userId="e50a874dfa6d3f1a" providerId="LiveId" clId="{88C1CB35-E29F-4286-B8A1-553BE109C0B3}" dt="2022-04-04T17:07:24.636" v="1026" actId="2711"/>
          <ac:spMkLst>
            <pc:docMk/>
            <pc:sldMk cId="3303473955" sldId="267"/>
            <ac:spMk id="6" creationId="{6C45184B-E90F-4691-A30A-40DAFEFE29EC}"/>
          </ac:spMkLst>
        </pc:spChg>
        <pc:spChg chg="mod">
          <ac:chgData name="Adriano Borgatto" userId="e50a874dfa6d3f1a" providerId="LiveId" clId="{88C1CB35-E29F-4286-B8A1-553BE109C0B3}" dt="2022-04-04T17:07:43.821" v="1039" actId="20577"/>
          <ac:spMkLst>
            <pc:docMk/>
            <pc:sldMk cId="3303473955" sldId="267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7:24.636" v="1026" actId="2711"/>
          <ac:spMkLst>
            <pc:docMk/>
            <pc:sldMk cId="3303473955" sldId="267"/>
            <ac:spMk id="8" creationId="{3996F964-FDD6-4D1D-8B81-8144C4FCE5C1}"/>
          </ac:spMkLst>
        </pc:spChg>
        <pc:spChg chg="add mod">
          <ac:chgData name="Adriano Borgatto" userId="e50a874dfa6d3f1a" providerId="LiveId" clId="{88C1CB35-E29F-4286-B8A1-553BE109C0B3}" dt="2022-04-04T17:07:24.636" v="1026" actId="2711"/>
          <ac:spMkLst>
            <pc:docMk/>
            <pc:sldMk cId="3303473955" sldId="267"/>
            <ac:spMk id="9" creationId="{26A9B91E-806D-48B0-B89C-E31D16102F76}"/>
          </ac:spMkLst>
        </pc:spChg>
        <pc:graphicFrameChg chg="add mod">
          <ac:chgData name="Adriano Borgatto" userId="e50a874dfa6d3f1a" providerId="LiveId" clId="{88C1CB35-E29F-4286-B8A1-553BE109C0B3}" dt="2022-04-04T17:07:35.281" v="1031" actId="1036"/>
          <ac:graphicFrameMkLst>
            <pc:docMk/>
            <pc:sldMk cId="3303473955" sldId="267"/>
            <ac:graphicFrameMk id="4" creationId="{A07A8107-62C8-4613-A955-2DB12A6D7ECA}"/>
          </ac:graphicFrameMkLst>
        </pc:graphicFrameChg>
        <pc:graphicFrameChg chg="add mod">
          <ac:chgData name="Adriano Borgatto" userId="e50a874dfa6d3f1a" providerId="LiveId" clId="{88C1CB35-E29F-4286-B8A1-553BE109C0B3}" dt="2022-04-04T17:07:35.281" v="1031" actId="1036"/>
          <ac:graphicFrameMkLst>
            <pc:docMk/>
            <pc:sldMk cId="3303473955" sldId="267"/>
            <ac:graphicFrameMk id="5" creationId="{BCF999D1-7547-41F4-9B57-DB383514681A}"/>
          </ac:graphicFrameMkLst>
        </pc:graphicFrameChg>
        <pc:graphicFrameChg chg="add mod">
          <ac:chgData name="Adriano Borgatto" userId="e50a874dfa6d3f1a" providerId="LiveId" clId="{88C1CB35-E29F-4286-B8A1-553BE109C0B3}" dt="2022-04-04T17:07:24.636" v="1026" actId="2711"/>
          <ac:graphicFrameMkLst>
            <pc:docMk/>
            <pc:sldMk cId="3303473955" sldId="267"/>
            <ac:graphicFrameMk id="10" creationId="{AC9B3319-F36D-403E-846B-B4660C39DB94}"/>
          </ac:graphicFrameMkLst>
        </pc:graphicFrameChg>
      </pc:sldChg>
      <pc:sldChg chg="addSp modSp add mod">
        <pc:chgData name="Adriano Borgatto" userId="e50a874dfa6d3f1a" providerId="LiveId" clId="{88C1CB35-E29F-4286-B8A1-553BE109C0B3}" dt="2022-04-04T17:09:25.638" v="1099" actId="1036"/>
        <pc:sldMkLst>
          <pc:docMk/>
          <pc:sldMk cId="1415369606" sldId="268"/>
        </pc:sldMkLst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3" creationId="{B4C4BE9E-5CB4-497E-9C6C-9E2055B56E7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4" creationId="{C85FE261-46F0-4322-AF22-0EEC7EEA81D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5" creationId="{7A85B0D0-7DD4-4CA1-AEB7-2024825C3BED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6" creationId="{EB4B95C4-C2F7-436B-9433-98CDA27A927D}"/>
          </ac:spMkLst>
        </pc:spChg>
        <pc:spChg chg="mod">
          <ac:chgData name="Adriano Borgatto" userId="e50a874dfa6d3f1a" providerId="LiveId" clId="{88C1CB35-E29F-4286-B8A1-553BE109C0B3}" dt="2022-04-04T17:08:11.433" v="1067" actId="20577"/>
          <ac:spMkLst>
            <pc:docMk/>
            <pc:sldMk cId="1415369606" sldId="268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8" creationId="{9C82E7B4-8A48-4581-B7D0-49C78D9EB3AD}"/>
          </ac:spMkLst>
        </pc:spChg>
        <pc:spChg chg="add mod">
          <ac:chgData name="Adriano Borgatto" userId="e50a874dfa6d3f1a" providerId="LiveId" clId="{88C1CB35-E29F-4286-B8A1-553BE109C0B3}" dt="2022-04-04T17:09:25.638" v="1099" actId="1036"/>
          <ac:spMkLst>
            <pc:docMk/>
            <pc:sldMk cId="1415369606" sldId="268"/>
            <ac:spMk id="9" creationId="{F3754C6C-13CB-4E04-9ECF-F1183FAFF545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0" creationId="{30A06E59-6FDC-44DD-9F2C-EDEDC84F7B9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1" creationId="{4F7B6ADE-E2D6-4887-B3DC-2FF6DA1B59A1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2" creationId="{8022111F-7F91-47F2-B544-7BCF1DFCD682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3" creationId="{60B584B6-C5BA-4D05-8BF8-2B8B736EDE1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4" creationId="{2DDC583F-B71F-4F2C-A819-5018822904A2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5" creationId="{738B1BFA-6148-4BB7-9254-9645F829BFB7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6" creationId="{0864B9C8-30A8-4EE1-B091-928D786106AF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7" creationId="{7F3454DC-E596-4D44-85D8-5F759FF622BE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8" creationId="{24E1D8B5-F72C-45D5-878F-9A71E34AE361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9" creationId="{7CDA5EC7-02AF-4A8D-91CC-3FA40C12B712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0" creationId="{691C1FC2-C552-4327-8E64-6DD3A3190447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1" creationId="{96440B7B-9823-42D3-AE98-403A3A64B7CF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3" creationId="{3490DCFD-D31C-4FE6-9D44-A72AA3E2FACA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4" creationId="{649C4B9D-EE02-4062-9974-C4C58BF662E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5" creationId="{B9086432-9E83-436E-A7E0-3DB42682E174}"/>
          </ac:spMkLst>
        </pc:spChg>
        <pc:graphicFrameChg chg="add mod">
          <ac:chgData name="Adriano Borgatto" userId="e50a874dfa6d3f1a" providerId="LiveId" clId="{88C1CB35-E29F-4286-B8A1-553BE109C0B3}" dt="2022-04-04T17:08:39.215" v="1095" actId="1035"/>
          <ac:graphicFrameMkLst>
            <pc:docMk/>
            <pc:sldMk cId="1415369606" sldId="268"/>
            <ac:graphicFrameMk id="22" creationId="{1067D165-9EF4-440B-9A02-A7B033C5C731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949786334" sldId="268"/>
        </pc:sldMkLst>
      </pc:sldChg>
      <pc:sldChg chg="addSp delSp modSp add mod">
        <pc:chgData name="Adriano Borgatto" userId="e50a874dfa6d3f1a" providerId="LiveId" clId="{88C1CB35-E29F-4286-B8A1-553BE109C0B3}" dt="2022-04-04T17:16:51.002" v="1258" actId="208"/>
        <pc:sldMkLst>
          <pc:docMk/>
          <pc:sldMk cId="3836620619" sldId="269"/>
        </pc:sldMkLst>
        <pc:spChg chg="add del">
          <ac:chgData name="Adriano Borgatto" userId="e50a874dfa6d3f1a" providerId="LiveId" clId="{88C1CB35-E29F-4286-B8A1-553BE109C0B3}" dt="2022-04-04T17:15:26.368" v="1237"/>
          <ac:spMkLst>
            <pc:docMk/>
            <pc:sldMk cId="3836620619" sldId="269"/>
            <ac:spMk id="5" creationId="{D7CDC737-FA66-4E4F-B7B0-759436355AED}"/>
          </ac:spMkLst>
        </pc:spChg>
        <pc:spChg chg="mod">
          <ac:chgData name="Adriano Borgatto" userId="e50a874dfa6d3f1a" providerId="LiveId" clId="{88C1CB35-E29F-4286-B8A1-553BE109C0B3}" dt="2022-04-04T17:10:18.339" v="1127" actId="20577"/>
          <ac:spMkLst>
            <pc:docMk/>
            <pc:sldMk cId="3836620619" sldId="269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88C1CB35-E29F-4286-B8A1-553BE109C0B3}" dt="2022-04-04T17:10:46.369" v="1210" actId="14100"/>
          <ac:graphicFrameMkLst>
            <pc:docMk/>
            <pc:sldMk cId="3836620619" sldId="269"/>
            <ac:graphicFrameMk id="3" creationId="{133F7DA8-6B50-477B-91E8-8D8F7F0BCD88}"/>
          </ac:graphicFrameMkLst>
        </pc:graphicFrameChg>
        <pc:picChg chg="add mod modCrop">
          <ac:chgData name="Adriano Borgatto" userId="e50a874dfa6d3f1a" providerId="LiveId" clId="{88C1CB35-E29F-4286-B8A1-553BE109C0B3}" dt="2022-04-04T17:15:01.395" v="1235" actId="1036"/>
          <ac:picMkLst>
            <pc:docMk/>
            <pc:sldMk cId="3836620619" sldId="269"/>
            <ac:picMk id="4" creationId="{58529A96-CF0F-498E-9997-3A39CC83B950}"/>
          </ac:picMkLst>
        </pc:picChg>
        <pc:picChg chg="add mod modCrop">
          <ac:chgData name="Adriano Borgatto" userId="e50a874dfa6d3f1a" providerId="LiveId" clId="{88C1CB35-E29F-4286-B8A1-553BE109C0B3}" dt="2022-04-04T17:16:51.002" v="1258" actId="208"/>
          <ac:picMkLst>
            <pc:docMk/>
            <pc:sldMk cId="3836620619" sldId="269"/>
            <ac:picMk id="8" creationId="{471C62F4-FE4B-4A80-8C81-1A33F04D246A}"/>
          </ac:picMkLst>
        </pc:pic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328634869" sldId="270"/>
        </pc:sldMkLst>
      </pc:sldChg>
      <pc:sldChg chg="addSp modSp add mod">
        <pc:chgData name="Adriano Borgatto" userId="e50a874dfa6d3f1a" providerId="LiveId" clId="{88C1CB35-E29F-4286-B8A1-553BE109C0B3}" dt="2022-04-04T17:17:25.336" v="1278" actId="1035"/>
        <pc:sldMkLst>
          <pc:docMk/>
          <pc:sldMk cId="3908284636" sldId="270"/>
        </pc:sldMkLst>
        <pc:spChg chg="add mod">
          <ac:chgData name="Adriano Borgatto" userId="e50a874dfa6d3f1a" providerId="LiveId" clId="{88C1CB35-E29F-4286-B8A1-553BE109C0B3}" dt="2022-04-04T17:17:25.336" v="1278" actId="1035"/>
          <ac:spMkLst>
            <pc:docMk/>
            <pc:sldMk cId="3908284636" sldId="270"/>
            <ac:spMk id="4" creationId="{C8FD6ED5-DF0A-4A27-841E-11867FE0DAC4}"/>
          </ac:spMkLst>
        </pc:spChg>
        <pc:spChg chg="mod">
          <ac:chgData name="Adriano Borgatto" userId="e50a874dfa6d3f1a" providerId="LiveId" clId="{88C1CB35-E29F-4286-B8A1-553BE109C0B3}" dt="2022-04-04T17:17:02.255" v="1270" actId="20577"/>
          <ac:spMkLst>
            <pc:docMk/>
            <pc:sldMk cId="3908284636" sldId="270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88C1CB35-E29F-4286-B8A1-553BE109C0B3}" dt="2022-04-04T17:21:22.487" v="1584" actId="14100"/>
        <pc:sldMkLst>
          <pc:docMk/>
          <pc:sldMk cId="2934819853" sldId="271"/>
        </pc:sldMkLst>
        <pc:spChg chg="add mod">
          <ac:chgData name="Adriano Borgatto" userId="e50a874dfa6d3f1a" providerId="LiveId" clId="{88C1CB35-E29F-4286-B8A1-553BE109C0B3}" dt="2022-04-04T17:18:09.300" v="1280"/>
          <ac:spMkLst>
            <pc:docMk/>
            <pc:sldMk cId="2934819853" sldId="271"/>
            <ac:spMk id="3" creationId="{B17D45F9-6BB2-49C4-AE58-A41EC30D56E5}"/>
          </ac:spMkLst>
        </pc:spChg>
        <pc:spChg chg="add mod">
          <ac:chgData name="Adriano Borgatto" userId="e50a874dfa6d3f1a" providerId="LiveId" clId="{88C1CB35-E29F-4286-B8A1-553BE109C0B3}" dt="2022-04-04T17:21:22.487" v="1584" actId="14100"/>
          <ac:spMkLst>
            <pc:docMk/>
            <pc:sldMk cId="2934819853" sldId="271"/>
            <ac:spMk id="4" creationId="{2F4B2DD9-8AA8-4023-B7AB-A5DDB3031B74}"/>
          </ac:spMkLst>
        </pc:spChg>
        <pc:spChg chg="del">
          <ac:chgData name="Adriano Borgatto" userId="e50a874dfa6d3f1a" providerId="LiveId" clId="{88C1CB35-E29F-4286-B8A1-553BE109C0B3}" dt="2022-04-04T17:18:08.390" v="1279" actId="478"/>
          <ac:spMkLst>
            <pc:docMk/>
            <pc:sldMk cId="2934819853" sldId="271"/>
            <ac:spMk id="7" creationId="{00000000-0000-0000-0000-000000000000}"/>
          </ac:spMkLst>
        </pc:spChg>
        <pc:graphicFrameChg chg="add mod">
          <ac:chgData name="Adriano Borgatto" userId="e50a874dfa6d3f1a" providerId="LiveId" clId="{88C1CB35-E29F-4286-B8A1-553BE109C0B3}" dt="2022-04-04T17:18:09.300" v="1280"/>
          <ac:graphicFrameMkLst>
            <pc:docMk/>
            <pc:sldMk cId="2934819853" sldId="271"/>
            <ac:graphicFrameMk id="5" creationId="{8CCE93E6-C4C0-4EB9-ACA6-53CC4CFB88BA}"/>
          </ac:graphicFrameMkLst>
        </pc:graphicFrameChg>
      </pc:sldChg>
      <pc:sldChg chg="add del">
        <pc:chgData name="Adriano Borgatto" userId="e50a874dfa6d3f1a" providerId="LiveId" clId="{88C1CB35-E29F-4286-B8A1-553BE109C0B3}" dt="2022-04-04T17:21:39.139" v="1585" actId="47"/>
        <pc:sldMkLst>
          <pc:docMk/>
          <pc:sldMk cId="4240375357" sldId="272"/>
        </pc:sldMkLst>
      </pc:sldChg>
    </pc:docChg>
  </pc:docChgLst>
  <pc:docChgLst>
    <pc:chgData name="Adriano Borgatto" userId="e50a874dfa6d3f1a" providerId="LiveId" clId="{DE524013-6D21-4E19-BC9D-8384F6A01639}"/>
    <pc:docChg chg="modSld">
      <pc:chgData name="Adriano Borgatto" userId="e50a874dfa6d3f1a" providerId="LiveId" clId="{DE524013-6D21-4E19-BC9D-8384F6A01639}" dt="2022-03-08T12:53:01.291" v="6" actId="20577"/>
      <pc:docMkLst>
        <pc:docMk/>
      </pc:docMkLst>
      <pc:sldChg chg="modSp mod">
        <pc:chgData name="Adriano Borgatto" userId="e50a874dfa6d3f1a" providerId="LiveId" clId="{DE524013-6D21-4E19-BC9D-8384F6A01639}" dt="2022-03-08T12:53:01.291" v="6" actId="20577"/>
        <pc:sldMkLst>
          <pc:docMk/>
          <pc:sldMk cId="0" sldId="275"/>
        </pc:sldMkLst>
        <pc:spChg chg="mod">
          <ac:chgData name="Adriano Borgatto" userId="e50a874dfa6d3f1a" providerId="LiveId" clId="{DE524013-6D21-4E19-BC9D-8384F6A01639}" dt="2022-03-08T12:53:01.291" v="6" actId="20577"/>
          <ac:spMkLst>
            <pc:docMk/>
            <pc:sldMk cId="0" sldId="275"/>
            <ac:spMk id="4" creationId="{00000000-0000-0000-0000-000000000000}"/>
          </ac:spMkLst>
        </pc:spChg>
      </pc:sldChg>
      <pc:sldChg chg="modSp mod">
        <pc:chgData name="Adriano Borgatto" userId="e50a874dfa6d3f1a" providerId="LiveId" clId="{DE524013-6D21-4E19-BC9D-8384F6A01639}" dt="2022-02-14T16:50:43.239" v="2" actId="20577"/>
        <pc:sldMkLst>
          <pc:docMk/>
          <pc:sldMk cId="707468304" sldId="283"/>
        </pc:sldMkLst>
        <pc:spChg chg="mod">
          <ac:chgData name="Adriano Borgatto" userId="e50a874dfa6d3f1a" providerId="LiveId" clId="{DE524013-6D21-4E19-BC9D-8384F6A01639}" dt="2022-02-14T16:50:43.239" v="2" actId="20577"/>
          <ac:spMkLst>
            <pc:docMk/>
            <pc:sldMk cId="707468304" sldId="283"/>
            <ac:spMk id="16" creationId="{4A16F2B1-BC07-4F2D-A905-7F20FAE00CF8}"/>
          </ac:spMkLst>
        </pc:spChg>
      </pc:sldChg>
    </pc:docChg>
  </pc:docChgLst>
  <pc:docChgLst>
    <pc:chgData name="Adriano Borgatto" userId="e50a874dfa6d3f1a" providerId="LiveId" clId="{BC181C97-953D-4172-B9C0-6D83A184D733}"/>
    <pc:docChg chg="undo custSel addSld delSld modSld">
      <pc:chgData name="Adriano Borgatto" userId="e50a874dfa6d3f1a" providerId="LiveId" clId="{BC181C97-953D-4172-B9C0-6D83A184D733}" dt="2022-04-04T16:27:20.060" v="1032" actId="20577"/>
      <pc:docMkLst>
        <pc:docMk/>
      </pc:docMkLst>
      <pc:sldChg chg="modSp mod">
        <pc:chgData name="Adriano Borgatto" userId="e50a874dfa6d3f1a" providerId="LiveId" clId="{BC181C97-953D-4172-B9C0-6D83A184D733}" dt="2022-04-04T13:27:34.121" v="61" actId="20577"/>
        <pc:sldMkLst>
          <pc:docMk/>
          <pc:sldMk cId="0" sldId="256"/>
        </pc:sldMkLst>
        <pc:spChg chg="mod">
          <ac:chgData name="Adriano Borgatto" userId="e50a874dfa6d3f1a" providerId="LiveId" clId="{BC181C97-953D-4172-B9C0-6D83A184D733}" dt="2022-04-04T13:27:34.121" v="61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BC181C97-953D-4172-B9C0-6D83A184D733}" dt="2022-04-04T14:14:38.031" v="627" actId="14100"/>
        <pc:sldMkLst>
          <pc:docMk/>
          <pc:sldMk cId="0" sldId="258"/>
        </pc:sldMkLst>
        <pc:spChg chg="del">
          <ac:chgData name="Adriano Borgatto" userId="e50a874dfa6d3f1a" providerId="LiveId" clId="{BC181C97-953D-4172-B9C0-6D83A184D733}" dt="2022-04-04T13:27:54.096" v="63" actId="478"/>
          <ac:spMkLst>
            <pc:docMk/>
            <pc:sldMk cId="0" sldId="258"/>
            <ac:spMk id="5" creationId="{FEE45AAB-FA33-47AA-B8AA-3A4E8AC9B44A}"/>
          </ac:spMkLst>
        </pc:spChg>
        <pc:spChg chg="add mod">
          <ac:chgData name="Adriano Borgatto" userId="e50a874dfa6d3f1a" providerId="LiveId" clId="{BC181C97-953D-4172-B9C0-6D83A184D733}" dt="2022-04-04T14:14:12.213" v="603" actId="1076"/>
          <ac:spMkLst>
            <pc:docMk/>
            <pc:sldMk cId="0" sldId="258"/>
            <ac:spMk id="6" creationId="{71F3D630-DE1C-47B6-8204-CE75E1BF0927}"/>
          </ac:spMkLst>
        </pc:spChg>
        <pc:spChg chg="mod">
          <ac:chgData name="Adriano Borgatto" userId="e50a874dfa6d3f1a" providerId="LiveId" clId="{BC181C97-953D-4172-B9C0-6D83A184D733}" dt="2022-04-04T13:39:54.074" v="104" actId="20577"/>
          <ac:spMkLst>
            <pc:docMk/>
            <pc:sldMk cId="0" sldId="258"/>
            <ac:spMk id="7" creationId="{00000000-0000-0000-0000-000000000000}"/>
          </ac:spMkLst>
        </pc:spChg>
        <pc:spChg chg="add mod">
          <ac:chgData name="Adriano Borgatto" userId="e50a874dfa6d3f1a" providerId="LiveId" clId="{BC181C97-953D-4172-B9C0-6D83A184D733}" dt="2022-04-04T14:14:38.031" v="627" actId="14100"/>
          <ac:spMkLst>
            <pc:docMk/>
            <pc:sldMk cId="0" sldId="258"/>
            <ac:spMk id="8" creationId="{590D0404-DB6C-464A-AF63-617B91BD6141}"/>
          </ac:spMkLst>
        </pc:spChg>
        <pc:picChg chg="add del mod">
          <ac:chgData name="Adriano Borgatto" userId="e50a874dfa6d3f1a" providerId="LiveId" clId="{BC181C97-953D-4172-B9C0-6D83A184D733}" dt="2022-04-04T14:13:17.543" v="555" actId="478"/>
          <ac:picMkLst>
            <pc:docMk/>
            <pc:sldMk cId="0" sldId="258"/>
            <ac:picMk id="3" creationId="{0390BE45-FCB9-4BB6-83C6-A1355E794A5B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652844300" sldId="259"/>
        </pc:sldMkLst>
      </pc:sldChg>
      <pc:sldChg chg="addSp modSp add mod">
        <pc:chgData name="Adriano Borgatto" userId="e50a874dfa6d3f1a" providerId="LiveId" clId="{BC181C97-953D-4172-B9C0-6D83A184D733}" dt="2022-04-04T14:04:16.654" v="186" actId="20577"/>
        <pc:sldMkLst>
          <pc:docMk/>
          <pc:sldMk cId="1075697645" sldId="259"/>
        </pc:sldMkLst>
        <pc:spChg chg="add mod">
          <ac:chgData name="Adriano Borgatto" userId="e50a874dfa6d3f1a" providerId="LiveId" clId="{BC181C97-953D-4172-B9C0-6D83A184D733}" dt="2022-04-04T14:04:16.654" v="186" actId="20577"/>
          <ac:spMkLst>
            <pc:docMk/>
            <pc:sldMk cId="1075697645" sldId="259"/>
            <ac:spMk id="4" creationId="{BE7B25D5-41F4-4FB5-98E4-103E6D2215E2}"/>
          </ac:spMkLst>
        </pc:spChg>
        <pc:spChg chg="mod">
          <ac:chgData name="Adriano Borgatto" userId="e50a874dfa6d3f1a" providerId="LiveId" clId="{BC181C97-953D-4172-B9C0-6D83A184D733}" dt="2022-04-04T14:01:37.251" v="152" actId="20577"/>
          <ac:spMkLst>
            <pc:docMk/>
            <pc:sldMk cId="1075697645" sldId="259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BC181C97-953D-4172-B9C0-6D83A184D733}" dt="2022-04-04T14:11:45.587" v="549" actId="1036"/>
        <pc:sldMkLst>
          <pc:docMk/>
          <pc:sldMk cId="2613099061" sldId="260"/>
        </pc:sldMkLst>
        <pc:spChg chg="add mod">
          <ac:chgData name="Adriano Borgatto" userId="e50a874dfa6d3f1a" providerId="LiveId" clId="{BC181C97-953D-4172-B9C0-6D83A184D733}" dt="2022-04-04T14:10:03.152" v="385" actId="20577"/>
          <ac:spMkLst>
            <pc:docMk/>
            <pc:sldMk cId="2613099061" sldId="260"/>
            <ac:spMk id="2" creationId="{33CAA14B-A764-4C81-A079-68E1D8D5D47A}"/>
          </ac:spMkLst>
        </pc:spChg>
        <pc:spChg chg="add mod">
          <ac:chgData name="Adriano Borgatto" userId="e50a874dfa6d3f1a" providerId="LiveId" clId="{BC181C97-953D-4172-B9C0-6D83A184D733}" dt="2022-04-04T14:11:09.322" v="540" actId="20577"/>
          <ac:spMkLst>
            <pc:docMk/>
            <pc:sldMk cId="2613099061" sldId="260"/>
            <ac:spMk id="6" creationId="{A7E440D8-F2E2-42E7-B605-6CA492ED875F}"/>
          </ac:spMkLst>
        </pc:spChg>
        <pc:spChg chg="mod">
          <ac:chgData name="Adriano Borgatto" userId="e50a874dfa6d3f1a" providerId="LiveId" clId="{BC181C97-953D-4172-B9C0-6D83A184D733}" dt="2022-04-04T14:05:52.345" v="223" actId="20577"/>
          <ac:spMkLst>
            <pc:docMk/>
            <pc:sldMk cId="2613099061" sldId="260"/>
            <ac:spMk id="7" creationId="{00000000-0000-0000-0000-000000000000}"/>
          </ac:spMkLst>
        </pc:spChg>
        <pc:picChg chg="add mod">
          <ac:chgData name="Adriano Borgatto" userId="e50a874dfa6d3f1a" providerId="LiveId" clId="{BC181C97-953D-4172-B9C0-6D83A184D733}" dt="2022-04-04T14:10:16.812" v="388" actId="1076"/>
          <ac:picMkLst>
            <pc:docMk/>
            <pc:sldMk cId="2613099061" sldId="260"/>
            <ac:picMk id="4" creationId="{C64C1E71-BA2C-45CA-9F20-0015F30E65C0}"/>
          </ac:picMkLst>
        </pc:picChg>
        <pc:picChg chg="add mod">
          <ac:chgData name="Adriano Borgatto" userId="e50a874dfa6d3f1a" providerId="LiveId" clId="{BC181C97-953D-4172-B9C0-6D83A184D733}" dt="2022-04-04T14:11:30.564" v="544" actId="14100"/>
          <ac:picMkLst>
            <pc:docMk/>
            <pc:sldMk cId="2613099061" sldId="260"/>
            <ac:picMk id="8" creationId="{1259F61D-D99D-42D5-B6B6-23C038064562}"/>
          </ac:picMkLst>
        </pc:picChg>
        <pc:picChg chg="add mod">
          <ac:chgData name="Adriano Borgatto" userId="e50a874dfa6d3f1a" providerId="LiveId" clId="{BC181C97-953D-4172-B9C0-6D83A184D733}" dt="2022-04-04T14:11:45.587" v="549" actId="1036"/>
          <ac:picMkLst>
            <pc:docMk/>
            <pc:sldMk cId="2613099061" sldId="260"/>
            <ac:picMk id="10" creationId="{E7E6A202-46B7-4EC0-908F-A07D1E4AA448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374184503" sldId="261"/>
        </pc:sldMkLst>
      </pc:sldChg>
      <pc:sldChg chg="addSp modSp add mod">
        <pc:chgData name="Adriano Borgatto" userId="e50a874dfa6d3f1a" providerId="LiveId" clId="{BC181C97-953D-4172-B9C0-6D83A184D733}" dt="2022-04-04T14:20:25.735" v="749" actId="1076"/>
        <pc:sldMkLst>
          <pc:docMk/>
          <pc:sldMk cId="2203118664" sldId="261"/>
        </pc:sldMkLst>
        <pc:spChg chg="add mod">
          <ac:chgData name="Adriano Borgatto" userId="e50a874dfa6d3f1a" providerId="LiveId" clId="{BC181C97-953D-4172-B9C0-6D83A184D733}" dt="2022-04-04T14:16:35.458" v="695" actId="1035"/>
          <ac:spMkLst>
            <pc:docMk/>
            <pc:sldMk cId="2203118664" sldId="261"/>
            <ac:spMk id="3" creationId="{A6AFB360-E190-4581-A42B-F26AEF14E4F6}"/>
          </ac:spMkLst>
        </pc:spChg>
        <pc:spChg chg="mod">
          <ac:chgData name="Adriano Borgatto" userId="e50a874dfa6d3f1a" providerId="LiveId" clId="{BC181C97-953D-4172-B9C0-6D83A184D733}" dt="2022-04-04T14:20:25.735" v="749" actId="1076"/>
          <ac:spMkLst>
            <pc:docMk/>
            <pc:sldMk cId="2203118664" sldId="261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BC181C97-953D-4172-B9C0-6D83A184D733}" dt="2022-04-04T14:20:32.102" v="751"/>
        <pc:sldMkLst>
          <pc:docMk/>
          <pc:sldMk cId="371732222" sldId="262"/>
        </pc:sldMkLst>
        <pc:spChg chg="add mod">
          <ac:chgData name="Adriano Borgatto" userId="e50a874dfa6d3f1a" providerId="LiveId" clId="{BC181C97-953D-4172-B9C0-6D83A184D733}" dt="2022-04-04T14:17:08.999" v="710" actId="2711"/>
          <ac:spMkLst>
            <pc:docMk/>
            <pc:sldMk cId="371732222" sldId="262"/>
            <ac:spMk id="3" creationId="{8DD85F2C-2575-4EB0-B347-A504C5C834ED}"/>
          </ac:spMkLst>
        </pc:spChg>
        <pc:spChg chg="add mod">
          <ac:chgData name="Adriano Borgatto" userId="e50a874dfa6d3f1a" providerId="LiveId" clId="{BC181C97-953D-4172-B9C0-6D83A184D733}" dt="2022-04-04T14:17:50.173" v="718" actId="255"/>
          <ac:spMkLst>
            <pc:docMk/>
            <pc:sldMk cId="371732222" sldId="262"/>
            <ac:spMk id="4" creationId="{656B7130-1CFA-4FA1-AF03-B82ADFD5EF4C}"/>
          </ac:spMkLst>
        </pc:spChg>
        <pc:spChg chg="add mod">
          <ac:chgData name="Adriano Borgatto" userId="e50a874dfa6d3f1a" providerId="LiveId" clId="{BC181C97-953D-4172-B9C0-6D83A184D733}" dt="2022-04-04T14:18:01.855" v="723" actId="1036"/>
          <ac:spMkLst>
            <pc:docMk/>
            <pc:sldMk cId="371732222" sldId="262"/>
            <ac:spMk id="5" creationId="{281CCB60-8E22-485A-B251-E6B11E6BD564}"/>
          </ac:spMkLst>
        </pc:spChg>
        <pc:spChg chg="add mod">
          <ac:chgData name="Adriano Borgatto" userId="e50a874dfa6d3f1a" providerId="LiveId" clId="{BC181C97-953D-4172-B9C0-6D83A184D733}" dt="2022-04-04T14:18:46.217" v="737" actId="255"/>
          <ac:spMkLst>
            <pc:docMk/>
            <pc:sldMk cId="371732222" sldId="262"/>
            <ac:spMk id="6" creationId="{7B1048E0-5B24-417B-9565-621267CED0F6}"/>
          </ac:spMkLst>
        </pc:spChg>
        <pc:spChg chg="del">
          <ac:chgData name="Adriano Borgatto" userId="e50a874dfa6d3f1a" providerId="LiveId" clId="{BC181C97-953D-4172-B9C0-6D83A184D733}" dt="2022-04-04T14:20:31.390" v="750" actId="478"/>
          <ac:spMkLst>
            <pc:docMk/>
            <pc:sldMk cId="371732222" sldId="262"/>
            <ac:spMk id="7" creationId="{00000000-0000-0000-0000-000000000000}"/>
          </ac:spMkLst>
        </pc:spChg>
        <pc:spChg chg="add mod">
          <ac:chgData name="Adriano Borgatto" userId="e50a874dfa6d3f1a" providerId="LiveId" clId="{BC181C97-953D-4172-B9C0-6D83A184D733}" dt="2022-04-04T14:18:53.181" v="740" actId="1036"/>
          <ac:spMkLst>
            <pc:docMk/>
            <pc:sldMk cId="371732222" sldId="262"/>
            <ac:spMk id="8" creationId="{D980CA3B-8A66-433E-BA24-BCF117EE60A8}"/>
          </ac:spMkLst>
        </pc:spChg>
        <pc:spChg chg="add mod">
          <ac:chgData name="Adriano Borgatto" userId="e50a874dfa6d3f1a" providerId="LiveId" clId="{BC181C97-953D-4172-B9C0-6D83A184D733}" dt="2022-04-04T14:20:32.102" v="751"/>
          <ac:spMkLst>
            <pc:docMk/>
            <pc:sldMk cId="371732222" sldId="262"/>
            <ac:spMk id="12" creationId="{1E882B08-CD9E-46A7-AC79-0F8767134029}"/>
          </ac:spMkLst>
        </pc:spChg>
        <pc:graphicFrameChg chg="add del mod replId">
          <ac:chgData name="Adriano Borgatto" userId="e50a874dfa6d3f1a" providerId="LiveId" clId="{BC181C97-953D-4172-B9C0-6D83A184D733}" dt="2022-04-04T14:17:18.738" v="712"/>
          <ac:graphicFrameMkLst>
            <pc:docMk/>
            <pc:sldMk cId="371732222" sldId="262"/>
            <ac:graphicFrameMk id="2" creationId="{656B7130-1CFA-4FA1-AF03-B82ADFD5EF4C}"/>
          </ac:graphicFrameMkLst>
        </pc:graphicFrameChg>
        <pc:graphicFrameChg chg="add del mod replId">
          <ac:chgData name="Adriano Borgatto" userId="e50a874dfa6d3f1a" providerId="LiveId" clId="{BC181C97-953D-4172-B9C0-6D83A184D733}" dt="2022-04-04T14:18:26.028" v="732"/>
          <ac:graphicFrameMkLst>
            <pc:docMk/>
            <pc:sldMk cId="371732222" sldId="262"/>
            <ac:graphicFrameMk id="10" creationId="{7B1048E0-5B24-417B-9565-621267CED0F6}"/>
          </ac:graphicFrameMkLst>
        </pc:graphicFrame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611410075" sldId="262"/>
        </pc:sldMkLst>
      </pc:sldChg>
      <pc:sldChg chg="addSp delSp modSp add mod">
        <pc:chgData name="Adriano Borgatto" userId="e50a874dfa6d3f1a" providerId="LiveId" clId="{BC181C97-953D-4172-B9C0-6D83A184D733}" dt="2022-04-04T14:20:38.087" v="753"/>
        <pc:sldMkLst>
          <pc:docMk/>
          <pc:sldMk cId="1158927129" sldId="263"/>
        </pc:sldMkLst>
        <pc:spChg chg="add mod">
          <ac:chgData name="Adriano Borgatto" userId="e50a874dfa6d3f1a" providerId="LiveId" clId="{BC181C97-953D-4172-B9C0-6D83A184D733}" dt="2022-04-04T14:20:38.087" v="753"/>
          <ac:spMkLst>
            <pc:docMk/>
            <pc:sldMk cId="1158927129" sldId="263"/>
            <ac:spMk id="5" creationId="{58083D80-C90C-414B-8182-96ADBE2F1D16}"/>
          </ac:spMkLst>
        </pc:spChg>
        <pc:spChg chg="del">
          <ac:chgData name="Adriano Borgatto" userId="e50a874dfa6d3f1a" providerId="LiveId" clId="{BC181C97-953D-4172-B9C0-6D83A184D733}" dt="2022-04-04T14:20:37.330" v="752" actId="478"/>
          <ac:spMkLst>
            <pc:docMk/>
            <pc:sldMk cId="1158927129" sldId="263"/>
            <ac:spMk id="7" creationId="{00000000-0000-0000-0000-000000000000}"/>
          </ac:spMkLst>
        </pc:spChg>
        <pc:picChg chg="add del mod">
          <ac:chgData name="Adriano Borgatto" userId="e50a874dfa6d3f1a" providerId="LiveId" clId="{BC181C97-953D-4172-B9C0-6D83A184D733}" dt="2022-04-04T14:20:19.004" v="748" actId="478"/>
          <ac:picMkLst>
            <pc:docMk/>
            <pc:sldMk cId="1158927129" sldId="263"/>
            <ac:picMk id="3" creationId="{6B5DBB2A-81DA-4009-B810-5E20F812209E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831347756" sldId="263"/>
        </pc:sldMkLst>
      </pc:sldChg>
      <pc:sldChg chg="addSp modSp add mod">
        <pc:chgData name="Adriano Borgatto" userId="e50a874dfa6d3f1a" providerId="LiveId" clId="{BC181C97-953D-4172-B9C0-6D83A184D733}" dt="2022-04-04T14:24:41.140" v="852" actId="122"/>
        <pc:sldMkLst>
          <pc:docMk/>
          <pc:sldMk cId="1813755357" sldId="264"/>
        </pc:sldMkLst>
        <pc:spChg chg="add mod">
          <ac:chgData name="Adriano Borgatto" userId="e50a874dfa6d3f1a" providerId="LiveId" clId="{BC181C97-953D-4172-B9C0-6D83A184D733}" dt="2022-04-04T14:24:27.040" v="850" actId="179"/>
          <ac:spMkLst>
            <pc:docMk/>
            <pc:sldMk cId="1813755357" sldId="264"/>
            <ac:spMk id="3" creationId="{E5BE9AC5-FE97-474A-AFA3-BABA5A379F81}"/>
          </ac:spMkLst>
        </pc:spChg>
        <pc:spChg chg="mod">
          <ac:chgData name="Adriano Borgatto" userId="e50a874dfa6d3f1a" providerId="LiveId" clId="{BC181C97-953D-4172-B9C0-6D83A184D733}" dt="2022-04-04T14:20:50.241" v="760" actId="20577"/>
          <ac:spMkLst>
            <pc:docMk/>
            <pc:sldMk cId="1813755357" sldId="264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BC181C97-953D-4172-B9C0-6D83A184D733}" dt="2022-04-04T14:24:41.140" v="852" actId="122"/>
          <ac:graphicFrameMkLst>
            <pc:docMk/>
            <pc:sldMk cId="1813755357" sldId="264"/>
            <ac:graphicFrameMk id="2" creationId="{284DBE38-5F52-4F70-B4D2-2DEFA07CF216}"/>
          </ac:graphicFrameMkLst>
        </pc:graphicFrame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014035416" sldId="264"/>
        </pc:sldMkLst>
      </pc:sldChg>
      <pc:sldChg chg="addSp modSp add mod">
        <pc:chgData name="Adriano Borgatto" userId="e50a874dfa6d3f1a" providerId="LiveId" clId="{BC181C97-953D-4172-B9C0-6D83A184D733}" dt="2022-04-04T14:31:32.988" v="902" actId="1035"/>
        <pc:sldMkLst>
          <pc:docMk/>
          <pc:sldMk cId="443477199" sldId="265"/>
        </pc:sldMkLst>
        <pc:spChg chg="add mod">
          <ac:chgData name="Adriano Borgatto" userId="e50a874dfa6d3f1a" providerId="LiveId" clId="{BC181C97-953D-4172-B9C0-6D83A184D733}" dt="2022-04-04T14:31:32.988" v="902" actId="1035"/>
          <ac:spMkLst>
            <pc:docMk/>
            <pc:sldMk cId="443477199" sldId="265"/>
            <ac:spMk id="4" creationId="{5A928ADD-05DA-48AA-9ADA-D1C205AE106A}"/>
          </ac:spMkLst>
        </pc:spChg>
        <pc:spChg chg="mod">
          <ac:chgData name="Adriano Borgatto" userId="e50a874dfa6d3f1a" providerId="LiveId" clId="{BC181C97-953D-4172-B9C0-6D83A184D733}" dt="2022-04-04T14:24:58.224" v="864" actId="20577"/>
          <ac:spMkLst>
            <pc:docMk/>
            <pc:sldMk cId="443477199" sldId="265"/>
            <ac:spMk id="7" creationId="{00000000-0000-0000-0000-000000000000}"/>
          </ac:spMkLst>
        </pc:sp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4166837138" sldId="265"/>
        </pc:sldMkLst>
      </pc:sldChg>
      <pc:sldChg chg="addSp modSp add mod">
        <pc:chgData name="Adriano Borgatto" userId="e50a874dfa6d3f1a" providerId="LiveId" clId="{BC181C97-953D-4172-B9C0-6D83A184D733}" dt="2022-04-04T16:27:20.060" v="1032" actId="20577"/>
        <pc:sldMkLst>
          <pc:docMk/>
          <pc:sldMk cId="2292630170" sldId="266"/>
        </pc:sldMkLst>
        <pc:spChg chg="add mod">
          <ac:chgData name="Adriano Borgatto" userId="e50a874dfa6d3f1a" providerId="LiveId" clId="{BC181C97-953D-4172-B9C0-6D83A184D733}" dt="2022-04-04T16:27:20.060" v="1032" actId="20577"/>
          <ac:spMkLst>
            <pc:docMk/>
            <pc:sldMk cId="2292630170" sldId="266"/>
            <ac:spMk id="3" creationId="{64B5CAC0-3F09-4D13-8BB8-40E00B539461}"/>
          </ac:spMkLst>
        </pc:spChg>
        <pc:spChg chg="mod">
          <ac:chgData name="Adriano Borgatto" userId="e50a874dfa6d3f1a" providerId="LiveId" clId="{BC181C97-953D-4172-B9C0-6D83A184D733}" dt="2022-04-04T16:25:37.260" v="911" actId="20577"/>
          <ac:spMkLst>
            <pc:docMk/>
            <pc:sldMk cId="2292630170" sldId="266"/>
            <ac:spMk id="7" creationId="{00000000-0000-0000-0000-000000000000}"/>
          </ac:spMkLst>
        </pc:spChg>
        <pc:graphicFrameChg chg="add mod">
          <ac:chgData name="Adriano Borgatto" userId="e50a874dfa6d3f1a" providerId="LiveId" clId="{BC181C97-953D-4172-B9C0-6D83A184D733}" dt="2022-04-04T16:26:14.499" v="912"/>
          <ac:graphicFrameMkLst>
            <pc:docMk/>
            <pc:sldMk cId="2292630170" sldId="266"/>
            <ac:graphicFrameMk id="4" creationId="{23EAD96F-CC44-4054-9FEB-2C97D5E1E7DF}"/>
          </ac:graphicFrameMkLst>
        </pc:graphicFrame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3072415336" sldId="266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207021074" sldId="267"/>
        </pc:sldMkLst>
      </pc:sldChg>
      <pc:sldChg chg="addSp delSp modSp add mod">
        <pc:chgData name="Adriano Borgatto" userId="e50a874dfa6d3f1a" providerId="LiveId" clId="{BC181C97-953D-4172-B9C0-6D83A184D733}" dt="2022-04-04T14:04:12.096" v="185" actId="1038"/>
        <pc:sldMkLst>
          <pc:docMk/>
          <pc:sldMk cId="2969784623" sldId="267"/>
        </pc:sldMkLst>
        <pc:spChg chg="add del">
          <ac:chgData name="Adriano Borgatto" userId="e50a874dfa6d3f1a" providerId="LiveId" clId="{BC181C97-953D-4172-B9C0-6D83A184D733}" dt="2022-04-04T14:02:23.708" v="169"/>
          <ac:spMkLst>
            <pc:docMk/>
            <pc:sldMk cId="2969784623" sldId="267"/>
            <ac:spMk id="2" creationId="{B18F2A68-1CCA-40BA-8D22-BC66960976AD}"/>
          </ac:spMkLst>
        </pc:spChg>
        <pc:spChg chg="del">
          <ac:chgData name="Adriano Borgatto" userId="e50a874dfa6d3f1a" providerId="LiveId" clId="{BC181C97-953D-4172-B9C0-6D83A184D733}" dt="2022-04-04T14:02:14.605" v="167" actId="478"/>
          <ac:spMkLst>
            <pc:docMk/>
            <pc:sldMk cId="2969784623" sldId="267"/>
            <ac:spMk id="4" creationId="{BE7B25D5-41F4-4FB5-98E4-103E6D2215E2}"/>
          </ac:spMkLst>
        </pc:spChg>
        <pc:picChg chg="add del mod modCrop">
          <ac:chgData name="Adriano Borgatto" userId="e50a874dfa6d3f1a" providerId="LiveId" clId="{BC181C97-953D-4172-B9C0-6D83A184D733}" dt="2022-04-04T14:03:56.712" v="177" actId="478"/>
          <ac:picMkLst>
            <pc:docMk/>
            <pc:sldMk cId="2969784623" sldId="267"/>
            <ac:picMk id="5" creationId="{AD43F559-7B17-46AF-BD9B-963456792727}"/>
          </ac:picMkLst>
        </pc:picChg>
        <pc:picChg chg="add mod modCrop">
          <ac:chgData name="Adriano Borgatto" userId="e50a874dfa6d3f1a" providerId="LiveId" clId="{BC181C97-953D-4172-B9C0-6D83A184D733}" dt="2022-04-04T14:04:12.096" v="185" actId="1038"/>
          <ac:picMkLst>
            <pc:docMk/>
            <pc:sldMk cId="2969784623" sldId="267"/>
            <ac:picMk id="8" creationId="{415F8636-FC6B-4C1B-A2DA-E0179A5E66F0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1817576425" sldId="268"/>
        </pc:sldMkLst>
      </pc:sldChg>
      <pc:sldChg chg="addSp delSp modSp add mod">
        <pc:chgData name="Adriano Borgatto" userId="e50a874dfa6d3f1a" providerId="LiveId" clId="{BC181C97-953D-4172-B9C0-6D83A184D733}" dt="2022-04-04T14:15:48.607" v="644" actId="207"/>
        <pc:sldMkLst>
          <pc:docMk/>
          <pc:sldMk cId="1949786334" sldId="268"/>
        </pc:sldMkLst>
        <pc:spChg chg="add mod">
          <ac:chgData name="Adriano Borgatto" userId="e50a874dfa6d3f1a" providerId="LiveId" clId="{BC181C97-953D-4172-B9C0-6D83A184D733}" dt="2022-04-04T14:15:48.607" v="644" actId="207"/>
          <ac:spMkLst>
            <pc:docMk/>
            <pc:sldMk cId="1949786334" sldId="268"/>
            <ac:spMk id="4" creationId="{533C9D23-CB37-4B09-8398-58AF08B50B2E}"/>
          </ac:spMkLst>
        </pc:spChg>
        <pc:picChg chg="del">
          <ac:chgData name="Adriano Borgatto" userId="e50a874dfa6d3f1a" providerId="LiveId" clId="{BC181C97-953D-4172-B9C0-6D83A184D733}" dt="2022-04-04T14:13:20.581" v="556" actId="478"/>
          <ac:picMkLst>
            <pc:docMk/>
            <pc:sldMk cId="1949786334" sldId="268"/>
            <ac:picMk id="3" creationId="{0390BE45-FCB9-4BB6-83C6-A1355E794A5B}"/>
          </ac:picMkLst>
        </pc:picChg>
      </pc:sldChg>
      <pc:sldChg chg="delSp add del mod">
        <pc:chgData name="Adriano Borgatto" userId="e50a874dfa6d3f1a" providerId="LiveId" clId="{BC181C97-953D-4172-B9C0-6D83A184D733}" dt="2022-04-04T14:15:55.478" v="645" actId="47"/>
        <pc:sldMkLst>
          <pc:docMk/>
          <pc:sldMk cId="1522573566" sldId="269"/>
        </pc:sldMkLst>
        <pc:picChg chg="del">
          <ac:chgData name="Adriano Borgatto" userId="e50a874dfa6d3f1a" providerId="LiveId" clId="{BC181C97-953D-4172-B9C0-6D83A184D733}" dt="2022-04-04T14:13:24.836" v="557" actId="478"/>
          <ac:picMkLst>
            <pc:docMk/>
            <pc:sldMk cId="1522573566" sldId="269"/>
            <ac:picMk id="3" creationId="{0390BE45-FCB9-4BB6-83C6-A1355E794A5B}"/>
          </ac:picMkLst>
        </pc:picChg>
      </pc:sldChg>
      <pc:sldChg chg="add">
        <pc:chgData name="Adriano Borgatto" userId="e50a874dfa6d3f1a" providerId="LiveId" clId="{BC181C97-953D-4172-B9C0-6D83A184D733}" dt="2022-04-04T14:13:12.689" v="554" actId="2890"/>
        <pc:sldMkLst>
          <pc:docMk/>
          <pc:sldMk cId="2328634869" sldId="270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915427500" sldId="270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992579993" sldId="271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4281397298" sldId="272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242302329" sldId="273"/>
        </pc:sldMkLst>
      </pc:sldChg>
    </pc:docChg>
  </pc:docChgLst>
  <pc:docChgLst>
    <pc:chgData name="Adriano Borgatto" userId="e50a874dfa6d3f1a" providerId="LiveId" clId="{9CF23082-F30E-46E9-AD35-0F85FA1455E5}"/>
    <pc:docChg chg="custSel addSld modSld">
      <pc:chgData name="Adriano Borgatto" userId="e50a874dfa6d3f1a" providerId="LiveId" clId="{9CF23082-F30E-46E9-AD35-0F85FA1455E5}" dt="2022-09-12T12:26:21.299" v="12" actId="255"/>
      <pc:docMkLst>
        <pc:docMk/>
      </pc:docMkLst>
      <pc:sldChg chg="delSp modSp add mod">
        <pc:chgData name="Adriano Borgatto" userId="e50a874dfa6d3f1a" providerId="LiveId" clId="{9CF23082-F30E-46E9-AD35-0F85FA1455E5}" dt="2022-09-12T12:26:21.299" v="12" actId="255"/>
        <pc:sldMkLst>
          <pc:docMk/>
          <pc:sldMk cId="1661598647" sldId="272"/>
        </pc:sldMkLst>
        <pc:spChg chg="mod">
          <ac:chgData name="Adriano Borgatto" userId="e50a874dfa6d3f1a" providerId="LiveId" clId="{9CF23082-F30E-46E9-AD35-0F85FA1455E5}" dt="2022-09-12T12:26:21.299" v="12" actId="255"/>
          <ac:spMkLst>
            <pc:docMk/>
            <pc:sldMk cId="1661598647" sldId="272"/>
            <ac:spMk id="4" creationId="{2F4B2DD9-8AA8-4023-B7AB-A5DDB3031B74}"/>
          </ac:spMkLst>
        </pc:spChg>
        <pc:graphicFrameChg chg="del">
          <ac:chgData name="Adriano Borgatto" userId="e50a874dfa6d3f1a" providerId="LiveId" clId="{9CF23082-F30E-46E9-AD35-0F85FA1455E5}" dt="2022-09-12T12:26:08.778" v="10" actId="478"/>
          <ac:graphicFrameMkLst>
            <pc:docMk/>
            <pc:sldMk cId="1661598647" sldId="272"/>
            <ac:graphicFrameMk id="5" creationId="{8CCE93E6-C4C0-4EB9-ACA6-53CC4CFB88BA}"/>
          </ac:graphicFrameMkLst>
        </pc:graphicFrameChg>
      </pc:sldChg>
    </pc:docChg>
  </pc:docChgLst>
  <pc:docChgLst>
    <pc:chgData name="Adriano Borgatto" userId="e50a874dfa6d3f1a" providerId="LiveId" clId="{482E5C7B-D9AC-431A-8293-D3A0019A637A}"/>
    <pc:docChg chg="delSld">
      <pc:chgData name="Adriano Borgatto" userId="e50a874dfa6d3f1a" providerId="LiveId" clId="{482E5C7B-D9AC-431A-8293-D3A0019A637A}" dt="2023-03-16T16:04:11.880" v="0" actId="47"/>
      <pc:docMkLst>
        <pc:docMk/>
      </pc:docMkLst>
      <pc:sldChg chg="del">
        <pc:chgData name="Adriano Borgatto" userId="e50a874dfa6d3f1a" providerId="LiveId" clId="{482E5C7B-D9AC-431A-8293-D3A0019A637A}" dt="2023-03-16T16:04:11.880" v="0" actId="47"/>
        <pc:sldMkLst>
          <pc:docMk/>
          <pc:sldMk cId="1661598647" sldId="272"/>
        </pc:sldMkLst>
      </pc:sldChg>
    </pc:docChg>
  </pc:docChgLst>
  <pc:docChgLst>
    <pc:chgData name="Adriano Borgatto" userId="e50a874dfa6d3f1a" providerId="LiveId" clId="{A089B529-FE21-4D7C-BD58-AC6F4A145EB1}"/>
    <pc:docChg chg="custSel addSld delSld modSld">
      <pc:chgData name="Adriano Borgatto" userId="e50a874dfa6d3f1a" providerId="LiveId" clId="{A089B529-FE21-4D7C-BD58-AC6F4A145EB1}" dt="2022-04-04T12:38:48.790" v="1137" actId="47"/>
      <pc:docMkLst>
        <pc:docMk/>
      </pc:docMkLst>
      <pc:sldChg chg="modSp mod">
        <pc:chgData name="Adriano Borgatto" userId="e50a874dfa6d3f1a" providerId="LiveId" clId="{A089B529-FE21-4D7C-BD58-AC6F4A145EB1}" dt="2022-04-04T11:55:55.290" v="60" actId="20577"/>
        <pc:sldMkLst>
          <pc:docMk/>
          <pc:sldMk cId="0" sldId="256"/>
        </pc:sldMkLst>
        <pc:spChg chg="mod">
          <ac:chgData name="Adriano Borgatto" userId="e50a874dfa6d3f1a" providerId="LiveId" clId="{A089B529-FE21-4D7C-BD58-AC6F4A145EB1}" dt="2022-04-04T11:55:55.290" v="60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A089B529-FE21-4D7C-BD58-AC6F4A145EB1}" dt="2022-04-04T12:07:39.517" v="306" actId="20577"/>
        <pc:sldMkLst>
          <pc:docMk/>
          <pc:sldMk cId="0" sldId="258"/>
        </pc:sldMkLst>
        <pc:spChg chg="add mod">
          <ac:chgData name="Adriano Borgatto" userId="e50a874dfa6d3f1a" providerId="LiveId" clId="{A089B529-FE21-4D7C-BD58-AC6F4A145EB1}" dt="2022-04-04T11:58:08.358" v="118" actId="20577"/>
          <ac:spMkLst>
            <pc:docMk/>
            <pc:sldMk cId="0" sldId="258"/>
            <ac:spMk id="5" creationId="{FEE45AAB-FA33-47AA-B8AA-3A4E8AC9B44A}"/>
          </ac:spMkLst>
        </pc:spChg>
        <pc:spChg chg="mod">
          <ac:chgData name="Adriano Borgatto" userId="e50a874dfa6d3f1a" providerId="LiveId" clId="{A089B529-FE21-4D7C-BD58-AC6F4A145EB1}" dt="2022-04-04T12:07:39.517" v="306" actId="20577"/>
          <ac:spMkLst>
            <pc:docMk/>
            <pc:sldMk cId="0" sldId="258"/>
            <ac:spMk id="7" creationId="{00000000-0000-0000-0000-000000000000}"/>
          </ac:spMkLst>
        </pc:spChg>
        <pc:spChg chg="del">
          <ac:chgData name="Adriano Borgatto" userId="e50a874dfa6d3f1a" providerId="LiveId" clId="{A089B529-FE21-4D7C-BD58-AC6F4A145EB1}" dt="2022-04-04T11:56:34.304" v="72" actId="478"/>
          <ac:spMkLst>
            <pc:docMk/>
            <pc:sldMk cId="0" sldId="258"/>
            <ac:spMk id="4098" creationId="{00000000-0000-0000-0000-000000000000}"/>
          </ac:spMkLst>
        </pc:spChg>
        <pc:picChg chg="del">
          <ac:chgData name="Adriano Borgatto" userId="e50a874dfa6d3f1a" providerId="LiveId" clId="{A089B529-FE21-4D7C-BD58-AC6F4A145EB1}" dt="2022-04-04T11:56:29.913" v="71" actId="478"/>
          <ac:picMkLst>
            <pc:docMk/>
            <pc:sldMk cId="0" sldId="258"/>
            <ac:picMk id="4100" creationId="{00000000-0000-0000-0000-000000000000}"/>
          </ac:picMkLst>
        </pc:picChg>
      </pc:sldChg>
      <pc:sldChg chg="addSp delSp modSp add mod">
        <pc:chgData name="Adriano Borgatto" userId="e50a874dfa6d3f1a" providerId="LiveId" clId="{A089B529-FE21-4D7C-BD58-AC6F4A145EB1}" dt="2022-04-04T12:09:43.340" v="335" actId="20577"/>
        <pc:sldMkLst>
          <pc:docMk/>
          <pc:sldMk cId="652844300" sldId="259"/>
        </pc:sldMkLst>
        <pc:spChg chg="add del mod">
          <ac:chgData name="Adriano Borgatto" userId="e50a874dfa6d3f1a" providerId="LiveId" clId="{A089B529-FE21-4D7C-BD58-AC6F4A145EB1}" dt="2022-04-04T12:09:29.478" v="315" actId="478"/>
          <ac:spMkLst>
            <pc:docMk/>
            <pc:sldMk cId="652844300" sldId="259"/>
            <ac:spMk id="3" creationId="{5C719B55-DF77-4272-B219-311F0C094F05}"/>
          </ac:spMkLst>
        </pc:spChg>
        <pc:spChg chg="mod">
          <ac:chgData name="Adriano Borgatto" userId="e50a874dfa6d3f1a" providerId="LiveId" clId="{A089B529-FE21-4D7C-BD58-AC6F4A145EB1}" dt="2022-04-04T12:09:43.340" v="335" actId="20577"/>
          <ac:spMkLst>
            <pc:docMk/>
            <pc:sldMk cId="652844300" sldId="259"/>
            <ac:spMk id="7" creationId="{00000000-0000-0000-0000-000000000000}"/>
          </ac:spMkLst>
        </pc:spChg>
        <pc:picChg chg="add mod">
          <ac:chgData name="Adriano Borgatto" userId="e50a874dfa6d3f1a" providerId="LiveId" clId="{A089B529-FE21-4D7C-BD58-AC6F4A145EB1}" dt="2022-04-04T12:09:32.544" v="325" actId="1035"/>
          <ac:picMkLst>
            <pc:docMk/>
            <pc:sldMk cId="652844300" sldId="259"/>
            <ac:picMk id="4" creationId="{700E3379-C76B-44E6-9211-640E5EBDEF82}"/>
          </ac:picMkLst>
        </pc:picChg>
      </pc:sldChg>
      <pc:sldChg chg="addSp modSp add del mod">
        <pc:chgData name="Adriano Borgatto" userId="e50a874dfa6d3f1a" providerId="LiveId" clId="{A089B529-FE21-4D7C-BD58-AC6F4A145EB1}" dt="2022-04-04T12:10:03.763" v="336" actId="47"/>
        <pc:sldMkLst>
          <pc:docMk/>
          <pc:sldMk cId="3797606046" sldId="260"/>
        </pc:sldMkLst>
        <pc:spChg chg="mod">
          <ac:chgData name="Adriano Borgatto" userId="e50a874dfa6d3f1a" providerId="LiveId" clId="{A089B529-FE21-4D7C-BD58-AC6F4A145EB1}" dt="2022-04-04T11:59:46.920" v="155" actId="20577"/>
          <ac:spMkLst>
            <pc:docMk/>
            <pc:sldMk cId="3797606046" sldId="260"/>
            <ac:spMk id="7" creationId="{00000000-0000-0000-0000-000000000000}"/>
          </ac:spMkLst>
        </pc:spChg>
        <pc:graphicFrameChg chg="add mod">
          <ac:chgData name="Adriano Borgatto" userId="e50a874dfa6d3f1a" providerId="LiveId" clId="{A089B529-FE21-4D7C-BD58-AC6F4A145EB1}" dt="2022-04-04T11:59:41.218" v="148" actId="1035"/>
          <ac:graphicFrameMkLst>
            <pc:docMk/>
            <pc:sldMk cId="3797606046" sldId="260"/>
            <ac:graphicFrameMk id="3" creationId="{5568EE3B-1C4A-42AF-B17C-41F35DAFC9DC}"/>
          </ac:graphicFrameMkLst>
        </pc:graphicFrameChg>
      </pc:sldChg>
      <pc:sldChg chg="addSp delSp modSp add mod">
        <pc:chgData name="Adriano Borgatto" userId="e50a874dfa6d3f1a" providerId="LiveId" clId="{A089B529-FE21-4D7C-BD58-AC6F4A145EB1}" dt="2022-04-04T12:10:19.684" v="338" actId="22"/>
        <pc:sldMkLst>
          <pc:docMk/>
          <pc:sldMk cId="374184503" sldId="261"/>
        </pc:sldMkLst>
        <pc:spChg chg="add del mod">
          <ac:chgData name="Adriano Borgatto" userId="e50a874dfa6d3f1a" providerId="LiveId" clId="{A089B529-FE21-4D7C-BD58-AC6F4A145EB1}" dt="2022-04-04T12:10:11.636" v="337" actId="478"/>
          <ac:spMkLst>
            <pc:docMk/>
            <pc:sldMk cId="374184503" sldId="261"/>
            <ac:spMk id="3" creationId="{BAD3D27B-5998-4D56-9A48-98311DE3C951}"/>
          </ac:spMkLst>
        </pc:spChg>
        <pc:spChg chg="mod">
          <ac:chgData name="Adriano Borgatto" userId="e50a874dfa6d3f1a" providerId="LiveId" clId="{A089B529-FE21-4D7C-BD58-AC6F4A145EB1}" dt="2022-04-04T12:00:02.854" v="176" actId="20577"/>
          <ac:spMkLst>
            <pc:docMk/>
            <pc:sldMk cId="374184503" sldId="261"/>
            <ac:spMk id="7" creationId="{00000000-0000-0000-0000-000000000000}"/>
          </ac:spMkLst>
        </pc:spChg>
        <pc:graphicFrameChg chg="add del mod">
          <ac:chgData name="Adriano Borgatto" userId="e50a874dfa6d3f1a" providerId="LiveId" clId="{A089B529-FE21-4D7C-BD58-AC6F4A145EB1}" dt="2022-04-04T12:10:11.636" v="337" actId="478"/>
          <ac:graphicFrameMkLst>
            <pc:docMk/>
            <pc:sldMk cId="374184503" sldId="261"/>
            <ac:graphicFrameMk id="4" creationId="{7B0D6A3A-60BB-482F-B0EE-E9F39256BAE6}"/>
          </ac:graphicFrameMkLst>
        </pc:graphicFrameChg>
        <pc:picChg chg="add">
          <ac:chgData name="Adriano Borgatto" userId="e50a874dfa6d3f1a" providerId="LiveId" clId="{A089B529-FE21-4D7C-BD58-AC6F4A145EB1}" dt="2022-04-04T12:10:19.684" v="338" actId="22"/>
          <ac:picMkLst>
            <pc:docMk/>
            <pc:sldMk cId="374184503" sldId="261"/>
            <ac:picMk id="5" creationId="{6CDBF5C5-0C5A-4730-AD6D-F0D6DCC306D9}"/>
          </ac:picMkLst>
        </pc:picChg>
      </pc:sldChg>
      <pc:sldChg chg="addSp delSp modSp add mod">
        <pc:chgData name="Adriano Borgatto" userId="e50a874dfa6d3f1a" providerId="LiveId" clId="{A089B529-FE21-4D7C-BD58-AC6F4A145EB1}" dt="2022-04-04T12:11:29.178" v="376" actId="22"/>
        <pc:sldMkLst>
          <pc:docMk/>
          <pc:sldMk cId="2611410075" sldId="262"/>
        </pc:sldMkLst>
        <pc:spChg chg="mod">
          <ac:chgData name="Adriano Borgatto" userId="e50a874dfa6d3f1a" providerId="LiveId" clId="{A089B529-FE21-4D7C-BD58-AC6F4A145EB1}" dt="2022-04-04T12:11:06.405" v="370" actId="20577"/>
          <ac:spMkLst>
            <pc:docMk/>
            <pc:sldMk cId="2611410075" sldId="262"/>
            <ac:spMk id="7" creationId="{00000000-0000-0000-0000-000000000000}"/>
          </ac:spMkLst>
        </pc:spChg>
        <pc:graphicFrameChg chg="add del mod">
          <ac:chgData name="Adriano Borgatto" userId="e50a874dfa6d3f1a" providerId="LiveId" clId="{A089B529-FE21-4D7C-BD58-AC6F4A145EB1}" dt="2022-04-04T12:00:40.978" v="219" actId="21"/>
          <ac:graphicFrameMkLst>
            <pc:docMk/>
            <pc:sldMk cId="2611410075" sldId="262"/>
            <ac:graphicFrameMk id="3" creationId="{A0FE74CB-288C-400C-B013-3455EE6D382F}"/>
          </ac:graphicFrameMkLst>
        </pc:graphicFrameChg>
        <pc:graphicFrameChg chg="add del mod">
          <ac:chgData name="Adriano Borgatto" userId="e50a874dfa6d3f1a" providerId="LiveId" clId="{A089B529-FE21-4D7C-BD58-AC6F4A145EB1}" dt="2022-04-04T12:11:09.190" v="372" actId="478"/>
          <ac:graphicFrameMkLst>
            <pc:docMk/>
            <pc:sldMk cId="2611410075" sldId="262"/>
            <ac:graphicFrameMk id="4" creationId="{DC08A8E3-1DC2-425F-8ACD-5C3DD9C0BCA3}"/>
          </ac:graphicFrameMkLst>
        </pc:graphicFrameChg>
        <pc:graphicFrameChg chg="add del mod">
          <ac:chgData name="Adriano Borgatto" userId="e50a874dfa6d3f1a" providerId="LiveId" clId="{A089B529-FE21-4D7C-BD58-AC6F4A145EB1}" dt="2022-04-04T12:11:09.190" v="372" actId="478"/>
          <ac:graphicFrameMkLst>
            <pc:docMk/>
            <pc:sldMk cId="2611410075" sldId="262"/>
            <ac:graphicFrameMk id="5" creationId="{048B7809-16A8-4EE0-A939-6C64149917F0}"/>
          </ac:graphicFrameMkLst>
        </pc:graphicFrameChg>
        <pc:picChg chg="add">
          <ac:chgData name="Adriano Borgatto" userId="e50a874dfa6d3f1a" providerId="LiveId" clId="{A089B529-FE21-4D7C-BD58-AC6F4A145EB1}" dt="2022-04-04T12:11:29.178" v="376" actId="22"/>
          <ac:picMkLst>
            <pc:docMk/>
            <pc:sldMk cId="2611410075" sldId="262"/>
            <ac:picMk id="6" creationId="{ED2676D5-2F9F-4E2B-B545-B651FC6A14D2}"/>
          </ac:picMkLst>
        </pc:picChg>
      </pc:sldChg>
      <pc:sldChg chg="addSp delSp modSp add del mod">
        <pc:chgData name="Adriano Borgatto" userId="e50a874dfa6d3f1a" providerId="LiveId" clId="{A089B529-FE21-4D7C-BD58-AC6F4A145EB1}" dt="2022-04-04T12:13:28.027" v="391"/>
        <pc:sldMkLst>
          <pc:docMk/>
          <pc:sldMk cId="2831347756" sldId="263"/>
        </pc:sldMkLst>
        <pc:spChg chg="add mod">
          <ac:chgData name="Adriano Borgatto" userId="e50a874dfa6d3f1a" providerId="LiveId" clId="{A089B529-FE21-4D7C-BD58-AC6F4A145EB1}" dt="2022-04-04T12:13:28.027" v="391"/>
          <ac:spMkLst>
            <pc:docMk/>
            <pc:sldMk cId="2831347756" sldId="263"/>
            <ac:spMk id="5" creationId="{C9E2F0D4-53E0-4003-AD4F-824793C807B1}"/>
          </ac:spMkLst>
        </pc:spChg>
        <pc:spChg chg="del mod">
          <ac:chgData name="Adriano Borgatto" userId="e50a874dfa6d3f1a" providerId="LiveId" clId="{A089B529-FE21-4D7C-BD58-AC6F4A145EB1}" dt="2022-04-04T12:13:26.847" v="390" actId="478"/>
          <ac:spMkLst>
            <pc:docMk/>
            <pc:sldMk cId="2831347756" sldId="263"/>
            <ac:spMk id="7" creationId="{00000000-0000-0000-0000-000000000000}"/>
          </ac:spMkLst>
        </pc:spChg>
        <pc:picChg chg="add">
          <ac:chgData name="Adriano Borgatto" userId="e50a874dfa6d3f1a" providerId="LiveId" clId="{A089B529-FE21-4D7C-BD58-AC6F4A145EB1}" dt="2022-04-04T12:13:16.213" v="389" actId="22"/>
          <ac:picMkLst>
            <pc:docMk/>
            <pc:sldMk cId="2831347756" sldId="263"/>
            <ac:picMk id="3" creationId="{6F97F45F-8700-4C58-8488-C1F2615C1A5D}"/>
          </ac:picMkLst>
        </pc:picChg>
      </pc:sldChg>
      <pc:sldChg chg="addSp modSp add del mod">
        <pc:chgData name="Adriano Borgatto" userId="e50a874dfa6d3f1a" providerId="LiveId" clId="{A089B529-FE21-4D7C-BD58-AC6F4A145EB1}" dt="2022-04-04T12:14:45.139" v="407" actId="22"/>
        <pc:sldMkLst>
          <pc:docMk/>
          <pc:sldMk cId="2014035416" sldId="264"/>
        </pc:sldMkLst>
        <pc:spChg chg="mod">
          <ac:chgData name="Adriano Borgatto" userId="e50a874dfa6d3f1a" providerId="LiveId" clId="{A089B529-FE21-4D7C-BD58-AC6F4A145EB1}" dt="2022-04-04T12:14:33.353" v="406" actId="20577"/>
          <ac:spMkLst>
            <pc:docMk/>
            <pc:sldMk cId="2014035416" sldId="264"/>
            <ac:spMk id="7" creationId="{00000000-0000-0000-0000-000000000000}"/>
          </ac:spMkLst>
        </pc:spChg>
        <pc:picChg chg="add">
          <ac:chgData name="Adriano Borgatto" userId="e50a874dfa6d3f1a" providerId="LiveId" clId="{A089B529-FE21-4D7C-BD58-AC6F4A145EB1}" dt="2022-04-04T12:14:45.139" v="407" actId="22"/>
          <ac:picMkLst>
            <pc:docMk/>
            <pc:sldMk cId="2014035416" sldId="264"/>
            <ac:picMk id="3" creationId="{64BFCBE0-5152-4779-BE59-0B08851D6FD5}"/>
          </ac:picMkLst>
        </pc:picChg>
      </pc:sldChg>
      <pc:sldChg chg="addSp delSp modSp add mod">
        <pc:chgData name="Adriano Borgatto" userId="e50a874dfa6d3f1a" providerId="LiveId" clId="{A089B529-FE21-4D7C-BD58-AC6F4A145EB1}" dt="2022-04-04T12:16:10.819" v="482" actId="1035"/>
        <pc:sldMkLst>
          <pc:docMk/>
          <pc:sldMk cId="4166837138" sldId="265"/>
        </pc:sldMkLst>
        <pc:spChg chg="mod">
          <ac:chgData name="Adriano Borgatto" userId="e50a874dfa6d3f1a" providerId="LiveId" clId="{A089B529-FE21-4D7C-BD58-AC6F4A145EB1}" dt="2022-04-04T12:15:02.994" v="422" actId="20577"/>
          <ac:spMkLst>
            <pc:docMk/>
            <pc:sldMk cId="4166837138" sldId="265"/>
            <ac:spMk id="7" creationId="{00000000-0000-0000-0000-000000000000}"/>
          </ac:spMkLst>
        </pc:spChg>
        <pc:picChg chg="add del mod">
          <ac:chgData name="Adriano Borgatto" userId="e50a874dfa6d3f1a" providerId="LiveId" clId="{A089B529-FE21-4D7C-BD58-AC6F4A145EB1}" dt="2022-04-04T12:15:29.186" v="430" actId="478"/>
          <ac:picMkLst>
            <pc:docMk/>
            <pc:sldMk cId="4166837138" sldId="265"/>
            <ac:picMk id="3" creationId="{4E9E76DF-E18A-4320-A590-CC8AA4333519}"/>
          </ac:picMkLst>
        </pc:picChg>
        <pc:picChg chg="add mod">
          <ac:chgData name="Adriano Borgatto" userId="e50a874dfa6d3f1a" providerId="LiveId" clId="{A089B529-FE21-4D7C-BD58-AC6F4A145EB1}" dt="2022-04-04T12:16:10.819" v="482" actId="1035"/>
          <ac:picMkLst>
            <pc:docMk/>
            <pc:sldMk cId="4166837138" sldId="265"/>
            <ac:picMk id="5" creationId="{C7B7CC24-3D26-4BE6-8F3D-035F4586A27A}"/>
          </ac:picMkLst>
        </pc:picChg>
        <pc:picChg chg="add mod">
          <ac:chgData name="Adriano Borgatto" userId="e50a874dfa6d3f1a" providerId="LiveId" clId="{A089B529-FE21-4D7C-BD58-AC6F4A145EB1}" dt="2022-04-04T12:16:10.819" v="482" actId="1035"/>
          <ac:picMkLst>
            <pc:docMk/>
            <pc:sldMk cId="4166837138" sldId="265"/>
            <ac:picMk id="8" creationId="{7BCF78AE-EC52-428D-B16F-367A6E5D8CF6}"/>
          </ac:picMkLst>
        </pc:picChg>
      </pc:sldChg>
      <pc:sldChg chg="addSp modSp add mod">
        <pc:chgData name="Adriano Borgatto" userId="e50a874dfa6d3f1a" providerId="LiveId" clId="{A089B529-FE21-4D7C-BD58-AC6F4A145EB1}" dt="2022-04-04T12:21:10.560" v="810" actId="122"/>
        <pc:sldMkLst>
          <pc:docMk/>
          <pc:sldMk cId="3072415336" sldId="266"/>
        </pc:sldMkLst>
        <pc:spChg chg="add mod">
          <ac:chgData name="Adriano Borgatto" userId="e50a874dfa6d3f1a" providerId="LiveId" clId="{A089B529-FE21-4D7C-BD58-AC6F4A145EB1}" dt="2022-04-04T12:19:41.967" v="735" actId="1037"/>
          <ac:spMkLst>
            <pc:docMk/>
            <pc:sldMk cId="3072415336" sldId="266"/>
            <ac:spMk id="3" creationId="{7D063605-FE48-4606-BBD8-3683E27BF3A5}"/>
          </ac:spMkLst>
        </pc:spChg>
        <pc:spChg chg="mod">
          <ac:chgData name="Adriano Borgatto" userId="e50a874dfa6d3f1a" providerId="LiveId" clId="{A089B529-FE21-4D7C-BD58-AC6F4A145EB1}" dt="2022-04-04T12:16:46.232" v="489" actId="20577"/>
          <ac:spMkLst>
            <pc:docMk/>
            <pc:sldMk cId="3072415336" sldId="266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A089B529-FE21-4D7C-BD58-AC6F4A145EB1}" dt="2022-04-04T12:21:10.560" v="810" actId="122"/>
          <ac:graphicFrameMkLst>
            <pc:docMk/>
            <pc:sldMk cId="3072415336" sldId="266"/>
            <ac:graphicFrameMk id="2" creationId="{CA9BA2ED-CF90-4FEF-9BDD-88E64A67450A}"/>
          </ac:graphicFrameMkLst>
        </pc:graphicFrameChg>
      </pc:sldChg>
      <pc:sldChg chg="addSp modSp add mod">
        <pc:chgData name="Adriano Borgatto" userId="e50a874dfa6d3f1a" providerId="LiveId" clId="{A089B529-FE21-4D7C-BD58-AC6F4A145EB1}" dt="2022-04-04T12:30:15.950" v="840" actId="14100"/>
        <pc:sldMkLst>
          <pc:docMk/>
          <pc:sldMk cId="2207021074" sldId="267"/>
        </pc:sldMkLst>
        <pc:spChg chg="add mod">
          <ac:chgData name="Adriano Borgatto" userId="e50a874dfa6d3f1a" providerId="LiveId" clId="{A089B529-FE21-4D7C-BD58-AC6F4A145EB1}" dt="2022-04-04T12:30:15.950" v="840" actId="14100"/>
          <ac:spMkLst>
            <pc:docMk/>
            <pc:sldMk cId="2207021074" sldId="267"/>
            <ac:spMk id="4" creationId="{84538014-9BD7-4DBB-96C0-DF7C9308FFFE}"/>
          </ac:spMkLst>
        </pc:spChg>
        <pc:spChg chg="mod">
          <ac:chgData name="Adriano Borgatto" userId="e50a874dfa6d3f1a" providerId="LiveId" clId="{A089B529-FE21-4D7C-BD58-AC6F4A145EB1}" dt="2022-04-04T12:22:42.034" v="822" actId="20577"/>
          <ac:spMkLst>
            <pc:docMk/>
            <pc:sldMk cId="2207021074" sldId="267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A089B529-FE21-4D7C-BD58-AC6F4A145EB1}" dt="2022-04-04T12:38:45.041" v="1136" actId="14100"/>
        <pc:sldMkLst>
          <pc:docMk/>
          <pc:sldMk cId="1817576425" sldId="268"/>
        </pc:sldMkLst>
        <pc:spChg chg="add mod">
          <ac:chgData name="Adriano Borgatto" userId="e50a874dfa6d3f1a" providerId="LiveId" clId="{A089B529-FE21-4D7C-BD58-AC6F4A145EB1}" dt="2022-04-04T12:32:09.355" v="868" actId="14100"/>
          <ac:spMkLst>
            <pc:docMk/>
            <pc:sldMk cId="1817576425" sldId="268"/>
            <ac:spMk id="3" creationId="{50686DC7-D9BE-463D-BF37-A42A6DF75545}"/>
          </ac:spMkLst>
        </pc:spChg>
        <pc:spChg chg="add mod">
          <ac:chgData name="Adriano Borgatto" userId="e50a874dfa6d3f1a" providerId="LiveId" clId="{A089B529-FE21-4D7C-BD58-AC6F4A145EB1}" dt="2022-04-04T12:38:45.041" v="1136" actId="14100"/>
          <ac:spMkLst>
            <pc:docMk/>
            <pc:sldMk cId="1817576425" sldId="268"/>
            <ac:spMk id="5" creationId="{B005011F-FE4D-4244-BB89-8EBB70ACB29E}"/>
          </ac:spMkLst>
        </pc:spChg>
        <pc:spChg chg="mod">
          <ac:chgData name="Adriano Borgatto" userId="e50a874dfa6d3f1a" providerId="LiveId" clId="{A089B529-FE21-4D7C-BD58-AC6F4A145EB1}" dt="2022-04-04T12:30:33.958" v="849" actId="20577"/>
          <ac:spMkLst>
            <pc:docMk/>
            <pc:sldMk cId="1817576425" sldId="268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A089B529-FE21-4D7C-BD58-AC6F4A145EB1}" dt="2022-04-04T12:37:17.632" v="979" actId="1035"/>
          <ac:graphicFrameMkLst>
            <pc:docMk/>
            <pc:sldMk cId="1817576425" sldId="268"/>
            <ac:graphicFrameMk id="2" creationId="{05794B33-E03D-4B6C-BC2B-C13B55CDF952}"/>
          </ac:graphicFrameMkLst>
        </pc:graphicFrameChg>
      </pc:sldChg>
      <pc:sldChg chg="add del">
        <pc:chgData name="Adriano Borgatto" userId="e50a874dfa6d3f1a" providerId="LiveId" clId="{A089B529-FE21-4D7C-BD58-AC6F4A145EB1}" dt="2022-04-04T12:38:48.790" v="1137" actId="47"/>
        <pc:sldMkLst>
          <pc:docMk/>
          <pc:sldMk cId="3323713584" sldId="269"/>
        </pc:sldMkLst>
      </pc:sldChg>
      <pc:sldChg chg="addSp delSp modSp add mod">
        <pc:chgData name="Adriano Borgatto" userId="e50a874dfa6d3f1a" providerId="LiveId" clId="{A089B529-FE21-4D7C-BD58-AC6F4A145EB1}" dt="2022-04-04T12:08:36.404" v="314" actId="22"/>
        <pc:sldMkLst>
          <pc:docMk/>
          <pc:sldMk cId="2915427500" sldId="270"/>
        </pc:sldMkLst>
        <pc:spChg chg="del">
          <ac:chgData name="Adriano Borgatto" userId="e50a874dfa6d3f1a" providerId="LiveId" clId="{A089B529-FE21-4D7C-BD58-AC6F4A145EB1}" dt="2022-04-04T12:08:13.650" v="308" actId="478"/>
          <ac:spMkLst>
            <pc:docMk/>
            <pc:sldMk cId="2915427500" sldId="270"/>
            <ac:spMk id="5" creationId="{FEE45AAB-FA33-47AA-B8AA-3A4E8AC9B44A}"/>
          </ac:spMkLst>
        </pc:spChg>
        <pc:picChg chg="add del mod">
          <ac:chgData name="Adriano Borgatto" userId="e50a874dfa6d3f1a" providerId="LiveId" clId="{A089B529-FE21-4D7C-BD58-AC6F4A145EB1}" dt="2022-04-04T12:08:26.567" v="313" actId="478"/>
          <ac:picMkLst>
            <pc:docMk/>
            <pc:sldMk cId="2915427500" sldId="270"/>
            <ac:picMk id="3" creationId="{711202CB-9153-4E73-8C0B-9B1E809A72EE}"/>
          </ac:picMkLst>
        </pc:picChg>
        <pc:picChg chg="add">
          <ac:chgData name="Adriano Borgatto" userId="e50a874dfa6d3f1a" providerId="LiveId" clId="{A089B529-FE21-4D7C-BD58-AC6F4A145EB1}" dt="2022-04-04T12:08:36.404" v="314" actId="22"/>
          <ac:picMkLst>
            <pc:docMk/>
            <pc:sldMk cId="2915427500" sldId="270"/>
            <ac:picMk id="6" creationId="{03E11DB3-2654-4BB5-97D6-1E005D6B1053}"/>
          </ac:picMkLst>
        </pc:picChg>
      </pc:sldChg>
      <pc:sldChg chg="addSp add del mod">
        <pc:chgData name="Adriano Borgatto" userId="e50a874dfa6d3f1a" providerId="LiveId" clId="{A089B529-FE21-4D7C-BD58-AC6F4A145EB1}" dt="2022-04-04T12:11:46.312" v="377" actId="22"/>
        <pc:sldMkLst>
          <pc:docMk/>
          <pc:sldMk cId="2992579993" sldId="271"/>
        </pc:sldMkLst>
        <pc:picChg chg="add">
          <ac:chgData name="Adriano Borgatto" userId="e50a874dfa6d3f1a" providerId="LiveId" clId="{A089B529-FE21-4D7C-BD58-AC6F4A145EB1}" dt="2022-04-04T12:11:46.312" v="377" actId="22"/>
          <ac:picMkLst>
            <pc:docMk/>
            <pc:sldMk cId="2992579993" sldId="271"/>
            <ac:picMk id="3" creationId="{9E8294CB-7D24-4D36-9E82-5ADD7194FFEA}"/>
          </ac:picMkLst>
        </pc:picChg>
      </pc:sldChg>
      <pc:sldChg chg="addSp modSp add del mod">
        <pc:chgData name="Adriano Borgatto" userId="e50a874dfa6d3f1a" providerId="LiveId" clId="{A089B529-FE21-4D7C-BD58-AC6F4A145EB1}" dt="2022-04-04T12:12:27.285" v="382" actId="1037"/>
        <pc:sldMkLst>
          <pc:docMk/>
          <pc:sldMk cId="4281397298" sldId="272"/>
        </pc:sldMkLst>
        <pc:picChg chg="add mod">
          <ac:chgData name="Adriano Borgatto" userId="e50a874dfa6d3f1a" providerId="LiveId" clId="{A089B529-FE21-4D7C-BD58-AC6F4A145EB1}" dt="2022-04-04T12:12:27.285" v="382" actId="1037"/>
          <ac:picMkLst>
            <pc:docMk/>
            <pc:sldMk cId="4281397298" sldId="272"/>
            <ac:picMk id="3" creationId="{1DC5B164-1306-46DC-ABF0-779A3C17CB02}"/>
          </ac:picMkLst>
        </pc:picChg>
      </pc:sldChg>
      <pc:sldChg chg="addSp modSp add mod">
        <pc:chgData name="Adriano Borgatto" userId="e50a874dfa6d3f1a" providerId="LiveId" clId="{A089B529-FE21-4D7C-BD58-AC6F4A145EB1}" dt="2022-04-04T12:12:50.569" v="388" actId="1037"/>
        <pc:sldMkLst>
          <pc:docMk/>
          <pc:sldMk cId="2242302329" sldId="273"/>
        </pc:sldMkLst>
        <pc:picChg chg="add mod">
          <ac:chgData name="Adriano Borgatto" userId="e50a874dfa6d3f1a" providerId="LiveId" clId="{A089B529-FE21-4D7C-BD58-AC6F4A145EB1}" dt="2022-04-04T12:12:50.569" v="388" actId="1037"/>
          <ac:picMkLst>
            <pc:docMk/>
            <pc:sldMk cId="2242302329" sldId="273"/>
            <ac:picMk id="3" creationId="{BD908C22-F5D7-41FC-A0C0-7E94DB6E0B7B}"/>
          </ac:picMkLst>
        </pc:picChg>
      </pc:sldChg>
    </pc:docChg>
  </pc:docChgLst>
  <pc:docChgLst>
    <pc:chgData name="Adriano Borgatto" userId="e50a874dfa6d3f1a" providerId="LiveId" clId="{DB312EFC-473C-46F4-9869-5058BFF29761}"/>
    <pc:docChg chg="delSld modSld">
      <pc:chgData name="Adriano Borgatto" userId="e50a874dfa6d3f1a" providerId="LiveId" clId="{DB312EFC-473C-46F4-9869-5058BFF29761}" dt="2022-03-25T10:55:51.031" v="187" actId="47"/>
      <pc:docMkLst>
        <pc:docMk/>
      </pc:docMkLst>
      <pc:sldChg chg="modSp mod">
        <pc:chgData name="Adriano Borgatto" userId="e50a874dfa6d3f1a" providerId="LiveId" clId="{DB312EFC-473C-46F4-9869-5058BFF29761}" dt="2022-03-25T10:52:59.526" v="87" actId="255"/>
        <pc:sldMkLst>
          <pc:docMk/>
          <pc:sldMk cId="0" sldId="256"/>
        </pc:sldMkLst>
        <pc:spChg chg="mod">
          <ac:chgData name="Adriano Borgatto" userId="e50a874dfa6d3f1a" providerId="LiveId" clId="{DB312EFC-473C-46F4-9869-5058BFF29761}" dt="2022-03-25T10:52:59.526" v="87" actId="255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driano Borgatto" userId="e50a874dfa6d3f1a" providerId="LiveId" clId="{DB312EFC-473C-46F4-9869-5058BFF29761}" dt="2022-03-25T10:54:52.446" v="175" actId="20577"/>
        <pc:sldMkLst>
          <pc:docMk/>
          <pc:sldMk cId="3323713584" sldId="269"/>
        </pc:sldMkLst>
        <pc:spChg chg="mod">
          <ac:chgData name="Adriano Borgatto" userId="e50a874dfa6d3f1a" providerId="LiveId" clId="{DB312EFC-473C-46F4-9869-5058BFF29761}" dt="2022-03-25T10:54:52.446" v="175" actId="20577"/>
          <ac:spMkLst>
            <pc:docMk/>
            <pc:sldMk cId="3323713584" sldId="269"/>
            <ac:spMk id="6" creationId="{00000000-0000-0000-0000-000000000000}"/>
          </ac:spMkLst>
        </pc:spChg>
      </pc:sldChg>
      <pc:sldChg chg="del">
        <pc:chgData name="Adriano Borgatto" userId="e50a874dfa6d3f1a" providerId="LiveId" clId="{DB312EFC-473C-46F4-9869-5058BFF29761}" dt="2022-03-25T10:55:10.503" v="176" actId="47"/>
        <pc:sldMkLst>
          <pc:docMk/>
          <pc:sldMk cId="2915427500" sldId="270"/>
        </pc:sldMkLst>
      </pc:sldChg>
      <pc:sldChg chg="del">
        <pc:chgData name="Adriano Borgatto" userId="e50a874dfa6d3f1a" providerId="LiveId" clId="{DB312EFC-473C-46F4-9869-5058BFF29761}" dt="2022-03-25T10:55:41.886" v="177" actId="47"/>
        <pc:sldMkLst>
          <pc:docMk/>
          <pc:sldMk cId="2242302329" sldId="273"/>
        </pc:sldMkLst>
      </pc:sldChg>
      <pc:sldChg chg="del">
        <pc:chgData name="Adriano Borgatto" userId="e50a874dfa6d3f1a" providerId="LiveId" clId="{DB312EFC-473C-46F4-9869-5058BFF29761}" dt="2022-03-25T10:55:43.574" v="178" actId="47"/>
        <pc:sldMkLst>
          <pc:docMk/>
          <pc:sldMk cId="0" sldId="274"/>
        </pc:sldMkLst>
      </pc:sldChg>
      <pc:sldChg chg="del">
        <pc:chgData name="Adriano Borgatto" userId="e50a874dfa6d3f1a" providerId="LiveId" clId="{DB312EFC-473C-46F4-9869-5058BFF29761}" dt="2022-03-25T10:55:44.011" v="179" actId="47"/>
        <pc:sldMkLst>
          <pc:docMk/>
          <pc:sldMk cId="0" sldId="275"/>
        </pc:sldMkLst>
      </pc:sldChg>
      <pc:sldChg chg="del">
        <pc:chgData name="Adriano Borgatto" userId="e50a874dfa6d3f1a" providerId="LiveId" clId="{DB312EFC-473C-46F4-9869-5058BFF29761}" dt="2022-03-25T10:55:44.495" v="180" actId="47"/>
        <pc:sldMkLst>
          <pc:docMk/>
          <pc:sldMk cId="0" sldId="276"/>
        </pc:sldMkLst>
      </pc:sldChg>
      <pc:sldChg chg="del">
        <pc:chgData name="Adriano Borgatto" userId="e50a874dfa6d3f1a" providerId="LiveId" clId="{DB312EFC-473C-46F4-9869-5058BFF29761}" dt="2022-03-25T10:55:45.979" v="183" actId="47"/>
        <pc:sldMkLst>
          <pc:docMk/>
          <pc:sldMk cId="0" sldId="277"/>
        </pc:sldMkLst>
      </pc:sldChg>
      <pc:sldChg chg="del">
        <pc:chgData name="Adriano Borgatto" userId="e50a874dfa6d3f1a" providerId="LiveId" clId="{DB312EFC-473C-46F4-9869-5058BFF29761}" dt="2022-03-25T10:55:48.073" v="185" actId="47"/>
        <pc:sldMkLst>
          <pc:docMk/>
          <pc:sldMk cId="0" sldId="278"/>
        </pc:sldMkLst>
      </pc:sldChg>
      <pc:sldChg chg="del">
        <pc:chgData name="Adriano Borgatto" userId="e50a874dfa6d3f1a" providerId="LiveId" clId="{DB312EFC-473C-46F4-9869-5058BFF29761}" dt="2022-03-25T10:55:44.886" v="181" actId="47"/>
        <pc:sldMkLst>
          <pc:docMk/>
          <pc:sldMk cId="721540076" sldId="279"/>
        </pc:sldMkLst>
      </pc:sldChg>
      <pc:sldChg chg="del">
        <pc:chgData name="Adriano Borgatto" userId="e50a874dfa6d3f1a" providerId="LiveId" clId="{DB312EFC-473C-46F4-9869-5058BFF29761}" dt="2022-03-25T10:55:45.276" v="182" actId="47"/>
        <pc:sldMkLst>
          <pc:docMk/>
          <pc:sldMk cId="1462201852" sldId="280"/>
        </pc:sldMkLst>
      </pc:sldChg>
      <pc:sldChg chg="del">
        <pc:chgData name="Adriano Borgatto" userId="e50a874dfa6d3f1a" providerId="LiveId" clId="{DB312EFC-473C-46F4-9869-5058BFF29761}" dt="2022-03-25T10:55:46.917" v="184" actId="47"/>
        <pc:sldMkLst>
          <pc:docMk/>
          <pc:sldMk cId="1074258053" sldId="281"/>
        </pc:sldMkLst>
      </pc:sldChg>
      <pc:sldChg chg="del">
        <pc:chgData name="Adriano Borgatto" userId="e50a874dfa6d3f1a" providerId="LiveId" clId="{DB312EFC-473C-46F4-9869-5058BFF29761}" dt="2022-03-25T10:55:48.854" v="186" actId="47"/>
        <pc:sldMkLst>
          <pc:docMk/>
          <pc:sldMk cId="793995259" sldId="282"/>
        </pc:sldMkLst>
      </pc:sldChg>
      <pc:sldChg chg="del">
        <pc:chgData name="Adriano Borgatto" userId="e50a874dfa6d3f1a" providerId="LiveId" clId="{DB312EFC-473C-46F4-9869-5058BFF29761}" dt="2022-03-25T10:55:51.031" v="187" actId="47"/>
        <pc:sldMkLst>
          <pc:docMk/>
          <pc:sldMk cId="707468304" sldId="28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616F083-5C86-4226-B13F-D7DE5446434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1066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3165BA-3187-40A9-B705-41D131A16ED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15598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352800" y="1493838"/>
            <a:ext cx="553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1400" b="1">
                <a:solidFill>
                  <a:schemeClr val="bg1"/>
                </a:solidFill>
                <a:latin typeface="Verdana" panose="020B0604030504040204" pitchFamily="34" charset="0"/>
              </a:rPr>
              <a:t>CMIP- Centro de Metrologia e Inovação em Processos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0" y="1447800"/>
            <a:ext cx="9144000" cy="3810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684213" y="1484313"/>
            <a:ext cx="708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latin typeface="Verdana" panose="020B0604030504040204" pitchFamily="34" charset="0"/>
              </a:rPr>
              <a:t>UFSC- UNIVERSIDADE FEDERAL DE SANTA CATARINA</a:t>
            </a:r>
          </a:p>
        </p:txBody>
      </p:sp>
      <p:pic>
        <p:nvPicPr>
          <p:cNvPr id="8" name="Picture 2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0"/>
            <a:ext cx="123031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781300"/>
            <a:ext cx="7772400" cy="1685925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322133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5356438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38925" y="908050"/>
            <a:ext cx="2058988" cy="5218113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08050"/>
            <a:ext cx="6029325" cy="5218113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1567545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908050"/>
            <a:ext cx="8240713" cy="521811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3904433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908050"/>
            <a:ext cx="8229600" cy="4572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28775"/>
            <a:ext cx="8229600" cy="4497388"/>
          </a:xfrm>
        </p:spPr>
        <p:txBody>
          <a:bodyPr/>
          <a:lstStyle/>
          <a:p>
            <a:pPr lv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711978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545620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2589050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6493696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6774256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4236159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1575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74970313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9102506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90805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os estilos do texto mestre</a:t>
            </a:r>
          </a:p>
          <a:p>
            <a:pPr lvl="1"/>
            <a:r>
              <a:rPr lang="en-US" altLang="pt-BR"/>
              <a:t>Segundo nível</a:t>
            </a:r>
          </a:p>
          <a:p>
            <a:pPr lvl="2"/>
            <a:r>
              <a:rPr lang="en-US" altLang="pt-BR"/>
              <a:t>Terceiro nível</a:t>
            </a:r>
          </a:p>
          <a:p>
            <a:pPr lvl="3"/>
            <a:r>
              <a:rPr lang="en-US" altLang="pt-BR"/>
              <a:t>Quarto nível</a:t>
            </a:r>
          </a:p>
          <a:p>
            <a:pPr lvl="4"/>
            <a:r>
              <a:rPr lang="en-US" altLang="pt-BR"/>
              <a:t>Quinto nível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8686800" y="0"/>
            <a:ext cx="4572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0" y="609600"/>
            <a:ext cx="9144000" cy="76200"/>
          </a:xfrm>
          <a:prstGeom prst="rect">
            <a:avLst/>
          </a:prstGeom>
          <a:solidFill>
            <a:srgbClr val="336699"/>
          </a:solidFill>
          <a:ln w="9525">
            <a:solidFill>
              <a:srgbClr val="3366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685800"/>
            <a:ext cx="9172575" cy="76200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40000"/>
        </a:spcAft>
        <a:buChar char="–"/>
        <a:defRPr sz="22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2"/>
          <p:cNvSpPr>
            <a:spLocks noGrp="1" noChangeArrowheads="1"/>
          </p:cNvSpPr>
          <p:nvPr>
            <p:ph type="ctrTitle"/>
          </p:nvPr>
        </p:nvSpPr>
        <p:spPr>
          <a:xfrm>
            <a:off x="396627" y="2183958"/>
            <a:ext cx="8351837" cy="203132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altLang="pt-BR" sz="3400" dirty="0"/>
              <a:t>Técnicas Estatísticas de Predição</a:t>
            </a:r>
            <a:br>
              <a:rPr lang="pt-BR" altLang="pt-BR" sz="3400" dirty="0"/>
            </a:br>
            <a:r>
              <a:rPr lang="pt-BR" altLang="pt-BR" sz="2200" b="0" dirty="0"/>
              <a:t>Sistemas de Informação</a:t>
            </a:r>
            <a:br>
              <a:rPr lang="pt-BR" altLang="pt-BR" sz="2200" b="0" dirty="0"/>
            </a:br>
            <a:br>
              <a:rPr lang="pt-BR" altLang="pt-BR" sz="2200" b="0" dirty="0"/>
            </a:br>
            <a:r>
              <a:rPr lang="pt-BR" altLang="pt-BR" sz="2200" b="0" dirty="0">
                <a:solidFill>
                  <a:srgbClr val="FF0000"/>
                </a:solidFill>
              </a:rPr>
              <a:t>Aula 5</a:t>
            </a:r>
            <a:br>
              <a:rPr lang="pt-BR" altLang="pt-BR" sz="2200" b="0" dirty="0">
                <a:solidFill>
                  <a:srgbClr val="FF0000"/>
                </a:solidFill>
              </a:rPr>
            </a:br>
            <a:br>
              <a:rPr lang="pt-BR" altLang="pt-BR" sz="600" b="0" dirty="0">
                <a:solidFill>
                  <a:srgbClr val="FF0000"/>
                </a:solidFill>
              </a:rPr>
            </a:br>
            <a:r>
              <a:rPr lang="pt-BR" altLang="pt-BR" sz="2000" b="0" dirty="0">
                <a:solidFill>
                  <a:schemeClr val="tx1"/>
                </a:solidFill>
              </a:rPr>
              <a:t>Regressão Linear Simples</a:t>
            </a:r>
            <a:endParaRPr lang="pt-BR" altLang="pt-BR" sz="2000" dirty="0">
              <a:solidFill>
                <a:schemeClr val="tx1"/>
              </a:solidFill>
            </a:endParaRP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890366" y="4905375"/>
            <a:ext cx="3625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pt-BR" altLang="pt-BR" dirty="0">
                <a:cs typeface="Times New Roman" pitchFamily="18" charset="0"/>
              </a:rPr>
              <a:t>ADRIANO FERRETI BORGATTO</a:t>
            </a:r>
            <a:endParaRPr lang="pt-BR" altLang="pt-BR" sz="28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646409" y="142875"/>
            <a:ext cx="1792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O Modelo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AA601BA-CE51-472B-B7E5-6C5038323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052736"/>
            <a:ext cx="84582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pt-BR" altLang="pt-BR" kern="0" dirty="0"/>
              <a:t>Estimativas dos parâmetros utilizando o método dos mínimos quadrados</a:t>
            </a:r>
          </a:p>
        </p:txBody>
      </p:sp>
      <p:graphicFrame>
        <p:nvGraphicFramePr>
          <p:cNvPr id="4" name="Object 27">
            <a:extLst>
              <a:ext uri="{FF2B5EF4-FFF2-40B4-BE49-F238E27FC236}">
                <a16:creationId xmlns:a16="http://schemas.microsoft.com/office/drawing/2014/main" id="{A07A8107-62C8-4613-A955-2DB12A6D7E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779457"/>
              </p:ext>
            </p:extLst>
          </p:nvPr>
        </p:nvGraphicFramePr>
        <p:xfrm>
          <a:off x="3060476" y="2229793"/>
          <a:ext cx="3887788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30400" imgH="469900" progId="Equation.3">
                  <p:embed/>
                </p:oleObj>
              </mc:Choice>
              <mc:Fallback>
                <p:oleObj name="Equation" r:id="rId2" imgW="1930400" imgH="469900" progId="Equation.3">
                  <p:embed/>
                  <p:pic>
                    <p:nvPicPr>
                      <p:cNvPr id="4" name="Object 27">
                        <a:extLst>
                          <a:ext uri="{FF2B5EF4-FFF2-40B4-BE49-F238E27FC236}">
                            <a16:creationId xmlns:a16="http://schemas.microsoft.com/office/drawing/2014/main" id="{A07A8107-62C8-4613-A955-2DB12A6D7E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476" y="2229793"/>
                        <a:ext cx="3887788" cy="93821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9">
            <a:extLst>
              <a:ext uri="{FF2B5EF4-FFF2-40B4-BE49-F238E27FC236}">
                <a16:creationId xmlns:a16="http://schemas.microsoft.com/office/drawing/2014/main" id="{BCF999D1-7547-41F4-9B57-DB38351468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038592"/>
              </p:ext>
            </p:extLst>
          </p:nvPr>
        </p:nvGraphicFramePr>
        <p:xfrm>
          <a:off x="3060476" y="3309293"/>
          <a:ext cx="2376488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04900" imgH="393700" progId="Equation.3">
                  <p:embed/>
                </p:oleObj>
              </mc:Choice>
              <mc:Fallback>
                <p:oleObj name="Equation" r:id="rId4" imgW="1104900" imgH="393700" progId="Equation.3">
                  <p:embed/>
                  <p:pic>
                    <p:nvPicPr>
                      <p:cNvPr id="5" name="Object 29">
                        <a:extLst>
                          <a:ext uri="{FF2B5EF4-FFF2-40B4-BE49-F238E27FC236}">
                            <a16:creationId xmlns:a16="http://schemas.microsoft.com/office/drawing/2014/main" id="{BCF999D1-7547-41F4-9B57-DB38351468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476" y="3309293"/>
                        <a:ext cx="2376488" cy="83978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1">
            <a:extLst>
              <a:ext uri="{FF2B5EF4-FFF2-40B4-BE49-F238E27FC236}">
                <a16:creationId xmlns:a16="http://schemas.microsoft.com/office/drawing/2014/main" id="{6C45184B-E90F-4691-A30A-40DAFEFE2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427" y="2425923"/>
            <a:ext cx="24849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dirty="0">
                <a:latin typeface="+mn-lt"/>
              </a:rPr>
              <a:t>Estimativa de </a:t>
            </a:r>
            <a:r>
              <a:rPr lang="pt-BR" altLang="pt-BR" dirty="0">
                <a:solidFill>
                  <a:srgbClr val="FF3300"/>
                </a:solidFill>
                <a:latin typeface="+mn-lt"/>
                <a:sym typeface="Symbol" panose="05050102010706020507" pitchFamily="18" charset="2"/>
              </a:rPr>
              <a:t></a:t>
            </a:r>
            <a:r>
              <a:rPr lang="pt-BR" altLang="pt-BR" sz="1400" dirty="0">
                <a:solidFill>
                  <a:srgbClr val="FF3300"/>
                </a:solidFill>
                <a:latin typeface="+mn-lt"/>
                <a:sym typeface="Symbol" panose="05050102010706020507" pitchFamily="18" charset="2"/>
              </a:rPr>
              <a:t>1</a:t>
            </a:r>
            <a:r>
              <a:rPr lang="pt-BR" altLang="pt-BR" dirty="0">
                <a:latin typeface="+mn-lt"/>
              </a:rPr>
              <a:t>:</a:t>
            </a:r>
          </a:p>
        </p:txBody>
      </p:sp>
      <p:sp>
        <p:nvSpPr>
          <p:cNvPr id="8" name="Text Box 32">
            <a:extLst>
              <a:ext uri="{FF2B5EF4-FFF2-40B4-BE49-F238E27FC236}">
                <a16:creationId xmlns:a16="http://schemas.microsoft.com/office/drawing/2014/main" id="{3996F964-FDD6-4D1D-8B81-8144C4FCE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3501008"/>
            <a:ext cx="24705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dirty="0">
                <a:latin typeface="+mn-lt"/>
              </a:rPr>
              <a:t>Estimativa de </a:t>
            </a:r>
            <a:r>
              <a:rPr lang="pt-BR" altLang="pt-BR" dirty="0">
                <a:solidFill>
                  <a:srgbClr val="FF3300"/>
                </a:solidFill>
                <a:latin typeface="+mn-lt"/>
                <a:sym typeface="Symbol" panose="05050102010706020507" pitchFamily="18" charset="2"/>
              </a:rPr>
              <a:t></a:t>
            </a:r>
            <a:r>
              <a:rPr lang="pt-BR" altLang="pt-BR" sz="1400" dirty="0">
                <a:solidFill>
                  <a:srgbClr val="FF3300"/>
                </a:solidFill>
                <a:latin typeface="+mn-lt"/>
                <a:sym typeface="Symbol" panose="05050102010706020507" pitchFamily="18" charset="2"/>
              </a:rPr>
              <a:t>0</a:t>
            </a:r>
            <a:r>
              <a:rPr lang="pt-BR" altLang="pt-BR" dirty="0">
                <a:latin typeface="+mn-lt"/>
              </a:rPr>
              <a:t>:</a:t>
            </a:r>
          </a:p>
        </p:txBody>
      </p:sp>
      <p:sp>
        <p:nvSpPr>
          <p:cNvPr id="9" name="Text Box 33">
            <a:extLst>
              <a:ext uri="{FF2B5EF4-FFF2-40B4-BE49-F238E27FC236}">
                <a16:creationId xmlns:a16="http://schemas.microsoft.com/office/drawing/2014/main" id="{26A9B91E-806D-48B0-B89C-E31D16102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865" y="4442048"/>
            <a:ext cx="63289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latin typeface="+mn-lt"/>
              </a:rPr>
              <a:t>Reta de regressão construída com os dados:</a:t>
            </a:r>
          </a:p>
        </p:txBody>
      </p:sp>
      <p:graphicFrame>
        <p:nvGraphicFramePr>
          <p:cNvPr id="10" name="Object 34">
            <a:extLst>
              <a:ext uri="{FF2B5EF4-FFF2-40B4-BE49-F238E27FC236}">
                <a16:creationId xmlns:a16="http://schemas.microsoft.com/office/drawing/2014/main" id="{AC9B3319-F36D-403E-846B-B4660C39DB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402431"/>
              </p:ext>
            </p:extLst>
          </p:nvPr>
        </p:nvGraphicFramePr>
        <p:xfrm>
          <a:off x="2896840" y="5107211"/>
          <a:ext cx="183832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22080" imgH="190440" progId="Equation.3">
                  <p:embed/>
                </p:oleObj>
              </mc:Choice>
              <mc:Fallback>
                <p:oleObj name="Equation" r:id="rId6" imgW="622080" imgH="190440" progId="Equation.3">
                  <p:embed/>
                  <p:pic>
                    <p:nvPicPr>
                      <p:cNvPr id="10" name="Object 34">
                        <a:extLst>
                          <a:ext uri="{FF2B5EF4-FFF2-40B4-BE49-F238E27FC236}">
                            <a16:creationId xmlns:a16="http://schemas.microsoft.com/office/drawing/2014/main" id="{AC9B3319-F36D-403E-846B-B4660C39DB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6840" y="5107211"/>
                        <a:ext cx="1838325" cy="55403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347395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843037" y="142875"/>
            <a:ext cx="53992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Interpretação dos parâmetros</a:t>
            </a: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3490DCFD-D31C-4FE6-9D44-A72AA3E2F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4699149"/>
            <a:ext cx="8786812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pt-BR" altLang="pt-BR">
                <a:sym typeface="Symbol" panose="05050102010706020507" pitchFamily="18" charset="2"/>
              </a:rPr>
              <a:t>a</a:t>
            </a:r>
            <a:r>
              <a:rPr lang="pt-BR" altLang="pt-BR">
                <a:solidFill>
                  <a:srgbClr val="0000FF"/>
                </a:solidFill>
                <a:sym typeface="Symbol" panose="05050102010706020507" pitchFamily="18" charset="2"/>
              </a:rPr>
              <a:t> (intercepto) é o valor da média da distribuição de Y em X=0, não tem significado </a:t>
            </a:r>
            <a:r>
              <a:rPr lang="pt-BR" altLang="pt-BR" u="sng">
                <a:solidFill>
                  <a:srgbClr val="0000FF"/>
                </a:solidFill>
                <a:sym typeface="Symbol" panose="05050102010706020507" pitchFamily="18" charset="2"/>
              </a:rPr>
              <a:t>prático</a:t>
            </a:r>
            <a:r>
              <a:rPr lang="pt-BR" altLang="pt-BR">
                <a:solidFill>
                  <a:srgbClr val="0000FF"/>
                </a:solidFill>
                <a:sym typeface="Symbol" panose="05050102010706020507" pitchFamily="18" charset="2"/>
              </a:rPr>
              <a:t> como um termo separado (isolado) no modelo; </a:t>
            </a:r>
          </a:p>
          <a:p>
            <a:pPr algn="just">
              <a:spcBef>
                <a:spcPct val="50000"/>
              </a:spcBef>
            </a:pPr>
            <a:r>
              <a:rPr lang="pt-BR" altLang="pt-BR">
                <a:sym typeface="Symbol" panose="05050102010706020507" pitchFamily="18" charset="2"/>
              </a:rPr>
              <a:t>b</a:t>
            </a:r>
            <a:r>
              <a:rPr lang="pt-BR" altLang="pt-BR">
                <a:solidFill>
                  <a:srgbClr val="0000FF"/>
                </a:solidFill>
                <a:sym typeface="Symbol" panose="05050102010706020507" pitchFamily="18" charset="2"/>
              </a:rPr>
              <a:t> (inclinação) expressa a </a:t>
            </a:r>
            <a:r>
              <a:rPr lang="pt-BR" altLang="pt-BR" i="1">
                <a:solidFill>
                  <a:srgbClr val="0000FF"/>
                </a:solidFill>
                <a:sym typeface="Symbol" panose="05050102010706020507" pitchFamily="18" charset="2"/>
              </a:rPr>
              <a:t>taxa de mudança</a:t>
            </a:r>
            <a:r>
              <a:rPr lang="pt-BR" altLang="pt-BR">
                <a:solidFill>
                  <a:srgbClr val="0000FF"/>
                </a:solidFill>
                <a:sym typeface="Symbol" panose="05050102010706020507" pitchFamily="18" charset="2"/>
              </a:rPr>
              <a:t> em </a:t>
            </a:r>
            <a:r>
              <a:rPr lang="pt-BR" altLang="pt-BR" i="1">
                <a:solidFill>
                  <a:srgbClr val="0000FF"/>
                </a:solidFill>
                <a:sym typeface="Symbol" panose="05050102010706020507" pitchFamily="18" charset="2"/>
              </a:rPr>
              <a:t>Y,</a:t>
            </a:r>
            <a:r>
              <a:rPr lang="pt-BR" altLang="pt-BR">
                <a:solidFill>
                  <a:srgbClr val="0000FF"/>
                </a:solidFill>
                <a:sym typeface="Symbol" panose="05050102010706020507" pitchFamily="18" charset="2"/>
              </a:rPr>
              <a:t> isto é, é a mudança em </a:t>
            </a:r>
            <a:r>
              <a:rPr lang="pt-BR" altLang="pt-BR" i="1">
                <a:solidFill>
                  <a:srgbClr val="0000FF"/>
                </a:solidFill>
                <a:sym typeface="Symbol" panose="05050102010706020507" pitchFamily="18" charset="2"/>
              </a:rPr>
              <a:t>Y</a:t>
            </a:r>
            <a:r>
              <a:rPr lang="pt-BR" altLang="pt-BR">
                <a:solidFill>
                  <a:srgbClr val="0000FF"/>
                </a:solidFill>
                <a:sym typeface="Symbol" panose="05050102010706020507" pitchFamily="18" charset="2"/>
              </a:rPr>
              <a:t> quando ocorre a mudança de uma unidade em </a:t>
            </a:r>
            <a:r>
              <a:rPr lang="pt-BR" altLang="pt-BR" i="1">
                <a:solidFill>
                  <a:srgbClr val="0000FF"/>
                </a:solidFill>
                <a:sym typeface="Symbol" panose="05050102010706020507" pitchFamily="18" charset="2"/>
              </a:rPr>
              <a:t>X.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A280C3B-4C5E-0F30-1AB1-ECDDB6696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784486"/>
            <a:ext cx="5334462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6960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766893" y="142875"/>
            <a:ext cx="55515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Retomando o exemplo anterior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133F7DA8-6B50-477B-91E8-8D8F7F0BC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682205"/>
              </p:ext>
            </p:extLst>
          </p:nvPr>
        </p:nvGraphicFramePr>
        <p:xfrm>
          <a:off x="189390" y="1052736"/>
          <a:ext cx="2510402" cy="4114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55201">
                  <a:extLst>
                    <a:ext uri="{9D8B030D-6E8A-4147-A177-3AD203B41FA5}">
                      <a16:colId xmlns:a16="http://schemas.microsoft.com/office/drawing/2014/main" val="1949997954"/>
                    </a:ext>
                  </a:extLst>
                </a:gridCol>
                <a:gridCol w="1255201">
                  <a:extLst>
                    <a:ext uri="{9D8B030D-6E8A-4147-A177-3AD203B41FA5}">
                      <a16:colId xmlns:a16="http://schemas.microsoft.com/office/drawing/2014/main" val="2115463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76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9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3248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77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58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3689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044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44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3907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5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3849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79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892350"/>
                  </a:ext>
                </a:extLst>
              </a:tr>
            </a:tbl>
          </a:graphicData>
        </a:graphic>
      </p:graphicFrame>
      <p:pic>
        <p:nvPicPr>
          <p:cNvPr id="4" name="Imagem 3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58529A96-CF0F-498E-9997-3A39CC83B9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17"/>
          <a:stretch/>
        </p:blipFill>
        <p:spPr>
          <a:xfrm>
            <a:off x="2916092" y="1021729"/>
            <a:ext cx="6038518" cy="435148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71C62F4-FE4B-4A80-8C81-1A33F04D24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010" r="80490" b="19185"/>
          <a:stretch/>
        </p:blipFill>
        <p:spPr>
          <a:xfrm>
            <a:off x="3131840" y="5251370"/>
            <a:ext cx="3744416" cy="1057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662061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359474" y="142875"/>
            <a:ext cx="23663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Sintaxe no 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8FD6ED5-DF0A-4A27-841E-11867FE0DAC4}"/>
              </a:ext>
            </a:extLst>
          </p:cNvPr>
          <p:cNvSpPr txBox="1"/>
          <p:nvPr/>
        </p:nvSpPr>
        <p:spPr>
          <a:xfrm>
            <a:off x="323528" y="1052736"/>
            <a:ext cx="439248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/>
              <a:t># Coeficientes do modelo</a:t>
            </a:r>
          </a:p>
          <a:p>
            <a:r>
              <a:rPr lang="pt-BR" sz="2200" dirty="0" err="1"/>
              <a:t>lm</a:t>
            </a:r>
            <a:r>
              <a:rPr lang="pt-BR" sz="2200" dirty="0"/>
              <a:t>(Salario ~ Experiencia)</a:t>
            </a:r>
          </a:p>
          <a:p>
            <a:endParaRPr lang="pt-BR" sz="2200" dirty="0"/>
          </a:p>
          <a:p>
            <a:r>
              <a:rPr lang="pt-BR" sz="2200" dirty="0"/>
              <a:t># Reta de regressão no modelo</a:t>
            </a:r>
          </a:p>
          <a:p>
            <a:r>
              <a:rPr lang="pt-BR" sz="2200" dirty="0" err="1"/>
              <a:t>plot</a:t>
            </a:r>
            <a:r>
              <a:rPr lang="pt-BR" sz="2200" dirty="0"/>
              <a:t>(Experiencia, Salario, </a:t>
            </a:r>
            <a:r>
              <a:rPr lang="pt-BR" sz="2200" dirty="0" err="1"/>
              <a:t>lwd</a:t>
            </a:r>
            <a:r>
              <a:rPr lang="pt-BR" sz="2200" dirty="0"/>
              <a:t>=8)</a:t>
            </a:r>
          </a:p>
          <a:p>
            <a:r>
              <a:rPr lang="pt-BR" sz="2200" dirty="0" err="1"/>
              <a:t>abline</a:t>
            </a:r>
            <a:r>
              <a:rPr lang="pt-BR" sz="2200" dirty="0"/>
              <a:t>(</a:t>
            </a:r>
            <a:r>
              <a:rPr lang="pt-BR" sz="2200" dirty="0" err="1"/>
              <a:t>lm</a:t>
            </a:r>
            <a:r>
              <a:rPr lang="pt-BR" sz="2200" dirty="0"/>
              <a:t>(Salario ~ Experiencia))</a:t>
            </a:r>
          </a:p>
        </p:txBody>
      </p:sp>
    </p:spTree>
    <p:extLst>
      <p:ext uri="{BB962C8B-B14F-4D97-AF65-F5344CB8AC3E}">
        <p14:creationId xmlns:p14="http://schemas.microsoft.com/office/powerpoint/2010/main" val="390828463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17D45F9-6BB2-49C4-AE58-A41EC30D56E5}"/>
              </a:ext>
            </a:extLst>
          </p:cNvPr>
          <p:cNvSpPr/>
          <p:nvPr/>
        </p:nvSpPr>
        <p:spPr>
          <a:xfrm>
            <a:off x="3548615" y="142875"/>
            <a:ext cx="1988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Exemplo 2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F4B2DD9-8AA8-4023-B7AB-A5DDB3031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836712"/>
            <a:ext cx="4771256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pt-BR" altLang="pt-BR" sz="2200" kern="0" dirty="0"/>
              <a:t>Para os dados ao lado da idade e pressão arterial de 12 mulheres, faça:</a:t>
            </a:r>
          </a:p>
          <a:p>
            <a:pPr marL="457200" indent="-457200" eaLnBrk="1" hangingPunct="1">
              <a:buAutoNum type="arabicParenR"/>
            </a:pPr>
            <a:r>
              <a:rPr lang="pt-BR" altLang="pt-BR" sz="2200" kern="0" dirty="0"/>
              <a:t>diagrama de dispersão </a:t>
            </a:r>
          </a:p>
          <a:p>
            <a:pPr marL="457200" indent="-457200" eaLnBrk="1" hangingPunct="1">
              <a:buAutoNum type="arabicParenR"/>
            </a:pPr>
            <a:r>
              <a:rPr lang="pt-BR" altLang="pt-BR" sz="2200" kern="0" dirty="0"/>
              <a:t>estime os coeficientes do modelo e interprete.</a:t>
            </a:r>
          </a:p>
          <a:p>
            <a:pPr marL="457200" indent="-457200" eaLnBrk="1" hangingPunct="1">
              <a:buAutoNum type="arabicParenR"/>
            </a:pPr>
            <a:r>
              <a:rPr lang="pt-BR" altLang="pt-BR" sz="2200" kern="0" dirty="0"/>
              <a:t>Inclua a reta de regressão no diagrama de dispersão</a:t>
            </a:r>
          </a:p>
          <a:p>
            <a:pPr marL="457200" indent="-457200" eaLnBrk="1" hangingPunct="1">
              <a:buAutoNum type="arabicParenR"/>
            </a:pPr>
            <a:r>
              <a:rPr lang="pt-BR" altLang="pt-BR" sz="2200" kern="0" dirty="0"/>
              <a:t>Estime a Pressão esperada de uma pessoa com 60 anos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8CCE93E6-C4C0-4EB9-ACA6-53CC4CFB8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127952"/>
              </p:ext>
            </p:extLst>
          </p:nvPr>
        </p:nvGraphicFramePr>
        <p:xfrm>
          <a:off x="5220072" y="836712"/>
          <a:ext cx="3619128" cy="475488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809564">
                  <a:extLst>
                    <a:ext uri="{9D8B030D-6E8A-4147-A177-3AD203B41FA5}">
                      <a16:colId xmlns:a16="http://schemas.microsoft.com/office/drawing/2014/main" val="4068862683"/>
                    </a:ext>
                  </a:extLst>
                </a:gridCol>
                <a:gridCol w="1809564">
                  <a:extLst>
                    <a:ext uri="{9D8B030D-6E8A-4147-A177-3AD203B41FA5}">
                      <a16:colId xmlns:a16="http://schemas.microsoft.com/office/drawing/2014/main" val="314954553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Pressão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31115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24903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9007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4716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451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3756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12272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66669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3768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6414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61333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2518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531871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FFCB3B22-D582-F4C8-A068-370C971D4061}"/>
              </a:ext>
            </a:extLst>
          </p:cNvPr>
          <p:cNvSpPr txBox="1"/>
          <p:nvPr/>
        </p:nvSpPr>
        <p:spPr>
          <a:xfrm>
            <a:off x="323528" y="5661248"/>
            <a:ext cx="80648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idade &lt;- c(56,42,72,36,47,55,49,38,42,68,60,63)</a:t>
            </a:r>
          </a:p>
          <a:p>
            <a:r>
              <a:rPr lang="pt-BR" dirty="0" err="1"/>
              <a:t>pressao</a:t>
            </a:r>
            <a:r>
              <a:rPr lang="pt-BR" dirty="0"/>
              <a:t> &lt;- c(147,125,160,118,128,150,145,115,140,152,155,149)</a:t>
            </a:r>
          </a:p>
        </p:txBody>
      </p:sp>
    </p:spTree>
    <p:extLst>
      <p:ext uri="{BB962C8B-B14F-4D97-AF65-F5344CB8AC3E}">
        <p14:creationId xmlns:p14="http://schemas.microsoft.com/office/powerpoint/2010/main" val="293481985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488513" y="142875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Introdução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659A760-FB35-40C2-954B-01B3B6F11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80728"/>
            <a:ext cx="8458200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just">
              <a:spcBef>
                <a:spcPct val="50000"/>
              </a:spcBef>
              <a:buFontTx/>
              <a:buNone/>
            </a:pPr>
            <a:r>
              <a:rPr lang="pt-BR" altLang="pt-BR" kern="0" dirty="0"/>
              <a:t>Análise de regressão é uma metodologia estatística que utiliza a </a:t>
            </a:r>
            <a:r>
              <a:rPr lang="pt-BR" altLang="pt-BR" b="1" i="1" kern="0" dirty="0"/>
              <a:t>relação</a:t>
            </a:r>
            <a:r>
              <a:rPr lang="pt-BR" altLang="pt-BR" kern="0" dirty="0"/>
              <a:t> entre duas ou mais variáveis quantitativas (ou qualitativas) de tal forma que uma variável pode ser predita a partir da outra ou outras.</a:t>
            </a:r>
          </a:p>
          <a:p>
            <a:pPr marL="0" indent="0" algn="just">
              <a:spcBef>
                <a:spcPct val="50000"/>
              </a:spcBef>
              <a:spcAft>
                <a:spcPts val="0"/>
              </a:spcAft>
              <a:buFontTx/>
              <a:buNone/>
            </a:pPr>
            <a:r>
              <a:rPr lang="pt-BR" altLang="pt-BR" b="1" kern="0" dirty="0"/>
              <a:t>Exemplo:</a:t>
            </a:r>
            <a:r>
              <a:rPr lang="pt-BR" altLang="pt-BR" kern="0" dirty="0"/>
              <a:t> </a:t>
            </a:r>
            <a:r>
              <a:rPr lang="pt-BR" altLang="pt-BR" u="sng" kern="0" dirty="0"/>
              <a:t>Altura </a:t>
            </a:r>
            <a:r>
              <a:rPr lang="pt-BR" altLang="pt-BR" u="sng" kern="0" dirty="0" err="1"/>
              <a:t>vs</a:t>
            </a:r>
            <a:r>
              <a:rPr lang="pt-BR" altLang="pt-BR" u="sng" kern="0" dirty="0"/>
              <a:t> Peso</a:t>
            </a:r>
          </a:p>
          <a:p>
            <a:pPr marL="0" indent="0" algn="just">
              <a:spcBef>
                <a:spcPts val="600"/>
              </a:spcBef>
              <a:buFontTx/>
              <a:buNone/>
            </a:pPr>
            <a:r>
              <a:rPr lang="pt-BR" altLang="pt-BR" kern="0" dirty="0"/>
              <a:t>Deseja-se calcular o peso de uma pessoa a partir da altura da mesma pessoa.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619960" y="142875"/>
            <a:ext cx="1845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Exemplos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AD3CB8F-E4D4-4AC9-86A9-CA9A636D8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1702024"/>
            <a:ext cx="1895475" cy="0"/>
          </a:xfrm>
          <a:prstGeom prst="rect">
            <a:avLst/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4" name="Group 158">
            <a:extLst>
              <a:ext uri="{FF2B5EF4-FFF2-40B4-BE49-F238E27FC236}">
                <a16:creationId xmlns:a16="http://schemas.microsoft.com/office/drawing/2014/main" id="{804580E1-F14D-49AF-8CB0-28C6F41CE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206828"/>
              </p:ext>
            </p:extLst>
          </p:nvPr>
        </p:nvGraphicFramePr>
        <p:xfrm>
          <a:off x="468313" y="1052736"/>
          <a:ext cx="8207375" cy="4591564"/>
        </p:xfrm>
        <a:graphic>
          <a:graphicData uri="http://schemas.openxmlformats.org/drawingml/2006/table">
            <a:tbl>
              <a:tblPr/>
              <a:tblGrid>
                <a:gridCol w="3023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2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8" algn="l"/>
                          <a:tab pos="555625" algn="l"/>
                          <a:tab pos="1095375" algn="l"/>
                          <a:tab pos="1635125" algn="l"/>
                          <a:tab pos="2174875" algn="l"/>
                          <a:tab pos="2716213" algn="l"/>
                          <a:tab pos="3255963" algn="l"/>
                          <a:tab pos="3797300" algn="l"/>
                          <a:tab pos="4337050" algn="l"/>
                          <a:tab pos="4876800" algn="l"/>
                          <a:tab pos="5416550" algn="l"/>
                          <a:tab pos="5957888" algn="l"/>
                        </a:tabLst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Variável independente,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8" algn="l"/>
                          <a:tab pos="555625" algn="l"/>
                          <a:tab pos="1095375" algn="l"/>
                          <a:tab pos="1635125" algn="l"/>
                          <a:tab pos="2174875" algn="l"/>
                          <a:tab pos="2716213" algn="l"/>
                          <a:tab pos="3255963" algn="l"/>
                          <a:tab pos="3797300" algn="l"/>
                          <a:tab pos="4337050" algn="l"/>
                          <a:tab pos="4876800" algn="l"/>
                          <a:tab pos="5416550" algn="l"/>
                          <a:tab pos="5957888" algn="l"/>
                        </a:tabLst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pt-BR" sz="27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  <a:endParaRPr kumimoji="0" lang="pt-BR" sz="6000" b="1" i="0" u="none" strike="noStrike" cap="none" normalizeH="0" baseline="0" dirty="0">
                        <a:ln>
                          <a:noFill/>
                        </a:ln>
                        <a:solidFill>
                          <a:srgbClr val="FFFF66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50495" marB="504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4400" b="1" i="0" u="none" strike="noStrike" cap="none" normalizeH="0" baseline="0">
                        <a:ln>
                          <a:noFill/>
                        </a:ln>
                        <a:solidFill>
                          <a:srgbClr val="FFFF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50495" marB="5049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8" algn="l"/>
                          <a:tab pos="555625" algn="l"/>
                          <a:tab pos="1095375" algn="l"/>
                          <a:tab pos="1635125" algn="l"/>
                          <a:tab pos="2174875" algn="l"/>
                          <a:tab pos="2716213" algn="l"/>
                          <a:tab pos="3255963" algn="l"/>
                          <a:tab pos="3797300" algn="l"/>
                          <a:tab pos="4337050" algn="l"/>
                          <a:tab pos="4876800" algn="l"/>
                          <a:tab pos="5416550" algn="l"/>
                          <a:tab pos="5957888" algn="l"/>
                        </a:tabLst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Variável dependente,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8" algn="l"/>
                          <a:tab pos="555625" algn="l"/>
                          <a:tab pos="1095375" algn="l"/>
                          <a:tab pos="1635125" algn="l"/>
                          <a:tab pos="2174875" algn="l"/>
                          <a:tab pos="2716213" algn="l"/>
                          <a:tab pos="3255963" algn="l"/>
                          <a:tab pos="3797300" algn="l"/>
                          <a:tab pos="4337050" algn="l"/>
                          <a:tab pos="4876800" algn="l"/>
                          <a:tab pos="5416550" algn="l"/>
                          <a:tab pos="5957888" algn="l"/>
                        </a:tabLst>
                      </a:pPr>
                      <a:r>
                        <a:rPr kumimoji="0" lang="pt-BR" sz="27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Y</a:t>
                      </a:r>
                      <a:endParaRPr kumimoji="0" lang="pt-BR" sz="6000" b="1" i="0" u="none" strike="noStrike" cap="none" normalizeH="0" baseline="0" dirty="0">
                        <a:ln>
                          <a:noFill/>
                        </a:ln>
                        <a:solidFill>
                          <a:srgbClr val="FFFF66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50495" marB="50495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98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8" algn="l"/>
                          <a:tab pos="555625" algn="l"/>
                          <a:tab pos="1095375" algn="l"/>
                          <a:tab pos="1635125" algn="l"/>
                          <a:tab pos="2174875" algn="l"/>
                          <a:tab pos="2716213" algn="l"/>
                          <a:tab pos="3255963" algn="l"/>
                          <a:tab pos="3797300" algn="l"/>
                          <a:tab pos="4337050" algn="l"/>
                          <a:tab pos="4876800" algn="l"/>
                          <a:tab pos="5416550" algn="l"/>
                          <a:tab pos="5957888" algn="l"/>
                        </a:tabLst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Temperatura do forno (</a:t>
                      </a:r>
                      <a:r>
                        <a:rPr kumimoji="0" lang="pt-B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C)</a:t>
                      </a:r>
                      <a:endParaRPr kumimoji="0" lang="pt-BR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50495" marB="504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50495" marB="5049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8" algn="l"/>
                          <a:tab pos="555625" algn="l"/>
                          <a:tab pos="1095375" algn="l"/>
                          <a:tab pos="1635125" algn="l"/>
                          <a:tab pos="2174875" algn="l"/>
                          <a:tab pos="2716213" algn="l"/>
                          <a:tab pos="3255963" algn="l"/>
                          <a:tab pos="3797300" algn="l"/>
                          <a:tab pos="4337050" algn="l"/>
                          <a:tab pos="4876800" algn="l"/>
                          <a:tab pos="5416550" algn="l"/>
                          <a:tab pos="5957888" algn="l"/>
                        </a:tabLst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Resistência mecânica da cerâmica (</a:t>
                      </a:r>
                      <a:r>
                        <a:rPr kumimoji="0" lang="pt-B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MPa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)</a:t>
                      </a:r>
                      <a:endParaRPr kumimoji="0" lang="pt-BR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50495" marB="50495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98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8" algn="l"/>
                          <a:tab pos="555625" algn="l"/>
                          <a:tab pos="1095375" algn="l"/>
                          <a:tab pos="1635125" algn="l"/>
                          <a:tab pos="2174875" algn="l"/>
                          <a:tab pos="2716213" algn="l"/>
                          <a:tab pos="3255963" algn="l"/>
                          <a:tab pos="3797300" algn="l"/>
                          <a:tab pos="4337050" algn="l"/>
                          <a:tab pos="4876800" algn="l"/>
                          <a:tab pos="5416550" algn="l"/>
                          <a:tab pos="5957888" algn="l"/>
                        </a:tabLst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Quantidade de aditivo (%)</a:t>
                      </a:r>
                      <a:endParaRPr kumimoji="0" lang="pt-BR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50495" marB="504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50495" marB="50495"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8" algn="l"/>
                          <a:tab pos="555625" algn="l"/>
                          <a:tab pos="1095375" algn="l"/>
                          <a:tab pos="1635125" algn="l"/>
                          <a:tab pos="2174875" algn="l"/>
                          <a:tab pos="2716213" algn="l"/>
                          <a:tab pos="3255963" algn="l"/>
                          <a:tab pos="3797300" algn="l"/>
                          <a:tab pos="4337050" algn="l"/>
                          <a:tab pos="4876800" algn="l"/>
                          <a:tab pos="5416550" algn="l"/>
                          <a:tab pos="5957888" algn="l"/>
                        </a:tabLst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Octanagem da gasolina</a:t>
                      </a:r>
                      <a:endParaRPr kumimoji="0" lang="pt-BR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50495" marB="50495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98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8" algn="l"/>
                          <a:tab pos="555625" algn="l"/>
                          <a:tab pos="1095375" algn="l"/>
                          <a:tab pos="1635125" algn="l"/>
                          <a:tab pos="2174875" algn="l"/>
                          <a:tab pos="2716213" algn="l"/>
                          <a:tab pos="3255963" algn="l"/>
                          <a:tab pos="3797300" algn="l"/>
                          <a:tab pos="4337050" algn="l"/>
                          <a:tab pos="4876800" algn="l"/>
                          <a:tab pos="5416550" algn="l"/>
                          <a:tab pos="5957888" algn="l"/>
                        </a:tabLst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Renda (R$)</a:t>
                      </a:r>
                      <a:endParaRPr kumimoji="0" lang="pt-BR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50495" marB="504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50495" marB="50495"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8" algn="l"/>
                          <a:tab pos="555625" algn="l"/>
                          <a:tab pos="1095375" algn="l"/>
                          <a:tab pos="1635125" algn="l"/>
                          <a:tab pos="2174875" algn="l"/>
                          <a:tab pos="2716213" algn="l"/>
                          <a:tab pos="3255963" algn="l"/>
                          <a:tab pos="3797300" algn="l"/>
                          <a:tab pos="4337050" algn="l"/>
                          <a:tab pos="4876800" algn="l"/>
                          <a:tab pos="5416550" algn="l"/>
                          <a:tab pos="5957888" algn="l"/>
                        </a:tabLst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Consumo (R$)</a:t>
                      </a:r>
                      <a:endParaRPr kumimoji="0" lang="pt-BR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50495" marB="50495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9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8" algn="l"/>
                          <a:tab pos="555625" algn="l"/>
                          <a:tab pos="1095375" algn="l"/>
                          <a:tab pos="1635125" algn="l"/>
                          <a:tab pos="2174875" algn="l"/>
                          <a:tab pos="2716213" algn="l"/>
                          <a:tab pos="3255963" algn="l"/>
                          <a:tab pos="3797300" algn="l"/>
                          <a:tab pos="4337050" algn="l"/>
                          <a:tab pos="4876800" algn="l"/>
                          <a:tab pos="5416550" algn="l"/>
                          <a:tab pos="5957888" algn="l"/>
                        </a:tabLst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Memória RAM do computador (Gb)</a:t>
                      </a:r>
                      <a:endParaRPr kumimoji="0" lang="pt-BR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50495" marB="504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50495" marB="50495"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8" algn="l"/>
                          <a:tab pos="555625" algn="l"/>
                          <a:tab pos="1095375" algn="l"/>
                          <a:tab pos="1635125" algn="l"/>
                          <a:tab pos="2174875" algn="l"/>
                          <a:tab pos="2716213" algn="l"/>
                          <a:tab pos="3255963" algn="l"/>
                          <a:tab pos="3797300" algn="l"/>
                          <a:tab pos="4337050" algn="l"/>
                          <a:tab pos="4876800" algn="l"/>
                          <a:tab pos="5416550" algn="l"/>
                          <a:tab pos="5957888" algn="l"/>
                        </a:tabLst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Tempo de resposta do sistema (seg.)</a:t>
                      </a:r>
                      <a:endParaRPr kumimoji="0" lang="pt-BR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50495" marB="50495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998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8" algn="l"/>
                          <a:tab pos="555625" algn="l"/>
                          <a:tab pos="1095375" algn="l"/>
                          <a:tab pos="1635125" algn="l"/>
                          <a:tab pos="2174875" algn="l"/>
                          <a:tab pos="2716213" algn="l"/>
                          <a:tab pos="3255963" algn="l"/>
                          <a:tab pos="3797300" algn="l"/>
                          <a:tab pos="4337050" algn="l"/>
                          <a:tab pos="4876800" algn="l"/>
                          <a:tab pos="5416550" algn="l"/>
                          <a:tab pos="5957888" algn="l"/>
                        </a:tabLst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Área construída do imóvel (m</a:t>
                      </a:r>
                      <a:r>
                        <a:rPr kumimoji="0" lang="pt-BR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)</a:t>
                      </a:r>
                      <a:endParaRPr kumimoji="0" lang="pt-BR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50495" marB="504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50495" marB="50495"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8" algn="l"/>
                          <a:tab pos="555625" algn="l"/>
                          <a:tab pos="1095375" algn="l"/>
                          <a:tab pos="1635125" algn="l"/>
                          <a:tab pos="2174875" algn="l"/>
                          <a:tab pos="2716213" algn="l"/>
                          <a:tab pos="3255963" algn="l"/>
                          <a:tab pos="3797300" algn="l"/>
                          <a:tab pos="4337050" algn="l"/>
                          <a:tab pos="4876800" algn="l"/>
                          <a:tab pos="5416550" algn="l"/>
                          <a:tab pos="5957888" algn="l"/>
                        </a:tabLst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Preço do imóvel (R$)</a:t>
                      </a:r>
                      <a:endParaRPr kumimoji="0" lang="pt-BR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50495" marB="50495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AutoShape 143">
            <a:extLst>
              <a:ext uri="{FF2B5EF4-FFF2-40B4-BE49-F238E27FC236}">
                <a16:creationId xmlns:a16="http://schemas.microsoft.com/office/drawing/2014/main" id="{05935D38-DC78-40FB-BD2B-86B91CB41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484536"/>
            <a:ext cx="3673475" cy="214313"/>
          </a:xfrm>
          <a:prstGeom prst="rightArrow">
            <a:avLst>
              <a:gd name="adj1" fmla="val 50000"/>
              <a:gd name="adj2" fmla="val 428518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" name="AutoShape 144">
            <a:extLst>
              <a:ext uri="{FF2B5EF4-FFF2-40B4-BE49-F238E27FC236}">
                <a16:creationId xmlns:a16="http://schemas.microsoft.com/office/drawing/2014/main" id="{4F815B5B-5AF4-4333-B191-D028EAFCF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2138586"/>
            <a:ext cx="649287" cy="215900"/>
          </a:xfrm>
          <a:prstGeom prst="rightArrow">
            <a:avLst>
              <a:gd name="adj1" fmla="val 50000"/>
              <a:gd name="adj2" fmla="val 75184"/>
            </a:avLst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" name="AutoShape 145">
            <a:extLst>
              <a:ext uri="{FF2B5EF4-FFF2-40B4-BE49-F238E27FC236}">
                <a16:creationId xmlns:a16="http://schemas.microsoft.com/office/drawing/2014/main" id="{C2928399-56AD-470B-9E01-44C9A70BF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2924399"/>
            <a:ext cx="649287" cy="215900"/>
          </a:xfrm>
          <a:prstGeom prst="rightArrow">
            <a:avLst>
              <a:gd name="adj1" fmla="val 50000"/>
              <a:gd name="adj2" fmla="val 75184"/>
            </a:avLst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" name="AutoShape 146">
            <a:extLst>
              <a:ext uri="{FF2B5EF4-FFF2-40B4-BE49-F238E27FC236}">
                <a16:creationId xmlns:a16="http://schemas.microsoft.com/office/drawing/2014/main" id="{86B42CC9-0419-49C8-BD03-764F6FEB5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3638774"/>
            <a:ext cx="649287" cy="215900"/>
          </a:xfrm>
          <a:prstGeom prst="rightArrow">
            <a:avLst>
              <a:gd name="adj1" fmla="val 50000"/>
              <a:gd name="adj2" fmla="val 75184"/>
            </a:avLst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" name="AutoShape 147">
            <a:extLst>
              <a:ext uri="{FF2B5EF4-FFF2-40B4-BE49-F238E27FC236}">
                <a16:creationId xmlns:a16="http://schemas.microsoft.com/office/drawing/2014/main" id="{ABA59847-2DDB-45DA-8A61-491BC8F97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4424586"/>
            <a:ext cx="649287" cy="215900"/>
          </a:xfrm>
          <a:prstGeom prst="rightArrow">
            <a:avLst>
              <a:gd name="adj1" fmla="val 50000"/>
              <a:gd name="adj2" fmla="val 75184"/>
            </a:avLst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" name="AutoShape 148">
            <a:extLst>
              <a:ext uri="{FF2B5EF4-FFF2-40B4-BE49-F238E27FC236}">
                <a16:creationId xmlns:a16="http://schemas.microsoft.com/office/drawing/2014/main" id="{43D67954-5653-40A2-BC8D-C6FF7D9FD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5138961"/>
            <a:ext cx="649287" cy="215900"/>
          </a:xfrm>
          <a:prstGeom prst="rightArrow">
            <a:avLst>
              <a:gd name="adj1" fmla="val 50000"/>
              <a:gd name="adj2" fmla="val 75184"/>
            </a:avLst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4939278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619960" y="142875"/>
            <a:ext cx="1845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Exemplos</a:t>
            </a:r>
          </a:p>
        </p:txBody>
      </p:sp>
      <p:graphicFrame>
        <p:nvGraphicFramePr>
          <p:cNvPr id="3" name="Group 52">
            <a:extLst>
              <a:ext uri="{FF2B5EF4-FFF2-40B4-BE49-F238E27FC236}">
                <a16:creationId xmlns:a16="http://schemas.microsoft.com/office/drawing/2014/main" id="{1983C400-C92A-45E8-BB84-30C5CA121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967327"/>
              </p:ext>
            </p:extLst>
          </p:nvPr>
        </p:nvGraphicFramePr>
        <p:xfrm>
          <a:off x="304800" y="980728"/>
          <a:ext cx="8458200" cy="3803758"/>
        </p:xfrm>
        <a:graphic>
          <a:graphicData uri="http://schemas.openxmlformats.org/drawingml/2006/table">
            <a:tbl>
              <a:tblPr/>
              <a:tblGrid>
                <a:gridCol w="3259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8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89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8" algn="l"/>
                          <a:tab pos="555625" algn="l"/>
                          <a:tab pos="1095375" algn="l"/>
                          <a:tab pos="1635125" algn="l"/>
                          <a:tab pos="2174875" algn="l"/>
                          <a:tab pos="2716213" algn="l"/>
                          <a:tab pos="3255963" algn="l"/>
                          <a:tab pos="3797300" algn="l"/>
                          <a:tab pos="4337050" algn="l"/>
                          <a:tab pos="4876800" algn="l"/>
                          <a:tab pos="5416550" algn="l"/>
                          <a:tab pos="5957888" algn="l"/>
                        </a:tabLst>
                      </a:pPr>
                      <a:r>
                        <a:rPr kumimoji="0" lang="pt-B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Variável independente,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8" algn="l"/>
                          <a:tab pos="555625" algn="l"/>
                          <a:tab pos="1095375" algn="l"/>
                          <a:tab pos="1635125" algn="l"/>
                          <a:tab pos="2174875" algn="l"/>
                          <a:tab pos="2716213" algn="l"/>
                          <a:tab pos="3255963" algn="l"/>
                          <a:tab pos="3797300" algn="l"/>
                          <a:tab pos="4337050" algn="l"/>
                          <a:tab pos="4876800" algn="l"/>
                          <a:tab pos="5416550" algn="l"/>
                          <a:tab pos="5957888" algn="l"/>
                        </a:tabLst>
                      </a:pPr>
                      <a:r>
                        <a:rPr kumimoji="0" lang="pt-B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pt-BR" sz="2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  <a:endParaRPr kumimoji="0" lang="pt-BR" sz="5800" b="1" i="0" u="none" strike="noStrike" cap="none" normalizeH="0" baseline="0" dirty="0">
                        <a:ln>
                          <a:noFill/>
                        </a:ln>
                        <a:solidFill>
                          <a:srgbClr val="FFFF66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9485" marB="4948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4300" b="1" i="0" u="none" strike="noStrike" cap="none" normalizeH="0" baseline="0">
                        <a:ln>
                          <a:noFill/>
                        </a:ln>
                        <a:solidFill>
                          <a:srgbClr val="FFFF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9485" marB="4948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8" algn="l"/>
                          <a:tab pos="555625" algn="l"/>
                          <a:tab pos="1095375" algn="l"/>
                          <a:tab pos="1635125" algn="l"/>
                          <a:tab pos="2174875" algn="l"/>
                          <a:tab pos="2716213" algn="l"/>
                          <a:tab pos="3255963" algn="l"/>
                          <a:tab pos="3797300" algn="l"/>
                          <a:tab pos="4337050" algn="l"/>
                          <a:tab pos="4876800" algn="l"/>
                          <a:tab pos="5416550" algn="l"/>
                          <a:tab pos="5957888" algn="l"/>
                        </a:tabLst>
                      </a:pPr>
                      <a:r>
                        <a:rPr kumimoji="0" lang="pt-B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Variável dependente,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8" algn="l"/>
                          <a:tab pos="555625" algn="l"/>
                          <a:tab pos="1095375" algn="l"/>
                          <a:tab pos="1635125" algn="l"/>
                          <a:tab pos="2174875" algn="l"/>
                          <a:tab pos="2716213" algn="l"/>
                          <a:tab pos="3255963" algn="l"/>
                          <a:tab pos="3797300" algn="l"/>
                          <a:tab pos="4337050" algn="l"/>
                          <a:tab pos="4876800" algn="l"/>
                          <a:tab pos="5416550" algn="l"/>
                          <a:tab pos="5957888" algn="l"/>
                        </a:tabLst>
                      </a:pPr>
                      <a:r>
                        <a:rPr kumimoji="0" lang="pt-BR" sz="2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Y</a:t>
                      </a:r>
                      <a:endParaRPr kumimoji="0" lang="pt-BR" sz="5800" b="1" i="0" u="none" strike="noStrike" cap="none" normalizeH="0" baseline="0" dirty="0">
                        <a:ln>
                          <a:noFill/>
                        </a:ln>
                        <a:solidFill>
                          <a:srgbClr val="FFFF66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9485" marB="49485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19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8" algn="l"/>
                          <a:tab pos="555625" algn="l"/>
                          <a:tab pos="1095375" algn="l"/>
                          <a:tab pos="1635125" algn="l"/>
                          <a:tab pos="2174875" algn="l"/>
                          <a:tab pos="2716213" algn="l"/>
                          <a:tab pos="3255963" algn="l"/>
                          <a:tab pos="3797300" algn="l"/>
                          <a:tab pos="4337050" algn="l"/>
                          <a:tab pos="4876800" algn="l"/>
                          <a:tab pos="5416550" algn="l"/>
                          <a:tab pos="5957888" algn="l"/>
                        </a:tabLst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Tempo de uso do carro (anos)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9485" marB="494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9485" marB="4948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8" algn="l"/>
                          <a:tab pos="555625" algn="l"/>
                          <a:tab pos="1095375" algn="l"/>
                          <a:tab pos="1635125" algn="l"/>
                          <a:tab pos="2174875" algn="l"/>
                          <a:tab pos="2716213" algn="l"/>
                          <a:tab pos="3255963" algn="l"/>
                          <a:tab pos="3797300" algn="l"/>
                          <a:tab pos="4337050" algn="l"/>
                          <a:tab pos="4876800" algn="l"/>
                          <a:tab pos="5416550" algn="l"/>
                          <a:tab pos="5957888" algn="l"/>
                        </a:tabLst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Quilômetros rodado (km)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9485" marB="49485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19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8" algn="l"/>
                          <a:tab pos="555625" algn="l"/>
                          <a:tab pos="1095375" algn="l"/>
                          <a:tab pos="1635125" algn="l"/>
                          <a:tab pos="2174875" algn="l"/>
                          <a:tab pos="2716213" algn="l"/>
                          <a:tab pos="3255963" algn="l"/>
                          <a:tab pos="3797300" algn="l"/>
                          <a:tab pos="4337050" algn="l"/>
                          <a:tab pos="4876800" algn="l"/>
                          <a:tab pos="5416550" algn="l"/>
                          <a:tab pos="5957888" algn="l"/>
                        </a:tabLst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Tempo de uso do carro (anos)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9485" marB="494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9485" marB="49485"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8" algn="l"/>
                          <a:tab pos="555625" algn="l"/>
                          <a:tab pos="1095375" algn="l"/>
                          <a:tab pos="1635125" algn="l"/>
                          <a:tab pos="2174875" algn="l"/>
                          <a:tab pos="2716213" algn="l"/>
                          <a:tab pos="3255963" algn="l"/>
                          <a:tab pos="3797300" algn="l"/>
                          <a:tab pos="4337050" algn="l"/>
                          <a:tab pos="4876800" algn="l"/>
                          <a:tab pos="5416550" algn="l"/>
                          <a:tab pos="5957888" algn="l"/>
                        </a:tabLst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Valor de revenda (Reais)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9485" marB="49485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8" algn="l"/>
                          <a:tab pos="555625" algn="l"/>
                          <a:tab pos="1095375" algn="l"/>
                          <a:tab pos="1635125" algn="l"/>
                          <a:tab pos="2174875" algn="l"/>
                          <a:tab pos="2716213" algn="l"/>
                          <a:tab pos="3255963" algn="l"/>
                          <a:tab pos="3797300" algn="l"/>
                          <a:tab pos="4337050" algn="l"/>
                          <a:tab pos="4876800" algn="l"/>
                          <a:tab pos="5416550" algn="l"/>
                          <a:tab pos="5957888" algn="l"/>
                        </a:tabLst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Tempo de experiência no trabalho (anos)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9485" marB="494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9485" marB="49485"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8" algn="l"/>
                          <a:tab pos="555625" algn="l"/>
                          <a:tab pos="1095375" algn="l"/>
                          <a:tab pos="1635125" algn="l"/>
                          <a:tab pos="2174875" algn="l"/>
                          <a:tab pos="2716213" algn="l"/>
                          <a:tab pos="3255963" algn="l"/>
                          <a:tab pos="3797300" algn="l"/>
                          <a:tab pos="4337050" algn="l"/>
                          <a:tab pos="4876800" algn="l"/>
                          <a:tab pos="5416550" algn="l"/>
                          <a:tab pos="5957888" algn="l"/>
                        </a:tabLst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Salário (Reais)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9485" marB="49485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19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8" algn="l"/>
                          <a:tab pos="555625" algn="l"/>
                          <a:tab pos="1095375" algn="l"/>
                          <a:tab pos="1635125" algn="l"/>
                          <a:tab pos="2174875" algn="l"/>
                          <a:tab pos="2716213" algn="l"/>
                          <a:tab pos="3255963" algn="l"/>
                          <a:tab pos="3797300" algn="l"/>
                          <a:tab pos="4337050" algn="l"/>
                          <a:tab pos="4876800" algn="l"/>
                          <a:tab pos="5416550" algn="l"/>
                          <a:tab pos="5957888" algn="l"/>
                        </a:tabLst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Distância de entrega (km)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9485" marB="4948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9485" marB="49485"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4288" algn="l"/>
                          <a:tab pos="555625" algn="l"/>
                          <a:tab pos="1095375" algn="l"/>
                          <a:tab pos="1635125" algn="l"/>
                          <a:tab pos="2174875" algn="l"/>
                          <a:tab pos="2716213" algn="l"/>
                          <a:tab pos="3255963" algn="l"/>
                          <a:tab pos="3797300" algn="l"/>
                          <a:tab pos="4337050" algn="l"/>
                          <a:tab pos="4876800" algn="l"/>
                          <a:tab pos="5416550" algn="l"/>
                          <a:tab pos="5957888" algn="l"/>
                        </a:tabLst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Valor da entrega (Reais)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9485" marB="49485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AutoShape 42">
            <a:extLst>
              <a:ext uri="{FF2B5EF4-FFF2-40B4-BE49-F238E27FC236}">
                <a16:creationId xmlns:a16="http://schemas.microsoft.com/office/drawing/2014/main" id="{C52DA50D-CBB2-40B8-8912-E906CEE91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0" y="2031653"/>
            <a:ext cx="649288" cy="215900"/>
          </a:xfrm>
          <a:prstGeom prst="rightArrow">
            <a:avLst>
              <a:gd name="adj1" fmla="val 50000"/>
              <a:gd name="adj2" fmla="val 75184"/>
            </a:avLst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" name="AutoShape 43">
            <a:extLst>
              <a:ext uri="{FF2B5EF4-FFF2-40B4-BE49-F238E27FC236}">
                <a16:creationId xmlns:a16="http://schemas.microsoft.com/office/drawing/2014/main" id="{EA8DA040-9503-4B74-8C83-B4696292B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0" y="2815878"/>
            <a:ext cx="649288" cy="215900"/>
          </a:xfrm>
          <a:prstGeom prst="rightArrow">
            <a:avLst>
              <a:gd name="adj1" fmla="val 50000"/>
              <a:gd name="adj2" fmla="val 75184"/>
            </a:avLst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" name="AutoShape 44">
            <a:extLst>
              <a:ext uri="{FF2B5EF4-FFF2-40B4-BE49-F238E27FC236}">
                <a16:creationId xmlns:a16="http://schemas.microsoft.com/office/drawing/2014/main" id="{CD6EAC03-2C21-4521-AEC1-241A7C2C6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0" y="3530253"/>
            <a:ext cx="649288" cy="215900"/>
          </a:xfrm>
          <a:prstGeom prst="rightArrow">
            <a:avLst>
              <a:gd name="adj1" fmla="val 50000"/>
              <a:gd name="adj2" fmla="val 75184"/>
            </a:avLst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" name="AutoShape 45">
            <a:extLst>
              <a:ext uri="{FF2B5EF4-FFF2-40B4-BE49-F238E27FC236}">
                <a16:creationId xmlns:a16="http://schemas.microsoft.com/office/drawing/2014/main" id="{B2441C57-0949-4D44-A24C-6EE2C5F0B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388716"/>
            <a:ext cx="3673475" cy="214312"/>
          </a:xfrm>
          <a:prstGeom prst="rightArrow">
            <a:avLst>
              <a:gd name="adj1" fmla="val 50000"/>
              <a:gd name="adj2" fmla="val 42852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" name="AutoShape 53">
            <a:extLst>
              <a:ext uri="{FF2B5EF4-FFF2-40B4-BE49-F238E27FC236}">
                <a16:creationId xmlns:a16="http://schemas.microsoft.com/office/drawing/2014/main" id="{328D7401-5423-4180-ACFE-BD6DC3A91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0" y="4316066"/>
            <a:ext cx="649288" cy="215900"/>
          </a:xfrm>
          <a:prstGeom prst="rightArrow">
            <a:avLst>
              <a:gd name="adj1" fmla="val 50000"/>
              <a:gd name="adj2" fmla="val 75184"/>
            </a:avLst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6876157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711331" y="116632"/>
            <a:ext cx="1662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Exemplo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26A70C8-31F1-4647-B40E-4B2C574A914F}"/>
              </a:ext>
            </a:extLst>
          </p:cNvPr>
          <p:cNvSpPr txBox="1"/>
          <p:nvPr/>
        </p:nvSpPr>
        <p:spPr>
          <a:xfrm>
            <a:off x="251520" y="1371600"/>
            <a:ext cx="475252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2400" dirty="0"/>
              <a:t>Na tabela ao lado é dado o tempo de experiência e o salário líquido de 8 funcionários que exercem a mesma função em uma empresa.</a:t>
            </a:r>
          </a:p>
          <a:p>
            <a:r>
              <a:rPr lang="pt-BR" sz="2400" b="1" dirty="0"/>
              <a:t>X</a:t>
            </a:r>
            <a:r>
              <a:rPr lang="pt-BR" sz="2400" dirty="0"/>
              <a:t>: Experiência (anos de trabalho na empresa)</a:t>
            </a:r>
          </a:p>
          <a:p>
            <a:r>
              <a:rPr lang="pt-BR" sz="2400" b="1" dirty="0"/>
              <a:t>Y</a:t>
            </a:r>
            <a:r>
              <a:rPr lang="pt-BR" sz="2400" dirty="0"/>
              <a:t>: Salário (R$)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8A43FED0-A684-498E-87F6-F622C2FAC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946915"/>
              </p:ext>
            </p:extLst>
          </p:nvPr>
        </p:nvGraphicFramePr>
        <p:xfrm>
          <a:off x="5373966" y="1371600"/>
          <a:ext cx="3086466" cy="4114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43233">
                  <a:extLst>
                    <a:ext uri="{9D8B030D-6E8A-4147-A177-3AD203B41FA5}">
                      <a16:colId xmlns:a16="http://schemas.microsoft.com/office/drawing/2014/main" val="1949997954"/>
                    </a:ext>
                  </a:extLst>
                </a:gridCol>
                <a:gridCol w="1543233">
                  <a:extLst>
                    <a:ext uri="{9D8B030D-6E8A-4147-A177-3AD203B41FA5}">
                      <a16:colId xmlns:a16="http://schemas.microsoft.com/office/drawing/2014/main" val="2115463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76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9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3248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77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58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3689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044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44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3907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5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3849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79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892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34546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3BF4194-8C80-4D95-9CE9-40421951C089}"/>
              </a:ext>
            </a:extLst>
          </p:cNvPr>
          <p:cNvSpPr/>
          <p:nvPr/>
        </p:nvSpPr>
        <p:spPr>
          <a:xfrm>
            <a:off x="1989711" y="116632"/>
            <a:ext cx="5105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Exemplo:</a:t>
            </a:r>
            <a:r>
              <a:rPr lang="pt-BR" sz="24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Gráfico de Dispersão</a:t>
            </a:r>
            <a:endParaRPr lang="pt-BR" sz="2400" b="1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92520A5-8DEC-4428-BA68-8F52342F72FA}"/>
              </a:ext>
            </a:extLst>
          </p:cNvPr>
          <p:cNvSpPr txBox="1"/>
          <p:nvPr/>
        </p:nvSpPr>
        <p:spPr>
          <a:xfrm>
            <a:off x="179512" y="908720"/>
            <a:ext cx="864096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/>
              <a:t>Experiencia &lt;- c(1,2,3,4,5,5,8,10)</a:t>
            </a:r>
          </a:p>
          <a:p>
            <a:r>
              <a:rPr lang="pt-BR" sz="2200" dirty="0"/>
              <a:t>Salario &lt;- c(3156,3248,3650,3689,3779,3907,3849,4118)</a:t>
            </a:r>
          </a:p>
          <a:p>
            <a:r>
              <a:rPr lang="pt-BR" sz="2200" dirty="0" err="1"/>
              <a:t>plot</a:t>
            </a:r>
            <a:r>
              <a:rPr lang="pt-BR" sz="2200" dirty="0"/>
              <a:t>(Experiencia, Salario, </a:t>
            </a:r>
            <a:r>
              <a:rPr lang="pt-BR" sz="2200" dirty="0" err="1"/>
              <a:t>lwd</a:t>
            </a:r>
            <a:r>
              <a:rPr lang="pt-BR" sz="2200" dirty="0"/>
              <a:t>=8)</a:t>
            </a:r>
          </a:p>
        </p:txBody>
      </p:sp>
      <p:pic>
        <p:nvPicPr>
          <p:cNvPr id="13" name="Imagem 12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96CCFE6A-E60F-4EBA-96FF-F88FD1B73B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10" b="5122"/>
          <a:stretch/>
        </p:blipFill>
        <p:spPr>
          <a:xfrm>
            <a:off x="1040292" y="2059107"/>
            <a:ext cx="6340020" cy="427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4559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955516" y="142875"/>
            <a:ext cx="3174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Regressão Linear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DAFDC12-2A13-4F34-8245-7F26BD7AB13E}"/>
              </a:ext>
            </a:extLst>
          </p:cNvPr>
          <p:cNvSpPr txBox="1">
            <a:spLocks noChangeArrowheads="1"/>
          </p:cNvSpPr>
          <p:nvPr/>
        </p:nvSpPr>
        <p:spPr>
          <a:xfrm>
            <a:off x="934144" y="1004689"/>
            <a:ext cx="6518176" cy="55210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sz="2400" kern="0" dirty="0">
                <a:latin typeface="+mj-lt"/>
                <a:ea typeface="+mj-ea"/>
                <a:cs typeface="+mj-cs"/>
              </a:rPr>
              <a:t>A reta de regressão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AE8801E8-3A06-43CA-ABE0-20E3D91F5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799"/>
            <a:ext cx="6840760" cy="4508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84158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646409" y="142875"/>
            <a:ext cx="1792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O Modelo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86733C23-66B3-4339-AE42-CA73515C7442}"/>
              </a:ext>
            </a:extLst>
          </p:cNvPr>
          <p:cNvGrpSpPr>
            <a:grpSpLocks/>
          </p:cNvGrpSpPr>
          <p:nvPr/>
        </p:nvGrpSpPr>
        <p:grpSpPr bwMode="auto">
          <a:xfrm>
            <a:off x="697557" y="1340768"/>
            <a:ext cx="7477125" cy="1144587"/>
            <a:chOff x="755" y="912"/>
            <a:chExt cx="5102" cy="721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55632726-66E5-491C-A73C-2AC7B7B1E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" y="1130"/>
              <a:ext cx="548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3200" dirty="0">
                  <a:solidFill>
                    <a:srgbClr val="00279F"/>
                  </a:solidFill>
                  <a:latin typeface="Arial" panose="020B0604020202020204" pitchFamily="34" charset="0"/>
                </a:rPr>
                <a:t>Y =</a:t>
              </a:r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44235AD-F5AC-45B7-9D4A-574320AED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" y="938"/>
              <a:ext cx="2138" cy="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2800">
                  <a:solidFill>
                    <a:srgbClr val="00279F"/>
                  </a:solidFill>
                  <a:latin typeface="Arial" panose="020B0604020202020204" pitchFamily="34" charset="0"/>
                </a:rPr>
                <a:t>Predito por  X, se-</a:t>
              </a:r>
            </a:p>
            <a:p>
              <a:r>
                <a:rPr lang="pt-BR" altLang="pt-BR" sz="2800">
                  <a:solidFill>
                    <a:srgbClr val="00279F"/>
                  </a:solidFill>
                  <a:latin typeface="Arial" panose="020B0604020202020204" pitchFamily="34" charset="0"/>
                </a:rPr>
                <a:t>gundo uma função</a:t>
              </a: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8576455D-63A8-44D3-B9C2-8795DAD08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9" y="1130"/>
              <a:ext cx="1745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2800">
                  <a:solidFill>
                    <a:srgbClr val="00279F"/>
                  </a:solidFill>
                  <a:latin typeface="Arial" panose="020B0604020202020204" pitchFamily="34" charset="0"/>
                </a:rPr>
                <a:t>Efeito aleatório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DDFCA2-FEA2-4B22-A7BA-B7FCB0251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" y="1130"/>
              <a:ext cx="286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3200">
                  <a:solidFill>
                    <a:srgbClr val="00279F"/>
                  </a:solidFill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A4D32A7-08C9-4540-8682-4616EB445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912"/>
              <a:ext cx="193" cy="721"/>
            </a:xfrm>
            <a:custGeom>
              <a:avLst/>
              <a:gdLst>
                <a:gd name="T0" fmla="*/ 192 w 193"/>
                <a:gd name="T1" fmla="*/ 0 h 721"/>
                <a:gd name="T2" fmla="*/ 0 w 193"/>
                <a:gd name="T3" fmla="*/ 0 h 721"/>
                <a:gd name="T4" fmla="*/ 0 w 193"/>
                <a:gd name="T5" fmla="*/ 720 h 721"/>
                <a:gd name="T6" fmla="*/ 192 w 193"/>
                <a:gd name="T7" fmla="*/ 720 h 7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3"/>
                <a:gd name="T13" fmla="*/ 0 h 721"/>
                <a:gd name="T14" fmla="*/ 193 w 193"/>
                <a:gd name="T15" fmla="*/ 721 h 7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3" h="721">
                  <a:moveTo>
                    <a:pt x="192" y="0"/>
                  </a:moveTo>
                  <a:lnTo>
                    <a:pt x="0" y="0"/>
                  </a:lnTo>
                  <a:lnTo>
                    <a:pt x="0" y="720"/>
                  </a:lnTo>
                  <a:lnTo>
                    <a:pt x="192" y="72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ABBFA37-DF22-4F8B-ABD7-9FC78E7A8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912"/>
              <a:ext cx="193" cy="721"/>
            </a:xfrm>
            <a:custGeom>
              <a:avLst/>
              <a:gdLst>
                <a:gd name="T0" fmla="*/ 192 w 193"/>
                <a:gd name="T1" fmla="*/ 0 h 721"/>
                <a:gd name="T2" fmla="*/ 0 w 193"/>
                <a:gd name="T3" fmla="*/ 0 h 721"/>
                <a:gd name="T4" fmla="*/ 0 w 193"/>
                <a:gd name="T5" fmla="*/ 720 h 721"/>
                <a:gd name="T6" fmla="*/ 192 w 193"/>
                <a:gd name="T7" fmla="*/ 720 h 7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3"/>
                <a:gd name="T13" fmla="*/ 0 h 721"/>
                <a:gd name="T14" fmla="*/ 193 w 193"/>
                <a:gd name="T15" fmla="*/ 721 h 7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3" h="721">
                  <a:moveTo>
                    <a:pt x="192" y="0"/>
                  </a:moveTo>
                  <a:lnTo>
                    <a:pt x="0" y="0"/>
                  </a:lnTo>
                  <a:lnTo>
                    <a:pt x="0" y="720"/>
                  </a:lnTo>
                  <a:lnTo>
                    <a:pt x="192" y="72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F62C291-51E3-4C4B-90D1-0F07AD31C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" y="912"/>
              <a:ext cx="193" cy="721"/>
            </a:xfrm>
            <a:custGeom>
              <a:avLst/>
              <a:gdLst>
                <a:gd name="T0" fmla="*/ 0 w 193"/>
                <a:gd name="T1" fmla="*/ 0 h 721"/>
                <a:gd name="T2" fmla="*/ 192 w 193"/>
                <a:gd name="T3" fmla="*/ 0 h 721"/>
                <a:gd name="T4" fmla="*/ 192 w 193"/>
                <a:gd name="T5" fmla="*/ 720 h 721"/>
                <a:gd name="T6" fmla="*/ 0 w 193"/>
                <a:gd name="T7" fmla="*/ 720 h 7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3"/>
                <a:gd name="T13" fmla="*/ 0 h 721"/>
                <a:gd name="T14" fmla="*/ 193 w 193"/>
                <a:gd name="T15" fmla="*/ 721 h 7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3" h="721">
                  <a:moveTo>
                    <a:pt x="0" y="0"/>
                  </a:moveTo>
                  <a:lnTo>
                    <a:pt x="192" y="0"/>
                  </a:lnTo>
                  <a:lnTo>
                    <a:pt x="192" y="720"/>
                  </a:lnTo>
                  <a:lnTo>
                    <a:pt x="0" y="72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CFB519F9-2CC8-4B5B-924A-B9937D1B71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912"/>
              <a:ext cx="193" cy="721"/>
            </a:xfrm>
            <a:custGeom>
              <a:avLst/>
              <a:gdLst>
                <a:gd name="T0" fmla="*/ 0 w 193"/>
                <a:gd name="T1" fmla="*/ 0 h 721"/>
                <a:gd name="T2" fmla="*/ 192 w 193"/>
                <a:gd name="T3" fmla="*/ 0 h 721"/>
                <a:gd name="T4" fmla="*/ 192 w 193"/>
                <a:gd name="T5" fmla="*/ 720 h 721"/>
                <a:gd name="T6" fmla="*/ 0 w 193"/>
                <a:gd name="T7" fmla="*/ 720 h 7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3"/>
                <a:gd name="T13" fmla="*/ 0 h 721"/>
                <a:gd name="T14" fmla="*/ 193 w 193"/>
                <a:gd name="T15" fmla="*/ 721 h 7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3" h="721">
                  <a:moveTo>
                    <a:pt x="0" y="0"/>
                  </a:moveTo>
                  <a:lnTo>
                    <a:pt x="192" y="0"/>
                  </a:lnTo>
                  <a:lnTo>
                    <a:pt x="192" y="720"/>
                  </a:lnTo>
                  <a:lnTo>
                    <a:pt x="0" y="72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3" name="Rectangle 13">
            <a:extLst>
              <a:ext uri="{FF2B5EF4-FFF2-40B4-BE49-F238E27FC236}">
                <a16:creationId xmlns:a16="http://schemas.microsoft.com/office/drawing/2014/main" id="{84A393C1-C11D-4D00-8824-8B380858A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832" y="4572918"/>
            <a:ext cx="7848600" cy="6143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3200">
                <a:solidFill>
                  <a:srgbClr val="FC0128"/>
                </a:solidFill>
                <a:latin typeface="Arial" panose="020B0604020202020204" pitchFamily="34" charset="0"/>
              </a:rPr>
              <a:t>Parâmetros ou coeficientes de regressão</a:t>
            </a:r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E17B50B7-D498-45F6-9B41-1783A21DE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3044" y="3779168"/>
            <a:ext cx="128588" cy="749300"/>
          </a:xfrm>
          <a:prstGeom prst="line">
            <a:avLst/>
          </a:prstGeom>
          <a:noFill/>
          <a:ln w="38100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99CEBDFF-C1CA-40CB-94DD-5E5DC3C0C0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0119" y="3779168"/>
            <a:ext cx="46038" cy="720725"/>
          </a:xfrm>
          <a:prstGeom prst="line">
            <a:avLst/>
          </a:prstGeom>
          <a:noFill/>
          <a:ln w="38100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C87D2BBB-69F3-44DF-88AA-C901DC6A6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619" y="3140993"/>
            <a:ext cx="32416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sz="3200">
                <a:latin typeface="Arial" panose="020B0604020202020204" pitchFamily="34" charset="0"/>
              </a:rPr>
              <a:t>Regressão</a:t>
            </a:r>
          </a:p>
          <a:p>
            <a:pPr algn="ctr"/>
            <a:r>
              <a:rPr lang="pt-BR" altLang="pt-BR" sz="3200">
                <a:latin typeface="Arial" panose="020B0604020202020204" pitchFamily="34" charset="0"/>
              </a:rPr>
              <a:t>Linear Simples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ject 19">
                <a:hlinkClick r:id="" action="ppaction://ole?verb=0"/>
                <a:extLst>
                  <a:ext uri="{FF2B5EF4-FFF2-40B4-BE49-F238E27FC236}">
                    <a16:creationId xmlns:a16="http://schemas.microsoft.com/office/drawing/2014/main" id="{C9E58B7E-13F2-4DF3-9D5A-1431C5F8AE51}"/>
                  </a:ext>
                </a:extLst>
              </p:cNvPr>
              <p:cNvSpPr txBox="1"/>
              <p:nvPr/>
            </p:nvSpPr>
            <p:spPr bwMode="auto">
              <a:xfrm>
                <a:off x="1644650" y="3260725"/>
                <a:ext cx="3382963" cy="8159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3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3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pt-BR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3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3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3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3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pt-BR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3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3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pt-BR" sz="3000" dirty="0"/>
              </a:p>
            </p:txBody>
          </p:sp>
        </mc:Choice>
        <mc:Fallback>
          <p:sp>
            <p:nvSpPr>
              <p:cNvPr id="17" name="Object 19">
                <a:hlinkClick r:id="" action="ppaction://ole?verb=0"/>
                <a:extLst>
                  <a:ext uri="{FF2B5EF4-FFF2-40B4-BE49-F238E27FC236}">
                    <a16:creationId xmlns:a16="http://schemas.microsoft.com/office/drawing/2014/main" id="{C9E58B7E-13F2-4DF3-9D5A-1431C5F8A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4650" y="3260725"/>
                <a:ext cx="3382963" cy="815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c 20">
            <a:extLst>
              <a:ext uri="{FF2B5EF4-FFF2-40B4-BE49-F238E27FC236}">
                <a16:creationId xmlns:a16="http://schemas.microsoft.com/office/drawing/2014/main" id="{4DC39297-F408-4BEA-B23F-351E35A58A2A}"/>
              </a:ext>
            </a:extLst>
          </p:cNvPr>
          <p:cNvSpPr>
            <a:spLocks/>
          </p:cNvSpPr>
          <p:nvPr/>
        </p:nvSpPr>
        <p:spPr bwMode="auto">
          <a:xfrm rot="2460000">
            <a:off x="2631514" y="2905172"/>
            <a:ext cx="1144362" cy="1318230"/>
          </a:xfrm>
          <a:custGeom>
            <a:avLst/>
            <a:gdLst>
              <a:gd name="T0" fmla="*/ 0 w 20916"/>
              <a:gd name="T1" fmla="*/ 2147483647 h 21600"/>
              <a:gd name="T2" fmla="*/ 2147483647 w 20916"/>
              <a:gd name="T3" fmla="*/ 0 h 21600"/>
              <a:gd name="T4" fmla="*/ 2147483647 w 20916"/>
              <a:gd name="T5" fmla="*/ 2147483647 h 21600"/>
              <a:gd name="T6" fmla="*/ 0 60000 65536"/>
              <a:gd name="T7" fmla="*/ 0 60000 65536"/>
              <a:gd name="T8" fmla="*/ 0 60000 65536"/>
              <a:gd name="T9" fmla="*/ 0 w 20916"/>
              <a:gd name="T10" fmla="*/ 0 h 21600"/>
              <a:gd name="T11" fmla="*/ 20916 w 2091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916" h="21600" fill="none" extrusionOk="0">
                <a:moveTo>
                  <a:pt x="-1" y="16207"/>
                </a:moveTo>
                <a:cubicBezTo>
                  <a:pt x="2457" y="6675"/>
                  <a:pt x="11048" y="10"/>
                  <a:pt x="20892" y="0"/>
                </a:cubicBezTo>
              </a:path>
              <a:path w="20916" h="21600" stroke="0" extrusionOk="0">
                <a:moveTo>
                  <a:pt x="-1" y="16207"/>
                </a:moveTo>
                <a:cubicBezTo>
                  <a:pt x="2457" y="6675"/>
                  <a:pt x="11048" y="10"/>
                  <a:pt x="20892" y="0"/>
                </a:cubicBezTo>
                <a:lnTo>
                  <a:pt x="20916" y="21600"/>
                </a:lnTo>
                <a:close/>
              </a:path>
            </a:pathLst>
          </a:custGeom>
          <a:noFill/>
          <a:ln w="38100" cap="rnd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" name="Line 21">
            <a:extLst>
              <a:ext uri="{FF2B5EF4-FFF2-40B4-BE49-F238E27FC236}">
                <a16:creationId xmlns:a16="http://schemas.microsoft.com/office/drawing/2014/main" id="{75FD0374-31B5-46C6-A86E-D0E2385C30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31419" y="2196430"/>
            <a:ext cx="1728788" cy="12890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57A7691F-D90C-4FEF-B476-906F0D209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7093" y="2285330"/>
            <a:ext cx="6881" cy="81505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1" name="Rectangle 27">
            <a:extLst>
              <a:ext uri="{FF2B5EF4-FFF2-40B4-BE49-F238E27FC236}">
                <a16:creationId xmlns:a16="http://schemas.microsoft.com/office/drawing/2014/main" id="{A4F075BF-BCEA-4475-BAE5-4DEBFB44B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8407" y="5376193"/>
            <a:ext cx="2244725" cy="4921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>
                <a:solidFill>
                  <a:srgbClr val="FC0128"/>
                </a:solidFill>
              </a:rPr>
              <a:t>Com</a:t>
            </a:r>
            <a:r>
              <a:rPr lang="pt-BR" altLang="pt-BR" i="1">
                <a:solidFill>
                  <a:srgbClr val="FC0128"/>
                </a:solidFill>
              </a:rPr>
              <a:t> i = 1,2,...,n</a:t>
            </a:r>
          </a:p>
        </p:txBody>
      </p:sp>
    </p:spTree>
    <p:extLst>
      <p:ext uri="{BB962C8B-B14F-4D97-AF65-F5344CB8AC3E}">
        <p14:creationId xmlns:p14="http://schemas.microsoft.com/office/powerpoint/2010/main" val="263477187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646409" y="142875"/>
            <a:ext cx="1792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O Modelo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4E56B483-DC89-4BDD-9EB7-DB98B988E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79" y="4934778"/>
            <a:ext cx="9001125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2200" dirty="0">
                <a:solidFill>
                  <a:srgbClr val="0000FF"/>
                </a:solidFill>
                <a:latin typeface="+mn-lt"/>
              </a:rPr>
              <a:t>A figura mostra a distribuição de </a:t>
            </a:r>
            <a:r>
              <a:rPr lang="pt-BR" altLang="pt-BR" sz="2200" i="1" dirty="0">
                <a:solidFill>
                  <a:srgbClr val="0000FF"/>
                </a:solidFill>
                <a:latin typeface="+mn-lt"/>
              </a:rPr>
              <a:t>Y</a:t>
            </a:r>
            <a:r>
              <a:rPr lang="pt-BR" altLang="pt-BR" sz="2200" dirty="0">
                <a:solidFill>
                  <a:srgbClr val="0000FF"/>
                </a:solidFill>
                <a:latin typeface="+mn-lt"/>
              </a:rPr>
              <a:t> para vários valores de </a:t>
            </a:r>
            <a:r>
              <a:rPr lang="pt-BR" altLang="pt-BR" sz="2200" i="1" dirty="0">
                <a:solidFill>
                  <a:srgbClr val="0000FF"/>
                </a:solidFill>
                <a:latin typeface="+mn-lt"/>
              </a:rPr>
              <a:t>X</a:t>
            </a:r>
            <a:r>
              <a:rPr lang="pt-BR" altLang="pt-BR" sz="2200" dirty="0">
                <a:solidFill>
                  <a:srgbClr val="0000FF"/>
                </a:solidFill>
                <a:latin typeface="+mn-lt"/>
              </a:rPr>
              <a:t>. Mostra onde cai a observação </a:t>
            </a:r>
            <a:r>
              <a:rPr lang="pt-BR" altLang="pt-BR" sz="2200" i="1" dirty="0">
                <a:solidFill>
                  <a:srgbClr val="0000FF"/>
                </a:solidFill>
                <a:latin typeface="+mn-lt"/>
              </a:rPr>
              <a:t>Y</a:t>
            </a:r>
            <a:r>
              <a:rPr lang="pt-BR" altLang="pt-BR" sz="2200" i="1" baseline="-25000" dirty="0">
                <a:solidFill>
                  <a:srgbClr val="0000FF"/>
                </a:solidFill>
                <a:latin typeface="+mn-lt"/>
              </a:rPr>
              <a:t>1</a:t>
            </a:r>
            <a:r>
              <a:rPr lang="pt-BR" altLang="pt-BR" sz="2200" dirty="0">
                <a:solidFill>
                  <a:srgbClr val="0000FF"/>
                </a:solidFill>
                <a:latin typeface="+mn-lt"/>
              </a:rPr>
              <a:t>. Mostra que o erro é a diferença entre </a:t>
            </a:r>
            <a:r>
              <a:rPr lang="pt-BR" altLang="pt-BR" sz="2200" i="1" dirty="0">
                <a:solidFill>
                  <a:srgbClr val="0000FF"/>
                </a:solidFill>
                <a:latin typeface="+mn-lt"/>
              </a:rPr>
              <a:t>Y</a:t>
            </a:r>
            <a:r>
              <a:rPr lang="pt-BR" altLang="pt-BR" sz="2200" i="1" baseline="-25000" dirty="0">
                <a:solidFill>
                  <a:srgbClr val="0000FF"/>
                </a:solidFill>
                <a:latin typeface="+mn-lt"/>
              </a:rPr>
              <a:t>1</a:t>
            </a:r>
            <a:r>
              <a:rPr lang="pt-BR" altLang="pt-BR" sz="2200" i="1" dirty="0">
                <a:solidFill>
                  <a:srgbClr val="0000FF"/>
                </a:solidFill>
                <a:latin typeface="+mn-lt"/>
              </a:rPr>
              <a:t> </a:t>
            </a:r>
            <a:r>
              <a:rPr lang="pt-BR" altLang="pt-BR" sz="2200" dirty="0">
                <a:solidFill>
                  <a:srgbClr val="0000FF"/>
                </a:solidFill>
                <a:latin typeface="+mn-lt"/>
              </a:rPr>
              <a:t>e </a:t>
            </a:r>
            <a:r>
              <a:rPr lang="pt-BR" altLang="pt-BR" sz="2200" i="1" dirty="0">
                <a:solidFill>
                  <a:srgbClr val="0000FF"/>
                </a:solidFill>
                <a:latin typeface="+mn-lt"/>
              </a:rPr>
              <a:t>E(Y</a:t>
            </a:r>
            <a:r>
              <a:rPr lang="pt-BR" altLang="pt-BR" sz="2200" i="1" baseline="-25000" dirty="0">
                <a:solidFill>
                  <a:srgbClr val="0000FF"/>
                </a:solidFill>
                <a:latin typeface="+mn-lt"/>
              </a:rPr>
              <a:t>1</a:t>
            </a:r>
            <a:r>
              <a:rPr lang="pt-BR" altLang="pt-BR" sz="2200" i="1" dirty="0">
                <a:solidFill>
                  <a:srgbClr val="0000FF"/>
                </a:solidFill>
                <a:latin typeface="+mn-lt"/>
              </a:rPr>
              <a:t>)</a:t>
            </a:r>
            <a:r>
              <a:rPr lang="pt-BR" altLang="pt-BR" sz="2200" dirty="0">
                <a:solidFill>
                  <a:srgbClr val="0000FF"/>
                </a:solidFill>
                <a:latin typeface="+mn-lt"/>
              </a:rPr>
              <a:t>. Observe que as distribuições de probabilidade apresentam a mesma variabilidade.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582B3A3-2B64-F284-3FB7-8BB5CB4AB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38" y="836712"/>
            <a:ext cx="7316724" cy="386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8773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9939</TotalTime>
  <Words>623</Words>
  <Application>Microsoft Office PowerPoint</Application>
  <PresentationFormat>Apresentação na tela (4:3)</PresentationFormat>
  <Paragraphs>143</Paragraphs>
  <Slides>14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Cambria Math</vt:lpstr>
      <vt:lpstr>Tahoma</vt:lpstr>
      <vt:lpstr>Times New Roman</vt:lpstr>
      <vt:lpstr>Verdana</vt:lpstr>
      <vt:lpstr>Personalizar design</vt:lpstr>
      <vt:lpstr>Equation</vt:lpstr>
      <vt:lpstr>Técnicas Estatísticas de Predição Sistemas de Informação  Aula 5  Regressão Linear Simples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CERTI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AULA_ACK</dc:title>
  <dc:creator>Andrea</dc:creator>
  <cp:lastModifiedBy>Adriano Borgatto</cp:lastModifiedBy>
  <cp:revision>1014</cp:revision>
  <dcterms:created xsi:type="dcterms:W3CDTF">2005-11-03T13:11:02Z</dcterms:created>
  <dcterms:modified xsi:type="dcterms:W3CDTF">2023-08-21T11:30:25Z</dcterms:modified>
</cp:coreProperties>
</file>