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010E71AE-8F6A-432D-99B4-5294A942DB0D}"/>
    <pc:docChg chg="undo custSel addSld delSld modSld">
      <pc:chgData name="Adriano Borgatto" userId="e50a874dfa6d3f1a" providerId="LiveId" clId="{010E71AE-8F6A-432D-99B4-5294A942DB0D}" dt="2021-07-13T17:59:08.623" v="1042" actId="113"/>
      <pc:docMkLst>
        <pc:docMk/>
      </pc:docMkLst>
      <pc:sldChg chg="modSp mod">
        <pc:chgData name="Adriano Borgatto" userId="e50a874dfa6d3f1a" providerId="LiveId" clId="{010E71AE-8F6A-432D-99B4-5294A942DB0D}" dt="2021-07-13T13:37:14.963" v="68" actId="1036"/>
        <pc:sldMkLst>
          <pc:docMk/>
          <pc:sldMk cId="0" sldId="256"/>
        </pc:sldMkLst>
        <pc:spChg chg="mod">
          <ac:chgData name="Adriano Borgatto" userId="e50a874dfa6d3f1a" providerId="LiveId" clId="{010E71AE-8F6A-432D-99B4-5294A942DB0D}" dt="2021-07-13T13:37:14.963" v="68" actId="1036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Adriano Borgatto" userId="e50a874dfa6d3f1a" providerId="LiveId" clId="{010E71AE-8F6A-432D-99B4-5294A942DB0D}" dt="2021-07-13T13:37:02.431" v="55" actId="1036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Adriano Borgatto" userId="e50a874dfa6d3f1a" providerId="LiveId" clId="{010E71AE-8F6A-432D-99B4-5294A942DB0D}" dt="2021-07-13T13:39:24.504" v="161" actId="6549"/>
        <pc:sldMkLst>
          <pc:docMk/>
          <pc:sldMk cId="0" sldId="258"/>
        </pc:sldMkLst>
        <pc:spChg chg="add mod">
          <ac:chgData name="Adriano Borgatto" userId="e50a874dfa6d3f1a" providerId="LiveId" clId="{010E71AE-8F6A-432D-99B4-5294A942DB0D}" dt="2021-07-13T13:38:43.117" v="138" actId="12"/>
          <ac:spMkLst>
            <pc:docMk/>
            <pc:sldMk cId="0" sldId="258"/>
            <ac:spMk id="4" creationId="{539A3B61-621D-45FE-BAFF-D7BA1C7C2889}"/>
          </ac:spMkLst>
        </pc:spChg>
        <pc:spChg chg="del">
          <ac:chgData name="Adriano Borgatto" userId="e50a874dfa6d3f1a" providerId="LiveId" clId="{010E71AE-8F6A-432D-99B4-5294A942DB0D}" dt="2021-07-13T13:37:32.950" v="86" actId="478"/>
          <ac:spMkLst>
            <pc:docMk/>
            <pc:sldMk cId="0" sldId="258"/>
            <ac:spMk id="5" creationId="{0153190A-6405-4101-B64E-696DBDB0B1A4}"/>
          </ac:spMkLst>
        </pc:spChg>
        <pc:spChg chg="mod">
          <ac:chgData name="Adriano Borgatto" userId="e50a874dfa6d3f1a" providerId="LiveId" clId="{010E71AE-8F6A-432D-99B4-5294A942DB0D}" dt="2021-07-13T13:39:24.504" v="161" actId="6549"/>
          <ac:spMkLst>
            <pc:docMk/>
            <pc:sldMk cId="0" sldId="258"/>
            <ac:spMk id="7" creationId="{00000000-0000-0000-0000-000000000000}"/>
          </ac:spMkLst>
        </pc:spChg>
      </pc:sldChg>
      <pc:sldChg chg="addSp modSp add">
        <pc:chgData name="Adriano Borgatto" userId="e50a874dfa6d3f1a" providerId="LiveId" clId="{010E71AE-8F6A-432D-99B4-5294A942DB0D}" dt="2021-07-13T13:39:45.319" v="167" actId="1035"/>
        <pc:sldMkLst>
          <pc:docMk/>
          <pc:sldMk cId="427581724" sldId="259"/>
        </pc:sldMkLst>
        <pc:spChg chg="add mod">
          <ac:chgData name="Adriano Borgatto" userId="e50a874dfa6d3f1a" providerId="LiveId" clId="{010E71AE-8F6A-432D-99B4-5294A942DB0D}" dt="2021-07-13T13:39:45.319" v="167" actId="1035"/>
          <ac:spMkLst>
            <pc:docMk/>
            <pc:sldMk cId="427581724" sldId="259"/>
            <ac:spMk id="3" creationId="{FE7E555B-852A-4A92-A4E3-F606984A6518}"/>
          </ac:spMkLst>
        </pc:spChg>
        <pc:spChg chg="add mod">
          <ac:chgData name="Adriano Borgatto" userId="e50a874dfa6d3f1a" providerId="LiveId" clId="{010E71AE-8F6A-432D-99B4-5294A942DB0D}" dt="2021-07-13T13:39:37.687" v="166" actId="1037"/>
          <ac:spMkLst>
            <pc:docMk/>
            <pc:sldMk cId="427581724" sldId="259"/>
            <ac:spMk id="4" creationId="{8B400660-AD02-4426-A33F-A382B412F6C5}"/>
          </ac:spMkLst>
        </pc:spChg>
      </pc:sldChg>
      <pc:sldChg chg="addSp modSp add">
        <pc:chgData name="Adriano Borgatto" userId="e50a874dfa6d3f1a" providerId="LiveId" clId="{010E71AE-8F6A-432D-99B4-5294A942DB0D}" dt="2021-07-13T13:41:17.878" v="190" actId="1037"/>
        <pc:sldMkLst>
          <pc:docMk/>
          <pc:sldMk cId="2214635495" sldId="260"/>
        </pc:sldMkLst>
        <pc:spChg chg="add mod">
          <ac:chgData name="Adriano Borgatto" userId="e50a874dfa6d3f1a" providerId="LiveId" clId="{010E71AE-8F6A-432D-99B4-5294A942DB0D}" dt="2021-07-13T13:41:17.878" v="190" actId="1037"/>
          <ac:spMkLst>
            <pc:docMk/>
            <pc:sldMk cId="2214635495" sldId="260"/>
            <ac:spMk id="4" creationId="{E2F1F12A-19D4-4B76-8E63-D4718C827303}"/>
          </ac:spMkLst>
        </pc:spChg>
        <pc:picChg chg="add mod">
          <ac:chgData name="Adriano Borgatto" userId="e50a874dfa6d3f1a" providerId="LiveId" clId="{010E71AE-8F6A-432D-99B4-5294A942DB0D}" dt="2021-07-13T13:40:43.509" v="182" actId="14100"/>
          <ac:picMkLst>
            <pc:docMk/>
            <pc:sldMk cId="2214635495" sldId="260"/>
            <ac:picMk id="3" creationId="{A6AEA6F2-784A-42BD-B707-7614E8E8AA4D}"/>
          </ac:picMkLst>
        </pc:picChg>
        <pc:picChg chg="add mod">
          <ac:chgData name="Adriano Borgatto" userId="e50a874dfa6d3f1a" providerId="LiveId" clId="{010E71AE-8F6A-432D-99B4-5294A942DB0D}" dt="2021-07-13T13:41:04.841" v="187" actId="1036"/>
          <ac:picMkLst>
            <pc:docMk/>
            <pc:sldMk cId="2214635495" sldId="260"/>
            <ac:picMk id="5" creationId="{727893A1-7A1C-4C37-AAAB-03E1BD612883}"/>
          </ac:picMkLst>
        </pc:picChg>
      </pc:sldChg>
      <pc:sldChg chg="addSp modSp add">
        <pc:chgData name="Adriano Borgatto" userId="e50a874dfa6d3f1a" providerId="LiveId" clId="{010E71AE-8F6A-432D-99B4-5294A942DB0D}" dt="2021-07-13T13:41:43.633" v="199" actId="2711"/>
        <pc:sldMkLst>
          <pc:docMk/>
          <pc:sldMk cId="3824073743" sldId="261"/>
        </pc:sldMkLst>
        <pc:spChg chg="add mod">
          <ac:chgData name="Adriano Borgatto" userId="e50a874dfa6d3f1a" providerId="LiveId" clId="{010E71AE-8F6A-432D-99B4-5294A942DB0D}" dt="2021-07-13T13:41:43.633" v="199" actId="2711"/>
          <ac:spMkLst>
            <pc:docMk/>
            <pc:sldMk cId="3824073743" sldId="261"/>
            <ac:spMk id="4" creationId="{A4704FF2-73CE-47A9-B525-A2C9365239A7}"/>
          </ac:spMkLst>
        </pc:spChg>
        <pc:picChg chg="add mod">
          <ac:chgData name="Adriano Borgatto" userId="e50a874dfa6d3f1a" providerId="LiveId" clId="{010E71AE-8F6A-432D-99B4-5294A942DB0D}" dt="2021-07-13T13:41:34.045" v="198" actId="1076"/>
          <ac:picMkLst>
            <pc:docMk/>
            <pc:sldMk cId="3824073743" sldId="261"/>
            <ac:picMk id="3" creationId="{C76606A8-5628-4504-B643-3C4886644665}"/>
          </ac:picMkLst>
        </pc:picChg>
      </pc:sldChg>
      <pc:sldChg chg="addSp modSp add mod">
        <pc:chgData name="Adriano Borgatto" userId="e50a874dfa6d3f1a" providerId="LiveId" clId="{010E71AE-8F6A-432D-99B4-5294A942DB0D}" dt="2021-07-13T13:42:32.201" v="220" actId="1035"/>
        <pc:sldMkLst>
          <pc:docMk/>
          <pc:sldMk cId="1964365694" sldId="262"/>
        </pc:sldMkLst>
        <pc:spChg chg="add mod">
          <ac:chgData name="Adriano Borgatto" userId="e50a874dfa6d3f1a" providerId="LiveId" clId="{010E71AE-8F6A-432D-99B4-5294A942DB0D}" dt="2021-07-13T13:42:21.081" v="214" actId="1037"/>
          <ac:spMkLst>
            <pc:docMk/>
            <pc:sldMk cId="1964365694" sldId="262"/>
            <ac:spMk id="3" creationId="{9E5CC100-BA6C-417B-ADB6-9B61F2D192FB}"/>
          </ac:spMkLst>
        </pc:spChg>
        <pc:spChg chg="add mod">
          <ac:chgData name="Adriano Borgatto" userId="e50a874dfa6d3f1a" providerId="LiveId" clId="{010E71AE-8F6A-432D-99B4-5294A942DB0D}" dt="2021-07-13T13:42:29.615" v="215" actId="14100"/>
          <ac:spMkLst>
            <pc:docMk/>
            <pc:sldMk cId="1964365694" sldId="262"/>
            <ac:spMk id="4" creationId="{79472B67-809E-4F7C-A3D6-6F4C85E51643}"/>
          </ac:spMkLst>
        </pc:spChg>
        <pc:spChg chg="add mod">
          <ac:chgData name="Adriano Borgatto" userId="e50a874dfa6d3f1a" providerId="LiveId" clId="{010E71AE-8F6A-432D-99B4-5294A942DB0D}" dt="2021-07-13T13:42:11.650" v="209" actId="255"/>
          <ac:spMkLst>
            <pc:docMk/>
            <pc:sldMk cId="1964365694" sldId="262"/>
            <ac:spMk id="6" creationId="{52377A76-81DB-48EE-B4BE-C6BC7615E73B}"/>
          </ac:spMkLst>
        </pc:spChg>
        <pc:graphicFrameChg chg="add mod">
          <ac:chgData name="Adriano Borgatto" userId="e50a874dfa6d3f1a" providerId="LiveId" clId="{010E71AE-8F6A-432D-99B4-5294A942DB0D}" dt="2021-07-13T13:42:32.201" v="220" actId="1035"/>
          <ac:graphicFrameMkLst>
            <pc:docMk/>
            <pc:sldMk cId="1964365694" sldId="262"/>
            <ac:graphicFrameMk id="5" creationId="{3D51B63B-535E-4473-A46B-6F8AD18491B0}"/>
          </ac:graphicFrameMkLst>
        </pc:graphicFrameChg>
        <pc:graphicFrameChg chg="add mod">
          <ac:chgData name="Adriano Borgatto" userId="e50a874dfa6d3f1a" providerId="LiveId" clId="{010E71AE-8F6A-432D-99B4-5294A942DB0D}" dt="2021-07-13T13:42:11.650" v="209" actId="255"/>
          <ac:graphicFrameMkLst>
            <pc:docMk/>
            <pc:sldMk cId="1964365694" sldId="262"/>
            <ac:graphicFrameMk id="8" creationId="{DCD56610-103F-471A-BE63-5936B2702850}"/>
          </ac:graphicFrameMkLst>
        </pc:graphicFrameChg>
      </pc:sldChg>
      <pc:sldChg chg="addSp modSp add">
        <pc:chgData name="Adriano Borgatto" userId="e50a874dfa6d3f1a" providerId="LiveId" clId="{010E71AE-8F6A-432D-99B4-5294A942DB0D}" dt="2021-07-13T13:43:01.461" v="241" actId="1037"/>
        <pc:sldMkLst>
          <pc:docMk/>
          <pc:sldMk cId="4147638173" sldId="263"/>
        </pc:sldMkLst>
        <pc:spChg chg="add mod">
          <ac:chgData name="Adriano Borgatto" userId="e50a874dfa6d3f1a" providerId="LiveId" clId="{010E71AE-8F6A-432D-99B4-5294A942DB0D}" dt="2021-07-13T13:43:01.461" v="241" actId="1037"/>
          <ac:spMkLst>
            <pc:docMk/>
            <pc:sldMk cId="4147638173" sldId="263"/>
            <ac:spMk id="3" creationId="{B8E8FFD6-9147-4EEF-8D6B-85D340CDB745}"/>
          </ac:spMkLst>
        </pc:spChg>
        <pc:picChg chg="add mod">
          <ac:chgData name="Adriano Borgatto" userId="e50a874dfa6d3f1a" providerId="LiveId" clId="{010E71AE-8F6A-432D-99B4-5294A942DB0D}" dt="2021-07-13T13:42:55.129" v="235" actId="2711"/>
          <ac:picMkLst>
            <pc:docMk/>
            <pc:sldMk cId="4147638173" sldId="263"/>
            <ac:picMk id="4" creationId="{2763986B-05C8-4596-9936-332677EF64E3}"/>
          </ac:picMkLst>
        </pc:picChg>
      </pc:sldChg>
      <pc:sldChg chg="addSp modSp add del">
        <pc:chgData name="Adriano Borgatto" userId="e50a874dfa6d3f1a" providerId="LiveId" clId="{010E71AE-8F6A-432D-99B4-5294A942DB0D}" dt="2021-07-13T13:43:25.212" v="248"/>
        <pc:sldMkLst>
          <pc:docMk/>
          <pc:sldMk cId="1362197889" sldId="264"/>
        </pc:sldMkLst>
        <pc:spChg chg="add mod">
          <ac:chgData name="Adriano Borgatto" userId="e50a874dfa6d3f1a" providerId="LiveId" clId="{010E71AE-8F6A-432D-99B4-5294A942DB0D}" dt="2021-07-13T13:43:25.212" v="248"/>
          <ac:spMkLst>
            <pc:docMk/>
            <pc:sldMk cId="1362197889" sldId="264"/>
            <ac:spMk id="5" creationId="{1C6B5E20-DE7B-4FDB-91A7-84DD2D51CDAF}"/>
          </ac:spMkLst>
        </pc:spChg>
        <pc:picChg chg="add mod">
          <ac:chgData name="Adriano Borgatto" userId="e50a874dfa6d3f1a" providerId="LiveId" clId="{010E71AE-8F6A-432D-99B4-5294A942DB0D}" dt="2021-07-13T13:43:16.979" v="247" actId="1037"/>
          <ac:picMkLst>
            <pc:docMk/>
            <pc:sldMk cId="1362197889" sldId="264"/>
            <ac:picMk id="3" creationId="{49C00860-5E48-472A-9BF4-A15BCC6AD031}"/>
          </ac:picMkLst>
        </pc:picChg>
        <pc:picChg chg="add mod">
          <ac:chgData name="Adriano Borgatto" userId="e50a874dfa6d3f1a" providerId="LiveId" clId="{010E71AE-8F6A-432D-99B4-5294A942DB0D}" dt="2021-07-13T13:43:16.979" v="247" actId="1037"/>
          <ac:picMkLst>
            <pc:docMk/>
            <pc:sldMk cId="1362197889" sldId="264"/>
            <ac:picMk id="4" creationId="{B6DAB9DB-2A3A-479A-ACE0-B3B441E7FB0E}"/>
          </ac:picMkLst>
        </pc:picChg>
      </pc:sldChg>
      <pc:sldChg chg="addSp modSp add mod">
        <pc:chgData name="Adriano Borgatto" userId="e50a874dfa6d3f1a" providerId="LiveId" clId="{010E71AE-8F6A-432D-99B4-5294A942DB0D}" dt="2021-07-13T13:48:25.156" v="314" actId="1035"/>
        <pc:sldMkLst>
          <pc:docMk/>
          <pc:sldMk cId="2020945127" sldId="265"/>
        </pc:sldMkLst>
        <pc:spChg chg="add mod">
          <ac:chgData name="Adriano Borgatto" userId="e50a874dfa6d3f1a" providerId="LiveId" clId="{010E71AE-8F6A-432D-99B4-5294A942DB0D}" dt="2021-07-13T13:47:51.926" v="275" actId="1037"/>
          <ac:spMkLst>
            <pc:docMk/>
            <pc:sldMk cId="2020945127" sldId="265"/>
            <ac:spMk id="3" creationId="{292B5B8D-1250-4EE6-A1DA-2CFA0273293B}"/>
          </ac:spMkLst>
        </pc:spChg>
        <pc:spChg chg="add mod">
          <ac:chgData name="Adriano Borgatto" userId="e50a874dfa6d3f1a" providerId="LiveId" clId="{010E71AE-8F6A-432D-99B4-5294A942DB0D}" dt="2021-07-13T13:47:47.256" v="270" actId="1035"/>
          <ac:spMkLst>
            <pc:docMk/>
            <pc:sldMk cId="2020945127" sldId="265"/>
            <ac:spMk id="4" creationId="{21101031-B6D4-49D1-A26A-158DE67D0FD0}"/>
          </ac:spMkLst>
        </pc:spChg>
        <pc:spChg chg="add mod">
          <ac:chgData name="Adriano Borgatto" userId="e50a874dfa6d3f1a" providerId="LiveId" clId="{010E71AE-8F6A-432D-99B4-5294A942DB0D}" dt="2021-07-13T13:47:59.378" v="284" actId="1035"/>
          <ac:spMkLst>
            <pc:docMk/>
            <pc:sldMk cId="2020945127" sldId="265"/>
            <ac:spMk id="5" creationId="{6553E717-378A-42E6-A1BC-DD8257CA2505}"/>
          </ac:spMkLst>
        </pc:spChg>
        <pc:spChg chg="add mod">
          <ac:chgData name="Adriano Borgatto" userId="e50a874dfa6d3f1a" providerId="LiveId" clId="{010E71AE-8F6A-432D-99B4-5294A942DB0D}" dt="2021-07-13T13:48:22.641" v="311" actId="1036"/>
          <ac:spMkLst>
            <pc:docMk/>
            <pc:sldMk cId="2020945127" sldId="265"/>
            <ac:spMk id="6" creationId="{E7124B5F-FF6D-4B53-9E74-F181086E2BCF}"/>
          </ac:spMkLst>
        </pc:spChg>
        <pc:graphicFrameChg chg="add mod">
          <ac:chgData name="Adriano Borgatto" userId="e50a874dfa6d3f1a" providerId="LiveId" clId="{010E71AE-8F6A-432D-99B4-5294A942DB0D}" dt="2021-07-13T13:47:42.297" v="259" actId="1035"/>
          <ac:graphicFrameMkLst>
            <pc:docMk/>
            <pc:sldMk cId="2020945127" sldId="265"/>
            <ac:graphicFrameMk id="8" creationId="{0E9B99E3-28BD-455C-ACA7-40E79A480B94}"/>
          </ac:graphicFrameMkLst>
        </pc:graphicFrameChg>
        <pc:graphicFrameChg chg="add mod">
          <ac:chgData name="Adriano Borgatto" userId="e50a874dfa6d3f1a" providerId="LiveId" clId="{010E71AE-8F6A-432D-99B4-5294A942DB0D}" dt="2021-07-13T13:48:04.554" v="293" actId="1037"/>
          <ac:graphicFrameMkLst>
            <pc:docMk/>
            <pc:sldMk cId="2020945127" sldId="265"/>
            <ac:graphicFrameMk id="9" creationId="{C643691F-055C-4CAA-BF58-21091CBC4AE3}"/>
          </ac:graphicFrameMkLst>
        </pc:graphicFrameChg>
        <pc:graphicFrameChg chg="add mod">
          <ac:chgData name="Adriano Borgatto" userId="e50a874dfa6d3f1a" providerId="LiveId" clId="{010E71AE-8F6A-432D-99B4-5294A942DB0D}" dt="2021-07-13T13:48:25.156" v="314" actId="1035"/>
          <ac:graphicFrameMkLst>
            <pc:docMk/>
            <pc:sldMk cId="2020945127" sldId="265"/>
            <ac:graphicFrameMk id="10" creationId="{68F92BC1-64B5-4F51-BEEE-D300DC4DC682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2829656908" sldId="265"/>
        </pc:sldMkLst>
      </pc:sldChg>
      <pc:sldChg chg="addSp modSp add">
        <pc:chgData name="Adriano Borgatto" userId="e50a874dfa6d3f1a" providerId="LiveId" clId="{010E71AE-8F6A-432D-99B4-5294A942DB0D}" dt="2021-07-13T13:50:17.065" v="388" actId="1076"/>
        <pc:sldMkLst>
          <pc:docMk/>
          <pc:sldMk cId="4045652492" sldId="266"/>
        </pc:sldMkLst>
        <pc:spChg chg="add mod">
          <ac:chgData name="Adriano Borgatto" userId="e50a874dfa6d3f1a" providerId="LiveId" clId="{010E71AE-8F6A-432D-99B4-5294A942DB0D}" dt="2021-07-13T13:50:17.065" v="388" actId="1076"/>
          <ac:spMkLst>
            <pc:docMk/>
            <pc:sldMk cId="4045652492" sldId="266"/>
            <ac:spMk id="3" creationId="{FEF6CAB0-43E1-4411-9D90-62F737AEDEC3}"/>
          </ac:spMkLst>
        </pc:spChg>
        <pc:picChg chg="add mod">
          <ac:chgData name="Adriano Borgatto" userId="e50a874dfa6d3f1a" providerId="LiveId" clId="{010E71AE-8F6A-432D-99B4-5294A942DB0D}" dt="2021-07-13T13:49:08.156" v="345" actId="1037"/>
          <ac:picMkLst>
            <pc:docMk/>
            <pc:sldMk cId="4045652492" sldId="266"/>
            <ac:picMk id="4" creationId="{3E1A2ACA-FB41-4FB3-8F89-D2E711F31E7D}"/>
          </ac:picMkLst>
        </pc:picChg>
        <pc:picChg chg="add mod">
          <ac:chgData name="Adriano Borgatto" userId="e50a874dfa6d3f1a" providerId="LiveId" clId="{010E71AE-8F6A-432D-99B4-5294A942DB0D}" dt="2021-07-13T13:49:09.861" v="347" actId="1037"/>
          <ac:picMkLst>
            <pc:docMk/>
            <pc:sldMk cId="4045652492" sldId="266"/>
            <ac:picMk id="5" creationId="{C6AF80EB-94DF-418A-B5A6-1DBD5EFFC209}"/>
          </ac:picMkLst>
        </pc:picChg>
        <pc:picChg chg="add mod">
          <ac:chgData name="Adriano Borgatto" userId="e50a874dfa6d3f1a" providerId="LiveId" clId="{010E71AE-8F6A-432D-99B4-5294A942DB0D}" dt="2021-07-13T13:48:57.153" v="328" actId="171"/>
          <ac:picMkLst>
            <pc:docMk/>
            <pc:sldMk cId="4045652492" sldId="266"/>
            <ac:picMk id="6" creationId="{8397579D-39BC-4A32-B186-AFE43307DCD0}"/>
          </ac:picMkLst>
        </pc:pic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73720916" sldId="266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610845848" sldId="267"/>
        </pc:sldMkLst>
      </pc:sldChg>
      <pc:sldChg chg="addSp modSp add mod">
        <pc:chgData name="Adriano Borgatto" userId="e50a874dfa6d3f1a" providerId="LiveId" clId="{010E71AE-8F6A-432D-99B4-5294A942DB0D}" dt="2021-07-13T13:49:32.736" v="369" actId="1035"/>
        <pc:sldMkLst>
          <pc:docMk/>
          <pc:sldMk cId="3887820103" sldId="267"/>
        </pc:sldMkLst>
        <pc:graphicFrameChg chg="add mod">
          <ac:chgData name="Adriano Borgatto" userId="e50a874dfa6d3f1a" providerId="LiveId" clId="{010E71AE-8F6A-432D-99B4-5294A942DB0D}" dt="2021-07-13T13:49:28.986" v="367" actId="1038"/>
          <ac:graphicFrameMkLst>
            <pc:docMk/>
            <pc:sldMk cId="3887820103" sldId="267"/>
            <ac:graphicFrameMk id="3" creationId="{984ADB16-894D-4A28-AA0B-26BB5BE7BD5B}"/>
          </ac:graphicFrameMkLst>
        </pc:graphicFrameChg>
        <pc:picChg chg="add mod">
          <ac:chgData name="Adriano Borgatto" userId="e50a874dfa6d3f1a" providerId="LiveId" clId="{010E71AE-8F6A-432D-99B4-5294A942DB0D}" dt="2021-07-13T13:49:32.736" v="369" actId="1035"/>
          <ac:picMkLst>
            <pc:docMk/>
            <pc:sldMk cId="3887820103" sldId="267"/>
            <ac:picMk id="4" creationId="{C3A2FE8D-84A9-4575-A5CA-C23301AB903B}"/>
          </ac:picMkLst>
        </pc:picChg>
      </pc:sldChg>
      <pc:sldChg chg="addSp modSp add mod">
        <pc:chgData name="Adriano Borgatto" userId="e50a874dfa6d3f1a" providerId="LiveId" clId="{010E71AE-8F6A-432D-99B4-5294A942DB0D}" dt="2021-07-13T17:11:06.684" v="893" actId="14100"/>
        <pc:sldMkLst>
          <pc:docMk/>
          <pc:sldMk cId="2098475392" sldId="268"/>
        </pc:sldMkLst>
        <pc:spChg chg="mod">
          <ac:chgData name="Adriano Borgatto" userId="e50a874dfa6d3f1a" providerId="LiveId" clId="{010E71AE-8F6A-432D-99B4-5294A942DB0D}" dt="2021-07-13T13:49:52.115" v="386" actId="20577"/>
          <ac:spMkLst>
            <pc:docMk/>
            <pc:sldMk cId="2098475392" sldId="268"/>
            <ac:spMk id="7" creationId="{00000000-0000-0000-0000-000000000000}"/>
          </ac:spMkLst>
        </pc:spChg>
        <pc:spChg chg="add mod">
          <ac:chgData name="Adriano Borgatto" userId="e50a874dfa6d3f1a" providerId="LiveId" clId="{010E71AE-8F6A-432D-99B4-5294A942DB0D}" dt="2021-07-13T13:50:28.549" v="409" actId="20577"/>
          <ac:spMkLst>
            <pc:docMk/>
            <pc:sldMk cId="2098475392" sldId="268"/>
            <ac:spMk id="8" creationId="{37D8D3AE-8892-448A-AE14-975F53494C3F}"/>
          </ac:spMkLst>
        </pc:spChg>
        <pc:picChg chg="add mod">
          <ac:chgData name="Adriano Borgatto" userId="e50a874dfa6d3f1a" providerId="LiveId" clId="{010E71AE-8F6A-432D-99B4-5294A942DB0D}" dt="2021-07-13T13:50:10.174" v="387"/>
          <ac:picMkLst>
            <pc:docMk/>
            <pc:sldMk cId="2098475392" sldId="268"/>
            <ac:picMk id="3" creationId="{4C3498E0-00B3-476B-87D0-71BEFB202211}"/>
          </ac:picMkLst>
        </pc:picChg>
        <pc:picChg chg="add mod">
          <ac:chgData name="Adriano Borgatto" userId="e50a874dfa6d3f1a" providerId="LiveId" clId="{010E71AE-8F6A-432D-99B4-5294A942DB0D}" dt="2021-07-13T17:11:02.059" v="892" actId="1037"/>
          <ac:picMkLst>
            <pc:docMk/>
            <pc:sldMk cId="2098475392" sldId="268"/>
            <ac:picMk id="4" creationId="{30D3CB89-6744-4B13-BFCE-D5982143E514}"/>
          </ac:picMkLst>
        </pc:picChg>
        <pc:picChg chg="add mod">
          <ac:chgData name="Adriano Borgatto" userId="e50a874dfa6d3f1a" providerId="LiveId" clId="{010E71AE-8F6A-432D-99B4-5294A942DB0D}" dt="2021-07-13T13:50:10.174" v="387"/>
          <ac:picMkLst>
            <pc:docMk/>
            <pc:sldMk cId="2098475392" sldId="268"/>
            <ac:picMk id="5" creationId="{D7F21E8A-3D92-4AD2-9D48-E37B9E422A08}"/>
          </ac:picMkLst>
        </pc:picChg>
        <pc:cxnChg chg="add mod">
          <ac:chgData name="Adriano Borgatto" userId="e50a874dfa6d3f1a" providerId="LiveId" clId="{010E71AE-8F6A-432D-99B4-5294A942DB0D}" dt="2021-07-13T17:11:06.684" v="893" actId="14100"/>
          <ac:cxnSpMkLst>
            <pc:docMk/>
            <pc:sldMk cId="2098475392" sldId="268"/>
            <ac:cxnSpMk id="6" creationId="{43854DFD-CCEC-4B0F-8F9C-9623B1D425D2}"/>
          </ac:cxnSpMkLst>
        </pc:cxn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14429100" sldId="268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600364345" sldId="269"/>
        </pc:sldMkLst>
      </pc:sldChg>
      <pc:sldChg chg="addSp modSp add mod">
        <pc:chgData name="Adriano Borgatto" userId="e50a874dfa6d3f1a" providerId="LiveId" clId="{010E71AE-8F6A-432D-99B4-5294A942DB0D}" dt="2021-07-13T13:59:48.055" v="502" actId="20577"/>
        <pc:sldMkLst>
          <pc:docMk/>
          <pc:sldMk cId="3769820184" sldId="269"/>
        </pc:sldMkLst>
        <pc:spChg chg="add mod">
          <ac:chgData name="Adriano Borgatto" userId="e50a874dfa6d3f1a" providerId="LiveId" clId="{010E71AE-8F6A-432D-99B4-5294A942DB0D}" dt="2021-07-13T13:50:45.777" v="422" actId="1036"/>
          <ac:spMkLst>
            <pc:docMk/>
            <pc:sldMk cId="3769820184" sldId="269"/>
            <ac:spMk id="3" creationId="{0774D106-0010-4BA4-82BB-2521531C4B04}"/>
          </ac:spMkLst>
        </pc:spChg>
        <pc:spChg chg="add mod">
          <ac:chgData name="Adriano Borgatto" userId="e50a874dfa6d3f1a" providerId="LiveId" clId="{010E71AE-8F6A-432D-99B4-5294A942DB0D}" dt="2021-07-13T13:57:51.028" v="442" actId="20577"/>
          <ac:spMkLst>
            <pc:docMk/>
            <pc:sldMk cId="3769820184" sldId="269"/>
            <ac:spMk id="5" creationId="{5FCD9F01-8C3E-400C-8E32-533E473CB2B4}"/>
          </ac:spMkLst>
        </pc:spChg>
        <pc:spChg chg="mod">
          <ac:chgData name="Adriano Borgatto" userId="e50a874dfa6d3f1a" providerId="LiveId" clId="{010E71AE-8F6A-432D-99B4-5294A942DB0D}" dt="2021-07-13T13:59:48.055" v="502" actId="20577"/>
          <ac:spMkLst>
            <pc:docMk/>
            <pc:sldMk cId="3769820184" sldId="269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3:50:45.777" v="422" actId="1036"/>
          <ac:picMkLst>
            <pc:docMk/>
            <pc:sldMk cId="3769820184" sldId="269"/>
            <ac:picMk id="4" creationId="{B0F78A2F-CC74-4FD5-ADE2-3F8379BE6691}"/>
          </ac:picMkLst>
        </pc:picChg>
      </pc:sldChg>
      <pc:sldChg chg="addSp modSp add">
        <pc:chgData name="Adriano Borgatto" userId="e50a874dfa6d3f1a" providerId="LiveId" clId="{010E71AE-8F6A-432D-99B4-5294A942DB0D}" dt="2021-07-13T13:58:25.062" v="460" actId="1037"/>
        <pc:sldMkLst>
          <pc:docMk/>
          <pc:sldMk cId="1374438303" sldId="270"/>
        </pc:sldMkLst>
        <pc:spChg chg="add 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" creationId="{D26B7D85-F037-4305-BFAD-2F0714AD4C45}"/>
          </ac:spMkLst>
        </pc:spChg>
        <pc:spChg chg="add 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" creationId="{4E7F56E5-605F-4AC4-9BBF-867DE9025F13}"/>
          </ac:spMkLst>
        </pc:spChg>
        <pc:spChg chg="add mod">
          <ac:chgData name="Adriano Borgatto" userId="e50a874dfa6d3f1a" providerId="LiveId" clId="{010E71AE-8F6A-432D-99B4-5294A942DB0D}" dt="2021-07-13T13:58:25.062" v="460" actId="1037"/>
          <ac:spMkLst>
            <pc:docMk/>
            <pc:sldMk cId="1374438303" sldId="270"/>
            <ac:spMk id="5" creationId="{1D7587D4-F6EA-4EA5-9602-523EB154874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" creationId="{4C6A94B8-DA75-4307-85C6-C22D5164CDB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9" creationId="{BCD6C27B-AC98-4A20-B8C4-4D68F1D870F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0" creationId="{06C28AC7-BD5B-483D-B15F-14CA53C02F3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1" creationId="{6057FDC2-8661-4BDD-8053-76B45A3C8F7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2" creationId="{55C4DE4C-6443-4B59-9444-109DEC44412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3" creationId="{D59DA666-EA67-4ABF-8F7C-A6B90E2DC18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4" creationId="{6A4209D2-A6AB-496F-B261-2F490C84D181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5" creationId="{713324DB-1ADA-42FF-BEA4-A9EE864B4F5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6" creationId="{23E6FEA1-D47D-4667-92B1-DF045E72FF0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7" creationId="{E8DD8EFF-A272-4D59-94DE-3C88280F23E7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8" creationId="{C4B5949B-EA0D-42DB-9D66-689CC128160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9" creationId="{F62163CB-4036-4C46-8767-14581B276FF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0" creationId="{FE8CDB31-8C46-479A-A095-C25B2C62740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1" creationId="{76A2DBD9-0E00-4B34-917D-02CAF9DD9F3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2" creationId="{CB4CD84D-8743-47E0-8A09-939BCFF1ABC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3" creationId="{F3D665FF-3368-43E0-A0ED-61E4761BF3F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4" creationId="{3587367F-9F66-4FEF-9B89-FB5C5B78795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5" creationId="{B532BE14-6E13-43B0-BF88-4F4429941DB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6" creationId="{364CC6C0-0FFB-4631-AE81-37A32B9CE7F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7" creationId="{9E897E46-1A6E-42DF-AC64-0DC6B912BB4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8" creationId="{D330ABC9-DF1A-431D-B731-3FED91D6675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9" creationId="{1882E4E5-8172-40AB-9946-FA2963B5B4D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0" creationId="{344B685D-EBBA-4537-9FE9-37B76EA27AF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1" creationId="{F56F9618-2FD1-43FE-9B98-797C724B85B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2" creationId="{789C8628-5172-4785-8792-3E45AB23A6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3" creationId="{DA46F336-A9CB-4CCF-A874-D79C33FD3A2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4" creationId="{8A900111-477F-4573-A55F-6CE81C76B7F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5" creationId="{D13CC72D-54A2-4F01-B101-E702545C8A5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6" creationId="{FA6EF5FF-2DE8-4573-BF25-9505DBB588C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7" creationId="{B4E4F5CE-DF4C-448D-AE3E-CA4E5233949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8" creationId="{83E3611F-B675-48F6-B3D7-3D5D4A5E0A6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9" creationId="{503B4EFF-A21C-40F1-A8BA-DCEA538BA59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0" creationId="{194C1E78-FF9A-4F23-8204-6D3A0B939D5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1" creationId="{87DA9318-BD36-4F4E-AD27-F0BC68364C7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2" creationId="{F2BA384C-92CC-41BD-8DE7-1C4474EE8F4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3" creationId="{64C6B41B-B9C1-4C57-8ECE-5DFBAF3A2DA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4" creationId="{8171194C-0363-4AC6-87EE-357E2A5FDD8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5" creationId="{C2A82B4C-B10B-40AF-9792-CD0ADCB1090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6" creationId="{5D05853A-DAFC-4E4A-ADE8-904003B417A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7" creationId="{B4DEA2B1-50ED-434B-9EA9-D8A83FCB8A0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8" creationId="{A51EF627-D724-44A5-BC77-1647C9DF8FF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9" creationId="{20FF9177-CF16-4E9F-911C-8C3CE01BB6C7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0" creationId="{2E79BD76-83FD-4002-831F-CA1025BE5F6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1" creationId="{05CDE422-C906-4050-A82D-F86C0173674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2" creationId="{0B51F678-24ED-4DFF-A60D-35A265C81F2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3" creationId="{5DB056AA-A72B-4274-BCFA-3EFE71089F5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4" creationId="{A5B16085-AA53-4356-8CCB-98C96C7D89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5" creationId="{E3FFCC24-B928-4D97-B5CB-7B5E003463A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6" creationId="{86CE3D96-3E83-4A1E-9E64-44CE24B9294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7" creationId="{7D67A82D-D009-4D86-8EA3-86A11FAD702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8" creationId="{0E12B020-5DAF-46F2-94EA-8CBBB86733F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9" creationId="{AF74F08B-9C4D-4688-9493-A747126A483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0" creationId="{2358BB41-D9A5-4EDF-93F7-D86B640401A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1" creationId="{EEF0FB7B-9762-4526-89D2-AA512724A2E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2" creationId="{A76875E6-34F9-4BA4-800E-74CFB07D570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3" creationId="{F7BEE667-FA9C-4ACC-92BE-EDF21A38F38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4" creationId="{18CAC073-5CD8-488E-AA45-1AF4AF2F2C3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5" creationId="{ACE867A7-2CC5-4569-9259-3B65DEF249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6" creationId="{A0F8C3D7-9AC7-462B-822E-1DDB777DC65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7" creationId="{4C08FA39-E12A-4481-B8E2-AA01ECEF688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8" creationId="{3C16E673-361E-469B-B179-7A0B217B389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9" creationId="{BAB5D18D-0295-458F-A968-1DA97981C68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0" creationId="{A17E6CA0-6122-4B89-A22A-C1C33AC6742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1" creationId="{927CEF16-9EF1-4063-B464-7681AC95347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2" creationId="{50C5AC3E-4864-4FB4-A395-091EC477E3E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3" creationId="{5E617FCC-3BCD-45C4-9AAA-FF71F552ACA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4" creationId="{23025010-9949-4C73-8E04-53CDDDA2B18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5" creationId="{FFC38F7C-03CF-41E0-B2D6-CC0CBF5C92D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6" creationId="{A7A7908A-A620-4898-A40F-1A3659A7233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7" creationId="{6B511708-3A57-440A-9145-0CE9F4C827A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8" creationId="{3B28BAFF-20CF-4088-9C5C-80B0102044C1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9" creationId="{49B0592B-D2A6-46A8-A029-575319F5B9F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0" creationId="{1EA2EB32-A640-4DC3-9533-B16343FBC4F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1" creationId="{8AE67ABF-2CC0-479E-9EEC-01B770C90BC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2" creationId="{C8BFA4D8-3886-4D97-825A-EB4216FBC50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3" creationId="{0F3E3917-2386-4826-9D2F-BF019582B60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4" creationId="{465455E7-7C40-4D8B-83E4-42558060B78A}"/>
          </ac:spMkLst>
        </pc:spChg>
        <pc:grpChg chg="add mod">
          <ac:chgData name="Adriano Borgatto" userId="e50a874dfa6d3f1a" providerId="LiveId" clId="{010E71AE-8F6A-432D-99B4-5294A942DB0D}" dt="2021-07-13T13:58:12.973" v="456" actId="2711"/>
          <ac:grpSpMkLst>
            <pc:docMk/>
            <pc:sldMk cId="1374438303" sldId="270"/>
            <ac:grpSpMk id="6" creationId="{2BB97515-332F-4104-A77D-F894F142C7E7}"/>
          </ac:grpSpMkLst>
        </pc:grpChg>
        <pc:graphicFrameChg chg="add mod">
          <ac:chgData name="Adriano Borgatto" userId="e50a874dfa6d3f1a" providerId="LiveId" clId="{010E71AE-8F6A-432D-99B4-5294A942DB0D}" dt="2021-07-13T13:58:12.973" v="456" actId="2711"/>
          <ac:graphicFrameMkLst>
            <pc:docMk/>
            <pc:sldMk cId="1374438303" sldId="270"/>
            <ac:graphicFrameMk id="85" creationId="{24105C39-278B-4F86-8D07-1896AA4AB404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715330684" sldId="270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67835707" sldId="271"/>
        </pc:sldMkLst>
      </pc:sldChg>
      <pc:sldChg chg="addSp modSp add">
        <pc:chgData name="Adriano Borgatto" userId="e50a874dfa6d3f1a" providerId="LiveId" clId="{010E71AE-8F6A-432D-99B4-5294A942DB0D}" dt="2021-07-13T13:59:16.894" v="482" actId="14100"/>
        <pc:sldMkLst>
          <pc:docMk/>
          <pc:sldMk cId="3982656957" sldId="271"/>
        </pc:sldMkLst>
        <pc:spChg chg="add mod">
          <ac:chgData name="Adriano Borgatto" userId="e50a874dfa6d3f1a" providerId="LiveId" clId="{010E71AE-8F6A-432D-99B4-5294A942DB0D}" dt="2021-07-13T13:58:56.197" v="475" actId="255"/>
          <ac:spMkLst>
            <pc:docMk/>
            <pc:sldMk cId="3982656957" sldId="271"/>
            <ac:spMk id="3" creationId="{5676BD63-E895-4D41-AA34-5D02BFB3DF0C}"/>
          </ac:spMkLst>
        </pc:spChg>
        <pc:spChg chg="add mod">
          <ac:chgData name="Adriano Borgatto" userId="e50a874dfa6d3f1a" providerId="LiveId" clId="{010E71AE-8F6A-432D-99B4-5294A942DB0D}" dt="2021-07-13T13:59:16.894" v="482" actId="14100"/>
          <ac:spMkLst>
            <pc:docMk/>
            <pc:sldMk cId="3982656957" sldId="271"/>
            <ac:spMk id="6" creationId="{FA1B5FC5-9850-4251-B153-BAD234D61C47}"/>
          </ac:spMkLst>
        </pc:spChg>
        <pc:spChg chg="add mod">
          <ac:chgData name="Adriano Borgatto" userId="e50a874dfa6d3f1a" providerId="LiveId" clId="{010E71AE-8F6A-432D-99B4-5294A942DB0D}" dt="2021-07-13T13:59:12.299" v="481" actId="1036"/>
          <ac:spMkLst>
            <pc:docMk/>
            <pc:sldMk cId="3982656957" sldId="271"/>
            <ac:spMk id="8" creationId="{21B4EB34-4241-4CF5-B293-D264DFF3D2BD}"/>
          </ac:spMkLst>
        </pc:spChg>
        <pc:graphicFrameChg chg="add mod">
          <ac:chgData name="Adriano Borgatto" userId="e50a874dfa6d3f1a" providerId="LiveId" clId="{010E71AE-8F6A-432D-99B4-5294A942DB0D}" dt="2021-07-13T13:58:56.197" v="475" actId="255"/>
          <ac:graphicFrameMkLst>
            <pc:docMk/>
            <pc:sldMk cId="3982656957" sldId="271"/>
            <ac:graphicFrameMk id="4" creationId="{FF988FA2-A4B7-4FC2-AB4D-38D841C71305}"/>
          </ac:graphicFrameMkLst>
        </pc:graphicFrameChg>
        <pc:graphicFrameChg chg="add mod">
          <ac:chgData name="Adriano Borgatto" userId="e50a874dfa6d3f1a" providerId="LiveId" clId="{010E71AE-8F6A-432D-99B4-5294A942DB0D}" dt="2021-07-13T13:58:56.197" v="475" actId="255"/>
          <ac:graphicFrameMkLst>
            <pc:docMk/>
            <pc:sldMk cId="3982656957" sldId="271"/>
            <ac:graphicFrameMk id="5" creationId="{667B2AEF-1D72-483E-915C-9A3933D9C534}"/>
          </ac:graphicFrameMkLst>
        </pc:graphicFrameChg>
      </pc:sldChg>
      <pc:sldChg chg="addSp modSp add">
        <pc:chgData name="Adriano Borgatto" userId="e50a874dfa6d3f1a" providerId="LiveId" clId="{010E71AE-8F6A-432D-99B4-5294A942DB0D}" dt="2021-07-13T13:59:33.106" v="486" actId="1035"/>
        <pc:sldMkLst>
          <pc:docMk/>
          <pc:sldMk cId="63344082" sldId="272"/>
        </pc:sldMkLst>
        <pc:spChg chg="add mod">
          <ac:chgData name="Adriano Borgatto" userId="e50a874dfa6d3f1a" providerId="LiveId" clId="{010E71AE-8F6A-432D-99B4-5294A942DB0D}" dt="2021-07-13T13:59:33.106" v="486" actId="1035"/>
          <ac:spMkLst>
            <pc:docMk/>
            <pc:sldMk cId="63344082" sldId="272"/>
            <ac:spMk id="3" creationId="{73557229-E42D-44CF-B723-B8D63AD75120}"/>
          </ac:spMkLst>
        </pc:spChg>
        <pc:graphicFrameChg chg="add mod">
          <ac:chgData name="Adriano Borgatto" userId="e50a874dfa6d3f1a" providerId="LiveId" clId="{010E71AE-8F6A-432D-99B4-5294A942DB0D}" dt="2021-07-13T13:59:33.106" v="486" actId="1035"/>
          <ac:graphicFrameMkLst>
            <pc:docMk/>
            <pc:sldMk cId="63344082" sldId="272"/>
            <ac:graphicFrameMk id="4" creationId="{9393137A-1811-4216-98BA-A2F053221313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701363601" sldId="272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707436899" sldId="273"/>
        </pc:sldMkLst>
      </pc:sldChg>
      <pc:sldChg chg="addSp modSp add mod">
        <pc:chgData name="Adriano Borgatto" userId="e50a874dfa6d3f1a" providerId="LiveId" clId="{010E71AE-8F6A-432D-99B4-5294A942DB0D}" dt="2021-07-13T14:00:29.114" v="513" actId="1036"/>
        <pc:sldMkLst>
          <pc:docMk/>
          <pc:sldMk cId="3779067652" sldId="273"/>
        </pc:sldMkLst>
        <pc:spChg chg="add mod">
          <ac:chgData name="Adriano Borgatto" userId="e50a874dfa6d3f1a" providerId="LiveId" clId="{010E71AE-8F6A-432D-99B4-5294A942DB0D}" dt="2021-07-13T14:00:29.114" v="513" actId="1036"/>
          <ac:spMkLst>
            <pc:docMk/>
            <pc:sldMk cId="3779067652" sldId="273"/>
            <ac:spMk id="3" creationId="{ABB1D442-AA69-43AF-9529-6D49E630075E}"/>
          </ac:spMkLst>
        </pc:spChg>
        <pc:spChg chg="add mod">
          <ac:chgData name="Adriano Borgatto" userId="e50a874dfa6d3f1a" providerId="LiveId" clId="{010E71AE-8F6A-432D-99B4-5294A942DB0D}" dt="2021-07-13T14:00:19.726" v="511" actId="14100"/>
          <ac:spMkLst>
            <pc:docMk/>
            <pc:sldMk cId="3779067652" sldId="273"/>
            <ac:spMk id="4" creationId="{48C25BBD-70D2-4327-ACEE-F984F678B186}"/>
          </ac:spMkLst>
        </pc:spChg>
        <pc:graphicFrameChg chg="add mod">
          <ac:chgData name="Adriano Borgatto" userId="e50a874dfa6d3f1a" providerId="LiveId" clId="{010E71AE-8F6A-432D-99B4-5294A942DB0D}" dt="2021-07-13T14:00:13.550" v="510" actId="255"/>
          <ac:graphicFrameMkLst>
            <pc:docMk/>
            <pc:sldMk cId="3779067652" sldId="273"/>
            <ac:graphicFrameMk id="5" creationId="{FD90E591-C675-4424-9ACD-D37515B35F86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0622893" sldId="274"/>
        </pc:sldMkLst>
      </pc:sldChg>
      <pc:sldChg chg="addSp modSp add">
        <pc:chgData name="Adriano Borgatto" userId="e50a874dfa6d3f1a" providerId="LiveId" clId="{010E71AE-8F6A-432D-99B4-5294A942DB0D}" dt="2021-07-13T14:01:01.642" v="536" actId="14100"/>
        <pc:sldMkLst>
          <pc:docMk/>
          <pc:sldMk cId="1422597759" sldId="274"/>
        </pc:sldMkLst>
        <pc:spChg chg="add mod">
          <ac:chgData name="Adriano Borgatto" userId="e50a874dfa6d3f1a" providerId="LiveId" clId="{010E71AE-8F6A-432D-99B4-5294A942DB0D}" dt="2021-07-13T14:00:51.099" v="525" actId="2711"/>
          <ac:spMkLst>
            <pc:docMk/>
            <pc:sldMk cId="1422597759" sldId="274"/>
            <ac:spMk id="3" creationId="{70161FB4-F981-4DAE-AB8A-2D23F0B7853F}"/>
          </ac:spMkLst>
        </pc:spChg>
        <pc:spChg chg="add mod">
          <ac:chgData name="Adriano Borgatto" userId="e50a874dfa6d3f1a" providerId="LiveId" clId="{010E71AE-8F6A-432D-99B4-5294A942DB0D}" dt="2021-07-13T14:01:01.642" v="536" actId="14100"/>
          <ac:spMkLst>
            <pc:docMk/>
            <pc:sldMk cId="1422597759" sldId="274"/>
            <ac:spMk id="4" creationId="{D00BF1E2-4C18-4FE8-B32B-462E01BD833E}"/>
          </ac:spMkLst>
        </pc:spChg>
        <pc:picChg chg="add mod">
          <ac:chgData name="Adriano Borgatto" userId="e50a874dfa6d3f1a" providerId="LiveId" clId="{010E71AE-8F6A-432D-99B4-5294A942DB0D}" dt="2021-07-13T14:00:51.099" v="525" actId="2711"/>
          <ac:picMkLst>
            <pc:docMk/>
            <pc:sldMk cId="1422597759" sldId="274"/>
            <ac:picMk id="5" creationId="{63B57421-526C-44B6-8A0F-B85C83CF53BB}"/>
          </ac:picMkLst>
        </pc:picChg>
      </pc:sldChg>
      <pc:sldChg chg="addSp modSp add">
        <pc:chgData name="Adriano Borgatto" userId="e50a874dfa6d3f1a" providerId="LiveId" clId="{010E71AE-8F6A-432D-99B4-5294A942DB0D}" dt="2021-07-13T17:16:17.872" v="895" actId="1035"/>
        <pc:sldMkLst>
          <pc:docMk/>
          <pc:sldMk cId="3888420879" sldId="275"/>
        </pc:sldMkLst>
        <pc:spChg chg="add mod">
          <ac:chgData name="Adriano Borgatto" userId="e50a874dfa6d3f1a" providerId="LiveId" clId="{010E71AE-8F6A-432D-99B4-5294A942DB0D}" dt="2021-07-13T14:01:19.791" v="551" actId="2711"/>
          <ac:spMkLst>
            <pc:docMk/>
            <pc:sldMk cId="3888420879" sldId="275"/>
            <ac:spMk id="3" creationId="{E4882C86-2428-4A8A-AF4E-7DA616BFA7CA}"/>
          </ac:spMkLst>
        </pc:spChg>
        <pc:spChg chg="add mod">
          <ac:chgData name="Adriano Borgatto" userId="e50a874dfa6d3f1a" providerId="LiveId" clId="{010E71AE-8F6A-432D-99B4-5294A942DB0D}" dt="2021-07-13T14:01:19.791" v="551" actId="2711"/>
          <ac:spMkLst>
            <pc:docMk/>
            <pc:sldMk cId="3888420879" sldId="275"/>
            <ac:spMk id="4" creationId="{0AD7AD3A-5FA7-44A9-9A8C-EF55E77E613D}"/>
          </ac:spMkLst>
        </pc:spChg>
        <pc:picChg chg="add mod">
          <ac:chgData name="Adriano Borgatto" userId="e50a874dfa6d3f1a" providerId="LiveId" clId="{010E71AE-8F6A-432D-99B4-5294A942DB0D}" dt="2021-07-13T14:01:19.791" v="551" actId="2711"/>
          <ac:picMkLst>
            <pc:docMk/>
            <pc:sldMk cId="3888420879" sldId="275"/>
            <ac:picMk id="5" creationId="{B6E4CC03-C07A-4AEF-9E25-4545B4504EE1}"/>
          </ac:picMkLst>
        </pc:picChg>
        <pc:picChg chg="add mod">
          <ac:chgData name="Adriano Borgatto" userId="e50a874dfa6d3f1a" providerId="LiveId" clId="{010E71AE-8F6A-432D-99B4-5294A942DB0D}" dt="2021-07-13T17:16:17.872" v="895" actId="1035"/>
          <ac:picMkLst>
            <pc:docMk/>
            <pc:sldMk cId="3888420879" sldId="275"/>
            <ac:picMk id="6" creationId="{A0A2DC73-4AB7-4AB8-ACC3-028569FB25E4}"/>
          </ac:picMkLst>
        </pc:pic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093331945" sldId="275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278220255" sldId="276"/>
        </pc:sldMkLst>
      </pc:sldChg>
      <pc:sldChg chg="addSp modSp add mod">
        <pc:chgData name="Adriano Borgatto" userId="e50a874dfa6d3f1a" providerId="LiveId" clId="{010E71AE-8F6A-432D-99B4-5294A942DB0D}" dt="2021-07-13T17:59:08.623" v="1042" actId="113"/>
        <pc:sldMkLst>
          <pc:docMk/>
          <pc:sldMk cId="1626688752" sldId="276"/>
        </pc:sldMkLst>
        <pc:spChg chg="add mod">
          <ac:chgData name="Adriano Borgatto" userId="e50a874dfa6d3f1a" providerId="LiveId" clId="{010E71AE-8F6A-432D-99B4-5294A942DB0D}" dt="2021-07-13T14:01:44.674" v="561" actId="120"/>
          <ac:spMkLst>
            <pc:docMk/>
            <pc:sldMk cId="1626688752" sldId="276"/>
            <ac:spMk id="3" creationId="{22301E17-0B53-4138-8280-4EDAEABF63E1}"/>
          </ac:spMkLst>
        </pc:spChg>
        <pc:spChg chg="add mod">
          <ac:chgData name="Adriano Borgatto" userId="e50a874dfa6d3f1a" providerId="LiveId" clId="{010E71AE-8F6A-432D-99B4-5294A942DB0D}" dt="2021-07-13T17:59:08.623" v="1042" actId="113"/>
          <ac:spMkLst>
            <pc:docMk/>
            <pc:sldMk cId="1626688752" sldId="276"/>
            <ac:spMk id="4" creationId="{55F1C95D-E328-4364-8A86-71A97EC38AC5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461033454" sldId="277"/>
        </pc:sldMkLst>
      </pc:sldChg>
      <pc:sldChg chg="addSp modSp add mod">
        <pc:chgData name="Adriano Borgatto" userId="e50a874dfa6d3f1a" providerId="LiveId" clId="{010E71AE-8F6A-432D-99B4-5294A942DB0D}" dt="2021-07-13T14:03:21.445" v="609" actId="20577"/>
        <pc:sldMkLst>
          <pc:docMk/>
          <pc:sldMk cId="2380570079" sldId="277"/>
        </pc:sldMkLst>
        <pc:spChg chg="add mod">
          <ac:chgData name="Adriano Borgatto" userId="e50a874dfa6d3f1a" providerId="LiveId" clId="{010E71AE-8F6A-432D-99B4-5294A942DB0D}" dt="2021-07-13T14:02:14.190" v="581" actId="1035"/>
          <ac:spMkLst>
            <pc:docMk/>
            <pc:sldMk cId="2380570079" sldId="277"/>
            <ac:spMk id="3" creationId="{72CAF27D-889A-4123-91CD-F75C2A46DDD7}"/>
          </ac:spMkLst>
        </pc:spChg>
        <pc:spChg chg="add mod">
          <ac:chgData name="Adriano Borgatto" userId="e50a874dfa6d3f1a" providerId="LiveId" clId="{010E71AE-8F6A-432D-99B4-5294A942DB0D}" dt="2021-07-13T14:02:28.573" v="586" actId="14100"/>
          <ac:spMkLst>
            <pc:docMk/>
            <pc:sldMk cId="2380570079" sldId="277"/>
            <ac:spMk id="4" creationId="{19C90E00-F44B-4355-A1F3-651741339345}"/>
          </ac:spMkLst>
        </pc:spChg>
        <pc:graphicFrameChg chg="add mod modGraphic">
          <ac:chgData name="Adriano Borgatto" userId="e50a874dfa6d3f1a" providerId="LiveId" clId="{010E71AE-8F6A-432D-99B4-5294A942DB0D}" dt="2021-07-13T14:03:21.445" v="609" actId="20577"/>
          <ac:graphicFrameMkLst>
            <pc:docMk/>
            <pc:sldMk cId="2380570079" sldId="277"/>
            <ac:graphicFrameMk id="5" creationId="{D8FBE0F5-A3DD-4A9B-B052-5E8EF4A181F3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3200192674" sldId="278"/>
        </pc:sldMkLst>
      </pc:sldChg>
      <pc:sldChg chg="addSp modSp add mod">
        <pc:chgData name="Adriano Borgatto" userId="e50a874dfa6d3f1a" providerId="LiveId" clId="{010E71AE-8F6A-432D-99B4-5294A942DB0D}" dt="2021-07-13T14:03:54.880" v="639" actId="2711"/>
        <pc:sldMkLst>
          <pc:docMk/>
          <pc:sldMk cId="3532867333" sldId="278"/>
        </pc:sldMkLst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3" creationId="{69736939-6C7F-493C-B18F-EB07D3CC44CE}"/>
          </ac:spMkLst>
        </pc:spChg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5" creationId="{4DB363E8-A301-48BC-9D80-C3321C699662}"/>
          </ac:spMkLst>
        </pc:spChg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6" creationId="{0840C98F-7D89-4BAA-A249-C6E6BDC9D883}"/>
          </ac:spMkLst>
        </pc:spChg>
        <pc:spChg chg="mod">
          <ac:chgData name="Adriano Borgatto" userId="e50a874dfa6d3f1a" providerId="LiveId" clId="{010E71AE-8F6A-432D-99B4-5294A942DB0D}" dt="2021-07-13T14:03:34.942" v="620" actId="20577"/>
          <ac:spMkLst>
            <pc:docMk/>
            <pc:sldMk cId="3532867333" sldId="278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3:54.880" v="639" actId="2711"/>
          <ac:picMkLst>
            <pc:docMk/>
            <pc:sldMk cId="3532867333" sldId="278"/>
            <ac:picMk id="4" creationId="{B107F061-4FC3-40FC-AC3F-9BE900C92B9E}"/>
          </ac:picMkLst>
        </pc:picChg>
      </pc:sldChg>
      <pc:sldChg chg="addSp modSp add mod">
        <pc:chgData name="Adriano Borgatto" userId="e50a874dfa6d3f1a" providerId="LiveId" clId="{010E71AE-8F6A-432D-99B4-5294A942DB0D}" dt="2021-07-13T14:04:21.166" v="666" actId="1035"/>
        <pc:sldMkLst>
          <pc:docMk/>
          <pc:sldMk cId="660481482" sldId="279"/>
        </pc:sldMkLst>
        <pc:spChg chg="add mod">
          <ac:chgData name="Adriano Borgatto" userId="e50a874dfa6d3f1a" providerId="LiveId" clId="{010E71AE-8F6A-432D-99B4-5294A942DB0D}" dt="2021-07-13T14:04:21.166" v="666" actId="1035"/>
          <ac:spMkLst>
            <pc:docMk/>
            <pc:sldMk cId="660481482" sldId="279"/>
            <ac:spMk id="3" creationId="{FFA89CC8-5117-44AB-B705-ACF4379017F2}"/>
          </ac:spMkLst>
        </pc:spChg>
        <pc:spChg chg="mod">
          <ac:chgData name="Adriano Borgatto" userId="e50a874dfa6d3f1a" providerId="LiveId" clId="{010E71AE-8F6A-432D-99B4-5294A942DB0D}" dt="2021-07-13T14:04:04.464" v="656" actId="20577"/>
          <ac:spMkLst>
            <pc:docMk/>
            <pc:sldMk cId="660481482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2774917344" sldId="279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786956185" sldId="280"/>
        </pc:sldMkLst>
      </pc:sldChg>
      <pc:sldChg chg="addSp delSp modSp add mod">
        <pc:chgData name="Adriano Borgatto" userId="e50a874dfa6d3f1a" providerId="LiveId" clId="{010E71AE-8F6A-432D-99B4-5294A942DB0D}" dt="2021-07-13T14:06:46.766" v="750"/>
        <pc:sldMkLst>
          <pc:docMk/>
          <pc:sldMk cId="1970768902" sldId="280"/>
        </pc:sldMkLst>
        <pc:spChg chg="add mod">
          <ac:chgData name="Adriano Borgatto" userId="e50a874dfa6d3f1a" providerId="LiveId" clId="{010E71AE-8F6A-432D-99B4-5294A942DB0D}" dt="2021-07-13T14:04:34.648" v="681" actId="1035"/>
          <ac:spMkLst>
            <pc:docMk/>
            <pc:sldMk cId="1970768902" sldId="280"/>
            <ac:spMk id="3" creationId="{90D2BB9A-3EB3-4849-A9DD-8FA4F3CF4638}"/>
          </ac:spMkLst>
        </pc:spChg>
        <pc:spChg chg="add mod">
          <ac:chgData name="Adriano Borgatto" userId="e50a874dfa6d3f1a" providerId="LiveId" clId="{010E71AE-8F6A-432D-99B4-5294A942DB0D}" dt="2021-07-13T14:06:46.766" v="750"/>
          <ac:spMkLst>
            <pc:docMk/>
            <pc:sldMk cId="1970768902" sldId="280"/>
            <ac:spMk id="4" creationId="{DCDF2A21-903E-487D-AD1B-311E5CEA4EF7}"/>
          </ac:spMkLst>
        </pc:spChg>
        <pc:spChg chg="del">
          <ac:chgData name="Adriano Borgatto" userId="e50a874dfa6d3f1a" providerId="LiveId" clId="{010E71AE-8F6A-432D-99B4-5294A942DB0D}" dt="2021-07-13T14:06:46.149" v="749" actId="478"/>
          <ac:spMkLst>
            <pc:docMk/>
            <pc:sldMk cId="1970768902" sldId="280"/>
            <ac:spMk id="7" creationId="{00000000-0000-0000-0000-000000000000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244934672" sldId="281"/>
        </pc:sldMkLst>
      </pc:sldChg>
      <pc:sldChg chg="addSp delSp modSp add mod">
        <pc:chgData name="Adriano Borgatto" userId="e50a874dfa6d3f1a" providerId="LiveId" clId="{010E71AE-8F6A-432D-99B4-5294A942DB0D}" dt="2021-07-13T14:06:51.815" v="752"/>
        <pc:sldMkLst>
          <pc:docMk/>
          <pc:sldMk cId="1459656438" sldId="281"/>
        </pc:sldMkLst>
        <pc:spChg chg="add mod">
          <ac:chgData name="Adriano Borgatto" userId="e50a874dfa6d3f1a" providerId="LiveId" clId="{010E71AE-8F6A-432D-99B4-5294A942DB0D}" dt="2021-07-13T14:04:55.999" v="701" actId="1037"/>
          <ac:spMkLst>
            <pc:docMk/>
            <pc:sldMk cId="1459656438" sldId="281"/>
            <ac:spMk id="3" creationId="{DE8E3F5D-8B59-489D-8292-CF2F5BF70C7A}"/>
          </ac:spMkLst>
        </pc:spChg>
        <pc:spChg chg="add mod">
          <ac:chgData name="Adriano Borgatto" userId="e50a874dfa6d3f1a" providerId="LiveId" clId="{010E71AE-8F6A-432D-99B4-5294A942DB0D}" dt="2021-07-13T14:06:51.815" v="752"/>
          <ac:spMkLst>
            <pc:docMk/>
            <pc:sldMk cId="1459656438" sldId="281"/>
            <ac:spMk id="6" creationId="{90B64D9D-A2CE-4D0A-85EF-6D9AAE163A4D}"/>
          </ac:spMkLst>
        </pc:spChg>
        <pc:spChg chg="del">
          <ac:chgData name="Adriano Borgatto" userId="e50a874dfa6d3f1a" providerId="LiveId" clId="{010E71AE-8F6A-432D-99B4-5294A942DB0D}" dt="2021-07-13T14:06:51.141" v="751" actId="478"/>
          <ac:spMkLst>
            <pc:docMk/>
            <pc:sldMk cId="1459656438" sldId="281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4:48.334" v="693" actId="1035"/>
          <ac:picMkLst>
            <pc:docMk/>
            <pc:sldMk cId="1459656438" sldId="281"/>
            <ac:picMk id="4" creationId="{67D012AE-A56D-4A6F-BDEF-5075FA11AF3C}"/>
          </ac:picMkLst>
        </pc:picChg>
        <pc:picChg chg="add mod">
          <ac:chgData name="Adriano Borgatto" userId="e50a874dfa6d3f1a" providerId="LiveId" clId="{010E71AE-8F6A-432D-99B4-5294A942DB0D}" dt="2021-07-13T14:04:48.334" v="693" actId="1035"/>
          <ac:picMkLst>
            <pc:docMk/>
            <pc:sldMk cId="1459656438" sldId="281"/>
            <ac:picMk id="5" creationId="{F5718529-B0D0-42AA-9E68-8D6E8A3FB791}"/>
          </ac:picMkLst>
        </pc:picChg>
      </pc:sldChg>
      <pc:sldChg chg="addSp delSp modSp add mod">
        <pc:chgData name="Adriano Borgatto" userId="e50a874dfa6d3f1a" providerId="LiveId" clId="{010E71AE-8F6A-432D-99B4-5294A942DB0D}" dt="2021-07-13T14:06:57.523" v="755"/>
        <pc:sldMkLst>
          <pc:docMk/>
          <pc:sldMk cId="244263530" sldId="282"/>
        </pc:sldMkLst>
        <pc:spChg chg="add mod">
          <ac:chgData name="Adriano Borgatto" userId="e50a874dfa6d3f1a" providerId="LiveId" clId="{010E71AE-8F6A-432D-99B4-5294A942DB0D}" dt="2021-07-13T14:05:41.977" v="718" actId="1036"/>
          <ac:spMkLst>
            <pc:docMk/>
            <pc:sldMk cId="244263530" sldId="282"/>
            <ac:spMk id="4" creationId="{8849106D-378D-4289-8115-3169F91B0494}"/>
          </ac:spMkLst>
        </pc:spChg>
        <pc:spChg chg="add mod">
          <ac:chgData name="Adriano Borgatto" userId="e50a874dfa6d3f1a" providerId="LiveId" clId="{010E71AE-8F6A-432D-99B4-5294A942DB0D}" dt="2021-07-13T14:05:28.019" v="715" actId="1035"/>
          <ac:spMkLst>
            <pc:docMk/>
            <pc:sldMk cId="244263530" sldId="282"/>
            <ac:spMk id="5" creationId="{20F7336E-6496-4D5A-86D7-158F39E1E949}"/>
          </ac:spMkLst>
        </pc:spChg>
        <pc:spChg chg="add mod">
          <ac:chgData name="Adriano Borgatto" userId="e50a874dfa6d3f1a" providerId="LiveId" clId="{010E71AE-8F6A-432D-99B4-5294A942DB0D}" dt="2021-07-13T14:06:57.523" v="755"/>
          <ac:spMkLst>
            <pc:docMk/>
            <pc:sldMk cId="244263530" sldId="282"/>
            <ac:spMk id="6" creationId="{DD4E05D2-3F25-41A9-B6C6-03CEE06D4472}"/>
          </ac:spMkLst>
        </pc:spChg>
        <pc:spChg chg="del mod">
          <ac:chgData name="Adriano Borgatto" userId="e50a874dfa6d3f1a" providerId="LiveId" clId="{010E71AE-8F6A-432D-99B4-5294A942DB0D}" dt="2021-07-13T14:06:56.812" v="754" actId="478"/>
          <ac:spMkLst>
            <pc:docMk/>
            <pc:sldMk cId="244263530" sldId="282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5:07.997" v="710" actId="1035"/>
          <ac:picMkLst>
            <pc:docMk/>
            <pc:sldMk cId="244263530" sldId="282"/>
            <ac:picMk id="3" creationId="{BECDF9F8-3CA5-426B-BBD4-5D92B29D34C8}"/>
          </ac:picMkLst>
        </pc:picChg>
      </pc:sldChg>
      <pc:sldChg chg="addSp delSp modSp add mod">
        <pc:chgData name="Adriano Borgatto" userId="e50a874dfa6d3f1a" providerId="LiveId" clId="{010E71AE-8F6A-432D-99B4-5294A942DB0D}" dt="2021-07-13T14:07:03.163" v="758"/>
        <pc:sldMkLst>
          <pc:docMk/>
          <pc:sldMk cId="3385844587" sldId="283"/>
        </pc:sldMkLst>
        <pc:spChg chg="add mod">
          <ac:chgData name="Adriano Borgatto" userId="e50a874dfa6d3f1a" providerId="LiveId" clId="{010E71AE-8F6A-432D-99B4-5294A942DB0D}" dt="2021-07-13T14:06:07.586" v="730" actId="1035"/>
          <ac:spMkLst>
            <pc:docMk/>
            <pc:sldMk cId="3385844587" sldId="283"/>
            <ac:spMk id="4" creationId="{EB0F2AB3-AB0F-4794-AA09-9DFCB5DBAD47}"/>
          </ac:spMkLst>
        </pc:spChg>
        <pc:spChg chg="add mod">
          <ac:chgData name="Adriano Borgatto" userId="e50a874dfa6d3f1a" providerId="LiveId" clId="{010E71AE-8F6A-432D-99B4-5294A942DB0D}" dt="2021-07-13T14:07:03.163" v="758"/>
          <ac:spMkLst>
            <pc:docMk/>
            <pc:sldMk cId="3385844587" sldId="283"/>
            <ac:spMk id="6" creationId="{CC4259B2-8031-4AE2-8BD0-822444B25EDF}"/>
          </ac:spMkLst>
        </pc:spChg>
        <pc:spChg chg="del mod">
          <ac:chgData name="Adriano Borgatto" userId="e50a874dfa6d3f1a" providerId="LiveId" clId="{010E71AE-8F6A-432D-99B4-5294A942DB0D}" dt="2021-07-13T14:07:02.576" v="757" actId="478"/>
          <ac:spMkLst>
            <pc:docMk/>
            <pc:sldMk cId="3385844587" sldId="283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6:00.745" v="728" actId="1037"/>
          <ac:picMkLst>
            <pc:docMk/>
            <pc:sldMk cId="3385844587" sldId="283"/>
            <ac:picMk id="3" creationId="{22654610-F8AB-45F1-9A34-6F487E568400}"/>
          </ac:picMkLst>
        </pc:picChg>
        <pc:picChg chg="add mod">
          <ac:chgData name="Adriano Borgatto" userId="e50a874dfa6d3f1a" providerId="LiveId" clId="{010E71AE-8F6A-432D-99B4-5294A942DB0D}" dt="2021-07-13T14:06:00.745" v="728" actId="1037"/>
          <ac:picMkLst>
            <pc:docMk/>
            <pc:sldMk cId="3385844587" sldId="283"/>
            <ac:picMk id="5" creationId="{AAD11963-4F34-4E32-86D4-672B24089DBA}"/>
          </ac:picMkLst>
        </pc:picChg>
      </pc:sldChg>
      <pc:sldChg chg="addSp delSp modSp add mod">
        <pc:chgData name="Adriano Borgatto" userId="e50a874dfa6d3f1a" providerId="LiveId" clId="{010E71AE-8F6A-432D-99B4-5294A942DB0D}" dt="2021-07-13T14:07:09.145" v="761" actId="1076"/>
        <pc:sldMkLst>
          <pc:docMk/>
          <pc:sldMk cId="578669698" sldId="284"/>
        </pc:sldMkLst>
        <pc:spChg chg="add mod">
          <ac:chgData name="Adriano Borgatto" userId="e50a874dfa6d3f1a" providerId="LiveId" clId="{010E71AE-8F6A-432D-99B4-5294A942DB0D}" dt="2021-07-13T14:06:31.324" v="748" actId="255"/>
          <ac:spMkLst>
            <pc:docMk/>
            <pc:sldMk cId="578669698" sldId="284"/>
            <ac:spMk id="3" creationId="{1680412C-906B-488E-AD1F-A403F63C2D94}"/>
          </ac:spMkLst>
        </pc:spChg>
        <pc:spChg chg="add mod">
          <ac:chgData name="Adriano Borgatto" userId="e50a874dfa6d3f1a" providerId="LiveId" clId="{010E71AE-8F6A-432D-99B4-5294A942DB0D}" dt="2021-07-13T14:07:07.765" v="760"/>
          <ac:spMkLst>
            <pc:docMk/>
            <pc:sldMk cId="578669698" sldId="284"/>
            <ac:spMk id="6" creationId="{374F733C-F07A-4722-92C3-A74716F727E0}"/>
          </ac:spMkLst>
        </pc:spChg>
        <pc:spChg chg="del">
          <ac:chgData name="Adriano Borgatto" userId="e50a874dfa6d3f1a" providerId="LiveId" clId="{010E71AE-8F6A-432D-99B4-5294A942DB0D}" dt="2021-07-13T14:07:07.012" v="759" actId="478"/>
          <ac:spMkLst>
            <pc:docMk/>
            <pc:sldMk cId="578669698" sldId="284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6:26.181" v="747" actId="1036"/>
          <ac:picMkLst>
            <pc:docMk/>
            <pc:sldMk cId="578669698" sldId="284"/>
            <ac:picMk id="4" creationId="{F511B33E-E925-4955-A2AD-1A8D88D755FD}"/>
          </ac:picMkLst>
        </pc:picChg>
        <pc:picChg chg="add mod">
          <ac:chgData name="Adriano Borgatto" userId="e50a874dfa6d3f1a" providerId="LiveId" clId="{010E71AE-8F6A-432D-99B4-5294A942DB0D}" dt="2021-07-13T14:07:09.145" v="761" actId="1076"/>
          <ac:picMkLst>
            <pc:docMk/>
            <pc:sldMk cId="578669698" sldId="284"/>
            <ac:picMk id="5" creationId="{14FD182A-99AD-4ED1-8A89-21DC33070C8D}"/>
          </ac:picMkLst>
        </pc:picChg>
      </pc:sldChg>
      <pc:sldChg chg="addSp delSp modSp add mod">
        <pc:chgData name="Adriano Borgatto" userId="e50a874dfa6d3f1a" providerId="LiveId" clId="{010E71AE-8F6A-432D-99B4-5294A942DB0D}" dt="2021-07-13T14:08:08.058" v="788" actId="1036"/>
        <pc:sldMkLst>
          <pc:docMk/>
          <pc:sldMk cId="1549435405" sldId="285"/>
        </pc:sldMkLst>
        <pc:spChg chg="add mod">
          <ac:chgData name="Adriano Borgatto" userId="e50a874dfa6d3f1a" providerId="LiveId" clId="{010E71AE-8F6A-432D-99B4-5294A942DB0D}" dt="2021-07-13T14:07:14.162" v="763"/>
          <ac:spMkLst>
            <pc:docMk/>
            <pc:sldMk cId="1549435405" sldId="285"/>
            <ac:spMk id="3" creationId="{7C4C30AC-7B98-4CD2-AE47-300EB9F53A90}"/>
          </ac:spMkLst>
        </pc:spChg>
        <pc:spChg chg="add mod">
          <ac:chgData name="Adriano Borgatto" userId="e50a874dfa6d3f1a" providerId="LiveId" clId="{010E71AE-8F6A-432D-99B4-5294A942DB0D}" dt="2021-07-13T14:08:04.895" v="785" actId="255"/>
          <ac:spMkLst>
            <pc:docMk/>
            <pc:sldMk cId="1549435405" sldId="285"/>
            <ac:spMk id="4" creationId="{516F7CFD-A236-48ED-8D24-E04D00274EBD}"/>
          </ac:spMkLst>
        </pc:spChg>
        <pc:spChg chg="add mod">
          <ac:chgData name="Adriano Borgatto" userId="e50a874dfa6d3f1a" providerId="LiveId" clId="{010E71AE-8F6A-432D-99B4-5294A942DB0D}" dt="2021-07-13T14:07:58.693" v="784" actId="1035"/>
          <ac:spMkLst>
            <pc:docMk/>
            <pc:sldMk cId="1549435405" sldId="285"/>
            <ac:spMk id="6" creationId="{825FDB36-A919-4BCC-84B0-5B85FA318937}"/>
          </ac:spMkLst>
        </pc:spChg>
        <pc:spChg chg="del">
          <ac:chgData name="Adriano Borgatto" userId="e50a874dfa6d3f1a" providerId="LiveId" clId="{010E71AE-8F6A-432D-99B4-5294A942DB0D}" dt="2021-07-13T14:07:13.361" v="762" actId="478"/>
          <ac:spMkLst>
            <pc:docMk/>
            <pc:sldMk cId="1549435405" sldId="285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8:08.058" v="788" actId="1036"/>
          <ac:picMkLst>
            <pc:docMk/>
            <pc:sldMk cId="1549435405" sldId="285"/>
            <ac:picMk id="5" creationId="{20F4D2A7-FDDB-434C-9795-11B1C3E44C53}"/>
          </ac:picMkLst>
        </pc:picChg>
      </pc:sldChg>
      <pc:sldChg chg="addSp delSp modSp add mod">
        <pc:chgData name="Adriano Borgatto" userId="e50a874dfa6d3f1a" providerId="LiveId" clId="{010E71AE-8F6A-432D-99B4-5294A942DB0D}" dt="2021-07-13T14:08:20.799" v="803" actId="1035"/>
        <pc:sldMkLst>
          <pc:docMk/>
          <pc:sldMk cId="3049620479" sldId="286"/>
        </pc:sldMkLst>
        <pc:spChg chg="add mod">
          <ac:chgData name="Adriano Borgatto" userId="e50a874dfa6d3f1a" providerId="LiveId" clId="{010E71AE-8F6A-432D-99B4-5294A942DB0D}" dt="2021-07-13T14:07:19.175" v="766"/>
          <ac:spMkLst>
            <pc:docMk/>
            <pc:sldMk cId="3049620479" sldId="286"/>
            <ac:spMk id="3" creationId="{F509E9E2-F8C9-4EA3-B206-E98ABD31DDF0}"/>
          </ac:spMkLst>
        </pc:spChg>
        <pc:spChg chg="add mod">
          <ac:chgData name="Adriano Borgatto" userId="e50a874dfa6d3f1a" providerId="LiveId" clId="{010E71AE-8F6A-432D-99B4-5294A942DB0D}" dt="2021-07-13T14:08:20.799" v="803" actId="1035"/>
          <ac:spMkLst>
            <pc:docMk/>
            <pc:sldMk cId="3049620479" sldId="286"/>
            <ac:spMk id="4" creationId="{181B7009-1AC2-4BCF-903F-FBB0E53AD835}"/>
          </ac:spMkLst>
        </pc:spChg>
        <pc:spChg chg="del mod">
          <ac:chgData name="Adriano Borgatto" userId="e50a874dfa6d3f1a" providerId="LiveId" clId="{010E71AE-8F6A-432D-99B4-5294A942DB0D}" dt="2021-07-13T14:07:18.571" v="765" actId="478"/>
          <ac:spMkLst>
            <pc:docMk/>
            <pc:sldMk cId="3049620479" sldId="286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010E71AE-8F6A-432D-99B4-5294A942DB0D}" dt="2021-07-13T14:08:36.413" v="815" actId="1035"/>
        <pc:sldMkLst>
          <pc:docMk/>
          <pc:sldMk cId="2282199119" sldId="287"/>
        </pc:sldMkLst>
        <pc:spChg chg="add mod">
          <ac:chgData name="Adriano Borgatto" userId="e50a874dfa6d3f1a" providerId="LiveId" clId="{010E71AE-8F6A-432D-99B4-5294A942DB0D}" dt="2021-07-13T14:07:23.848" v="769"/>
          <ac:spMkLst>
            <pc:docMk/>
            <pc:sldMk cId="2282199119" sldId="287"/>
            <ac:spMk id="3" creationId="{30647645-411D-4775-8E2F-8FF6C8329FC1}"/>
          </ac:spMkLst>
        </pc:spChg>
        <pc:spChg chg="add mod">
          <ac:chgData name="Adriano Borgatto" userId="e50a874dfa6d3f1a" providerId="LiveId" clId="{010E71AE-8F6A-432D-99B4-5294A942DB0D}" dt="2021-07-13T14:08:36.413" v="815" actId="1035"/>
          <ac:spMkLst>
            <pc:docMk/>
            <pc:sldMk cId="2282199119" sldId="287"/>
            <ac:spMk id="4" creationId="{C8A4207D-0516-43F7-8AC9-DE2C9451950A}"/>
          </ac:spMkLst>
        </pc:spChg>
        <pc:spChg chg="del mod">
          <ac:chgData name="Adriano Borgatto" userId="e50a874dfa6d3f1a" providerId="LiveId" clId="{010E71AE-8F6A-432D-99B4-5294A942DB0D}" dt="2021-07-13T14:07:23.216" v="768" actId="478"/>
          <ac:spMkLst>
            <pc:docMk/>
            <pc:sldMk cId="2282199119" sldId="287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5" creationId="{D4FCD7F3-B80B-4162-B79C-54B7E0899618}"/>
          </ac:picMkLst>
        </pc:pic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6" creationId="{6A73EC17-F004-4D2B-A083-50E1A869A2A7}"/>
          </ac:picMkLst>
        </pc:pic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8" creationId="{D3737A0C-D9A2-40CC-B906-6175CD9EE898}"/>
          </ac:picMkLst>
        </pc:picChg>
        <pc:cxnChg chg="add mod">
          <ac:chgData name="Adriano Borgatto" userId="e50a874dfa6d3f1a" providerId="LiveId" clId="{010E71AE-8F6A-432D-99B4-5294A942DB0D}" dt="2021-07-13T14:08:36.413" v="815" actId="1035"/>
          <ac:cxnSpMkLst>
            <pc:docMk/>
            <pc:sldMk cId="2282199119" sldId="287"/>
            <ac:cxnSpMk id="9" creationId="{745807E1-7D3C-4D03-B143-A9C72CC1C3EF}"/>
          </ac:cxnSpMkLst>
        </pc:cxnChg>
      </pc:sldChg>
      <pc:sldChg chg="addSp delSp modSp add mod">
        <pc:chgData name="Adriano Borgatto" userId="e50a874dfa6d3f1a" providerId="LiveId" clId="{010E71AE-8F6A-432D-99B4-5294A942DB0D}" dt="2021-07-13T14:09:23.813" v="837" actId="1035"/>
        <pc:sldMkLst>
          <pc:docMk/>
          <pc:sldMk cId="1762405928" sldId="288"/>
        </pc:sldMkLst>
        <pc:spChg chg="add mod">
          <ac:chgData name="Adriano Borgatto" userId="e50a874dfa6d3f1a" providerId="LiveId" clId="{010E71AE-8F6A-432D-99B4-5294A942DB0D}" dt="2021-07-13T14:07:31.046" v="772"/>
          <ac:spMkLst>
            <pc:docMk/>
            <pc:sldMk cId="1762405928" sldId="288"/>
            <ac:spMk id="3" creationId="{12BFE4A4-7E0E-4BEC-8EBE-F79156E1EB8E}"/>
          </ac:spMkLst>
        </pc:spChg>
        <pc:spChg chg="add mod">
          <ac:chgData name="Adriano Borgatto" userId="e50a874dfa6d3f1a" providerId="LiveId" clId="{010E71AE-8F6A-432D-99B4-5294A942DB0D}" dt="2021-07-13T14:09:23.813" v="837" actId="1035"/>
          <ac:spMkLst>
            <pc:docMk/>
            <pc:sldMk cId="1762405928" sldId="288"/>
            <ac:spMk id="4" creationId="{E752AFF5-3AC2-4254-B48A-97A4BC0B617A}"/>
          </ac:spMkLst>
        </pc:spChg>
        <pc:spChg chg="del mod">
          <ac:chgData name="Adriano Borgatto" userId="e50a874dfa6d3f1a" providerId="LiveId" clId="{010E71AE-8F6A-432D-99B4-5294A942DB0D}" dt="2021-07-13T14:07:30.286" v="771" actId="478"/>
          <ac:spMkLst>
            <pc:docMk/>
            <pc:sldMk cId="1762405928" sldId="288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5" creationId="{78B9EC0A-7D3B-45BA-AE2C-D17F3B0BDC5E}"/>
          </ac:picMkLst>
        </pc:pic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6" creationId="{44148C15-C13E-42AC-B721-72E9317EEA23}"/>
          </ac:picMkLst>
        </pc:pic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8" creationId="{00DD7446-C432-40FE-8C06-870F065BAEBF}"/>
          </ac:picMkLst>
        </pc:picChg>
      </pc:sldChg>
      <pc:sldChg chg="addSp delSp modSp add mod">
        <pc:chgData name="Adriano Borgatto" userId="e50a874dfa6d3f1a" providerId="LiveId" clId="{010E71AE-8F6A-432D-99B4-5294A942DB0D}" dt="2021-07-13T14:10:33.738" v="884" actId="20577"/>
        <pc:sldMkLst>
          <pc:docMk/>
          <pc:sldMk cId="3693545459" sldId="289"/>
        </pc:sldMkLst>
        <pc:spChg chg="add mod">
          <ac:chgData name="Adriano Borgatto" userId="e50a874dfa6d3f1a" providerId="LiveId" clId="{010E71AE-8F6A-432D-99B4-5294A942DB0D}" dt="2021-07-13T14:07:36.162" v="775"/>
          <ac:spMkLst>
            <pc:docMk/>
            <pc:sldMk cId="3693545459" sldId="289"/>
            <ac:spMk id="3" creationId="{FDE488BC-F7BA-4641-8AC8-1ADC7429C723}"/>
          </ac:spMkLst>
        </pc:spChg>
        <pc:spChg chg="add mod">
          <ac:chgData name="Adriano Borgatto" userId="e50a874dfa6d3f1a" providerId="LiveId" clId="{010E71AE-8F6A-432D-99B4-5294A942DB0D}" dt="2021-07-13T14:09:49.536" v="864" actId="1035"/>
          <ac:spMkLst>
            <pc:docMk/>
            <pc:sldMk cId="3693545459" sldId="289"/>
            <ac:spMk id="4" creationId="{BCBBCCD3-F676-4931-843F-19DFF6879EB6}"/>
          </ac:spMkLst>
        </pc:spChg>
        <pc:spChg chg="add mod">
          <ac:chgData name="Adriano Borgatto" userId="e50a874dfa6d3f1a" providerId="LiveId" clId="{010E71AE-8F6A-432D-99B4-5294A942DB0D}" dt="2021-07-13T14:09:53.436" v="868" actId="1035"/>
          <ac:spMkLst>
            <pc:docMk/>
            <pc:sldMk cId="3693545459" sldId="289"/>
            <ac:spMk id="5" creationId="{B5A8DDE5-C00B-42CB-87B6-9735384F8A5E}"/>
          </ac:spMkLst>
        </pc:spChg>
        <pc:spChg chg="del mod">
          <ac:chgData name="Adriano Borgatto" userId="e50a874dfa6d3f1a" providerId="LiveId" clId="{010E71AE-8F6A-432D-99B4-5294A942DB0D}" dt="2021-07-13T14:07:35.418" v="774" actId="478"/>
          <ac:spMkLst>
            <pc:docMk/>
            <pc:sldMk cId="3693545459" sldId="28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010E71AE-8F6A-432D-99B4-5294A942DB0D}" dt="2021-07-13T14:10:33.738" v="884" actId="20577"/>
          <ac:graphicFrameMkLst>
            <pc:docMk/>
            <pc:sldMk cId="3693545459" sldId="289"/>
            <ac:graphicFrameMk id="6" creationId="{95FF3C13-0B25-45F3-A9C0-47F5AEF2EB8C}"/>
          </ac:graphicFrameMkLst>
        </pc:graphicFrameChg>
      </pc:sldChg>
      <pc:sldChg chg="addSp delSp modSp add del mod">
        <pc:chgData name="Adriano Borgatto" userId="e50a874dfa6d3f1a" providerId="LiveId" clId="{010E71AE-8F6A-432D-99B4-5294A942DB0D}" dt="2021-07-13T14:10:39.700" v="885" actId="47"/>
        <pc:sldMkLst>
          <pc:docMk/>
          <pc:sldMk cId="1713628329" sldId="290"/>
        </pc:sldMkLst>
        <pc:spChg chg="add mod">
          <ac:chgData name="Adriano Borgatto" userId="e50a874dfa6d3f1a" providerId="LiveId" clId="{010E71AE-8F6A-432D-99B4-5294A942DB0D}" dt="2021-07-13T14:07:42.150" v="777"/>
          <ac:spMkLst>
            <pc:docMk/>
            <pc:sldMk cId="1713628329" sldId="290"/>
            <ac:spMk id="3" creationId="{FE46F9C6-EDCD-4FCF-AF62-531B9746E073}"/>
          </ac:spMkLst>
        </pc:spChg>
        <pc:spChg chg="del">
          <ac:chgData name="Adriano Borgatto" userId="e50a874dfa6d3f1a" providerId="LiveId" clId="{010E71AE-8F6A-432D-99B4-5294A942DB0D}" dt="2021-07-13T14:07:41.479" v="776" actId="478"/>
          <ac:spMkLst>
            <pc:docMk/>
            <pc:sldMk cId="1713628329" sldId="29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010E71AE-8F6A-432D-99B4-5294A942DB0D}" dt="2021-07-13T17:57:09.696" v="1026" actId="207"/>
        <pc:sldMkLst>
          <pc:docMk/>
          <pc:sldMk cId="1940758387" sldId="290"/>
        </pc:sldMkLst>
        <pc:spChg chg="mod">
          <ac:chgData name="Adriano Borgatto" userId="e50a874dfa6d3f1a" providerId="LiveId" clId="{010E71AE-8F6A-432D-99B4-5294A942DB0D}" dt="2021-07-13T17:54:59.307" v="927" actId="20577"/>
          <ac:spMkLst>
            <pc:docMk/>
            <pc:sldMk cId="1940758387" sldId="290"/>
            <ac:spMk id="3" creationId="{E4882C86-2428-4A8A-AF4E-7DA616BFA7CA}"/>
          </ac:spMkLst>
        </pc:spChg>
        <pc:spChg chg="del">
          <ac:chgData name="Adriano Borgatto" userId="e50a874dfa6d3f1a" providerId="LiveId" clId="{010E71AE-8F6A-432D-99B4-5294A942DB0D}" dt="2021-07-13T17:55:17.405" v="930" actId="478"/>
          <ac:spMkLst>
            <pc:docMk/>
            <pc:sldMk cId="1940758387" sldId="290"/>
            <ac:spMk id="4" creationId="{0AD7AD3A-5FA7-44A9-9A8C-EF55E77E613D}"/>
          </ac:spMkLst>
        </pc:spChg>
        <pc:spChg chg="add mod">
          <ac:chgData name="Adriano Borgatto" userId="e50a874dfa6d3f1a" providerId="LiveId" clId="{010E71AE-8F6A-432D-99B4-5294A942DB0D}" dt="2021-07-13T17:56:48.160" v="1011"/>
          <ac:spMkLst>
            <pc:docMk/>
            <pc:sldMk cId="1940758387" sldId="290"/>
            <ac:spMk id="9" creationId="{2A4FF667-311C-4944-9FF3-AC3A77B7FF2D}"/>
          </ac:spMkLst>
        </pc:spChg>
        <pc:spChg chg="add mod">
          <ac:chgData name="Adriano Borgatto" userId="e50a874dfa6d3f1a" providerId="LiveId" clId="{010E71AE-8F6A-432D-99B4-5294A942DB0D}" dt="2021-07-13T17:57:09.696" v="1026" actId="207"/>
          <ac:spMkLst>
            <pc:docMk/>
            <pc:sldMk cId="1940758387" sldId="290"/>
            <ac:spMk id="11" creationId="{8E19E53F-1546-4D29-A390-94E2AEB2B2FA}"/>
          </ac:spMkLst>
        </pc:spChg>
        <pc:picChg chg="del mod">
          <ac:chgData name="Adriano Borgatto" userId="e50a874dfa6d3f1a" providerId="LiveId" clId="{010E71AE-8F6A-432D-99B4-5294A942DB0D}" dt="2021-07-13T17:55:14.245" v="929" actId="478"/>
          <ac:picMkLst>
            <pc:docMk/>
            <pc:sldMk cId="1940758387" sldId="290"/>
            <ac:picMk id="5" creationId="{B6E4CC03-C07A-4AEF-9E25-4545B4504EE1}"/>
          </ac:picMkLst>
        </pc:picChg>
        <pc:picChg chg="del mod">
          <ac:chgData name="Adriano Borgatto" userId="e50a874dfa6d3f1a" providerId="LiveId" clId="{010E71AE-8F6A-432D-99B4-5294A942DB0D}" dt="2021-07-13T17:55:19.229" v="932" actId="478"/>
          <ac:picMkLst>
            <pc:docMk/>
            <pc:sldMk cId="1940758387" sldId="290"/>
            <ac:picMk id="6" creationId="{A0A2DC73-4AB7-4AB8-ACC3-028569FB25E4}"/>
          </ac:picMkLst>
        </pc:picChg>
        <pc:picChg chg="add mod modCrop">
          <ac:chgData name="Adriano Borgatto" userId="e50a874dfa6d3f1a" providerId="LiveId" clId="{010E71AE-8F6A-432D-99B4-5294A942DB0D}" dt="2021-07-13T17:56:04.201" v="938" actId="14100"/>
          <ac:picMkLst>
            <pc:docMk/>
            <pc:sldMk cId="1940758387" sldId="290"/>
            <ac:picMk id="8" creationId="{98D74E39-AEDE-40B5-BF02-E6A338C686D1}"/>
          </ac:picMkLst>
        </pc:picChg>
      </pc:sldChg>
    </pc:docChg>
  </pc:docChgLst>
  <pc:docChgLst>
    <pc:chgData name="Adriano Borgatto" userId="e50a874dfa6d3f1a" providerId="LiveId" clId="{A5E73FBE-4BF0-4EE8-B799-13E8484A8CD4}"/>
    <pc:docChg chg="undo custSel addSld delSld modSld">
      <pc:chgData name="Adriano Borgatto" userId="e50a874dfa6d3f1a" providerId="LiveId" clId="{A5E73FBE-4BF0-4EE8-B799-13E8484A8CD4}" dt="2021-07-05T17:28:38.917" v="1541" actId="47"/>
      <pc:docMkLst>
        <pc:docMk/>
      </pc:docMkLst>
      <pc:sldChg chg="modSp mod">
        <pc:chgData name="Adriano Borgatto" userId="e50a874dfa6d3f1a" providerId="LiveId" clId="{A5E73FBE-4BF0-4EE8-B799-13E8484A8CD4}" dt="2021-07-05T16:44:10.966" v="53" actId="20577"/>
        <pc:sldMkLst>
          <pc:docMk/>
          <pc:sldMk cId="0" sldId="256"/>
        </pc:sldMkLst>
        <pc:spChg chg="mod">
          <ac:chgData name="Adriano Borgatto" userId="e50a874dfa6d3f1a" providerId="LiveId" clId="{A5E73FBE-4BF0-4EE8-B799-13E8484A8CD4}" dt="2021-07-05T16:44:10.966" v="5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5E73FBE-4BF0-4EE8-B799-13E8484A8CD4}" dt="2021-07-05T16:45:09.036" v="104" actId="478"/>
        <pc:sldMkLst>
          <pc:docMk/>
          <pc:sldMk cId="0" sldId="258"/>
        </pc:sldMkLst>
        <pc:spChg chg="add mod">
          <ac:chgData name="Adriano Borgatto" userId="e50a874dfa6d3f1a" providerId="LiveId" clId="{A5E73FBE-4BF0-4EE8-B799-13E8484A8CD4}" dt="2021-07-05T16:45:00.230" v="102" actId="6549"/>
          <ac:spMkLst>
            <pc:docMk/>
            <pc:sldMk cId="0" sldId="258"/>
            <ac:spMk id="5" creationId="{0153190A-6405-4101-B64E-696DBDB0B1A4}"/>
          </ac:spMkLst>
        </pc:spChg>
        <pc:spChg chg="mod">
          <ac:chgData name="Adriano Borgatto" userId="e50a874dfa6d3f1a" providerId="LiveId" clId="{A5E73FBE-4BF0-4EE8-B799-13E8484A8CD4}" dt="2021-07-05T16:44:28.005" v="73" actId="20577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Adriano Borgatto" userId="e50a874dfa6d3f1a" providerId="LiveId" clId="{A5E73FBE-4BF0-4EE8-B799-13E8484A8CD4}" dt="2021-07-05T16:45:09.036" v="104" actId="478"/>
          <ac:spMkLst>
            <pc:docMk/>
            <pc:sldMk cId="0" sldId="258"/>
            <ac:spMk id="4098" creationId="{00000000-0000-0000-0000-000000000000}"/>
          </ac:spMkLst>
        </pc:spChg>
        <pc:picChg chg="del mod">
          <ac:chgData name="Adriano Borgatto" userId="e50a874dfa6d3f1a" providerId="LiveId" clId="{A5E73FBE-4BF0-4EE8-B799-13E8484A8CD4}" dt="2021-07-05T16:44:32.028" v="75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del">
        <pc:chgData name="Adriano Borgatto" userId="e50a874dfa6d3f1a" providerId="LiveId" clId="{A5E73FBE-4BF0-4EE8-B799-13E8484A8CD4}" dt="2021-07-05T16:47:14.946" v="146" actId="47"/>
        <pc:sldMkLst>
          <pc:docMk/>
          <pc:sldMk cId="4147638173" sldId="263"/>
        </pc:sldMkLst>
      </pc:sldChg>
      <pc:sldChg chg="addSp delSp modSp mod">
        <pc:chgData name="Adriano Borgatto" userId="e50a874dfa6d3f1a" providerId="LiveId" clId="{A5E73FBE-4BF0-4EE8-B799-13E8484A8CD4}" dt="2021-07-05T16:46:57.729" v="145" actId="1038"/>
        <pc:sldMkLst>
          <pc:docMk/>
          <pc:sldMk cId="1362197889" sldId="264"/>
        </pc:sldMkLst>
        <pc:spChg chg="add del mod">
          <ac:chgData name="Adriano Borgatto" userId="e50a874dfa6d3f1a" providerId="LiveId" clId="{A5E73FBE-4BF0-4EE8-B799-13E8484A8CD4}" dt="2021-07-05T16:46:16.217" v="117" actId="478"/>
          <ac:spMkLst>
            <pc:docMk/>
            <pc:sldMk cId="1362197889" sldId="264"/>
            <ac:spMk id="2" creationId="{80461A9E-F744-4ADE-898B-59DFB29E5710}"/>
          </ac:spMkLst>
        </pc:spChg>
        <pc:spChg chg="add del mod">
          <ac:chgData name="Adriano Borgatto" userId="e50a874dfa6d3f1a" providerId="LiveId" clId="{A5E73FBE-4BF0-4EE8-B799-13E8484A8CD4}" dt="2021-07-05T16:46:54.418" v="142" actId="20577"/>
          <ac:spMkLst>
            <pc:docMk/>
            <pc:sldMk cId="1362197889" sldId="264"/>
            <ac:spMk id="4" creationId="{558D0550-73E7-4413-96C8-C27669F31A91}"/>
          </ac:spMkLst>
        </pc:spChg>
        <pc:spChg chg="add mod">
          <ac:chgData name="Adriano Borgatto" userId="e50a874dfa6d3f1a" providerId="LiveId" clId="{A5E73FBE-4BF0-4EE8-B799-13E8484A8CD4}" dt="2021-07-05T16:46:57.729" v="145" actId="1038"/>
          <ac:spMkLst>
            <pc:docMk/>
            <pc:sldMk cId="1362197889" sldId="264"/>
            <ac:spMk id="5" creationId="{B7E908B6-7557-4FFF-B48C-89874C660B79}"/>
          </ac:spMkLst>
        </pc:spChg>
        <pc:spChg chg="del mod">
          <ac:chgData name="Adriano Borgatto" userId="e50a874dfa6d3f1a" providerId="LiveId" clId="{A5E73FBE-4BF0-4EE8-B799-13E8484A8CD4}" dt="2021-07-05T16:45:18.300" v="107" actId="478"/>
          <ac:spMkLst>
            <pc:docMk/>
            <pc:sldMk cId="1362197889" sldId="264"/>
            <ac:spMk id="6" creationId="{00000000-0000-0000-0000-000000000000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7" creationId="{CD29390E-BF18-4D7F-8E35-B87D5F9547DD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8" creationId="{7B06B3CF-A3D3-4A75-BC1E-22BC566F2F02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9" creationId="{4B42FAA5-77A1-4EDA-92D2-449806C41981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10" creationId="{01BE010A-DED6-4517-A470-DE42283A34AF}"/>
          </ac:spMkLst>
        </pc:spChg>
        <pc:spChg chg="add mod">
          <ac:chgData name="Adriano Borgatto" userId="e50a874dfa6d3f1a" providerId="LiveId" clId="{A5E73FBE-4BF0-4EE8-B799-13E8484A8CD4}" dt="2021-07-05T16:46:47.141" v="133"/>
          <ac:spMkLst>
            <pc:docMk/>
            <pc:sldMk cId="1362197889" sldId="264"/>
            <ac:spMk id="11" creationId="{D4CA4DC4-3F2C-4F4F-AADE-D98A580A188C}"/>
          </ac:spMkLst>
        </pc:spChg>
        <pc:spChg chg="del">
          <ac:chgData name="Adriano Borgatto" userId="e50a874dfa6d3f1a" providerId="LiveId" clId="{A5E73FBE-4BF0-4EE8-B799-13E8484A8CD4}" dt="2021-07-05T16:45:15.120" v="105" actId="478"/>
          <ac:spMkLst>
            <pc:docMk/>
            <pc:sldMk cId="1362197889" sldId="264"/>
            <ac:spMk id="5122" creationId="{00000000-0000-0000-0000-000000000000}"/>
          </ac:spMkLst>
        </pc:spChg>
      </pc:sldChg>
      <pc:sldChg chg="addSp delSp modSp add">
        <pc:chgData name="Adriano Borgatto" userId="e50a874dfa6d3f1a" providerId="LiveId" clId="{A5E73FBE-4BF0-4EE8-B799-13E8484A8CD4}" dt="2021-07-05T16:48:25.516" v="167" actId="1036"/>
        <pc:sldMkLst>
          <pc:docMk/>
          <pc:sldMk cId="2829656908" sldId="265"/>
        </pc:sldMkLst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7" creationId="{CD29390E-BF18-4D7F-8E35-B87D5F9547DD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8" creationId="{7B06B3CF-A3D3-4A75-BC1E-22BC566F2F02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9" creationId="{4B42FAA5-77A1-4EDA-92D2-449806C41981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10" creationId="{01BE010A-DED6-4517-A470-DE42283A34AF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2" creationId="{2CA4C660-6136-45E6-AB89-C56928604191}"/>
          </ac:spMkLst>
        </pc:spChg>
        <pc:spChg chg="add mod">
          <ac:chgData name="Adriano Borgatto" userId="e50a874dfa6d3f1a" providerId="LiveId" clId="{A5E73FBE-4BF0-4EE8-B799-13E8484A8CD4}" dt="2021-07-05T16:48:25.516" v="167" actId="1036"/>
          <ac:spMkLst>
            <pc:docMk/>
            <pc:sldMk cId="2829656908" sldId="265"/>
            <ac:spMk id="13" creationId="{9B5FC368-C363-4FCC-AC2A-D0492512A324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4" creationId="{691D3E14-7DBA-4108-B53A-B4E750CA7FA8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5" creationId="{908449AC-1E31-41C8-8423-5A90A1A4DB12}"/>
          </ac:spMkLst>
        </pc:spChg>
      </pc:sldChg>
      <pc:sldChg chg="addSp delSp modSp add mod">
        <pc:chgData name="Adriano Borgatto" userId="e50a874dfa6d3f1a" providerId="LiveId" clId="{A5E73FBE-4BF0-4EE8-B799-13E8484A8CD4}" dt="2021-07-05T16:51:09.780" v="210" actId="20577"/>
        <pc:sldMkLst>
          <pc:docMk/>
          <pc:sldMk cId="4173720916" sldId="266"/>
        </pc:sldMkLst>
        <pc:spChg chg="add del mod">
          <ac:chgData name="Adriano Borgatto" userId="e50a874dfa6d3f1a" providerId="LiveId" clId="{A5E73FBE-4BF0-4EE8-B799-13E8484A8CD4}" dt="2021-07-05T16:49:00.637" v="171" actId="478"/>
          <ac:spMkLst>
            <pc:docMk/>
            <pc:sldMk cId="4173720916" sldId="266"/>
            <ac:spMk id="2" creationId="{9E042A27-86C4-4B21-9770-E0EFF52C81D8}"/>
          </ac:spMkLst>
        </pc:spChg>
        <pc:spChg chg="del">
          <ac:chgData name="Adriano Borgatto" userId="e50a874dfa6d3f1a" providerId="LiveId" clId="{A5E73FBE-4BF0-4EE8-B799-13E8484A8CD4}" dt="2021-07-05T16:48:57.947" v="170" actId="478"/>
          <ac:spMkLst>
            <pc:docMk/>
            <pc:sldMk cId="4173720916" sldId="266"/>
            <ac:spMk id="4" creationId="{558D0550-73E7-4413-96C8-C27669F31A91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5" creationId="{B7E908B6-7557-4FFF-B48C-89874C660B79}"/>
          </ac:spMkLst>
        </pc:spChg>
        <pc:spChg chg="add mod">
          <ac:chgData name="Adriano Borgatto" userId="e50a874dfa6d3f1a" providerId="LiveId" clId="{A5E73FBE-4BF0-4EE8-B799-13E8484A8CD4}" dt="2021-07-05T16:50:48.621" v="198" actId="6549"/>
          <ac:spMkLst>
            <pc:docMk/>
            <pc:sldMk cId="4173720916" sldId="266"/>
            <ac:spMk id="10" creationId="{3683364D-4310-4175-8AA8-2E767188F787}"/>
          </ac:spMkLst>
        </pc:spChg>
        <pc:spChg chg="mod">
          <ac:chgData name="Adriano Borgatto" userId="e50a874dfa6d3f1a" providerId="LiveId" clId="{A5E73FBE-4BF0-4EE8-B799-13E8484A8CD4}" dt="2021-07-05T16:51:09.780" v="210" actId="20577"/>
          <ac:spMkLst>
            <pc:docMk/>
            <pc:sldMk cId="4173720916" sldId="266"/>
            <ac:spMk id="11" creationId="{D4CA4DC4-3F2C-4F4F-AADE-D98A580A188C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2" creationId="{2CA4C660-6136-45E6-AB89-C56928604191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3" creationId="{9B5FC368-C363-4FCC-AC2A-D0492512A324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4" creationId="{691D3E14-7DBA-4108-B53A-B4E750CA7FA8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5" creationId="{908449AC-1E31-41C8-8423-5A90A1A4DB12}"/>
          </ac:spMkLst>
        </pc:spChg>
      </pc:sldChg>
      <pc:sldChg chg="addSp modSp add mod">
        <pc:chgData name="Adriano Borgatto" userId="e50a874dfa6d3f1a" providerId="LiveId" clId="{A5E73FBE-4BF0-4EE8-B799-13E8484A8CD4}" dt="2021-07-05T16:52:28.102" v="261" actId="115"/>
        <pc:sldMkLst>
          <pc:docMk/>
          <pc:sldMk cId="1610845848" sldId="267"/>
        </pc:sldMkLst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4" creationId="{296A4CFD-BAD3-40A6-AC25-CDFB834B2653}"/>
          </ac:spMkLst>
        </pc:spChg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6" creationId="{0BE0AF75-641A-45EF-81B3-C6AEB3B01F8C}"/>
          </ac:spMkLst>
        </pc:spChg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7" creationId="{AF6A42DC-91F0-4418-841D-E8B146EB0BAE}"/>
          </ac:spMkLst>
        </pc:spChg>
        <pc:spChg chg="add mod">
          <ac:chgData name="Adriano Borgatto" userId="e50a874dfa6d3f1a" providerId="LiveId" clId="{A5E73FBE-4BF0-4EE8-B799-13E8484A8CD4}" dt="2021-07-05T16:52:03.896" v="228" actId="1035"/>
          <ac:spMkLst>
            <pc:docMk/>
            <pc:sldMk cId="1610845848" sldId="267"/>
            <ac:spMk id="8" creationId="{0B562811-9259-4DE8-8EBE-E8F25C02A575}"/>
          </ac:spMkLst>
        </pc:spChg>
        <pc:spChg chg="add mod">
          <ac:chgData name="Adriano Borgatto" userId="e50a874dfa6d3f1a" providerId="LiveId" clId="{A5E73FBE-4BF0-4EE8-B799-13E8484A8CD4}" dt="2021-07-05T16:52:28.102" v="261" actId="115"/>
          <ac:spMkLst>
            <pc:docMk/>
            <pc:sldMk cId="1610845848" sldId="267"/>
            <ac:spMk id="9" creationId="{84E270AB-7075-4C3D-A73D-C3BBE82D029B}"/>
          </ac:spMkLst>
        </pc:spChg>
        <pc:spChg chg="mod">
          <ac:chgData name="Adriano Borgatto" userId="e50a874dfa6d3f1a" providerId="LiveId" clId="{A5E73FBE-4BF0-4EE8-B799-13E8484A8CD4}" dt="2021-07-05T16:52:12.008" v="229" actId="1076"/>
          <ac:spMkLst>
            <pc:docMk/>
            <pc:sldMk cId="1610845848" sldId="267"/>
            <ac:spMk id="11" creationId="{D4CA4DC4-3F2C-4F4F-AADE-D98A580A188C}"/>
          </ac:spMkLst>
        </pc:spChg>
        <pc:grpChg chg="add mod">
          <ac:chgData name="Adriano Borgatto" userId="e50a874dfa6d3f1a" providerId="LiveId" clId="{A5E73FBE-4BF0-4EE8-B799-13E8484A8CD4}" dt="2021-07-05T16:51:57.547" v="225" actId="1035"/>
          <ac:grpSpMkLst>
            <pc:docMk/>
            <pc:sldMk cId="1610845848" sldId="267"/>
            <ac:grpSpMk id="3" creationId="{DC65E5AA-2556-4D94-8F33-9C16A42BCB0B}"/>
          </ac:grpSpMkLst>
        </pc:grpChg>
        <pc:grpChg chg="mod">
          <ac:chgData name="Adriano Borgatto" userId="e50a874dfa6d3f1a" providerId="LiveId" clId="{A5E73FBE-4BF0-4EE8-B799-13E8484A8CD4}" dt="2021-07-05T16:51:57.547" v="225" actId="1035"/>
          <ac:grpSpMkLst>
            <pc:docMk/>
            <pc:sldMk cId="1610845848" sldId="267"/>
            <ac:grpSpMk id="5" creationId="{527E25BB-8B0A-4A7E-9292-EC6126C80CA0}"/>
          </ac:grpSpMkLst>
        </pc:grpChg>
      </pc:sldChg>
      <pc:sldChg chg="addSp modSp add mod">
        <pc:chgData name="Adriano Borgatto" userId="e50a874dfa6d3f1a" providerId="LiveId" clId="{A5E73FBE-4BF0-4EE8-B799-13E8484A8CD4}" dt="2021-07-05T16:53:16.552" v="276" actId="1035"/>
        <pc:sldMkLst>
          <pc:docMk/>
          <pc:sldMk cId="4114429100" sldId="268"/>
        </pc:sldMkLst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4" creationId="{387EDC02-E37A-428F-A697-2A40A26E8DD2}"/>
          </ac:spMkLst>
        </pc:spChg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7" creationId="{59386E8E-4310-44E9-B48B-71E3DB13D12E}"/>
          </ac:spMkLst>
        </pc:spChg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10" creationId="{2F7115B1-43A2-4BEE-A9DC-4DACF05E501A}"/>
          </ac:spMkLst>
        </pc:spChg>
        <pc:spChg chg="mod">
          <ac:chgData name="Adriano Borgatto" userId="e50a874dfa6d3f1a" providerId="LiveId" clId="{A5E73FBE-4BF0-4EE8-B799-13E8484A8CD4}" dt="2021-07-05T16:53:07.321" v="271" actId="20577"/>
          <ac:spMkLst>
            <pc:docMk/>
            <pc:sldMk cId="4114429100" sldId="268"/>
            <ac:spMk id="11" creationId="{D4CA4DC4-3F2C-4F4F-AADE-D98A580A188C}"/>
          </ac:spMkLst>
        </pc:s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3" creationId="{C65D07B4-DF44-4FD9-A02C-C1DB5C4AE59F}"/>
          </ac:grpSpMkLst>
        </pc:gr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6" creationId="{A52F0AEE-FF91-4C1D-B06B-6BAF3DD790F0}"/>
          </ac:grpSpMkLst>
        </pc:gr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9" creationId="{78FA02F6-C60B-4E1C-8120-1FAAAC635A6A}"/>
          </ac:grpSpMkLst>
        </pc:grp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5" creationId="{8670B37F-8454-4E67-8B45-10E69C03F149}"/>
          </ac:graphicFrameMkLst>
        </pc:graphicFrame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8" creationId="{DB9C6BBD-AEAB-4FC0-AC99-569A62627F93}"/>
          </ac:graphicFrameMkLst>
        </pc:graphicFrame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12" creationId="{0BDE69AF-958D-452F-8B04-766440B0255C}"/>
          </ac:graphicFrameMkLst>
        </pc:graphicFrameChg>
      </pc:sldChg>
      <pc:sldChg chg="addSp delSp modSp add del mod">
        <pc:chgData name="Adriano Borgatto" userId="e50a874dfa6d3f1a" providerId="LiveId" clId="{A5E73FBE-4BF0-4EE8-B799-13E8484A8CD4}" dt="2021-07-05T17:04:57.854" v="502" actId="20577"/>
        <pc:sldMkLst>
          <pc:docMk/>
          <pc:sldMk cId="600364345" sldId="269"/>
        </pc:sldMkLst>
        <pc:spChg chg="add del mod">
          <ac:chgData name="Adriano Borgatto" userId="e50a874dfa6d3f1a" providerId="LiveId" clId="{A5E73FBE-4BF0-4EE8-B799-13E8484A8CD4}" dt="2021-07-05T16:57:48.687" v="301" actId="478"/>
          <ac:spMkLst>
            <pc:docMk/>
            <pc:sldMk cId="600364345" sldId="269"/>
            <ac:spMk id="3" creationId="{CB167FE4-6F1C-4250-8ACE-B9FACFF614AA}"/>
          </ac:spMkLst>
        </pc:spChg>
        <pc:spChg chg="add mod">
          <ac:chgData name="Adriano Borgatto" userId="e50a874dfa6d3f1a" providerId="LiveId" clId="{A5E73FBE-4BF0-4EE8-B799-13E8484A8CD4}" dt="2021-07-05T16:59:31.785" v="331" actId="14100"/>
          <ac:spMkLst>
            <pc:docMk/>
            <pc:sldMk cId="600364345" sldId="269"/>
            <ac:spMk id="4" creationId="{509C2910-B11C-48B7-9151-9CF63713153D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6" creationId="{5D646340-CA8B-4E5A-BA5F-542B1491EB77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7" creationId="{5924ABBB-023E-4101-8239-063AF8FBEFE5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8" creationId="{01F81D06-49E0-48AF-B321-75774FE4C684}"/>
          </ac:spMkLst>
        </pc:spChg>
        <pc:spChg chg="del 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9" creationId="{60721E65-93D3-47E9-92DE-496B22B6E378}"/>
          </ac:spMkLst>
        </pc:spChg>
        <pc:spChg chg="add mod">
          <ac:chgData name="Adriano Borgatto" userId="e50a874dfa6d3f1a" providerId="LiveId" clId="{A5E73FBE-4BF0-4EE8-B799-13E8484A8CD4}" dt="2021-07-05T16:59:21.342" v="329" actId="1035"/>
          <ac:spMkLst>
            <pc:docMk/>
            <pc:sldMk cId="600364345" sldId="269"/>
            <ac:spMk id="10" creationId="{67464ED3-95EC-4654-83FD-F1E31C98BAFB}"/>
          </ac:spMkLst>
        </pc:spChg>
        <pc:spChg chg="mod">
          <ac:chgData name="Adriano Borgatto" userId="e50a874dfa6d3f1a" providerId="LiveId" clId="{A5E73FBE-4BF0-4EE8-B799-13E8484A8CD4}" dt="2021-07-05T17:04:57.854" v="502" actId="20577"/>
          <ac:spMkLst>
            <pc:docMk/>
            <pc:sldMk cId="600364345" sldId="269"/>
            <ac:spMk id="11" creationId="{D4CA4DC4-3F2C-4F4F-AADE-D98A580A188C}"/>
          </ac:spMkLst>
        </pc:spChg>
        <pc:spChg chg="add mod">
          <ac:chgData name="Adriano Borgatto" userId="e50a874dfa6d3f1a" providerId="LiveId" clId="{A5E73FBE-4BF0-4EE8-B799-13E8484A8CD4}" dt="2021-07-05T17:04:36.672" v="498" actId="6549"/>
          <ac:spMkLst>
            <pc:docMk/>
            <pc:sldMk cId="600364345" sldId="269"/>
            <ac:spMk id="13" creationId="{B12FBAB1-A3C8-4807-8285-500BB0C5EADB}"/>
          </ac:spMkLst>
        </pc:spChg>
        <pc:spChg chg="add del mod">
          <ac:chgData name="Adriano Borgatto" userId="e50a874dfa6d3f1a" providerId="LiveId" clId="{A5E73FBE-4BF0-4EE8-B799-13E8484A8CD4}" dt="2021-07-05T17:04:45.267" v="499" actId="478"/>
          <ac:spMkLst>
            <pc:docMk/>
            <pc:sldMk cId="600364345" sldId="269"/>
            <ac:spMk id="16" creationId="{FF6E5532-E4AA-4F6C-9FF4-3F521C755BD8}"/>
          </ac:spMkLst>
        </pc:spChg>
        <pc:grpChg chg="add del mod">
          <ac:chgData name="Adriano Borgatto" userId="e50a874dfa6d3f1a" providerId="LiveId" clId="{A5E73FBE-4BF0-4EE8-B799-13E8484A8CD4}" dt="2021-07-05T16:57:54.215" v="302" actId="478"/>
          <ac:grpSpMkLst>
            <pc:docMk/>
            <pc:sldMk cId="600364345" sldId="269"/>
            <ac:grpSpMk id="5" creationId="{36AFE4A7-D6A9-435D-9458-EC5AEC02EFBF}"/>
          </ac:grpSpMkLst>
        </pc:grpChg>
        <pc:picChg chg="add mod modCrop">
          <ac:chgData name="Adriano Borgatto" userId="e50a874dfa6d3f1a" providerId="LiveId" clId="{A5E73FBE-4BF0-4EE8-B799-13E8484A8CD4}" dt="2021-07-05T16:59:21.342" v="329" actId="1035"/>
          <ac:picMkLst>
            <pc:docMk/>
            <pc:sldMk cId="600364345" sldId="269"/>
            <ac:picMk id="12" creationId="{187AE203-7F39-4D0C-9CA2-8774AE48953C}"/>
          </ac:picMkLst>
        </pc:picChg>
        <pc:picChg chg="add mod modCrop">
          <ac:chgData name="Adriano Borgatto" userId="e50a874dfa6d3f1a" providerId="LiveId" clId="{A5E73FBE-4BF0-4EE8-B799-13E8484A8CD4}" dt="2021-07-05T17:01:43.971" v="402" actId="1035"/>
          <ac:picMkLst>
            <pc:docMk/>
            <pc:sldMk cId="600364345" sldId="269"/>
            <ac:picMk id="15" creationId="{9F8564D1-BED9-46C2-9284-2B57C5F033B2}"/>
          </ac:picMkLst>
        </pc:picChg>
      </pc:sldChg>
      <pc:sldChg chg="addSp modSp add del mod">
        <pc:chgData name="Adriano Borgatto" userId="e50a874dfa6d3f1a" providerId="LiveId" clId="{A5E73FBE-4BF0-4EE8-B799-13E8484A8CD4}" dt="2021-07-05T17:06:01.004" v="527" actId="14100"/>
        <pc:sldMkLst>
          <pc:docMk/>
          <pc:sldMk cId="1715330684" sldId="270"/>
        </pc:sldMkLst>
        <pc:spChg chg="add mod">
          <ac:chgData name="Adriano Borgatto" userId="e50a874dfa6d3f1a" providerId="LiveId" clId="{A5E73FBE-4BF0-4EE8-B799-13E8484A8CD4}" dt="2021-07-05T17:05:29.403" v="523" actId="20577"/>
          <ac:spMkLst>
            <pc:docMk/>
            <pc:sldMk cId="1715330684" sldId="270"/>
            <ac:spMk id="3" creationId="{D92B4C82-57EE-49ED-B78E-BA5F182FB540}"/>
          </ac:spMkLst>
        </pc:spChg>
        <pc:spChg chg="add mod">
          <ac:chgData name="Adriano Borgatto" userId="e50a874dfa6d3f1a" providerId="LiveId" clId="{A5E73FBE-4BF0-4EE8-B799-13E8484A8CD4}" dt="2021-07-05T17:05:41.961" v="524"/>
          <ac:spMkLst>
            <pc:docMk/>
            <pc:sldMk cId="1715330684" sldId="270"/>
            <ac:spMk id="4" creationId="{59C4BE5E-6446-48A1-B897-D8399BB8E18D}"/>
          </ac:spMkLst>
        </pc:spChg>
        <pc:spChg chg="add mod">
          <ac:chgData name="Adriano Borgatto" userId="e50a874dfa6d3f1a" providerId="LiveId" clId="{A5E73FBE-4BF0-4EE8-B799-13E8484A8CD4}" dt="2021-07-05T17:06:01.004" v="527" actId="14100"/>
          <ac:spMkLst>
            <pc:docMk/>
            <pc:sldMk cId="1715330684" sldId="270"/>
            <ac:spMk id="5" creationId="{71F57CEE-34D4-4ACF-A7F4-374FF24810B3}"/>
          </ac:spMkLst>
        </pc:spChg>
      </pc:sldChg>
      <pc:sldChg chg="addSp modSp add del mod">
        <pc:chgData name="Adriano Borgatto" userId="e50a874dfa6d3f1a" providerId="LiveId" clId="{A5E73FBE-4BF0-4EE8-B799-13E8484A8CD4}" dt="2021-07-05T17:07:11.125" v="549" actId="255"/>
        <pc:sldMkLst>
          <pc:docMk/>
          <pc:sldMk cId="67835707" sldId="271"/>
        </pc:sldMkLst>
        <pc:spChg chg="add mod">
          <ac:chgData name="Adriano Borgatto" userId="e50a874dfa6d3f1a" providerId="LiveId" clId="{A5E73FBE-4BF0-4EE8-B799-13E8484A8CD4}" dt="2021-07-05T17:06:25.338" v="539" actId="20577"/>
          <ac:spMkLst>
            <pc:docMk/>
            <pc:sldMk cId="67835707" sldId="271"/>
            <ac:spMk id="3" creationId="{895DC848-1079-401A-8845-86595E753491}"/>
          </ac:spMkLst>
        </pc:spChg>
        <pc:spChg chg="add mod">
          <ac:chgData name="Adriano Borgatto" userId="e50a874dfa6d3f1a" providerId="LiveId" clId="{A5E73FBE-4BF0-4EE8-B799-13E8484A8CD4}" dt="2021-07-05T17:07:11.125" v="549" actId="255"/>
          <ac:spMkLst>
            <pc:docMk/>
            <pc:sldMk cId="67835707" sldId="271"/>
            <ac:spMk id="4" creationId="{94A598ED-F6FF-4B4A-86E7-61C63D44755D}"/>
          </ac:spMkLst>
        </pc:spChg>
        <pc:spChg chg="add mod">
          <ac:chgData name="Adriano Borgatto" userId="e50a874dfa6d3f1a" providerId="LiveId" clId="{A5E73FBE-4BF0-4EE8-B799-13E8484A8CD4}" dt="2021-07-05T17:06:53.768" v="545" actId="2711"/>
          <ac:spMkLst>
            <pc:docMk/>
            <pc:sldMk cId="67835707" sldId="271"/>
            <ac:spMk id="6" creationId="{933788CF-CFA4-48D2-AD04-2DB3757C11F0}"/>
          </ac:spMkLst>
        </pc:spChg>
        <pc:spChg chg="add mod">
          <ac:chgData name="Adriano Borgatto" userId="e50a874dfa6d3f1a" providerId="LiveId" clId="{A5E73FBE-4BF0-4EE8-B799-13E8484A8CD4}" dt="2021-07-05T17:06:39.452" v="543" actId="1036"/>
          <ac:spMkLst>
            <pc:docMk/>
            <pc:sldMk cId="67835707" sldId="271"/>
            <ac:spMk id="7" creationId="{D4E37059-9CDA-4F6C-9437-C54A8C028C71}"/>
          </ac:spMkLst>
        </pc:spChg>
        <pc:graphicFrameChg chg="add mod">
          <ac:chgData name="Adriano Borgatto" userId="e50a874dfa6d3f1a" providerId="LiveId" clId="{A5E73FBE-4BF0-4EE8-B799-13E8484A8CD4}" dt="2021-07-05T17:06:39.452" v="543" actId="1036"/>
          <ac:graphicFrameMkLst>
            <pc:docMk/>
            <pc:sldMk cId="67835707" sldId="271"/>
            <ac:graphicFrameMk id="5" creationId="{F1715E39-D7EC-4D05-825A-51191F045717}"/>
          </ac:graphicFrameMkLst>
        </pc:graphicFrameChg>
      </pc:sldChg>
      <pc:sldChg chg="addSp modSp add del mod">
        <pc:chgData name="Adriano Borgatto" userId="e50a874dfa6d3f1a" providerId="LiveId" clId="{A5E73FBE-4BF0-4EE8-B799-13E8484A8CD4}" dt="2021-07-05T17:09:35.067" v="600" actId="113"/>
        <pc:sldMkLst>
          <pc:docMk/>
          <pc:sldMk cId="1701363601" sldId="272"/>
        </pc:sldMkLst>
        <pc:spChg chg="add mod">
          <ac:chgData name="Adriano Borgatto" userId="e50a874dfa6d3f1a" providerId="LiveId" clId="{A5E73FBE-4BF0-4EE8-B799-13E8484A8CD4}" dt="2021-07-05T17:07:41.205" v="567" actId="1035"/>
          <ac:spMkLst>
            <pc:docMk/>
            <pc:sldMk cId="1701363601" sldId="272"/>
            <ac:spMk id="3" creationId="{21EF4520-4D52-4B15-A2D1-9AA4DC87793E}"/>
          </ac:spMkLst>
        </pc:spChg>
        <pc:spChg chg="mod">
          <ac:chgData name="Adriano Borgatto" userId="e50a874dfa6d3f1a" providerId="LiveId" clId="{A5E73FBE-4BF0-4EE8-B799-13E8484A8CD4}" dt="2021-07-05T17:09:35.067" v="600" actId="113"/>
          <ac:spMkLst>
            <pc:docMk/>
            <pc:sldMk cId="1701363601" sldId="272"/>
            <ac:spMk id="11" creationId="{D4CA4DC4-3F2C-4F4F-AADE-D98A580A188C}"/>
          </ac:spMkLst>
        </pc:spChg>
      </pc:sldChg>
      <pc:sldChg chg="addSp delSp modSp add del mod">
        <pc:chgData name="Adriano Borgatto" userId="e50a874dfa6d3f1a" providerId="LiveId" clId="{A5E73FBE-4BF0-4EE8-B799-13E8484A8CD4}" dt="2021-07-05T17:09:08.266" v="588" actId="2711"/>
        <pc:sldMkLst>
          <pc:docMk/>
          <pc:sldMk cId="707436899" sldId="273"/>
        </pc:sldMkLst>
        <pc:spChg chg="add mod">
          <ac:chgData name="Adriano Borgatto" userId="e50a874dfa6d3f1a" providerId="LiveId" clId="{A5E73FBE-4BF0-4EE8-B799-13E8484A8CD4}" dt="2021-07-05T17:09:08.266" v="588" actId="2711"/>
          <ac:spMkLst>
            <pc:docMk/>
            <pc:sldMk cId="707436899" sldId="273"/>
            <ac:spMk id="3" creationId="{7CD7F69B-F5F4-4CC6-8798-7B29280A6496}"/>
          </ac:spMkLst>
        </pc:spChg>
        <pc:spChg chg="del">
          <ac:chgData name="Adriano Borgatto" userId="e50a874dfa6d3f1a" providerId="LiveId" clId="{A5E73FBE-4BF0-4EE8-B799-13E8484A8CD4}" dt="2021-07-05T17:08:20.362" v="570" actId="478"/>
          <ac:spMkLst>
            <pc:docMk/>
            <pc:sldMk cId="707436899" sldId="273"/>
            <ac:spMk id="11" creationId="{D4CA4DC4-3F2C-4F4F-AADE-D98A580A188C}"/>
          </ac:spMkLst>
        </pc:spChg>
      </pc:sldChg>
      <pc:sldChg chg="addSp modSp add del mod">
        <pc:chgData name="Adriano Borgatto" userId="e50a874dfa6d3f1a" providerId="LiveId" clId="{A5E73FBE-4BF0-4EE8-B799-13E8484A8CD4}" dt="2021-07-05T17:14:50.081" v="753" actId="20577"/>
        <pc:sldMkLst>
          <pc:docMk/>
          <pc:sldMk cId="410622893" sldId="274"/>
        </pc:sldMkLst>
        <pc:spChg chg="add mod">
          <ac:chgData name="Adriano Borgatto" userId="e50a874dfa6d3f1a" providerId="LiveId" clId="{A5E73FBE-4BF0-4EE8-B799-13E8484A8CD4}" dt="2021-07-05T17:14:50.081" v="753" actId="20577"/>
          <ac:spMkLst>
            <pc:docMk/>
            <pc:sldMk cId="410622893" sldId="274"/>
            <ac:spMk id="3" creationId="{8E86E7D8-8B61-4233-8E52-AAB968FE771D}"/>
          </ac:spMkLst>
        </pc:spChg>
        <pc:spChg chg="mod">
          <ac:chgData name="Adriano Borgatto" userId="e50a874dfa6d3f1a" providerId="LiveId" clId="{A5E73FBE-4BF0-4EE8-B799-13E8484A8CD4}" dt="2021-07-05T17:09:58.641" v="634" actId="113"/>
          <ac:spMkLst>
            <pc:docMk/>
            <pc:sldMk cId="410622893" sldId="274"/>
            <ac:spMk id="11" creationId="{D4CA4DC4-3F2C-4F4F-AADE-D98A580A188C}"/>
          </ac:spMkLst>
        </pc:spChg>
      </pc:sldChg>
      <pc:sldChg chg="addSp delSp modSp add del mod">
        <pc:chgData name="Adriano Borgatto" userId="e50a874dfa6d3f1a" providerId="LiveId" clId="{A5E73FBE-4BF0-4EE8-B799-13E8484A8CD4}" dt="2021-07-05T17:12:08.165" v="678" actId="14100"/>
        <pc:sldMkLst>
          <pc:docMk/>
          <pc:sldMk cId="4093331945" sldId="275"/>
        </pc:sldMkLst>
        <pc:spChg chg="add mod">
          <ac:chgData name="Adriano Borgatto" userId="e50a874dfa6d3f1a" providerId="LiveId" clId="{A5E73FBE-4BF0-4EE8-B799-13E8484A8CD4}" dt="2021-07-05T17:11:28.863" v="665"/>
          <ac:spMkLst>
            <pc:docMk/>
            <pc:sldMk cId="4093331945" sldId="275"/>
            <ac:spMk id="3" creationId="{6B483E23-0FDF-4993-AC0C-2A3F6B00CC5C}"/>
          </ac:spMkLst>
        </pc:spChg>
        <pc:spChg chg="add mod">
          <ac:chgData name="Adriano Borgatto" userId="e50a874dfa6d3f1a" providerId="LiveId" clId="{A5E73FBE-4BF0-4EE8-B799-13E8484A8CD4}" dt="2021-07-05T17:12:00.308" v="677" actId="2711"/>
          <ac:spMkLst>
            <pc:docMk/>
            <pc:sldMk cId="4093331945" sldId="275"/>
            <ac:spMk id="4" creationId="{9EDAD07D-E39F-4921-B55E-5331A9A94303}"/>
          </ac:spMkLst>
        </pc:spChg>
        <pc:spChg chg="add mod">
          <ac:chgData name="Adriano Borgatto" userId="e50a874dfa6d3f1a" providerId="LiveId" clId="{A5E73FBE-4BF0-4EE8-B799-13E8484A8CD4}" dt="2021-07-05T17:12:08.165" v="678" actId="14100"/>
          <ac:spMkLst>
            <pc:docMk/>
            <pc:sldMk cId="4093331945" sldId="275"/>
            <ac:spMk id="5" creationId="{08FB7C94-39EE-448A-9B78-9C7CEB58E2CA}"/>
          </ac:spMkLst>
        </pc:spChg>
        <pc:spChg chg="add mod">
          <ac:chgData name="Adriano Borgatto" userId="e50a874dfa6d3f1a" providerId="LiveId" clId="{A5E73FBE-4BF0-4EE8-B799-13E8484A8CD4}" dt="2021-07-05T17:12:00.308" v="677" actId="2711"/>
          <ac:spMkLst>
            <pc:docMk/>
            <pc:sldMk cId="4093331945" sldId="275"/>
            <ac:spMk id="6" creationId="{9885D03E-B140-43BC-AAD1-44604507F629}"/>
          </ac:spMkLst>
        </pc:spChg>
        <pc:spChg chg="del mod">
          <ac:chgData name="Adriano Borgatto" userId="e50a874dfa6d3f1a" providerId="LiveId" clId="{A5E73FBE-4BF0-4EE8-B799-13E8484A8CD4}" dt="2021-07-05T17:11:27.332" v="664" actId="478"/>
          <ac:spMkLst>
            <pc:docMk/>
            <pc:sldMk cId="4093331945" sldId="275"/>
            <ac:spMk id="11" creationId="{D4CA4DC4-3F2C-4F4F-AADE-D98A580A188C}"/>
          </ac:spMkLst>
        </pc:spChg>
      </pc:sldChg>
      <pc:sldChg chg="addSp modSp add del mod">
        <pc:chgData name="Adriano Borgatto" userId="e50a874dfa6d3f1a" providerId="LiveId" clId="{A5E73FBE-4BF0-4EE8-B799-13E8484A8CD4}" dt="2021-07-05T17:20:38.704" v="1087" actId="1036"/>
        <pc:sldMkLst>
          <pc:docMk/>
          <pc:sldMk cId="1278220255" sldId="276"/>
        </pc:sldMkLst>
        <pc:spChg chg="add mod">
          <ac:chgData name="Adriano Borgatto" userId="e50a874dfa6d3f1a" providerId="LiveId" clId="{A5E73FBE-4BF0-4EE8-B799-13E8484A8CD4}" dt="2021-07-05T17:20:38.704" v="1087" actId="1036"/>
          <ac:spMkLst>
            <pc:docMk/>
            <pc:sldMk cId="1278220255" sldId="276"/>
            <ac:spMk id="3" creationId="{599BC61E-2F06-4296-A294-83A47C413B71}"/>
          </ac:spMkLst>
        </pc:spChg>
        <pc:spChg chg="mod">
          <ac:chgData name="Adriano Borgatto" userId="e50a874dfa6d3f1a" providerId="LiveId" clId="{A5E73FBE-4BF0-4EE8-B799-13E8484A8CD4}" dt="2021-07-05T17:13:28.462" v="734" actId="20577"/>
          <ac:spMkLst>
            <pc:docMk/>
            <pc:sldMk cId="1278220255" sldId="276"/>
            <ac:spMk id="11" creationId="{D4CA4DC4-3F2C-4F4F-AADE-D98A580A188C}"/>
          </ac:spMkLst>
        </pc:spChg>
      </pc:sldChg>
      <pc:sldChg chg="addSp delSp modSp add del">
        <pc:chgData name="Adriano Borgatto" userId="e50a874dfa6d3f1a" providerId="LiveId" clId="{A5E73FBE-4BF0-4EE8-B799-13E8484A8CD4}" dt="2021-07-05T17:12:43.608" v="693" actId="14100"/>
        <pc:sldMkLst>
          <pc:docMk/>
          <pc:sldMk cId="1461033454" sldId="277"/>
        </pc:sldMkLst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4" creationId="{9EDAD07D-E39F-4921-B55E-5331A9A94303}"/>
          </ac:spMkLst>
        </pc:spChg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5" creationId="{08FB7C94-39EE-448A-9B78-9C7CEB58E2CA}"/>
          </ac:spMkLst>
        </pc:spChg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6" creationId="{9885D03E-B140-43BC-AAD1-44604507F629}"/>
          </ac:spMkLst>
        </pc:spChg>
        <pc:spChg chg="add mod">
          <ac:chgData name="Adriano Borgatto" userId="e50a874dfa6d3f1a" providerId="LiveId" clId="{A5E73FBE-4BF0-4EE8-B799-13E8484A8CD4}" dt="2021-07-05T17:12:36.235" v="692" actId="2711"/>
          <ac:spMkLst>
            <pc:docMk/>
            <pc:sldMk cId="1461033454" sldId="277"/>
            <ac:spMk id="7" creationId="{9825145D-3473-471A-8A37-72095877C6C8}"/>
          </ac:spMkLst>
        </pc:spChg>
        <pc:spChg chg="add mod">
          <ac:chgData name="Adriano Borgatto" userId="e50a874dfa6d3f1a" providerId="LiveId" clId="{A5E73FBE-4BF0-4EE8-B799-13E8484A8CD4}" dt="2021-07-05T17:12:43.608" v="693" actId="14100"/>
          <ac:spMkLst>
            <pc:docMk/>
            <pc:sldMk cId="1461033454" sldId="277"/>
            <ac:spMk id="8" creationId="{6E8748D7-8DFB-4411-B69E-CE334646106D}"/>
          </ac:spMkLst>
        </pc:spChg>
        <pc:spChg chg="add mod">
          <ac:chgData name="Adriano Borgatto" userId="e50a874dfa6d3f1a" providerId="LiveId" clId="{A5E73FBE-4BF0-4EE8-B799-13E8484A8CD4}" dt="2021-07-05T17:12:36.235" v="692" actId="2711"/>
          <ac:spMkLst>
            <pc:docMk/>
            <pc:sldMk cId="1461033454" sldId="277"/>
            <ac:spMk id="9" creationId="{A7499CD7-700F-48A1-8AFC-6000C63E2C6C}"/>
          </ac:spMkLst>
        </pc:spChg>
      </pc:sldChg>
      <pc:sldChg chg="addSp modSp add del mod">
        <pc:chgData name="Adriano Borgatto" userId="e50a874dfa6d3f1a" providerId="LiveId" clId="{A5E73FBE-4BF0-4EE8-B799-13E8484A8CD4}" dt="2021-07-05T17:22:21.057" v="1142" actId="20577"/>
        <pc:sldMkLst>
          <pc:docMk/>
          <pc:sldMk cId="3200192674" sldId="278"/>
        </pc:sldMkLst>
        <pc:spChg chg="add mod">
          <ac:chgData name="Adriano Borgatto" userId="e50a874dfa6d3f1a" providerId="LiveId" clId="{A5E73FBE-4BF0-4EE8-B799-13E8484A8CD4}" dt="2021-07-05T17:22:21.057" v="1142" actId="20577"/>
          <ac:spMkLst>
            <pc:docMk/>
            <pc:sldMk cId="3200192674" sldId="278"/>
            <ac:spMk id="3" creationId="{C8271867-341F-4D8E-9CEE-476F515B3952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0" creationId="{5CFD15C5-4899-410D-B570-3FC6E9CDFCD0}"/>
          </ac:spMkLst>
        </pc:spChg>
        <pc:spChg chg="mod">
          <ac:chgData name="Adriano Borgatto" userId="e50a874dfa6d3f1a" providerId="LiveId" clId="{A5E73FBE-4BF0-4EE8-B799-13E8484A8CD4}" dt="2021-07-05T17:21:03.393" v="1113" actId="20577"/>
          <ac:spMkLst>
            <pc:docMk/>
            <pc:sldMk cId="3200192674" sldId="278"/>
            <ac:spMk id="11" creationId="{D4CA4DC4-3F2C-4F4F-AADE-D98A580A188C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2" creationId="{8945F0F7-6026-46C1-9EAD-BFAA89A544B1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3" creationId="{10CE1DBB-7AEB-4CC1-9D7C-F786A470FA51}"/>
          </ac:spMkLst>
        </pc:spChg>
        <pc:picChg chg="add mod">
          <ac:chgData name="Adriano Borgatto" userId="e50a874dfa6d3f1a" providerId="LiveId" clId="{A5E73FBE-4BF0-4EE8-B799-13E8484A8CD4}" dt="2021-07-05T17:21:10.434" v="1114"/>
          <ac:picMkLst>
            <pc:docMk/>
            <pc:sldMk cId="3200192674" sldId="278"/>
            <ac:picMk id="4" creationId="{D374830C-EC73-47D2-BC12-6B5948B6CE7A}"/>
          </ac:picMkLst>
        </pc:picChg>
        <pc:picChg chg="add mod">
          <ac:chgData name="Adriano Borgatto" userId="e50a874dfa6d3f1a" providerId="LiveId" clId="{A5E73FBE-4BF0-4EE8-B799-13E8484A8CD4}" dt="2021-07-05T17:21:10.434" v="1114"/>
          <ac:picMkLst>
            <pc:docMk/>
            <pc:sldMk cId="3200192674" sldId="278"/>
            <ac:picMk id="5" creationId="{9034F48A-34F4-4B1D-8BD3-5745B4D53E1C}"/>
          </ac:picMkLst>
        </pc:pic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6" creationId="{F80FCBCE-0335-44CE-8EB9-14B42055A142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7" creationId="{1F7B03E8-029C-4751-B5D6-37F8099C24F9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8" creationId="{33D211A7-FF93-4DE4-9111-FD32EFF70C3C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9" creationId="{5E0460B9-3EE9-4334-B207-D2CC30B72719}"/>
          </ac:cxnSpMkLst>
        </pc:cxn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21540076" sldId="279"/>
        </pc:sldMkLst>
      </pc:sldChg>
      <pc:sldChg chg="addSp delSp modSp add mod">
        <pc:chgData name="Adriano Borgatto" userId="e50a874dfa6d3f1a" providerId="LiveId" clId="{A5E73FBE-4BF0-4EE8-B799-13E8484A8CD4}" dt="2021-07-05T17:22:15.374" v="1137" actId="20577"/>
        <pc:sldMkLst>
          <pc:docMk/>
          <pc:sldMk cId="2774917344" sldId="279"/>
        </pc:sldMkLst>
        <pc:spChg chg="add mod">
          <ac:chgData name="Adriano Borgatto" userId="e50a874dfa6d3f1a" providerId="LiveId" clId="{A5E73FBE-4BF0-4EE8-B799-13E8484A8CD4}" dt="2021-07-05T17:22:15.374" v="1137" actId="20577"/>
          <ac:spMkLst>
            <pc:docMk/>
            <pc:sldMk cId="2774917344" sldId="279"/>
            <ac:spMk id="3" creationId="{4AE7A32A-0AF6-42BC-A136-76CDC33F0693}"/>
          </ac:spMkLst>
        </pc:spChg>
        <pc:spChg chg="add mod">
          <ac:chgData name="Adriano Borgatto" userId="e50a874dfa6d3f1a" providerId="LiveId" clId="{A5E73FBE-4BF0-4EE8-B799-13E8484A8CD4}" dt="2021-07-05T17:22:03.677" v="1117"/>
          <ac:spMkLst>
            <pc:docMk/>
            <pc:sldMk cId="2774917344" sldId="279"/>
            <ac:spMk id="4" creationId="{959CA86D-F1B6-4EBB-8087-682B64B3F741}"/>
          </ac:spMkLst>
        </pc:spChg>
        <pc:spChg chg="del">
          <ac:chgData name="Adriano Borgatto" userId="e50a874dfa6d3f1a" providerId="LiveId" clId="{A5E73FBE-4BF0-4EE8-B799-13E8484A8CD4}" dt="2021-07-05T17:22:03.211" v="1116" actId="478"/>
          <ac:spMkLst>
            <pc:docMk/>
            <pc:sldMk cId="2774917344" sldId="279"/>
            <ac:spMk id="11" creationId="{D4CA4DC4-3F2C-4F4F-AADE-D98A580A188C}"/>
          </ac:spMkLst>
        </pc:spChg>
      </pc:sldChg>
      <pc:sldChg chg="addSp delSp modSp add mod">
        <pc:chgData name="Adriano Borgatto" userId="e50a874dfa6d3f1a" providerId="LiveId" clId="{A5E73FBE-4BF0-4EE8-B799-13E8484A8CD4}" dt="2021-07-05T17:25:47.350" v="1208" actId="1036"/>
        <pc:sldMkLst>
          <pc:docMk/>
          <pc:sldMk cId="786956185" sldId="280"/>
        </pc:sldMkLst>
        <pc:spChg chg="add mod">
          <ac:chgData name="Adriano Borgatto" userId="e50a874dfa6d3f1a" providerId="LiveId" clId="{A5E73FBE-4BF0-4EE8-B799-13E8484A8CD4}" dt="2021-07-05T17:22:53.760" v="1164" actId="20577"/>
          <ac:spMkLst>
            <pc:docMk/>
            <pc:sldMk cId="786956185" sldId="280"/>
            <ac:spMk id="3" creationId="{5A689835-4C30-48CA-899A-AC7A1ADB0FF3}"/>
          </ac:spMkLst>
        </pc:spChg>
        <pc:spChg chg="add mod">
          <ac:chgData name="Adriano Borgatto" userId="e50a874dfa6d3f1a" providerId="LiveId" clId="{A5E73FBE-4BF0-4EE8-B799-13E8484A8CD4}" dt="2021-07-05T17:23:44.140" v="1175" actId="1035"/>
          <ac:spMkLst>
            <pc:docMk/>
            <pc:sldMk cId="786956185" sldId="280"/>
            <ac:spMk id="4" creationId="{479FA3AC-254B-4BBE-9B66-E9A015F0241A}"/>
          </ac:spMkLst>
        </pc:spChg>
        <pc:spChg chg="add mod">
          <ac:chgData name="Adriano Borgatto" userId="e50a874dfa6d3f1a" providerId="LiveId" clId="{A5E73FBE-4BF0-4EE8-B799-13E8484A8CD4}" dt="2021-07-05T17:24:07.665" v="1192" actId="1036"/>
          <ac:spMkLst>
            <pc:docMk/>
            <pc:sldMk cId="786956185" sldId="280"/>
            <ac:spMk id="5" creationId="{D9CFC8B5-D05A-4552-91B0-DB8811B5C11F}"/>
          </ac:spMkLst>
        </pc:spChg>
        <pc:spChg chg="add mod">
          <ac:chgData name="Adriano Borgatto" userId="e50a874dfa6d3f1a" providerId="LiveId" clId="{A5E73FBE-4BF0-4EE8-B799-13E8484A8CD4}" dt="2021-07-05T17:25:47.350" v="1208" actId="1036"/>
          <ac:spMkLst>
            <pc:docMk/>
            <pc:sldMk cId="786956185" sldId="280"/>
            <ac:spMk id="6" creationId="{894E875A-1B94-475E-97EF-5A7EFD561C83}"/>
          </ac:spMkLst>
        </pc:spChg>
        <pc:spChg chg="add mod">
          <ac:chgData name="Adriano Borgatto" userId="e50a874dfa6d3f1a" providerId="LiveId" clId="{A5E73FBE-4BF0-4EE8-B799-13E8484A8CD4}" dt="2021-07-05T17:24:07.665" v="1192" actId="1036"/>
          <ac:spMkLst>
            <pc:docMk/>
            <pc:sldMk cId="786956185" sldId="280"/>
            <ac:spMk id="7" creationId="{C2521EFE-A21B-4652-BD11-AC16805F287F}"/>
          </ac:spMkLst>
        </pc:spChg>
        <pc:spChg chg="del mod">
          <ac:chgData name="Adriano Borgatto" userId="e50a874dfa6d3f1a" providerId="LiveId" clId="{A5E73FBE-4BF0-4EE8-B799-13E8484A8CD4}" dt="2021-07-05T17:22:44.698" v="1144" actId="478"/>
          <ac:spMkLst>
            <pc:docMk/>
            <pc:sldMk cId="786956185" sldId="280"/>
            <ac:spMk id="11" creationId="{D4CA4DC4-3F2C-4F4F-AADE-D98A580A188C}"/>
          </ac:spMkLst>
        </pc:sp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1462201852" sldId="280"/>
        </pc:sldMkLst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1074258053" sldId="281"/>
        </pc:sldMkLst>
      </pc:sldChg>
      <pc:sldChg chg="addSp modSp add mod">
        <pc:chgData name="Adriano Borgatto" userId="e50a874dfa6d3f1a" providerId="LiveId" clId="{A5E73FBE-4BF0-4EE8-B799-13E8484A8CD4}" dt="2021-07-05T17:28:21.745" v="1540" actId="255"/>
        <pc:sldMkLst>
          <pc:docMk/>
          <pc:sldMk cId="1244934672" sldId="281"/>
        </pc:sldMkLst>
        <pc:spChg chg="add mod">
          <ac:chgData name="Adriano Borgatto" userId="e50a874dfa6d3f1a" providerId="LiveId" clId="{A5E73FBE-4BF0-4EE8-B799-13E8484A8CD4}" dt="2021-07-05T17:28:21.745" v="1540" actId="255"/>
          <ac:spMkLst>
            <pc:docMk/>
            <pc:sldMk cId="1244934672" sldId="281"/>
            <ac:spMk id="3" creationId="{AE011D23-C537-4FB0-BB46-248BE116FEDE}"/>
          </ac:spMkLst>
        </pc:spChg>
        <pc:spChg chg="mod">
          <ac:chgData name="Adriano Borgatto" userId="e50a874dfa6d3f1a" providerId="LiveId" clId="{A5E73FBE-4BF0-4EE8-B799-13E8484A8CD4}" dt="2021-07-05T17:26:02.086" v="1226" actId="20577"/>
          <ac:spMkLst>
            <pc:docMk/>
            <pc:sldMk cId="1244934672" sldId="281"/>
            <ac:spMk id="11" creationId="{D4CA4DC4-3F2C-4F4F-AADE-D98A580A188C}"/>
          </ac:spMkLst>
        </pc:sp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93995259" sldId="282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3626317245" sldId="282"/>
        </pc:sldMkLst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07468304" sldId="283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1513872764" sldId="283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1255970931" sldId="284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2509692364" sldId="285"/>
        </pc:sldMkLst>
      </pc:sldChg>
    </pc:docChg>
  </pc:docChgLst>
  <pc:docChgLst>
    <pc:chgData name="Adriano Borgatto" userId="e50a874dfa6d3f1a" providerId="LiveId" clId="{CC0399E6-D0EF-4222-BBBA-DD6C9AADA74C}"/>
    <pc:docChg chg="undo custSel modSld">
      <pc:chgData name="Adriano Borgatto" userId="e50a874dfa6d3f1a" providerId="LiveId" clId="{CC0399E6-D0EF-4222-BBBA-DD6C9AADA74C}" dt="2023-05-19T19:18:32.589" v="7" actId="6549"/>
      <pc:docMkLst>
        <pc:docMk/>
      </pc:docMkLst>
      <pc:sldChg chg="modSp mod">
        <pc:chgData name="Adriano Borgatto" userId="e50a874dfa6d3f1a" providerId="LiveId" clId="{CC0399E6-D0EF-4222-BBBA-DD6C9AADA74C}" dt="2023-05-19T19:18:32.589" v="7" actId="6549"/>
        <pc:sldMkLst>
          <pc:docMk/>
          <pc:sldMk cId="1626688752" sldId="276"/>
        </pc:sldMkLst>
        <pc:spChg chg="mod">
          <ac:chgData name="Adriano Borgatto" userId="e50a874dfa6d3f1a" providerId="LiveId" clId="{CC0399E6-D0EF-4222-BBBA-DD6C9AADA74C}" dt="2023-05-19T19:18:32.589" v="7" actId="6549"/>
          <ac:spMkLst>
            <pc:docMk/>
            <pc:sldMk cId="1626688752" sldId="276"/>
            <ac:spMk id="4" creationId="{55F1C95D-E328-4364-8A86-71A97EC38AC5}"/>
          </ac:spMkLst>
        </pc:spChg>
      </pc:sldChg>
    </pc:docChg>
  </pc:docChgLst>
  <pc:docChgLst>
    <pc:chgData name="Adriano Borgatto" userId="e50a874dfa6d3f1a" providerId="LiveId" clId="{243268FB-0839-483C-8C07-BCAD0B1BA569}"/>
    <pc:docChg chg="modSld">
      <pc:chgData name="Adriano Borgatto" userId="e50a874dfa6d3f1a" providerId="LiveId" clId="{243268FB-0839-483C-8C07-BCAD0B1BA569}" dt="2022-06-27T20:00:40.037" v="20" actId="255"/>
      <pc:docMkLst>
        <pc:docMk/>
      </pc:docMkLst>
      <pc:sldChg chg="modSp mod">
        <pc:chgData name="Adriano Borgatto" userId="e50a874dfa6d3f1a" providerId="LiveId" clId="{243268FB-0839-483C-8C07-BCAD0B1BA569}" dt="2022-06-27T20:00:40.037" v="20" actId="255"/>
        <pc:sldMkLst>
          <pc:docMk/>
          <pc:sldMk cId="1940758387" sldId="290"/>
        </pc:sldMkLst>
        <pc:spChg chg="mod">
          <ac:chgData name="Adriano Borgatto" userId="e50a874dfa6d3f1a" providerId="LiveId" clId="{243268FB-0839-483C-8C07-BCAD0B1BA569}" dt="2022-06-27T20:00:40.037" v="20" actId="255"/>
          <ac:spMkLst>
            <pc:docMk/>
            <pc:sldMk cId="1940758387" sldId="290"/>
            <ac:spMk id="11" creationId="{8E19E53F-1546-4D29-A390-94E2AEB2B2FA}"/>
          </ac:spMkLst>
        </pc:spChg>
      </pc:sldChg>
    </pc:docChg>
  </pc:docChgLst>
  <pc:docChgLst>
    <pc:chgData name="Adriano Borgatto" userId="e50a874dfa6d3f1a" providerId="LiveId" clId="{A9AFBBF4-2EC2-475B-B6AB-4701F1E3783C}"/>
    <pc:docChg chg="undo custSel delSld modSld">
      <pc:chgData name="Adriano Borgatto" userId="e50a874dfa6d3f1a" providerId="LiveId" clId="{A9AFBBF4-2EC2-475B-B6AB-4701F1E3783C}" dt="2023-05-08T17:52:09.757" v="127" actId="20577"/>
      <pc:docMkLst>
        <pc:docMk/>
      </pc:docMkLst>
      <pc:sldChg chg="addSp delSp modSp mod">
        <pc:chgData name="Adriano Borgatto" userId="e50a874dfa6d3f1a" providerId="LiveId" clId="{A9AFBBF4-2EC2-475B-B6AB-4701F1E3783C}" dt="2023-05-08T15:22:02.053" v="54" actId="20577"/>
        <pc:sldMkLst>
          <pc:docMk/>
          <pc:sldMk cId="0" sldId="256"/>
        </pc:sldMkLst>
        <pc:spChg chg="add del mod">
          <ac:chgData name="Adriano Borgatto" userId="e50a874dfa6d3f1a" providerId="LiveId" clId="{A9AFBBF4-2EC2-475B-B6AB-4701F1E3783C}" dt="2023-05-08T15:21:11.477" v="33" actId="478"/>
          <ac:spMkLst>
            <pc:docMk/>
            <pc:sldMk cId="0" sldId="256"/>
            <ac:spMk id="2" creationId="{6EB3CDC0-E34B-97FE-90D8-225D1D231C01}"/>
          </ac:spMkLst>
        </pc:spChg>
        <pc:spChg chg="add del mod">
          <ac:chgData name="Adriano Borgatto" userId="e50a874dfa6d3f1a" providerId="LiveId" clId="{A9AFBBF4-2EC2-475B-B6AB-4701F1E3783C}" dt="2023-05-08T15:21:09.164" v="32"/>
          <ac:spMkLst>
            <pc:docMk/>
            <pc:sldMk cId="0" sldId="256"/>
            <ac:spMk id="3" creationId="{5ECEFDFB-EA6A-2983-F18A-D089B3320AF4}"/>
          </ac:spMkLst>
        </pc:spChg>
        <pc:spChg chg="add del mod">
          <ac:chgData name="Adriano Borgatto" userId="e50a874dfa6d3f1a" providerId="LiveId" clId="{A9AFBBF4-2EC2-475B-B6AB-4701F1E3783C}" dt="2023-05-08T15:21:09.164" v="32"/>
          <ac:spMkLst>
            <pc:docMk/>
            <pc:sldMk cId="0" sldId="256"/>
            <ac:spMk id="4" creationId="{3FD0734A-631E-494E-6428-2F8C2ABD4DEC}"/>
          </ac:spMkLst>
        </pc:spChg>
        <pc:spChg chg="add mod">
          <ac:chgData name="Adriano Borgatto" userId="e50a874dfa6d3f1a" providerId="LiveId" clId="{A9AFBBF4-2EC2-475B-B6AB-4701F1E3783C}" dt="2023-05-08T15:21:12.196" v="34"/>
          <ac:spMkLst>
            <pc:docMk/>
            <pc:sldMk cId="0" sldId="256"/>
            <ac:spMk id="5" creationId="{43678779-8D15-280E-A15A-C8DA4CA9622D}"/>
          </ac:spMkLst>
        </pc:spChg>
        <pc:spChg chg="add mod">
          <ac:chgData name="Adriano Borgatto" userId="e50a874dfa6d3f1a" providerId="LiveId" clId="{A9AFBBF4-2EC2-475B-B6AB-4701F1E3783C}" dt="2023-05-08T15:22:02.053" v="54" actId="20577"/>
          <ac:spMkLst>
            <pc:docMk/>
            <pc:sldMk cId="0" sldId="256"/>
            <ac:spMk id="6" creationId="{87A420C5-B097-6D78-AE9D-CBDFC5564EA0}"/>
          </ac:spMkLst>
        </pc:spChg>
        <pc:spChg chg="del">
          <ac:chgData name="Adriano Borgatto" userId="e50a874dfa6d3f1a" providerId="LiveId" clId="{A9AFBBF4-2EC2-475B-B6AB-4701F1E3783C}" dt="2023-05-08T15:21:05.888" v="30" actId="478"/>
          <ac:spMkLst>
            <pc:docMk/>
            <pc:sldMk cId="0" sldId="256"/>
            <ac:spMk id="3074" creationId="{00000000-0000-0000-0000-000000000000}"/>
          </ac:spMkLst>
        </pc:spChg>
        <pc:spChg chg="del">
          <ac:chgData name="Adriano Borgatto" userId="e50a874dfa6d3f1a" providerId="LiveId" clId="{A9AFBBF4-2EC2-475B-B6AB-4701F1E3783C}" dt="2023-05-08T15:21:05.888" v="30" actId="478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0" sldId="258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427581724" sldId="259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2214635495" sldId="260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3824073743" sldId="261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1964365694" sldId="262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4147638173" sldId="263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1362197889" sldId="264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2020945127" sldId="265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4045652492" sldId="266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3887820103" sldId="267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2098475392" sldId="268"/>
        </pc:sldMkLst>
      </pc:sldChg>
      <pc:sldChg chg="del">
        <pc:chgData name="Adriano Borgatto" userId="e50a874dfa6d3f1a" providerId="LiveId" clId="{A9AFBBF4-2EC2-475B-B6AB-4701F1E3783C}" dt="2023-05-08T15:17:35.937" v="0" actId="47"/>
        <pc:sldMkLst>
          <pc:docMk/>
          <pc:sldMk cId="3769820184" sldId="269"/>
        </pc:sldMkLst>
      </pc:sldChg>
      <pc:sldChg chg="delSp modSp">
        <pc:chgData name="Adriano Borgatto" userId="e50a874dfa6d3f1a" providerId="LiveId" clId="{A9AFBBF4-2EC2-475B-B6AB-4701F1E3783C}" dt="2023-05-08T15:17:53.040" v="28" actId="1036"/>
        <pc:sldMkLst>
          <pc:docMk/>
          <pc:sldMk cId="1374438303" sldId="270"/>
        </pc:sldMkLst>
        <pc:spChg chg="del">
          <ac:chgData name="Adriano Borgatto" userId="e50a874dfa6d3f1a" providerId="LiveId" clId="{A9AFBBF4-2EC2-475B-B6AB-4701F1E3783C}" dt="2023-05-08T15:17:41.471" v="1" actId="478"/>
          <ac:spMkLst>
            <pc:docMk/>
            <pc:sldMk cId="1374438303" sldId="270"/>
            <ac:spMk id="3" creationId="{D26B7D85-F037-4305-BFAD-2F0714AD4C4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" creationId="{4E7F56E5-605F-4AC4-9BBF-867DE9025F1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" creationId="{1D7587D4-F6EA-4EA5-9602-523EB154874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" creationId="{4C6A94B8-DA75-4307-85C6-C22D5164CDBF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9" creationId="{BCD6C27B-AC98-4A20-B8C4-4D68F1D870F0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0" creationId="{06C28AC7-BD5B-483D-B15F-14CA53C02F3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1" creationId="{6057FDC2-8661-4BDD-8053-76B45A3C8F7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2" creationId="{55C4DE4C-6443-4B59-9444-109DEC44412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3" creationId="{D59DA666-EA67-4ABF-8F7C-A6B90E2DC18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4" creationId="{6A4209D2-A6AB-496F-B261-2F490C84D181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5" creationId="{713324DB-1ADA-42FF-BEA4-A9EE864B4F59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6" creationId="{23E6FEA1-D47D-4667-92B1-DF045E72FF06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7" creationId="{E8DD8EFF-A272-4D59-94DE-3C88280F23E7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8" creationId="{C4B5949B-EA0D-42DB-9D66-689CC128160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19" creationId="{F62163CB-4036-4C46-8767-14581B276FF6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0" creationId="{FE8CDB31-8C46-479A-A095-C25B2C627402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1" creationId="{76A2DBD9-0E00-4B34-917D-02CAF9DD9F3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2" creationId="{CB4CD84D-8743-47E0-8A09-939BCFF1ABC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3" creationId="{F3D665FF-3368-43E0-A0ED-61E4761BF3FF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4" creationId="{3587367F-9F66-4FEF-9B89-FB5C5B78795F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5" creationId="{B532BE14-6E13-43B0-BF88-4F4429941DB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6" creationId="{364CC6C0-0FFB-4631-AE81-37A32B9CE7F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7" creationId="{9E897E46-1A6E-42DF-AC64-0DC6B912BB4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8" creationId="{D330ABC9-DF1A-431D-B731-3FED91D6675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29" creationId="{1882E4E5-8172-40AB-9946-FA2963B5B4D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0" creationId="{344B685D-EBBA-4537-9FE9-37B76EA27AF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1" creationId="{F56F9618-2FD1-43FE-9B98-797C724B85B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2" creationId="{789C8628-5172-4785-8792-3E45AB23A6B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3" creationId="{DA46F336-A9CB-4CCF-A874-D79C33FD3A2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4" creationId="{8A900111-477F-4573-A55F-6CE81C76B7FC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5" creationId="{D13CC72D-54A2-4F01-B101-E702545C8A50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6" creationId="{FA6EF5FF-2DE8-4573-BF25-9505DBB588C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7" creationId="{B4E4F5CE-DF4C-448D-AE3E-CA4E5233949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8" creationId="{83E3611F-B675-48F6-B3D7-3D5D4A5E0A6C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39" creationId="{503B4EFF-A21C-40F1-A8BA-DCEA538BA59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0" creationId="{194C1E78-FF9A-4F23-8204-6D3A0B939D5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1" creationId="{87DA9318-BD36-4F4E-AD27-F0BC68364C74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2" creationId="{F2BA384C-92CC-41BD-8DE7-1C4474EE8F4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3" creationId="{64C6B41B-B9C1-4C57-8ECE-5DFBAF3A2DA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4" creationId="{8171194C-0363-4AC6-87EE-357E2A5FDD84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5" creationId="{C2A82B4C-B10B-40AF-9792-CD0ADCB10904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6" creationId="{5D05853A-DAFC-4E4A-ADE8-904003B417A0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7" creationId="{B4DEA2B1-50ED-434B-9EA9-D8A83FCB8A09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8" creationId="{A51EF627-D724-44A5-BC77-1647C9DF8FF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49" creationId="{20FF9177-CF16-4E9F-911C-8C3CE01BB6C7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0" creationId="{2E79BD76-83FD-4002-831F-CA1025BE5F6C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1" creationId="{05CDE422-C906-4050-A82D-F86C01736746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2" creationId="{0B51F678-24ED-4DFF-A60D-35A265C81F24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3" creationId="{5DB056AA-A72B-4274-BCFA-3EFE71089F5F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4" creationId="{A5B16085-AA53-4356-8CCB-98C96C7D89B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5" creationId="{E3FFCC24-B928-4D97-B5CB-7B5E003463A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6" creationId="{86CE3D96-3E83-4A1E-9E64-44CE24B9294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7" creationId="{7D67A82D-D009-4D86-8EA3-86A11FAD7024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8" creationId="{0E12B020-5DAF-46F2-94EA-8CBBB86733F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59" creationId="{AF74F08B-9C4D-4688-9493-A747126A483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0" creationId="{2358BB41-D9A5-4EDF-93F7-D86B640401A9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1" creationId="{EEF0FB7B-9762-4526-89D2-AA512724A2E2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2" creationId="{A76875E6-34F9-4BA4-800E-74CFB07D570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3" creationId="{F7BEE667-FA9C-4ACC-92BE-EDF21A38F380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4" creationId="{18CAC073-5CD8-488E-AA45-1AF4AF2F2C3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5" creationId="{ACE867A7-2CC5-4569-9259-3B65DEF249B3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6" creationId="{A0F8C3D7-9AC7-462B-822E-1DDB777DC656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7" creationId="{4C08FA39-E12A-4481-B8E2-AA01ECEF688C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8" creationId="{3C16E673-361E-469B-B179-7A0B217B389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69" creationId="{BAB5D18D-0295-458F-A968-1DA97981C68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0" creationId="{A17E6CA0-6122-4B89-A22A-C1C33AC6742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1" creationId="{927CEF16-9EF1-4063-B464-7681AC95347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2" creationId="{50C5AC3E-4864-4FB4-A395-091EC477E3EA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3" creationId="{5E617FCC-3BCD-45C4-9AAA-FF71F552ACA8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4" creationId="{23025010-9949-4C73-8E04-53CDDDA2B180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5" creationId="{FFC38F7C-03CF-41E0-B2D6-CC0CBF5C92DC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6" creationId="{A7A7908A-A620-4898-A40F-1A3659A7233B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7" creationId="{6B511708-3A57-440A-9145-0CE9F4C827A5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8" creationId="{3B28BAFF-20CF-4088-9C5C-80B0102044C1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79" creationId="{49B0592B-D2A6-46A8-A029-575319F5B9F2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0" creationId="{1EA2EB32-A640-4DC3-9533-B16343FBC4F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1" creationId="{8AE67ABF-2CC0-479E-9EEC-01B770C90BC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2" creationId="{C8BFA4D8-3886-4D97-825A-EB4216FBC50E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3" creationId="{0F3E3917-2386-4826-9D2F-BF019582B60D}"/>
          </ac:spMkLst>
        </pc:spChg>
        <pc:spChg chg="mod">
          <ac:chgData name="Adriano Borgatto" userId="e50a874dfa6d3f1a" providerId="LiveId" clId="{A9AFBBF4-2EC2-475B-B6AB-4701F1E3783C}" dt="2023-05-08T15:17:53.040" v="28" actId="1036"/>
          <ac:spMkLst>
            <pc:docMk/>
            <pc:sldMk cId="1374438303" sldId="270"/>
            <ac:spMk id="84" creationId="{465455E7-7C40-4D8B-83E4-42558060B78A}"/>
          </ac:spMkLst>
        </pc:spChg>
        <pc:grpChg chg="mod">
          <ac:chgData name="Adriano Borgatto" userId="e50a874dfa6d3f1a" providerId="LiveId" clId="{A9AFBBF4-2EC2-475B-B6AB-4701F1E3783C}" dt="2023-05-08T15:17:53.040" v="28" actId="1036"/>
          <ac:grpSpMkLst>
            <pc:docMk/>
            <pc:sldMk cId="1374438303" sldId="270"/>
            <ac:grpSpMk id="6" creationId="{2BB97515-332F-4104-A77D-F894F142C7E7}"/>
          </ac:grpSpMkLst>
        </pc:grpChg>
        <pc:graphicFrameChg chg="del">
          <ac:chgData name="Adriano Borgatto" userId="e50a874dfa6d3f1a" providerId="LiveId" clId="{A9AFBBF4-2EC2-475B-B6AB-4701F1E3783C}" dt="2023-05-08T15:17:41.471" v="1" actId="478"/>
          <ac:graphicFrameMkLst>
            <pc:docMk/>
            <pc:sldMk cId="1374438303" sldId="270"/>
            <ac:graphicFrameMk id="85" creationId="{24105C39-278B-4F86-8D07-1896AA4AB404}"/>
          </ac:graphicFrameMkLst>
        </pc:graphicFrameChg>
      </pc:sldChg>
      <pc:sldChg chg="addSp delSp modSp mod">
        <pc:chgData name="Adriano Borgatto" userId="e50a874dfa6d3f1a" providerId="LiveId" clId="{A9AFBBF4-2EC2-475B-B6AB-4701F1E3783C}" dt="2023-05-08T17:01:41.968" v="91" actId="6549"/>
        <pc:sldMkLst>
          <pc:docMk/>
          <pc:sldMk cId="1422597759" sldId="274"/>
        </pc:sldMkLst>
        <pc:spChg chg="mod">
          <ac:chgData name="Adriano Borgatto" userId="e50a874dfa6d3f1a" providerId="LiveId" clId="{A9AFBBF4-2EC2-475B-B6AB-4701F1E3783C}" dt="2023-05-08T17:01:41.968" v="91" actId="6549"/>
          <ac:spMkLst>
            <pc:docMk/>
            <pc:sldMk cId="1422597759" sldId="274"/>
            <ac:spMk id="4" creationId="{D00BF1E2-4C18-4FE8-B32B-462E01BD833E}"/>
          </ac:spMkLst>
        </pc:spChg>
        <pc:picChg chg="del">
          <ac:chgData name="Adriano Borgatto" userId="e50a874dfa6d3f1a" providerId="LiveId" clId="{A9AFBBF4-2EC2-475B-B6AB-4701F1E3783C}" dt="2023-05-08T17:00:46.052" v="55" actId="478"/>
          <ac:picMkLst>
            <pc:docMk/>
            <pc:sldMk cId="1422597759" sldId="274"/>
            <ac:picMk id="5" creationId="{63B57421-526C-44B6-8A0F-B85C83CF53BB}"/>
          </ac:picMkLst>
        </pc:picChg>
        <pc:picChg chg="add mod modCrop">
          <ac:chgData name="Adriano Borgatto" userId="e50a874dfa6d3f1a" providerId="LiveId" clId="{A9AFBBF4-2EC2-475B-B6AB-4701F1E3783C}" dt="2023-05-08T17:01:15.072" v="68" actId="1037"/>
          <ac:picMkLst>
            <pc:docMk/>
            <pc:sldMk cId="1422597759" sldId="274"/>
            <ac:picMk id="6" creationId="{ECA5EA5D-0160-F19B-5315-13A4FBFBB9A6}"/>
          </ac:picMkLst>
        </pc:picChg>
      </pc:sldChg>
      <pc:sldChg chg="addSp delSp modSp mod">
        <pc:chgData name="Adriano Borgatto" userId="e50a874dfa6d3f1a" providerId="LiveId" clId="{A9AFBBF4-2EC2-475B-B6AB-4701F1E3783C}" dt="2023-05-08T17:51:47.053" v="122" actId="1036"/>
        <pc:sldMkLst>
          <pc:docMk/>
          <pc:sldMk cId="3888420879" sldId="275"/>
        </pc:sldMkLst>
        <pc:spChg chg="mod">
          <ac:chgData name="Adriano Borgatto" userId="e50a874dfa6d3f1a" providerId="LiveId" clId="{A9AFBBF4-2EC2-475B-B6AB-4701F1E3783C}" dt="2023-05-08T17:51:38.527" v="108" actId="255"/>
          <ac:spMkLst>
            <pc:docMk/>
            <pc:sldMk cId="3888420879" sldId="275"/>
            <ac:spMk id="4" creationId="{0AD7AD3A-5FA7-44A9-9A8C-EF55E77E613D}"/>
          </ac:spMkLst>
        </pc:spChg>
        <pc:picChg chg="del">
          <ac:chgData name="Adriano Borgatto" userId="e50a874dfa6d3f1a" providerId="LiveId" clId="{A9AFBBF4-2EC2-475B-B6AB-4701F1E3783C}" dt="2023-05-08T17:47:10.714" v="92" actId="478"/>
          <ac:picMkLst>
            <pc:docMk/>
            <pc:sldMk cId="3888420879" sldId="275"/>
            <ac:picMk id="5" creationId="{B6E4CC03-C07A-4AEF-9E25-4545B4504EE1}"/>
          </ac:picMkLst>
        </pc:picChg>
        <pc:picChg chg="del">
          <ac:chgData name="Adriano Borgatto" userId="e50a874dfa6d3f1a" providerId="LiveId" clId="{A9AFBBF4-2EC2-475B-B6AB-4701F1E3783C}" dt="2023-05-08T17:50:56.452" v="94" actId="478"/>
          <ac:picMkLst>
            <pc:docMk/>
            <pc:sldMk cId="3888420879" sldId="275"/>
            <ac:picMk id="6" creationId="{A0A2DC73-4AB7-4AB8-ACC3-028569FB25E4}"/>
          </ac:picMkLst>
        </pc:picChg>
        <pc:picChg chg="add mod modCrop">
          <ac:chgData name="Adriano Borgatto" userId="e50a874dfa6d3f1a" providerId="LiveId" clId="{A9AFBBF4-2EC2-475B-B6AB-4701F1E3783C}" dt="2023-05-08T17:51:47.053" v="122" actId="1036"/>
          <ac:picMkLst>
            <pc:docMk/>
            <pc:sldMk cId="3888420879" sldId="275"/>
            <ac:picMk id="8" creationId="{54B8E107-FA54-E9D8-609F-3461D3C53D4C}"/>
          </ac:picMkLst>
        </pc:picChg>
      </pc:sldChg>
      <pc:sldChg chg="modSp mod">
        <pc:chgData name="Adriano Borgatto" userId="e50a874dfa6d3f1a" providerId="LiveId" clId="{A9AFBBF4-2EC2-475B-B6AB-4701F1E3783C}" dt="2023-05-08T17:52:09.757" v="127" actId="20577"/>
        <pc:sldMkLst>
          <pc:docMk/>
          <pc:sldMk cId="1626688752" sldId="276"/>
        </pc:sldMkLst>
        <pc:spChg chg="mod">
          <ac:chgData name="Adriano Borgatto" userId="e50a874dfa6d3f1a" providerId="LiveId" clId="{A9AFBBF4-2EC2-475B-B6AB-4701F1E3783C}" dt="2023-05-08T17:52:09.757" v="127" actId="20577"/>
          <ac:spMkLst>
            <pc:docMk/>
            <pc:sldMk cId="1626688752" sldId="276"/>
            <ac:spMk id="3" creationId="{22301E17-0B53-4138-8280-4EDAEABF63E1}"/>
          </ac:spMkLst>
        </pc:spChg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2380570079" sldId="277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3532867333" sldId="278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660481482" sldId="279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1970768902" sldId="280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1459656438" sldId="281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244263530" sldId="282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3385844587" sldId="283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578669698" sldId="284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1549435405" sldId="285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3049620479" sldId="286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2282199119" sldId="287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1762405928" sldId="288"/>
        </pc:sldMkLst>
      </pc:sldChg>
      <pc:sldChg chg="del">
        <pc:chgData name="Adriano Borgatto" userId="e50a874dfa6d3f1a" providerId="LiveId" clId="{A9AFBBF4-2EC2-475B-B6AB-4701F1E3783C}" dt="2023-05-08T15:19:35.007" v="29" actId="47"/>
        <pc:sldMkLst>
          <pc:docMk/>
          <pc:sldMk cId="3693545459" sldId="289"/>
        </pc:sldMkLst>
      </pc:sldChg>
      <pc:sldChg chg="del">
        <pc:chgData name="Adriano Borgatto" userId="e50a874dfa6d3f1a" providerId="LiveId" clId="{A9AFBBF4-2EC2-475B-B6AB-4701F1E3783C}" dt="2023-05-08T17:51:57.667" v="123" actId="47"/>
        <pc:sldMkLst>
          <pc:docMk/>
          <pc:sldMk cId="1940758387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678779-8D15-280E-A15A-C8DA4CA9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366" y="4777333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87A420C5-B097-6D78-AE9D-CBDFC5564E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23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Razão de Chances 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E7F56E5-605F-4AC4-9BBF-867DE9025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92" y="1267121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DADOS CATEGORIZADOS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D7587D4-F6EA-4EA5-9602-523EB154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3" y="1889491"/>
            <a:ext cx="88537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Fator:</a:t>
            </a:r>
            <a:r>
              <a:rPr lang="pt-BR" altLang="pt-BR" sz="20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o peso de nascimento do bebê (0 |-- 950, 950 |-- 1350, 1350 |-- 1750)</a:t>
            </a:r>
          </a:p>
          <a:p>
            <a:r>
              <a:rPr lang="pt-BR" altLang="pt-BR" sz="2000" b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Variável resposta: </a:t>
            </a:r>
            <a:r>
              <a:rPr lang="pt-BR" altLang="pt-BR" sz="20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 bebê está ou não está doente</a:t>
            </a:r>
          </a:p>
        </p:txBody>
      </p:sp>
      <p:grpSp>
        <p:nvGrpSpPr>
          <p:cNvPr id="6" name="Group 276">
            <a:extLst>
              <a:ext uri="{FF2B5EF4-FFF2-40B4-BE49-F238E27FC236}">
                <a16:creationId xmlns:a16="http://schemas.microsoft.com/office/drawing/2014/main" id="{2BB97515-332F-4104-A77D-F894F142C7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713" y="2921297"/>
            <a:ext cx="8740775" cy="1947863"/>
            <a:chOff x="381" y="2612"/>
            <a:chExt cx="5506" cy="1227"/>
          </a:xfrm>
        </p:grpSpPr>
        <p:sp>
          <p:nvSpPr>
            <p:cNvPr id="8" name="AutoShape 275">
              <a:extLst>
                <a:ext uri="{FF2B5EF4-FFF2-40B4-BE49-F238E27FC236}">
                  <a16:creationId xmlns:a16="http://schemas.microsoft.com/office/drawing/2014/main" id="{4C6A94B8-DA75-4307-85C6-C22D5164CD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2612"/>
              <a:ext cx="5503" cy="1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9" name="Rectangle 277">
              <a:extLst>
                <a:ext uri="{FF2B5EF4-FFF2-40B4-BE49-F238E27FC236}">
                  <a16:creationId xmlns:a16="http://schemas.microsoft.com/office/drawing/2014/main" id="{BCD6C27B-AC98-4A20-B8C4-4D68F1D8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617"/>
              <a:ext cx="11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Peso ao nascer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0" name="Rectangle 278">
              <a:extLst>
                <a:ext uri="{FF2B5EF4-FFF2-40B4-BE49-F238E27FC236}">
                  <a16:creationId xmlns:a16="http://schemas.microsoft.com/office/drawing/2014/main" id="{06C28AC7-BD5B-483D-B15F-14CA53C02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92"/>
              <a:ext cx="65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(gramas)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1" name="Rectangle 279">
              <a:extLst>
                <a:ext uri="{FF2B5EF4-FFF2-40B4-BE49-F238E27FC236}">
                  <a16:creationId xmlns:a16="http://schemas.microsoft.com/office/drawing/2014/main" id="{6057FDC2-8661-4BDD-8053-76B45A3C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792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2" name="Rectangle 280">
              <a:extLst>
                <a:ext uri="{FF2B5EF4-FFF2-40B4-BE49-F238E27FC236}">
                  <a16:creationId xmlns:a16="http://schemas.microsoft.com/office/drawing/2014/main" id="{55C4DE4C-6443-4B59-9444-109DEC44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617"/>
              <a:ext cx="9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Tamanho da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3" name="Rectangle 281">
              <a:extLst>
                <a:ext uri="{FF2B5EF4-FFF2-40B4-BE49-F238E27FC236}">
                  <a16:creationId xmlns:a16="http://schemas.microsoft.com/office/drawing/2014/main" id="{D59DA666-EA67-4ABF-8F7C-A6B90E2DC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792"/>
              <a:ext cx="5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amostra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4" name="Rectangle 282">
              <a:extLst>
                <a:ext uri="{FF2B5EF4-FFF2-40B4-BE49-F238E27FC236}">
                  <a16:creationId xmlns:a16="http://schemas.microsoft.com/office/drawing/2014/main" id="{6A4209D2-A6AB-496F-B261-2F490C84D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792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5" name="Rectangle 283">
              <a:extLst>
                <a:ext uri="{FF2B5EF4-FFF2-40B4-BE49-F238E27FC236}">
                  <a16:creationId xmlns:a16="http://schemas.microsoft.com/office/drawing/2014/main" id="{713324DB-1ADA-42FF-BEA4-A9EE864B4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617"/>
              <a:ext cx="8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Quantidade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6" name="Rectangle 284">
              <a:extLst>
                <a:ext uri="{FF2B5EF4-FFF2-40B4-BE49-F238E27FC236}">
                  <a16:creationId xmlns:a16="http://schemas.microsoft.com/office/drawing/2014/main" id="{23E6FEA1-D47D-4667-92B1-DF045E72F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61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7" name="Rectangle 285">
              <a:extLst>
                <a:ext uri="{FF2B5EF4-FFF2-40B4-BE49-F238E27FC236}">
                  <a16:creationId xmlns:a16="http://schemas.microsoft.com/office/drawing/2014/main" id="{E8DD8EFF-A272-4D59-94DE-3C88280F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792"/>
              <a:ext cx="68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com BPD</a:t>
              </a:r>
              <a:endParaRPr lang="pt-BR" altLang="pt-BR">
                <a:latin typeface="+mn-lt"/>
              </a:endParaRPr>
            </a:p>
          </p:txBody>
        </p:sp>
        <p:sp>
          <p:nvSpPr>
            <p:cNvPr id="18" name="Rectangle 289">
              <a:extLst>
                <a:ext uri="{FF2B5EF4-FFF2-40B4-BE49-F238E27FC236}">
                  <a16:creationId xmlns:a16="http://schemas.microsoft.com/office/drawing/2014/main" id="{C4B5949B-EA0D-42DB-9D66-689CC1281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659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400">
                  <a:latin typeface="+mn-lt"/>
                </a:rPr>
                <a:t>p</a:t>
              </a:r>
            </a:p>
          </p:txBody>
        </p:sp>
        <p:sp>
          <p:nvSpPr>
            <p:cNvPr id="19" name="Rectangle 290">
              <a:extLst>
                <a:ext uri="{FF2B5EF4-FFF2-40B4-BE49-F238E27FC236}">
                  <a16:creationId xmlns:a16="http://schemas.microsoft.com/office/drawing/2014/main" id="{F62163CB-4036-4C46-8767-14581B27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620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 b="1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20" name="Rectangle 291">
              <a:extLst>
                <a:ext uri="{FF2B5EF4-FFF2-40B4-BE49-F238E27FC236}">
                  <a16:creationId xmlns:a16="http://schemas.microsoft.com/office/drawing/2014/main" id="{FE8CDB31-8C46-479A-A095-C25B2C627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1" name="Rectangle 292">
              <a:extLst>
                <a:ext uri="{FF2B5EF4-FFF2-40B4-BE49-F238E27FC236}">
                  <a16:creationId xmlns:a16="http://schemas.microsoft.com/office/drawing/2014/main" id="{76A2DBD9-0E00-4B34-917D-02CAF9DD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2" name="Rectangle 293">
              <a:extLst>
                <a:ext uri="{FF2B5EF4-FFF2-40B4-BE49-F238E27FC236}">
                  <a16:creationId xmlns:a16="http://schemas.microsoft.com/office/drawing/2014/main" id="{CB4CD84D-8743-47E0-8A09-939BCFF1A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612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3" name="Rectangle 294">
              <a:extLst>
                <a:ext uri="{FF2B5EF4-FFF2-40B4-BE49-F238E27FC236}">
                  <a16:creationId xmlns:a16="http://schemas.microsoft.com/office/drawing/2014/main" id="{F3D665FF-3368-43E0-A0ED-61E4761B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4" name="Rectangle 295">
              <a:extLst>
                <a:ext uri="{FF2B5EF4-FFF2-40B4-BE49-F238E27FC236}">
                  <a16:creationId xmlns:a16="http://schemas.microsoft.com/office/drawing/2014/main" id="{3587367F-9F66-4FEF-9B89-FB5C5B78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612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5" name="Rectangle 296">
              <a:extLst>
                <a:ext uri="{FF2B5EF4-FFF2-40B4-BE49-F238E27FC236}">
                  <a16:creationId xmlns:a16="http://schemas.microsoft.com/office/drawing/2014/main" id="{B532BE14-6E13-43B0-BF88-4F4429941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61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6" name="Rectangle 297">
              <a:extLst>
                <a:ext uri="{FF2B5EF4-FFF2-40B4-BE49-F238E27FC236}">
                  <a16:creationId xmlns:a16="http://schemas.microsoft.com/office/drawing/2014/main" id="{364CC6C0-0FFB-4631-AE81-37A32B9CE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612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27" name="Rectangle 298">
              <a:extLst>
                <a:ext uri="{FF2B5EF4-FFF2-40B4-BE49-F238E27FC236}">
                  <a16:creationId xmlns:a16="http://schemas.microsoft.com/office/drawing/2014/main" id="{9E897E46-1A6E-42DF-AC64-0DC6B912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2977"/>
              <a:ext cx="16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0 |</a:t>
              </a:r>
              <a:endParaRPr lang="pt-BR" altLang="pt-BR">
                <a:latin typeface="+mn-lt"/>
              </a:endParaRPr>
            </a:p>
          </p:txBody>
        </p:sp>
        <p:sp>
          <p:nvSpPr>
            <p:cNvPr id="28" name="Rectangle 299">
              <a:extLst>
                <a:ext uri="{FF2B5EF4-FFF2-40B4-BE49-F238E27FC236}">
                  <a16:creationId xmlns:a16="http://schemas.microsoft.com/office/drawing/2014/main" id="{D330ABC9-DF1A-431D-B731-3FED91D6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977"/>
              <a:ext cx="1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--</a:t>
              </a:r>
              <a:endParaRPr lang="pt-BR" altLang="pt-BR">
                <a:latin typeface="+mn-lt"/>
              </a:endParaRPr>
            </a:p>
          </p:txBody>
        </p:sp>
        <p:sp>
          <p:nvSpPr>
            <p:cNvPr id="29" name="Rectangle 300">
              <a:extLst>
                <a:ext uri="{FF2B5EF4-FFF2-40B4-BE49-F238E27FC236}">
                  <a16:creationId xmlns:a16="http://schemas.microsoft.com/office/drawing/2014/main" id="{1882E4E5-8172-40AB-9946-FA2963B5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977"/>
              <a:ext cx="30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950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0" name="Rectangle 301">
              <a:extLst>
                <a:ext uri="{FF2B5EF4-FFF2-40B4-BE49-F238E27FC236}">
                  <a16:creationId xmlns:a16="http://schemas.microsoft.com/office/drawing/2014/main" id="{344B685D-EBBA-4537-9FE9-37B76EA27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97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1" name="Rectangle 302">
              <a:extLst>
                <a:ext uri="{FF2B5EF4-FFF2-40B4-BE49-F238E27FC236}">
                  <a16:creationId xmlns:a16="http://schemas.microsoft.com/office/drawing/2014/main" id="{F56F9618-2FD1-43FE-9B98-797C724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977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68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2" name="Rectangle 303">
              <a:extLst>
                <a:ext uri="{FF2B5EF4-FFF2-40B4-BE49-F238E27FC236}">
                  <a16:creationId xmlns:a16="http://schemas.microsoft.com/office/drawing/2014/main" id="{789C8628-5172-4785-8792-3E45AB23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97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3" name="Rectangle 304">
              <a:extLst>
                <a:ext uri="{FF2B5EF4-FFF2-40B4-BE49-F238E27FC236}">
                  <a16:creationId xmlns:a16="http://schemas.microsoft.com/office/drawing/2014/main" id="{DA46F336-A9CB-4CCF-A874-D79C33FD3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977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49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4" name="Rectangle 305">
              <a:extLst>
                <a:ext uri="{FF2B5EF4-FFF2-40B4-BE49-F238E27FC236}">
                  <a16:creationId xmlns:a16="http://schemas.microsoft.com/office/drawing/2014/main" id="{8A900111-477F-4573-A55F-6CE81C76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97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5" name="Rectangle 306">
              <a:extLst>
                <a:ext uri="{FF2B5EF4-FFF2-40B4-BE49-F238E27FC236}">
                  <a16:creationId xmlns:a16="http://schemas.microsoft.com/office/drawing/2014/main" id="{D13CC72D-54A2-4F01-B101-E702545C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2977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0,721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6" name="Rectangle 307">
              <a:extLst>
                <a:ext uri="{FF2B5EF4-FFF2-40B4-BE49-F238E27FC236}">
                  <a16:creationId xmlns:a16="http://schemas.microsoft.com/office/drawing/2014/main" id="{FA6EF5FF-2DE8-4573-BF25-9505DBB5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297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37" name="Rectangle 308">
              <a:extLst>
                <a:ext uri="{FF2B5EF4-FFF2-40B4-BE49-F238E27FC236}">
                  <a16:creationId xmlns:a16="http://schemas.microsoft.com/office/drawing/2014/main" id="{B4E4F5CE-DF4C-448D-AE3E-CA4E52339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38" name="Rectangle 309">
              <a:extLst>
                <a:ext uri="{FF2B5EF4-FFF2-40B4-BE49-F238E27FC236}">
                  <a16:creationId xmlns:a16="http://schemas.microsoft.com/office/drawing/2014/main" id="{83E3611F-B675-48F6-B3D7-3D5D4A5E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39" name="Rectangle 310">
              <a:extLst>
                <a:ext uri="{FF2B5EF4-FFF2-40B4-BE49-F238E27FC236}">
                  <a16:creationId xmlns:a16="http://schemas.microsoft.com/office/drawing/2014/main" id="{503B4EFF-A21C-40F1-A8BA-DCEA538B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969"/>
              <a:ext cx="135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40" name="Rectangle 311">
              <a:extLst>
                <a:ext uri="{FF2B5EF4-FFF2-40B4-BE49-F238E27FC236}">
                  <a16:creationId xmlns:a16="http://schemas.microsoft.com/office/drawing/2014/main" id="{194C1E78-FF9A-4F23-8204-6D3A0B93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41" name="Rectangle 312">
              <a:extLst>
                <a:ext uri="{FF2B5EF4-FFF2-40B4-BE49-F238E27FC236}">
                  <a16:creationId xmlns:a16="http://schemas.microsoft.com/office/drawing/2014/main" id="{87DA9318-BD36-4F4E-AD27-F0BC68364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2969"/>
              <a:ext cx="135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42" name="Rectangle 313">
              <a:extLst>
                <a:ext uri="{FF2B5EF4-FFF2-40B4-BE49-F238E27FC236}">
                  <a16:creationId xmlns:a16="http://schemas.microsoft.com/office/drawing/2014/main" id="{F2BA384C-92CC-41BD-8DE7-1C4474EE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96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43" name="Rectangle 314">
              <a:extLst>
                <a:ext uri="{FF2B5EF4-FFF2-40B4-BE49-F238E27FC236}">
                  <a16:creationId xmlns:a16="http://schemas.microsoft.com/office/drawing/2014/main" id="{64C6B41B-B9C1-4C57-8ECE-5DFBAF3A2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69"/>
              <a:ext cx="13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44" name="Rectangle 315">
              <a:extLst>
                <a:ext uri="{FF2B5EF4-FFF2-40B4-BE49-F238E27FC236}">
                  <a16:creationId xmlns:a16="http://schemas.microsoft.com/office/drawing/2014/main" id="{8171194C-0363-4AC6-87EE-357E2A5F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152"/>
              <a:ext cx="33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950 |</a:t>
              </a:r>
              <a:endParaRPr lang="pt-BR" altLang="pt-BR">
                <a:latin typeface="+mn-lt"/>
              </a:endParaRPr>
            </a:p>
          </p:txBody>
        </p:sp>
        <p:sp>
          <p:nvSpPr>
            <p:cNvPr id="45" name="Rectangle 316">
              <a:extLst>
                <a:ext uri="{FF2B5EF4-FFF2-40B4-BE49-F238E27FC236}">
                  <a16:creationId xmlns:a16="http://schemas.microsoft.com/office/drawing/2014/main" id="{C2A82B4C-B10B-40AF-9792-CD0ADCB10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3152"/>
              <a:ext cx="1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--</a:t>
              </a:r>
              <a:endParaRPr lang="pt-BR" altLang="pt-BR">
                <a:latin typeface="+mn-lt"/>
              </a:endParaRPr>
            </a:p>
          </p:txBody>
        </p:sp>
        <p:sp>
          <p:nvSpPr>
            <p:cNvPr id="46" name="Rectangle 317">
              <a:extLst>
                <a:ext uri="{FF2B5EF4-FFF2-40B4-BE49-F238E27FC236}">
                  <a16:creationId xmlns:a16="http://schemas.microsoft.com/office/drawing/2014/main" id="{5D05853A-DAFC-4E4A-ADE8-904003B41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152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1350</a:t>
              </a:r>
              <a:endParaRPr lang="pt-BR" altLang="pt-BR">
                <a:latin typeface="+mn-lt"/>
              </a:endParaRPr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B4DEA2B1-50ED-434B-9EA9-D8A83FCB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152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80</a:t>
              </a:r>
              <a:endParaRPr lang="pt-BR" altLang="pt-BR">
                <a:latin typeface="+mn-lt"/>
              </a:endParaRPr>
            </a:p>
          </p:txBody>
        </p:sp>
        <p:sp>
          <p:nvSpPr>
            <p:cNvPr id="48" name="Rectangle 320">
              <a:extLst>
                <a:ext uri="{FF2B5EF4-FFF2-40B4-BE49-F238E27FC236}">
                  <a16:creationId xmlns:a16="http://schemas.microsoft.com/office/drawing/2014/main" id="{A51EF627-D724-44A5-BC77-1647C9DF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152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49" name="Rectangle 321">
              <a:extLst>
                <a:ext uri="{FF2B5EF4-FFF2-40B4-BE49-F238E27FC236}">
                  <a16:creationId xmlns:a16="http://schemas.microsoft.com/office/drawing/2014/main" id="{20FF9177-CF16-4E9F-911C-8C3CE01B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152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18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0" name="Rectangle 322">
              <a:extLst>
                <a:ext uri="{FF2B5EF4-FFF2-40B4-BE49-F238E27FC236}">
                  <a16:creationId xmlns:a16="http://schemas.microsoft.com/office/drawing/2014/main" id="{2E79BD76-83FD-4002-831F-CA1025BE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152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1" name="Rectangle 323">
              <a:extLst>
                <a:ext uri="{FF2B5EF4-FFF2-40B4-BE49-F238E27FC236}">
                  <a16:creationId xmlns:a16="http://schemas.microsoft.com/office/drawing/2014/main" id="{05CDE422-C906-4050-A82D-F86C0173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152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0,225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2" name="Rectangle 324">
              <a:extLst>
                <a:ext uri="{FF2B5EF4-FFF2-40B4-BE49-F238E27FC236}">
                  <a16:creationId xmlns:a16="http://schemas.microsoft.com/office/drawing/2014/main" id="{0B51F678-24ED-4DFF-A60D-35A265C8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152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3" name="Rectangle 325">
              <a:extLst>
                <a:ext uri="{FF2B5EF4-FFF2-40B4-BE49-F238E27FC236}">
                  <a16:creationId xmlns:a16="http://schemas.microsoft.com/office/drawing/2014/main" id="{5DB056AA-A72B-4274-BCFA-3EFE71089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327"/>
              <a:ext cx="4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1350 |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4" name="Rectangle 326">
              <a:extLst>
                <a:ext uri="{FF2B5EF4-FFF2-40B4-BE49-F238E27FC236}">
                  <a16:creationId xmlns:a16="http://schemas.microsoft.com/office/drawing/2014/main" id="{A5B16085-AA53-4356-8CCB-98C96C7D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327"/>
              <a:ext cx="1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--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5" name="Rectangle 327">
              <a:extLst>
                <a:ext uri="{FF2B5EF4-FFF2-40B4-BE49-F238E27FC236}">
                  <a16:creationId xmlns:a16="http://schemas.microsoft.com/office/drawing/2014/main" id="{E3FFCC24-B928-4D97-B5CB-7B5E00346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327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1750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6" name="Rectangle 328">
              <a:extLst>
                <a:ext uri="{FF2B5EF4-FFF2-40B4-BE49-F238E27FC236}">
                  <a16:creationId xmlns:a16="http://schemas.microsoft.com/office/drawing/2014/main" id="{86CE3D96-3E83-4A1E-9E64-44CE24B9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32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7" name="Rectangle 329">
              <a:extLst>
                <a:ext uri="{FF2B5EF4-FFF2-40B4-BE49-F238E27FC236}">
                  <a16:creationId xmlns:a16="http://schemas.microsoft.com/office/drawing/2014/main" id="{7D67A82D-D009-4D86-8EA3-86A11FAD7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3327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75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8" name="Rectangle 330">
              <a:extLst>
                <a:ext uri="{FF2B5EF4-FFF2-40B4-BE49-F238E27FC236}">
                  <a16:creationId xmlns:a16="http://schemas.microsoft.com/office/drawing/2014/main" id="{0E12B020-5DAF-46F2-94EA-8CBBB867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32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59" name="Rectangle 331">
              <a:extLst>
                <a:ext uri="{FF2B5EF4-FFF2-40B4-BE49-F238E27FC236}">
                  <a16:creationId xmlns:a16="http://schemas.microsoft.com/office/drawing/2014/main" id="{AF74F08B-9C4D-4688-9493-A747126A4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32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9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0" name="Rectangle 332">
              <a:extLst>
                <a:ext uri="{FF2B5EF4-FFF2-40B4-BE49-F238E27FC236}">
                  <a16:creationId xmlns:a16="http://schemas.microsoft.com/office/drawing/2014/main" id="{2358BB41-D9A5-4EDF-93F7-D86B6404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32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1" name="Rectangle 333">
              <a:extLst>
                <a:ext uri="{FF2B5EF4-FFF2-40B4-BE49-F238E27FC236}">
                  <a16:creationId xmlns:a16="http://schemas.microsoft.com/office/drawing/2014/main" id="{EEF0FB7B-9762-4526-89D2-AA512724A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327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0,120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2" name="Rectangle 334">
              <a:extLst>
                <a:ext uri="{FF2B5EF4-FFF2-40B4-BE49-F238E27FC236}">
                  <a16:creationId xmlns:a16="http://schemas.microsoft.com/office/drawing/2014/main" id="{A76875E6-34F9-4BA4-800E-74CFB07D5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32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3" name="Rectangle 335">
              <a:extLst>
                <a:ext uri="{FF2B5EF4-FFF2-40B4-BE49-F238E27FC236}">
                  <a16:creationId xmlns:a16="http://schemas.microsoft.com/office/drawing/2014/main" id="{F7BEE667-FA9C-4ACC-92BE-EDF21A38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350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4" name="Rectangle 336">
              <a:extLst>
                <a:ext uri="{FF2B5EF4-FFF2-40B4-BE49-F238E27FC236}">
                  <a16:creationId xmlns:a16="http://schemas.microsoft.com/office/drawing/2014/main" id="{18CAC073-5CD8-488E-AA45-1AF4AF2F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507"/>
              <a:ext cx="2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223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5" name="Rectangle 337">
              <a:extLst>
                <a:ext uri="{FF2B5EF4-FFF2-40B4-BE49-F238E27FC236}">
                  <a16:creationId xmlns:a16="http://schemas.microsoft.com/office/drawing/2014/main" id="{ACE867A7-2CC5-4569-9259-3B65DEF2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350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6" name="Rectangle 338">
              <a:extLst>
                <a:ext uri="{FF2B5EF4-FFF2-40B4-BE49-F238E27FC236}">
                  <a16:creationId xmlns:a16="http://schemas.microsoft.com/office/drawing/2014/main" id="{A0F8C3D7-9AC7-462B-822E-1DDB777DC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507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76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7" name="Rectangle 339">
              <a:extLst>
                <a:ext uri="{FF2B5EF4-FFF2-40B4-BE49-F238E27FC236}">
                  <a16:creationId xmlns:a16="http://schemas.microsoft.com/office/drawing/2014/main" id="{4C08FA39-E12A-4481-B8E2-AA01ECEF6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50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8" name="Rectangle 340">
              <a:extLst>
                <a:ext uri="{FF2B5EF4-FFF2-40B4-BE49-F238E27FC236}">
                  <a16:creationId xmlns:a16="http://schemas.microsoft.com/office/drawing/2014/main" id="{3C16E673-361E-469B-B179-7A0B217B3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3507"/>
              <a:ext cx="3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0,341</a:t>
              </a:r>
              <a:endParaRPr lang="pt-BR" altLang="pt-BR">
                <a:latin typeface="+mn-lt"/>
              </a:endParaRPr>
            </a:p>
          </p:txBody>
        </p:sp>
        <p:sp>
          <p:nvSpPr>
            <p:cNvPr id="69" name="Rectangle 341">
              <a:extLst>
                <a:ext uri="{FF2B5EF4-FFF2-40B4-BE49-F238E27FC236}">
                  <a16:creationId xmlns:a16="http://schemas.microsoft.com/office/drawing/2014/main" id="{BAB5D18D-0295-458F-A968-1DA97981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507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9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  <p:sp>
          <p:nvSpPr>
            <p:cNvPr id="70" name="Rectangle 342">
              <a:extLst>
                <a:ext uri="{FF2B5EF4-FFF2-40B4-BE49-F238E27FC236}">
                  <a16:creationId xmlns:a16="http://schemas.microsoft.com/office/drawing/2014/main" id="{A17E6CA0-6122-4B89-A22A-C1C33AC6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1" name="Rectangle 343">
              <a:extLst>
                <a:ext uri="{FF2B5EF4-FFF2-40B4-BE49-F238E27FC236}">
                  <a16:creationId xmlns:a16="http://schemas.microsoft.com/office/drawing/2014/main" id="{927CEF16-9EF1-4063-B464-7681AC95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2" name="Rectangle 344">
              <a:extLst>
                <a:ext uri="{FF2B5EF4-FFF2-40B4-BE49-F238E27FC236}">
                  <a16:creationId xmlns:a16="http://schemas.microsoft.com/office/drawing/2014/main" id="{50C5AC3E-4864-4FB4-A395-091EC477E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3499"/>
              <a:ext cx="135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3" name="Rectangle 345">
              <a:extLst>
                <a:ext uri="{FF2B5EF4-FFF2-40B4-BE49-F238E27FC236}">
                  <a16:creationId xmlns:a16="http://schemas.microsoft.com/office/drawing/2014/main" id="{5E617FCC-3BCD-45C4-9AAA-FF71F552A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4" name="Rectangle 346">
              <a:extLst>
                <a:ext uri="{FF2B5EF4-FFF2-40B4-BE49-F238E27FC236}">
                  <a16:creationId xmlns:a16="http://schemas.microsoft.com/office/drawing/2014/main" id="{23025010-9949-4C73-8E04-53CDDDA2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" y="3499"/>
              <a:ext cx="135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5" name="Rectangle 347">
              <a:extLst>
                <a:ext uri="{FF2B5EF4-FFF2-40B4-BE49-F238E27FC236}">
                  <a16:creationId xmlns:a16="http://schemas.microsoft.com/office/drawing/2014/main" id="{FFC38F7C-03CF-41E0-B2D6-CC0CBF5C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34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6" name="Rectangle 348">
              <a:extLst>
                <a:ext uri="{FF2B5EF4-FFF2-40B4-BE49-F238E27FC236}">
                  <a16:creationId xmlns:a16="http://schemas.microsoft.com/office/drawing/2014/main" id="{A7A7908A-A620-4898-A40F-1A3659A72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3499"/>
              <a:ext cx="135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7" name="Rectangle 349">
              <a:extLst>
                <a:ext uri="{FF2B5EF4-FFF2-40B4-BE49-F238E27FC236}">
                  <a16:creationId xmlns:a16="http://schemas.microsoft.com/office/drawing/2014/main" id="{6B511708-3A57-440A-9145-0CE9F4C82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679"/>
              <a:ext cx="13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8" name="Rectangle 350">
              <a:extLst>
                <a:ext uri="{FF2B5EF4-FFF2-40B4-BE49-F238E27FC236}">
                  <a16:creationId xmlns:a16="http://schemas.microsoft.com/office/drawing/2014/main" id="{3B28BAFF-20CF-4088-9C5C-80B010204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79" name="Rectangle 351">
              <a:extLst>
                <a:ext uri="{FF2B5EF4-FFF2-40B4-BE49-F238E27FC236}">
                  <a16:creationId xmlns:a16="http://schemas.microsoft.com/office/drawing/2014/main" id="{49B0592B-D2A6-46A8-A029-575319F5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79"/>
              <a:ext cx="136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80" name="Rectangle 352">
              <a:extLst>
                <a:ext uri="{FF2B5EF4-FFF2-40B4-BE49-F238E27FC236}">
                  <a16:creationId xmlns:a16="http://schemas.microsoft.com/office/drawing/2014/main" id="{1EA2EB32-A640-4DC3-9533-B16343FBC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67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81" name="Rectangle 353">
              <a:extLst>
                <a:ext uri="{FF2B5EF4-FFF2-40B4-BE49-F238E27FC236}">
                  <a16:creationId xmlns:a16="http://schemas.microsoft.com/office/drawing/2014/main" id="{8AE67ABF-2CC0-479E-9EEC-01B770C9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679"/>
              <a:ext cx="13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82" name="Rectangle 354">
              <a:extLst>
                <a:ext uri="{FF2B5EF4-FFF2-40B4-BE49-F238E27FC236}">
                  <a16:creationId xmlns:a16="http://schemas.microsoft.com/office/drawing/2014/main" id="{C8BFA4D8-3886-4D97-825A-EB4216FBC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367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83" name="Rectangle 355">
              <a:extLst>
                <a:ext uri="{FF2B5EF4-FFF2-40B4-BE49-F238E27FC236}">
                  <a16:creationId xmlns:a16="http://schemas.microsoft.com/office/drawing/2014/main" id="{0F3E3917-2386-4826-9D2F-BF019582B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679"/>
              <a:ext cx="136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>
                <a:latin typeface="+mn-lt"/>
              </a:endParaRPr>
            </a:p>
          </p:txBody>
        </p:sp>
        <p:sp>
          <p:nvSpPr>
            <p:cNvPr id="84" name="Rectangle 356">
              <a:extLst>
                <a:ext uri="{FF2B5EF4-FFF2-40B4-BE49-F238E27FC236}">
                  <a16:creationId xmlns:a16="http://schemas.microsoft.com/office/drawing/2014/main" id="{465455E7-7C40-4D8B-83E4-42558060B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3684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pt-BR" altLang="pt-BR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4383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676BD63-E895-4D41-AA34-5D02BFB3D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5" y="815402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Modelo para o conjunto de dados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FF988FA2-A4B7-4FC2-AB4D-38D841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798427"/>
              </p:ext>
            </p:extLst>
          </p:nvPr>
        </p:nvGraphicFramePr>
        <p:xfrm>
          <a:off x="1749747" y="1469452"/>
          <a:ext cx="42735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434960" imgH="469800" progId="Equation.3">
                  <p:embed/>
                </p:oleObj>
              </mc:Choice>
              <mc:Fallback>
                <p:oleObj name="Equação" r:id="rId2" imgW="1434960" imgH="469800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FF988FA2-A4B7-4FC2-AB4D-38D841C71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747" y="1469452"/>
                        <a:ext cx="42735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667B2AEF-1D72-483E-915C-9A3933D9C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595599"/>
              </p:ext>
            </p:extLst>
          </p:nvPr>
        </p:nvGraphicFramePr>
        <p:xfrm>
          <a:off x="1011560" y="3198240"/>
          <a:ext cx="57499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930400" imgH="469900" progId="Equation.3">
                  <p:embed/>
                </p:oleObj>
              </mc:Choice>
              <mc:Fallback>
                <p:oleObj name="Equação" r:id="rId4" imgW="1930400" imgH="46990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667B2AEF-1D72-483E-915C-9A3933D9C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560" y="3198240"/>
                        <a:ext cx="57499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>
            <a:extLst>
              <a:ext uri="{FF2B5EF4-FFF2-40B4-BE49-F238E27FC236}">
                <a16:creationId xmlns:a16="http://schemas.microsoft.com/office/drawing/2014/main" id="{FA1B5FC5-9850-4251-B153-BAD234D61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4784055"/>
            <a:ext cx="87129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+mn-lt"/>
              </a:rPr>
              <a:t>X</a:t>
            </a:r>
            <a:r>
              <a:rPr lang="pt-BR" altLang="pt-BR" sz="2000" baseline="-25000" dirty="0">
                <a:latin typeface="+mn-lt"/>
              </a:rPr>
              <a:t>2</a:t>
            </a:r>
            <a:r>
              <a:rPr lang="pt-BR" altLang="pt-BR" sz="2000" dirty="0">
                <a:latin typeface="+mn-lt"/>
              </a:rPr>
              <a:t> representa o peso de 950 a 1350 gramas e X</a:t>
            </a:r>
            <a:r>
              <a:rPr lang="pt-BR" altLang="pt-BR" sz="2000" baseline="-25000" dirty="0">
                <a:latin typeface="+mn-lt"/>
              </a:rPr>
              <a:t>3</a:t>
            </a:r>
            <a:r>
              <a:rPr lang="pt-BR" altLang="pt-BR" sz="2000" dirty="0">
                <a:latin typeface="+mn-lt"/>
              </a:rPr>
              <a:t> o peso de 1350 a 1750 gramas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1B4EB34-4241-4CF5-B293-D264DFF3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29426"/>
            <a:ext cx="88729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solidFill>
                  <a:srgbClr val="FF3300"/>
                </a:solidFill>
                <a:latin typeface="+mn-lt"/>
              </a:rPr>
              <a:t>Através desta função posso afirmar que o peso está relacionado com a</a:t>
            </a:r>
          </a:p>
          <a:p>
            <a:pPr eaLnBrk="1" hangingPunct="1"/>
            <a:r>
              <a:rPr lang="pt-BR" altLang="pt-BR" sz="2000" b="1" dirty="0">
                <a:solidFill>
                  <a:srgbClr val="FF3300"/>
                </a:solidFill>
                <a:latin typeface="+mn-lt"/>
              </a:rPr>
              <a:t>presença de BPD?</a:t>
            </a:r>
          </a:p>
        </p:txBody>
      </p:sp>
    </p:spTree>
    <p:extLst>
      <p:ext uri="{BB962C8B-B14F-4D97-AF65-F5344CB8AC3E}">
        <p14:creationId xmlns:p14="http://schemas.microsoft.com/office/powerpoint/2010/main" val="3982656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Retângulo 4">
            <a:extLst>
              <a:ext uri="{FF2B5EF4-FFF2-40B4-BE49-F238E27FC236}">
                <a16:creationId xmlns:a16="http://schemas.microsoft.com/office/drawing/2014/main" id="{73557229-E42D-44CF-B723-B8D63AD75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349973"/>
            <a:ext cx="4953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pt-PT" altLang="pt-BR" sz="3200"/>
              <a:t>Interpretamos 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pt-PT" altLang="pt-BR" sz="3200"/>
              <a:t>e</a:t>
            </a:r>
            <a:r>
              <a:rPr lang="pt-PT" altLang="pt-BR" sz="3200" baseline="30000"/>
              <a:t>b1</a:t>
            </a:r>
            <a:r>
              <a:rPr lang="pt-PT" altLang="pt-BR" sz="3200"/>
              <a:t>,..., e</a:t>
            </a:r>
            <a:r>
              <a:rPr lang="pt-PT" altLang="pt-BR" sz="3200" baseline="30000"/>
              <a:t>bk 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pt-PT" altLang="pt-BR" sz="3200"/>
              <a:t>como uma razão de chances </a:t>
            </a:r>
            <a:r>
              <a:rPr lang="pt-PT" altLang="pt-BR" sz="3200" i="1"/>
              <a:t>(odds ratio)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93137A-1811-4216-98BA-A2F053221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72484"/>
              </p:ext>
            </p:extLst>
          </p:nvPr>
        </p:nvGraphicFramePr>
        <p:xfrm>
          <a:off x="2728913" y="1268760"/>
          <a:ext cx="42767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434960" imgH="469800" progId="Equation.3">
                  <p:embed/>
                </p:oleObj>
              </mc:Choice>
              <mc:Fallback>
                <p:oleObj name="Equação" r:id="rId2" imgW="1434960" imgH="4698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93137A-1811-4216-98BA-A2F053221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268760"/>
                        <a:ext cx="42767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440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1D442-AA69-43AF-9529-6D49E630075E}"/>
              </a:ext>
            </a:extLst>
          </p:cNvPr>
          <p:cNvSpPr txBox="1">
            <a:spLocks noChangeArrowheads="1"/>
          </p:cNvSpPr>
          <p:nvPr/>
        </p:nvSpPr>
        <p:spPr>
          <a:xfrm>
            <a:off x="481832" y="3788246"/>
            <a:ext cx="8569325" cy="23050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Se: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e</a:t>
            </a:r>
            <a:r>
              <a:rPr lang="pt-PT" sz="2200" kern="0" baseline="30000" dirty="0">
                <a:solidFill>
                  <a:schemeClr val="accent2"/>
                </a:solidFill>
                <a:latin typeface="+mn-lt"/>
              </a:rPr>
              <a:t>b1 </a:t>
            </a: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=1, então a chance de x2 apresentar y=1 é a mesma que x1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e</a:t>
            </a:r>
            <a:r>
              <a:rPr lang="pt-PT" sz="2200" kern="0" baseline="30000" dirty="0">
                <a:solidFill>
                  <a:schemeClr val="accent2"/>
                </a:solidFill>
                <a:latin typeface="+mn-lt"/>
              </a:rPr>
              <a:t>b1 </a:t>
            </a: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&gt;1, então a chance de x2 apresentar y=1 é maior que x1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e</a:t>
            </a:r>
            <a:r>
              <a:rPr lang="pt-PT" sz="2200" kern="0" baseline="30000" dirty="0">
                <a:solidFill>
                  <a:schemeClr val="accent2"/>
                </a:solidFill>
                <a:latin typeface="+mn-lt"/>
              </a:rPr>
              <a:t>b1 </a:t>
            </a:r>
            <a:r>
              <a:rPr lang="pt-PT" sz="2200" kern="0" dirty="0">
                <a:solidFill>
                  <a:schemeClr val="accent2"/>
                </a:solidFill>
                <a:latin typeface="+mn-lt"/>
              </a:rPr>
              <a:t>&lt;1, então a chance de x2 apresentar y=1 é menor que x1 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pt-PT" sz="2200" kern="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pt-PT" sz="2200" kern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48C25BBD-70D2-4327-ACEE-F984F678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15097"/>
            <a:ext cx="82809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>
                <a:latin typeface="+mn-lt"/>
              </a:rPr>
              <a:t>X</a:t>
            </a:r>
            <a:r>
              <a:rPr lang="pt-BR" altLang="pt-BR" sz="2200" baseline="-25000" dirty="0">
                <a:latin typeface="+mn-lt"/>
              </a:rPr>
              <a:t>2</a:t>
            </a:r>
            <a:r>
              <a:rPr lang="pt-BR" altLang="pt-BR" sz="2200" dirty="0">
                <a:latin typeface="+mn-lt"/>
              </a:rPr>
              <a:t> representa o peso de 950 a 1350 gramas e X</a:t>
            </a:r>
            <a:r>
              <a:rPr lang="pt-BR" altLang="pt-BR" sz="2200" baseline="-25000" dirty="0">
                <a:latin typeface="+mn-lt"/>
              </a:rPr>
              <a:t>3</a:t>
            </a:r>
            <a:r>
              <a:rPr lang="pt-BR" altLang="pt-BR" sz="2200" dirty="0">
                <a:latin typeface="+mn-lt"/>
              </a:rPr>
              <a:t> o peso de 1350 a 1750 gramas</a:t>
            </a:r>
          </a:p>
        </p:txBody>
      </p:sp>
      <p:graphicFrame>
        <p:nvGraphicFramePr>
          <p:cNvPr id="5" name="Objeto 3">
            <a:extLst>
              <a:ext uri="{FF2B5EF4-FFF2-40B4-BE49-F238E27FC236}">
                <a16:creationId xmlns:a16="http://schemas.microsoft.com/office/drawing/2014/main" id="{FD90E591-C675-4424-9ACD-D37515B35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27793"/>
              </p:ext>
            </p:extLst>
          </p:nvPr>
        </p:nvGraphicFramePr>
        <p:xfrm>
          <a:off x="1667992" y="1196752"/>
          <a:ext cx="57499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930400" imgH="469900" progId="Equation.3">
                  <p:embed/>
                </p:oleObj>
              </mc:Choice>
              <mc:Fallback>
                <p:oleObj name="Equação" r:id="rId2" imgW="1930400" imgH="469900" progId="Equation.3">
                  <p:embed/>
                  <p:pic>
                    <p:nvPicPr>
                      <p:cNvPr id="5" name="Objeto 3">
                        <a:extLst>
                          <a:ext uri="{FF2B5EF4-FFF2-40B4-BE49-F238E27FC236}">
                            <a16:creationId xmlns:a16="http://schemas.microsoft.com/office/drawing/2014/main" id="{FD90E591-C675-4424-9ACD-D37515B35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992" y="1196752"/>
                        <a:ext cx="57499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0676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0161FB4-F981-4DAE-AB8A-2D23F0B7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3" y="900732"/>
            <a:ext cx="825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0033CC"/>
                </a:solidFill>
                <a:latin typeface="+mn-lt"/>
              </a:rPr>
              <a:t>Analisando a relação entre duas variáveis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D00BF1E2-4C18-4FE8-B32B-462E01BD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00" y="3493120"/>
            <a:ext cx="835565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>
                <a:latin typeface="+mn-lt"/>
              </a:rPr>
              <a:t>O que significa os valores associados ao peso_catF2 e peso_catF3?</a:t>
            </a:r>
          </a:p>
          <a:p>
            <a:pPr eaLnBrk="1" hangingPunct="1"/>
            <a:endParaRPr lang="pt-BR" altLang="pt-BR" sz="2200" dirty="0">
              <a:latin typeface="+mn-lt"/>
            </a:endParaRPr>
          </a:p>
          <a:p>
            <a:pPr eaLnBrk="1" hangingPunct="1"/>
            <a:r>
              <a:rPr lang="pt-BR" altLang="pt-BR" sz="2200" dirty="0">
                <a:latin typeface="+mn-lt"/>
              </a:rPr>
              <a:t>Qual a interpretação dos coeficientes?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A5EA5D-0160-F19B-5315-13A4FBFB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00" r="67325" b="10801"/>
          <a:stretch/>
        </p:blipFill>
        <p:spPr>
          <a:xfrm>
            <a:off x="467544" y="1556792"/>
            <a:ext cx="6669069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77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4882C86-2428-4A8A-AF4E-7DA616BF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87" y="820762"/>
            <a:ext cx="825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0033CC"/>
                </a:solidFill>
                <a:latin typeface="+mn-lt"/>
              </a:rPr>
              <a:t>Analisando a razão de chances (OR)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0AD7AD3A-5FA7-44A9-9A8C-EF55E77E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76412"/>
            <a:ext cx="85697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b="1" dirty="0">
                <a:latin typeface="+mn-lt"/>
              </a:rPr>
              <a:t>Interpretação:</a:t>
            </a:r>
            <a:r>
              <a:rPr lang="pt-BR" altLang="pt-BR" sz="2200" dirty="0">
                <a:latin typeface="+mn-lt"/>
              </a:rPr>
              <a:t> A chance de uma criança com peso entre 950 e 1350 gramas ter a presença da BPD é 0,113 vezes menor do que uma criança com peso entre 0 e 950 gramas. </a:t>
            </a:r>
          </a:p>
          <a:p>
            <a:pPr eaLnBrk="1" hangingPunct="1"/>
            <a:r>
              <a:rPr lang="pt-BR" altLang="pt-BR" sz="2200" dirty="0">
                <a:latin typeface="+mn-lt"/>
              </a:rPr>
              <a:t>Ou, a chance de uma criança com peso entre 950 e 1350 gramas ter a presença da BPD é 88,7% menor do que uma criança com peso entre 0 e 950 gramas.</a:t>
            </a:r>
            <a:endParaRPr lang="pt-BR" altLang="pt-BR" sz="2200" b="1" dirty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B8E107-FA54-E9D8-609F-3461D3C53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78350" b="73800"/>
          <a:stretch/>
        </p:blipFill>
        <p:spPr>
          <a:xfrm>
            <a:off x="1182047" y="4021052"/>
            <a:ext cx="6198265" cy="16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208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2301E17-0B53-4138-8280-4EDAEABF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20946"/>
            <a:ext cx="825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0033CC"/>
                </a:solidFill>
                <a:latin typeface="+mn-lt"/>
              </a:rPr>
              <a:t>Exemplo 2: </a:t>
            </a:r>
            <a:r>
              <a:rPr lang="pt-BR" altLang="pt-BR" sz="2800" dirty="0">
                <a:latin typeface="+mn-lt"/>
              </a:rPr>
              <a:t>arquivo “</a:t>
            </a:r>
            <a:r>
              <a:rPr lang="pt-BR" altLang="pt-BR" sz="2800">
                <a:latin typeface="+mn-lt"/>
              </a:rPr>
              <a:t>pressao.csv”</a:t>
            </a:r>
            <a:endParaRPr lang="pt-BR" altLang="pt-BR" sz="2800" dirty="0">
              <a:latin typeface="+mn-lt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55F1C95D-E328-4364-8A86-71A97EC3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5002"/>
            <a:ext cx="8790433" cy="223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sz="2400" b="1" dirty="0">
                <a:latin typeface="+mn-lt"/>
              </a:rPr>
              <a:t>Problema:</a:t>
            </a:r>
            <a:r>
              <a:rPr lang="pt-BR" altLang="pt-BR" sz="2400" dirty="0">
                <a:latin typeface="+mn-lt"/>
              </a:rPr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400" dirty="0">
                <a:latin typeface="+mn-lt"/>
              </a:rPr>
              <a:t>Relacionar o </a:t>
            </a:r>
            <a:r>
              <a:rPr lang="pt-BR" altLang="pt-BR" sz="2400" b="1" dirty="0">
                <a:latin typeface="+mn-lt"/>
              </a:rPr>
              <a:t>sexo</a:t>
            </a:r>
            <a:r>
              <a:rPr lang="pt-BR" altLang="pt-BR" sz="2400" dirty="0">
                <a:latin typeface="+mn-lt"/>
              </a:rPr>
              <a:t>, o </a:t>
            </a:r>
            <a:r>
              <a:rPr lang="pt-BR" altLang="pt-BR" sz="2400" b="1">
                <a:latin typeface="+mn-lt"/>
              </a:rPr>
              <a:t>tabagismo</a:t>
            </a:r>
            <a:r>
              <a:rPr lang="pt-BR" altLang="pt-BR" sz="2400">
                <a:latin typeface="+mn-lt"/>
              </a:rPr>
              <a:t> e</a:t>
            </a:r>
            <a:r>
              <a:rPr lang="pt-BR" altLang="pt-BR" sz="2400" b="1">
                <a:latin typeface="+mn-lt"/>
              </a:rPr>
              <a:t> </a:t>
            </a:r>
            <a:r>
              <a:rPr lang="pt-BR" altLang="pt-BR" sz="2400" b="1" dirty="0">
                <a:latin typeface="+mn-lt"/>
              </a:rPr>
              <a:t>peso</a:t>
            </a:r>
            <a:r>
              <a:rPr lang="pt-BR" altLang="pt-BR" sz="2400" dirty="0">
                <a:latin typeface="+mn-lt"/>
              </a:rPr>
              <a:t> com a </a:t>
            </a:r>
            <a:r>
              <a:rPr lang="pt-BR" altLang="pt-BR" sz="2400" b="1" dirty="0">
                <a:latin typeface="+mn-lt"/>
              </a:rPr>
              <a:t>pressão arterial</a:t>
            </a:r>
            <a:r>
              <a:rPr lang="pt-BR" altLang="pt-BR" sz="2400" dirty="0">
                <a:latin typeface="+mn-lt"/>
              </a:rPr>
              <a:t> (0=Normal; 1=Alta). Considere a pressão arterial como variável dependente e interprete os resultados da análise.</a:t>
            </a:r>
            <a:endParaRPr lang="pt-BR" altLang="pt-BR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6887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9980</TotalTime>
  <Words>410</Words>
  <Application>Microsoft Office PowerPoint</Application>
  <PresentationFormat>Apresentação na tela (4:3)</PresentationFormat>
  <Paragraphs>82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Monotype Sorts</vt:lpstr>
      <vt:lpstr>Times New Roman</vt:lpstr>
      <vt:lpstr>Verdana</vt:lpstr>
      <vt:lpstr>Personalizar design</vt:lpstr>
      <vt:lpstr>Equação</vt:lpstr>
      <vt:lpstr>Técnicas Estatísticas de Predição Sistemas de Informação  Aula 23  Razão de Chances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2023-05-19T19:18:43Z</dcterms:modified>
</cp:coreProperties>
</file>