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74" r:id="rId4"/>
    <p:sldId id="281" r:id="rId5"/>
    <p:sldId id="282" r:id="rId6"/>
    <p:sldId id="283" r:id="rId7"/>
    <p:sldId id="284" r:id="rId8"/>
    <p:sldId id="285" r:id="rId9"/>
    <p:sldId id="275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7D7D52C0-1FE2-42DA-B7DB-74465ED70E91}"/>
    <pc:docChg chg="undo custSel addSld delSld modSld sldOrd">
      <pc:chgData name="Adriano Borgatto" userId="e50a874dfa6d3f1a" providerId="LiveId" clId="{7D7D52C0-1FE2-42DA-B7DB-74465ED70E91}" dt="2022-04-07T19:30:46.672" v="1237" actId="14100"/>
      <pc:docMkLst>
        <pc:docMk/>
      </pc:docMkLst>
      <pc:sldChg chg="modSp mod">
        <pc:chgData name="Adriano Borgatto" userId="e50a874dfa6d3f1a" providerId="LiveId" clId="{7D7D52C0-1FE2-42DA-B7DB-74465ED70E91}" dt="2022-04-05T18:31:28.081" v="54" actId="20577"/>
        <pc:sldMkLst>
          <pc:docMk/>
          <pc:sldMk cId="0" sldId="256"/>
        </pc:sldMkLst>
        <pc:spChg chg="mod">
          <ac:chgData name="Adriano Borgatto" userId="e50a874dfa6d3f1a" providerId="LiveId" clId="{7D7D52C0-1FE2-42DA-B7DB-74465ED70E91}" dt="2022-04-05T18:31:28.081" v="5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modSp mod">
        <pc:chgData name="Adriano Borgatto" userId="e50a874dfa6d3f1a" providerId="LiveId" clId="{7D7D52C0-1FE2-42DA-B7DB-74465ED70E91}" dt="2022-04-07T18:55:48.276" v="780" actId="313"/>
        <pc:sldMkLst>
          <pc:docMk/>
          <pc:sldMk cId="3945532463" sldId="272"/>
        </pc:sldMkLst>
        <pc:spChg chg="mod">
          <ac:chgData name="Adriano Borgatto" userId="e50a874dfa6d3f1a" providerId="LiveId" clId="{7D7D52C0-1FE2-42DA-B7DB-74465ED70E91}" dt="2022-04-07T18:55:48.276" v="780" actId="313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7D7D52C0-1FE2-42DA-B7DB-74465ED70E91}" dt="2022-04-05T18:31:48.120" v="78" actId="20577"/>
          <ac:spMkLst>
            <pc:docMk/>
            <pc:sldMk cId="3945532463" sldId="272"/>
            <ac:spMk id="7" creationId="{00000000-0000-0000-0000-000000000000}"/>
          </ac:spMkLst>
        </pc:spChg>
        <pc:picChg chg="add mod modCrop">
          <ac:chgData name="Adriano Borgatto" userId="e50a874dfa6d3f1a" providerId="LiveId" clId="{7D7D52C0-1FE2-42DA-B7DB-74465ED70E91}" dt="2022-04-05T18:49:34.479" v="235" actId="1076"/>
          <ac:picMkLst>
            <pc:docMk/>
            <pc:sldMk cId="3945532463" sldId="272"/>
            <ac:picMk id="3" creationId="{B13A7E39-3B66-4D01-A453-B29D1114EF70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1459410471" sldId="273"/>
        </pc:sldMkLst>
      </pc:sldChg>
      <pc:sldChg chg="addSp delSp modSp add del mod">
        <pc:chgData name="Adriano Borgatto" userId="e50a874dfa6d3f1a" providerId="LiveId" clId="{7D7D52C0-1FE2-42DA-B7DB-74465ED70E91}" dt="2022-04-07T18:59:27.305" v="807" actId="47"/>
        <pc:sldMkLst>
          <pc:docMk/>
          <pc:sldMk cId="3698887128" sldId="273"/>
        </pc:sldMkLst>
        <pc:spChg chg="add del">
          <ac:chgData name="Adriano Borgatto" userId="e50a874dfa6d3f1a" providerId="LiveId" clId="{7D7D52C0-1FE2-42DA-B7DB-74465ED70E91}" dt="2022-04-05T18:55:07.228" v="335" actId="478"/>
          <ac:spMkLst>
            <pc:docMk/>
            <pc:sldMk cId="3698887128" sldId="273"/>
            <ac:spMk id="4" creationId="{517AAB03-AFDA-49A7-BBC2-78FA2D452B52}"/>
          </ac:spMkLst>
        </pc:spChg>
        <pc:spChg chg="del">
          <ac:chgData name="Adriano Borgatto" userId="e50a874dfa6d3f1a" providerId="LiveId" clId="{7D7D52C0-1FE2-42DA-B7DB-74465ED70E91}" dt="2022-04-05T18:49:43.403" v="237" actId="478"/>
          <ac:spMkLst>
            <pc:docMk/>
            <pc:sldMk cId="3698887128" sldId="273"/>
            <ac:spMk id="6" creationId="{BEBD1C46-B35C-4970-9285-B1A7480FD451}"/>
          </ac:spMkLst>
        </pc:spChg>
        <pc:spChg chg="add mod">
          <ac:chgData name="Adriano Borgatto" userId="e50a874dfa6d3f1a" providerId="LiveId" clId="{7D7D52C0-1FE2-42DA-B7DB-74465ED70E91}" dt="2022-04-05T18:54:40.714" v="333" actId="20577"/>
          <ac:spMkLst>
            <pc:docMk/>
            <pc:sldMk cId="3698887128" sldId="273"/>
            <ac:spMk id="8" creationId="{509437EB-6F81-46F0-BF81-D427508FA6A8}"/>
          </ac:spMkLst>
        </pc:spChg>
        <pc:picChg chg="del mod">
          <ac:chgData name="Adriano Borgatto" userId="e50a874dfa6d3f1a" providerId="LiveId" clId="{7D7D52C0-1FE2-42DA-B7DB-74465ED70E91}" dt="2022-04-05T18:49:45.612" v="239" actId="478"/>
          <ac:picMkLst>
            <pc:docMk/>
            <pc:sldMk cId="3698887128" sldId="273"/>
            <ac:picMk id="3" creationId="{B13A7E39-3B66-4D01-A453-B29D1114EF70}"/>
          </ac:picMkLst>
        </pc:picChg>
        <pc:picChg chg="add mod modCrop">
          <ac:chgData name="Adriano Borgatto" userId="e50a874dfa6d3f1a" providerId="LiveId" clId="{7D7D52C0-1FE2-42DA-B7DB-74465ED70E91}" dt="2022-04-05T18:55:53.417" v="376" actId="1035"/>
          <ac:picMkLst>
            <pc:docMk/>
            <pc:sldMk cId="3698887128" sldId="273"/>
            <ac:picMk id="9" creationId="{9E0C349B-88BD-4AF8-BBC2-2983BDB11091}"/>
          </ac:picMkLst>
        </pc:picChg>
      </pc:sldChg>
      <pc:sldChg chg="addSp modSp add mod">
        <pc:chgData name="Adriano Borgatto" userId="e50a874dfa6d3f1a" providerId="LiveId" clId="{7D7D52C0-1FE2-42DA-B7DB-74465ED70E91}" dt="2022-04-07T18:55:40.500" v="776" actId="313"/>
        <pc:sldMkLst>
          <pc:docMk/>
          <pc:sldMk cId="3230795952" sldId="274"/>
        </pc:sldMkLst>
        <pc:spChg chg="add mod">
          <ac:chgData name="Adriano Borgatto" userId="e50a874dfa6d3f1a" providerId="LiveId" clId="{7D7D52C0-1FE2-42DA-B7DB-74465ED70E91}" dt="2022-04-07T18:55:40.500" v="776" actId="313"/>
          <ac:spMkLst>
            <pc:docMk/>
            <pc:sldMk cId="3230795952" sldId="274"/>
            <ac:spMk id="3" creationId="{6114E806-66E3-4487-A195-56556672D34F}"/>
          </ac:spMkLst>
        </pc:spChg>
        <pc:spChg chg="mod">
          <ac:chgData name="Adriano Borgatto" userId="e50a874dfa6d3f1a" providerId="LiveId" clId="{7D7D52C0-1FE2-42DA-B7DB-74465ED70E91}" dt="2022-04-05T18:56:59.013" v="384" actId="20577"/>
          <ac:spMkLst>
            <pc:docMk/>
            <pc:sldMk cId="323079595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89261101" sldId="274"/>
        </pc:sldMkLst>
      </pc:sldChg>
      <pc:sldChg chg="addSp modSp add mod">
        <pc:chgData name="Adriano Borgatto" userId="e50a874dfa6d3f1a" providerId="LiveId" clId="{7D7D52C0-1FE2-42DA-B7DB-74465ED70E91}" dt="2022-04-05T19:08:57.302" v="442"/>
        <pc:sldMkLst>
          <pc:docMk/>
          <pc:sldMk cId="502828303" sldId="275"/>
        </pc:sldMkLst>
        <pc:spChg chg="add mod">
          <ac:chgData name="Adriano Borgatto" userId="e50a874dfa6d3f1a" providerId="LiveId" clId="{7D7D52C0-1FE2-42DA-B7DB-74465ED70E91}" dt="2022-04-05T19:08:57.302" v="442"/>
          <ac:spMkLst>
            <pc:docMk/>
            <pc:sldMk cId="502828303" sldId="275"/>
            <ac:spMk id="3" creationId="{48588EE3-F860-4C80-A93C-696882F15245}"/>
          </ac:spMkLst>
        </pc:spChg>
        <pc:spChg chg="mod">
          <ac:chgData name="Adriano Borgatto" userId="e50a874dfa6d3f1a" providerId="LiveId" clId="{7D7D52C0-1FE2-42DA-B7DB-74465ED70E91}" dt="2022-04-05T19:08:22.276" v="441" actId="20577"/>
          <ac:spMkLst>
            <pc:docMk/>
            <pc:sldMk cId="502828303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52631124" sldId="275"/>
        </pc:sldMkLst>
      </pc:sldChg>
      <pc:sldChg chg="addSp modSp add mod">
        <pc:chgData name="Adriano Borgatto" userId="e50a874dfa6d3f1a" providerId="LiveId" clId="{7D7D52C0-1FE2-42DA-B7DB-74465ED70E91}" dt="2022-04-07T18:56:11.866" v="806" actId="1038"/>
        <pc:sldMkLst>
          <pc:docMk/>
          <pc:sldMk cId="1778712995" sldId="276"/>
        </pc:sldMkLst>
        <pc:spChg chg="add mod">
          <ac:chgData name="Adriano Borgatto" userId="e50a874dfa6d3f1a" providerId="LiveId" clId="{7D7D52C0-1FE2-42DA-B7DB-74465ED70E91}" dt="2022-04-06T10:39:34.714" v="773"/>
          <ac:spMkLst>
            <pc:docMk/>
            <pc:sldMk cId="1778712995" sldId="276"/>
            <ac:spMk id="3" creationId="{3312981E-BD29-4FE2-9426-F743B37D49BE}"/>
          </ac:spMkLst>
        </pc:spChg>
        <pc:spChg chg="mod">
          <ac:chgData name="Adriano Borgatto" userId="e50a874dfa6d3f1a" providerId="LiveId" clId="{7D7D52C0-1FE2-42DA-B7DB-74465ED70E91}" dt="2022-04-05T19:09:22.175" v="450" actId="20577"/>
          <ac:spMkLst>
            <pc:docMk/>
            <pc:sldMk cId="1778712995" sldId="276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7T18:56:11.866" v="806" actId="1038"/>
          <ac:picMkLst>
            <pc:docMk/>
            <pc:sldMk cId="1778712995" sldId="276"/>
            <ac:picMk id="4" creationId="{A1982067-DC83-4562-99F0-810AFDF1CAD6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14476370" sldId="276"/>
        </pc:sldMkLst>
      </pc:sldChg>
      <pc:sldChg chg="addSp modSp add mod">
        <pc:chgData name="Adriano Borgatto" userId="e50a874dfa6d3f1a" providerId="LiveId" clId="{7D7D52C0-1FE2-42DA-B7DB-74465ED70E91}" dt="2022-04-07T19:11:34.216" v="930"/>
        <pc:sldMkLst>
          <pc:docMk/>
          <pc:sldMk cId="1543133925" sldId="277"/>
        </pc:sldMkLst>
        <pc:spChg chg="add mod">
          <ac:chgData name="Adriano Borgatto" userId="e50a874dfa6d3f1a" providerId="LiveId" clId="{7D7D52C0-1FE2-42DA-B7DB-74465ED70E91}" dt="2022-04-05T19:14:40.013" v="454" actId="1076"/>
          <ac:spMkLst>
            <pc:docMk/>
            <pc:sldMk cId="1543133925" sldId="277"/>
            <ac:spMk id="4" creationId="{0BF4FF7A-A4A1-40DC-8310-D8DF956BDE37}"/>
          </ac:spMkLst>
        </pc:spChg>
        <pc:spChg chg="mod">
          <ac:chgData name="Adriano Borgatto" userId="e50a874dfa6d3f1a" providerId="LiveId" clId="{7D7D52C0-1FE2-42DA-B7DB-74465ED70E91}" dt="2022-04-05T19:22:03.484" v="520" actId="20577"/>
          <ac:spMkLst>
            <pc:docMk/>
            <pc:sldMk cId="1543133925" sldId="277"/>
            <ac:spMk id="7" creationId="{00000000-0000-0000-0000-000000000000}"/>
          </ac:spMkLst>
        </pc:spChg>
        <pc:spChg chg="add mod">
          <ac:chgData name="Adriano Borgatto" userId="e50a874dfa6d3f1a" providerId="LiveId" clId="{7D7D52C0-1FE2-42DA-B7DB-74465ED70E91}" dt="2022-04-07T19:11:34.216" v="930"/>
          <ac:spMkLst>
            <pc:docMk/>
            <pc:sldMk cId="1543133925" sldId="277"/>
            <ac:spMk id="8" creationId="{4A365B8E-D653-4019-9002-3742D25BF1C9}"/>
          </ac:spMkLst>
        </pc:spChg>
        <pc:picChg chg="add mod modCrop">
          <ac:chgData name="Adriano Borgatto" userId="e50a874dfa6d3f1a" providerId="LiveId" clId="{7D7D52C0-1FE2-42DA-B7DB-74465ED70E91}" dt="2022-04-05T19:15:12.412" v="462" actId="1035"/>
          <ac:picMkLst>
            <pc:docMk/>
            <pc:sldMk cId="1543133925" sldId="277"/>
            <ac:picMk id="5" creationId="{911C71B5-246C-4471-B661-E6A0875AE497}"/>
          </ac:picMkLst>
        </pc:picChg>
        <pc:picChg chg="add mod modCrop">
          <ac:chgData name="Adriano Borgatto" userId="e50a874dfa6d3f1a" providerId="LiveId" clId="{7D7D52C0-1FE2-42DA-B7DB-74465ED70E91}" dt="2022-04-05T19:17:55.746" v="513" actId="1038"/>
          <ac:picMkLst>
            <pc:docMk/>
            <pc:sldMk cId="1543133925" sldId="277"/>
            <ac:picMk id="9" creationId="{768BF44A-82D4-449F-8018-5A657A06644A}"/>
          </ac:picMkLst>
        </pc:picChg>
      </pc:sldChg>
      <pc:sldChg chg="addSp modSp add del mod">
        <pc:chgData name="Adriano Borgatto" userId="e50a874dfa6d3f1a" providerId="LiveId" clId="{7D7D52C0-1FE2-42DA-B7DB-74465ED70E91}" dt="2022-04-07T19:25:49.439" v="1175" actId="2696"/>
        <pc:sldMkLst>
          <pc:docMk/>
          <pc:sldMk cId="2420561138" sldId="278"/>
        </pc:sldMkLst>
        <pc:spChg chg="add mod">
          <ac:chgData name="Adriano Borgatto" userId="e50a874dfa6d3f1a" providerId="LiveId" clId="{7D7D52C0-1FE2-42DA-B7DB-74465ED70E91}" dt="2022-04-05T19:28:34.247" v="680" actId="20577"/>
          <ac:spMkLst>
            <pc:docMk/>
            <pc:sldMk cId="2420561138" sldId="278"/>
            <ac:spMk id="3" creationId="{5CB82DB6-C8CF-4993-8505-B1462894E217}"/>
          </ac:spMkLst>
        </pc:spChg>
        <pc:spChg chg="mod">
          <ac:chgData name="Adriano Borgatto" userId="e50a874dfa6d3f1a" providerId="LiveId" clId="{7D7D52C0-1FE2-42DA-B7DB-74465ED70E91}" dt="2022-04-05T19:26:00.553" v="529" actId="20577"/>
          <ac:spMkLst>
            <pc:docMk/>
            <pc:sldMk cId="2420561138" sldId="278"/>
            <ac:spMk id="7" creationId="{00000000-0000-0000-0000-000000000000}"/>
          </ac:spMkLst>
        </pc:spChg>
      </pc:sldChg>
      <pc:sldChg chg="addSp modSp add mod ord">
        <pc:chgData name="Adriano Borgatto" userId="e50a874dfa6d3f1a" providerId="LiveId" clId="{7D7D52C0-1FE2-42DA-B7DB-74465ED70E91}" dt="2022-04-07T19:27:34.098" v="1183" actId="20577"/>
        <pc:sldMkLst>
          <pc:docMk/>
          <pc:sldMk cId="4149999989" sldId="279"/>
        </pc:sldMkLst>
        <pc:spChg chg="add mod">
          <ac:chgData name="Adriano Borgatto" userId="e50a874dfa6d3f1a" providerId="LiveId" clId="{7D7D52C0-1FE2-42DA-B7DB-74465ED70E91}" dt="2022-04-07T19:27:34.098" v="1183" actId="20577"/>
          <ac:spMkLst>
            <pc:docMk/>
            <pc:sldMk cId="4149999989" sldId="279"/>
            <ac:spMk id="4" creationId="{CC4CAE65-AEE3-4E43-A5CA-C3379997D4F5}"/>
          </ac:spMkLst>
        </pc:spChg>
        <pc:spChg chg="mod">
          <ac:chgData name="Adriano Borgatto" userId="e50a874dfa6d3f1a" providerId="LiveId" clId="{7D7D52C0-1FE2-42DA-B7DB-74465ED70E91}" dt="2022-04-05T19:29:29.254" v="687" actId="20577"/>
          <ac:spMkLst>
            <pc:docMk/>
            <pc:sldMk cId="4149999989" sldId="279"/>
            <ac:spMk id="7" creationId="{00000000-0000-0000-0000-000000000000}"/>
          </ac:spMkLst>
        </pc:spChg>
      </pc:sldChg>
      <pc:sldChg chg="addSp delSp modSp add del mod">
        <pc:chgData name="Adriano Borgatto" userId="e50a874dfa6d3f1a" providerId="LiveId" clId="{7D7D52C0-1FE2-42DA-B7DB-74465ED70E91}" dt="2022-04-07T19:25:49.439" v="1175" actId="2696"/>
        <pc:sldMkLst>
          <pc:docMk/>
          <pc:sldMk cId="2194077890" sldId="280"/>
        </pc:sldMkLst>
        <pc:spChg chg="add del mod">
          <ac:chgData name="Adriano Borgatto" userId="e50a874dfa6d3f1a" providerId="LiveId" clId="{7D7D52C0-1FE2-42DA-B7DB-74465ED70E91}" dt="2022-04-05T20:02:49.684" v="735" actId="478"/>
          <ac:spMkLst>
            <pc:docMk/>
            <pc:sldMk cId="2194077890" sldId="280"/>
            <ac:spMk id="4" creationId="{FE9937E5-92BA-47D2-B484-FD9DA37A030E}"/>
          </ac:spMkLst>
        </pc:spChg>
        <pc:spChg chg="mod">
          <ac:chgData name="Adriano Borgatto" userId="e50a874dfa6d3f1a" providerId="LiveId" clId="{7D7D52C0-1FE2-42DA-B7DB-74465ED70E91}" dt="2022-04-05T20:03:55.263" v="772" actId="20577"/>
          <ac:spMkLst>
            <pc:docMk/>
            <pc:sldMk cId="2194077890" sldId="280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20:03:50.720" v="765" actId="1038"/>
          <ac:picMkLst>
            <pc:docMk/>
            <pc:sldMk cId="2194077890" sldId="280"/>
            <ac:picMk id="5" creationId="{432A3962-450E-4F25-8371-B4A8803D6532}"/>
          </ac:picMkLst>
        </pc:picChg>
      </pc:sldChg>
      <pc:sldChg chg="addSp delSp modSp add mod">
        <pc:chgData name="Adriano Borgatto" userId="e50a874dfa6d3f1a" providerId="LiveId" clId="{7D7D52C0-1FE2-42DA-B7DB-74465ED70E91}" dt="2022-04-07T19:00:15.935" v="849" actId="20577"/>
        <pc:sldMkLst>
          <pc:docMk/>
          <pc:sldMk cId="3374450044" sldId="281"/>
        </pc:sldMkLst>
        <pc:spChg chg="del">
          <ac:chgData name="Adriano Borgatto" userId="e50a874dfa6d3f1a" providerId="LiveId" clId="{7D7D52C0-1FE2-42DA-B7DB-74465ED70E91}" dt="2022-04-07T18:59:43.335" v="810" actId="478"/>
          <ac:spMkLst>
            <pc:docMk/>
            <pc:sldMk cId="3374450044" sldId="281"/>
            <ac:spMk id="3" creationId="{6114E806-66E3-4487-A195-56556672D34F}"/>
          </ac:spMkLst>
        </pc:spChg>
        <pc:spChg chg="mod">
          <ac:chgData name="Adriano Borgatto" userId="e50a874dfa6d3f1a" providerId="LiveId" clId="{7D7D52C0-1FE2-42DA-B7DB-74465ED70E91}" dt="2022-04-07T19:00:15.935" v="849" actId="20577"/>
          <ac:spMkLst>
            <pc:docMk/>
            <pc:sldMk cId="3374450044" sldId="281"/>
            <ac:spMk id="7" creationId="{00000000-0000-0000-0000-000000000000}"/>
          </ac:spMkLst>
        </pc:spChg>
        <pc:graphicFrameChg chg="add mod">
          <ac:chgData name="Adriano Borgatto" userId="e50a874dfa6d3f1a" providerId="LiveId" clId="{7D7D52C0-1FE2-42DA-B7DB-74465ED70E91}" dt="2022-04-07T18:59:58.756" v="822" actId="1035"/>
          <ac:graphicFrameMkLst>
            <pc:docMk/>
            <pc:sldMk cId="3374450044" sldId="281"/>
            <ac:graphicFrameMk id="4" creationId="{C02519FC-C78B-4296-B1DD-A60AE2CEBF0F}"/>
          </ac:graphicFrameMkLst>
        </pc:graphicFrameChg>
      </pc:sldChg>
      <pc:sldChg chg="addSp modSp add del mod">
        <pc:chgData name="Adriano Borgatto" userId="e50a874dfa6d3f1a" providerId="LiveId" clId="{7D7D52C0-1FE2-42DA-B7DB-74465ED70E91}" dt="2022-04-07T18:59:33.185" v="808" actId="47"/>
        <pc:sldMkLst>
          <pc:docMk/>
          <pc:sldMk cId="4271188974" sldId="281"/>
        </pc:sldMkLst>
        <pc:spChg chg="mod">
          <ac:chgData name="Adriano Borgatto" userId="e50a874dfa6d3f1a" providerId="LiveId" clId="{7D7D52C0-1FE2-42DA-B7DB-74465ED70E91}" dt="2022-04-05T19:00:22.804" v="408" actId="6549"/>
          <ac:spMkLst>
            <pc:docMk/>
            <pc:sldMk cId="4271188974" sldId="281"/>
            <ac:spMk id="3" creationId="{6114E806-66E3-4487-A195-56556672D34F}"/>
          </ac:spMkLst>
        </pc:spChg>
        <pc:picChg chg="add mod modCrop">
          <ac:chgData name="Adriano Borgatto" userId="e50a874dfa6d3f1a" providerId="LiveId" clId="{7D7D52C0-1FE2-42DA-B7DB-74465ED70E91}" dt="2022-04-05T19:01:17.696" v="425" actId="1036"/>
          <ac:picMkLst>
            <pc:docMk/>
            <pc:sldMk cId="4271188974" sldId="281"/>
            <ac:picMk id="4" creationId="{6D889064-8986-4951-8446-CB1597966739}"/>
          </ac:picMkLst>
        </pc:picChg>
      </pc:sldChg>
      <pc:sldChg chg="addSp delSp modSp add mod">
        <pc:chgData name="Adriano Borgatto" userId="e50a874dfa6d3f1a" providerId="LiveId" clId="{7D7D52C0-1FE2-42DA-B7DB-74465ED70E91}" dt="2022-04-07T19:04:07.166" v="870" actId="1035"/>
        <pc:sldMkLst>
          <pc:docMk/>
          <pc:sldMk cId="3167728129" sldId="282"/>
        </pc:sldMkLst>
        <pc:spChg chg="mod">
          <ac:chgData name="Adriano Borgatto" userId="e50a874dfa6d3f1a" providerId="LiveId" clId="{7D7D52C0-1FE2-42DA-B7DB-74465ED70E91}" dt="2022-04-07T19:03:57.019" v="865" actId="20577"/>
          <ac:spMkLst>
            <pc:docMk/>
            <pc:sldMk cId="3167728129" sldId="282"/>
            <ac:spMk id="7" creationId="{00000000-0000-0000-0000-000000000000}"/>
          </ac:spMkLst>
        </pc:spChg>
        <pc:graphicFrameChg chg="del">
          <ac:chgData name="Adriano Borgatto" userId="e50a874dfa6d3f1a" providerId="LiveId" clId="{7D7D52C0-1FE2-42DA-B7DB-74465ED70E91}" dt="2022-04-07T19:03:48.652" v="855" actId="478"/>
          <ac:graphicFrameMkLst>
            <pc:docMk/>
            <pc:sldMk cId="3167728129" sldId="282"/>
            <ac:graphicFrameMk id="4" creationId="{C02519FC-C78B-4296-B1DD-A60AE2CEBF0F}"/>
          </ac:graphicFrameMkLst>
        </pc:graphicFrameChg>
        <pc:graphicFrameChg chg="add mod">
          <ac:chgData name="Adriano Borgatto" userId="e50a874dfa6d3f1a" providerId="LiveId" clId="{7D7D52C0-1FE2-42DA-B7DB-74465ED70E91}" dt="2022-04-07T19:04:07.166" v="870" actId="1035"/>
          <ac:graphicFrameMkLst>
            <pc:docMk/>
            <pc:sldMk cId="3167728129" sldId="282"/>
            <ac:graphicFrameMk id="5" creationId="{892F7F1E-CDE2-4097-8875-2CF253846C41}"/>
          </ac:graphicFrameMkLst>
        </pc:graphicFrameChg>
        <pc:graphicFrameChg chg="add mod">
          <ac:chgData name="Adriano Borgatto" userId="e50a874dfa6d3f1a" providerId="LiveId" clId="{7D7D52C0-1FE2-42DA-B7DB-74465ED70E91}" dt="2022-04-07T19:04:07.166" v="870" actId="1035"/>
          <ac:graphicFrameMkLst>
            <pc:docMk/>
            <pc:sldMk cId="3167728129" sldId="282"/>
            <ac:graphicFrameMk id="6" creationId="{603F0746-FD07-4894-ACD8-62EDD2E359F3}"/>
          </ac:graphicFrameMkLst>
        </pc:graphicFrameChg>
      </pc:sldChg>
      <pc:sldChg chg="addSp delSp modSp add mod">
        <pc:chgData name="Adriano Borgatto" userId="e50a874dfa6d3f1a" providerId="LiveId" clId="{7D7D52C0-1FE2-42DA-B7DB-74465ED70E91}" dt="2022-04-07T19:05:46.674" v="927" actId="1076"/>
        <pc:sldMkLst>
          <pc:docMk/>
          <pc:sldMk cId="857451285" sldId="283"/>
        </pc:sldMkLst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5" creationId="{9B7D5FEA-D7AC-495F-8187-B28EE94A9105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6" creationId="{338A9B1E-9F24-4C16-8C45-539D9FFDB658}"/>
          </ac:spMkLst>
        </pc:spChg>
        <pc:spChg chg="mod">
          <ac:chgData name="Adriano Borgatto" userId="e50a874dfa6d3f1a" providerId="LiveId" clId="{7D7D52C0-1FE2-42DA-B7DB-74465ED70E91}" dt="2022-04-07T19:04:38.790" v="903" actId="20577"/>
          <ac:spMkLst>
            <pc:docMk/>
            <pc:sldMk cId="857451285" sldId="283"/>
            <ac:spMk id="7" creationId="{00000000-0000-0000-0000-000000000000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8" creationId="{0407B31F-6D08-45BE-9E54-269E474427C0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9" creationId="{4817EE5F-90DC-4FCA-83C2-22677D122E34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11" creationId="{A7FB3F3E-1A21-4092-B103-5776400CAFBE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13" creationId="{BCA4A4FF-93E7-4446-B53D-B1CAB31501FA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14" creationId="{7290601D-86AA-4D04-86B8-A2617BB55363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15" creationId="{AEF57F93-E8A1-4CB4-A80F-3D0AAA649A50}"/>
          </ac:spMkLst>
        </pc:spChg>
        <pc:spChg chg="add del mod">
          <ac:chgData name="Adriano Borgatto" userId="e50a874dfa6d3f1a" providerId="LiveId" clId="{7D7D52C0-1FE2-42DA-B7DB-74465ED70E91}" dt="2022-04-07T19:05:18.649" v="914" actId="478"/>
          <ac:spMkLst>
            <pc:docMk/>
            <pc:sldMk cId="857451285" sldId="283"/>
            <ac:spMk id="16" creationId="{1AD45705-0E33-4F48-A63C-18E59F965EEE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17" creationId="{379E0D35-A639-49FD-B0F1-6702354A38A0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18" creationId="{A4AFD479-2622-41F6-BBD5-295AF4EEF35F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19" creationId="{24F476A3-7D7D-4438-814F-05631474FEDB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20" creationId="{F7A1A98A-2312-44FF-9D7E-2AC489F01B14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23" creationId="{66F90C38-AFD5-49AB-90F8-BD531FED6E41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25" creationId="{6A5F1C7F-8D9F-48C7-912B-D7675B8A9C37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26" creationId="{23517FB5-131F-4016-BD22-F861006429F0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27" creationId="{8D82F632-CB34-44E4-97E6-4A14C6780EBE}"/>
          </ac:spMkLst>
        </pc:spChg>
        <pc:spChg chg="add mod">
          <ac:chgData name="Adriano Borgatto" userId="e50a874dfa6d3f1a" providerId="LiveId" clId="{7D7D52C0-1FE2-42DA-B7DB-74465ED70E91}" dt="2022-04-07T19:05:22.604" v="923" actId="1035"/>
          <ac:spMkLst>
            <pc:docMk/>
            <pc:sldMk cId="857451285" sldId="283"/>
            <ac:spMk id="28" creationId="{3225CA5B-5D60-4BC6-AC0B-0DCE5B656D17}"/>
          </ac:spMkLst>
        </pc:spChg>
        <pc:graphicFrameChg chg="del">
          <ac:chgData name="Adriano Borgatto" userId="e50a874dfa6d3f1a" providerId="LiveId" clId="{7D7D52C0-1FE2-42DA-B7DB-74465ED70E91}" dt="2022-04-07T19:03:44.711" v="854" actId="478"/>
          <ac:graphicFrameMkLst>
            <pc:docMk/>
            <pc:sldMk cId="857451285" sldId="283"/>
            <ac:graphicFrameMk id="4" creationId="{C02519FC-C78B-4296-B1DD-A60AE2CEBF0F}"/>
          </ac:graphicFrameMkLst>
        </pc:graphicFrameChg>
        <pc:graphicFrameChg chg="add del mod">
          <ac:chgData name="Adriano Borgatto" userId="e50a874dfa6d3f1a" providerId="LiveId" clId="{7D7D52C0-1FE2-42DA-B7DB-74465ED70E91}" dt="2022-04-07T19:05:18.649" v="914" actId="478"/>
          <ac:graphicFrameMkLst>
            <pc:docMk/>
            <pc:sldMk cId="857451285" sldId="283"/>
            <ac:graphicFrameMk id="10" creationId="{B08B389A-28A3-4DD5-BED0-96B0EE0EAA42}"/>
          </ac:graphicFrameMkLst>
        </pc:graphicFrameChg>
        <pc:graphicFrameChg chg="add del mod">
          <ac:chgData name="Adriano Borgatto" userId="e50a874dfa6d3f1a" providerId="LiveId" clId="{7D7D52C0-1FE2-42DA-B7DB-74465ED70E91}" dt="2022-04-07T19:05:18.649" v="914" actId="478"/>
          <ac:graphicFrameMkLst>
            <pc:docMk/>
            <pc:sldMk cId="857451285" sldId="283"/>
            <ac:graphicFrameMk id="12" creationId="{77D0AC03-4471-4215-8252-2B65A172A610}"/>
          </ac:graphicFrameMkLst>
        </pc:graphicFrameChg>
        <pc:graphicFrameChg chg="add mod">
          <ac:chgData name="Adriano Borgatto" userId="e50a874dfa6d3f1a" providerId="LiveId" clId="{7D7D52C0-1FE2-42DA-B7DB-74465ED70E91}" dt="2022-04-07T19:05:22.604" v="923" actId="1035"/>
          <ac:graphicFrameMkLst>
            <pc:docMk/>
            <pc:sldMk cId="857451285" sldId="283"/>
            <ac:graphicFrameMk id="21" creationId="{4B1CD860-C343-4948-9FCB-CDDD31E54E3F}"/>
          </ac:graphicFrameMkLst>
        </pc:graphicFrameChg>
        <pc:graphicFrameChg chg="add mod">
          <ac:chgData name="Adriano Borgatto" userId="e50a874dfa6d3f1a" providerId="LiveId" clId="{7D7D52C0-1FE2-42DA-B7DB-74465ED70E91}" dt="2022-04-07T19:05:46.674" v="927" actId="1076"/>
          <ac:graphicFrameMkLst>
            <pc:docMk/>
            <pc:sldMk cId="857451285" sldId="283"/>
            <ac:graphicFrameMk id="22" creationId="{3F05FF34-8B3E-4566-B05F-4D29CE60C5B1}"/>
          </ac:graphicFrameMkLst>
        </pc:graphicFrameChg>
        <pc:graphicFrameChg chg="add mod">
          <ac:chgData name="Adriano Borgatto" userId="e50a874dfa6d3f1a" providerId="LiveId" clId="{7D7D52C0-1FE2-42DA-B7DB-74465ED70E91}" dt="2022-04-07T19:05:22.604" v="923" actId="1035"/>
          <ac:graphicFrameMkLst>
            <pc:docMk/>
            <pc:sldMk cId="857451285" sldId="283"/>
            <ac:graphicFrameMk id="24" creationId="{F730207C-CB55-4208-81D6-32CE953F5C39}"/>
          </ac:graphicFrameMkLst>
        </pc:graphicFrameChg>
      </pc:sldChg>
      <pc:sldChg chg="addSp delSp modSp add mod">
        <pc:chgData name="Adriano Borgatto" userId="e50a874dfa6d3f1a" providerId="LiveId" clId="{7D7D52C0-1FE2-42DA-B7DB-74465ED70E91}" dt="2022-04-07T19:08:24.189" v="929" actId="1035"/>
        <pc:sldMkLst>
          <pc:docMk/>
          <pc:sldMk cId="3974544938" sldId="284"/>
        </pc:sldMkLst>
        <pc:spChg chg="add mod">
          <ac:chgData name="Adriano Borgatto" userId="e50a874dfa6d3f1a" providerId="LiveId" clId="{7D7D52C0-1FE2-42DA-B7DB-74465ED70E91}" dt="2022-04-07T19:08:24.189" v="929" actId="1035"/>
          <ac:spMkLst>
            <pc:docMk/>
            <pc:sldMk cId="3974544938" sldId="284"/>
            <ac:spMk id="5" creationId="{144DD937-0F7B-4A10-892A-F6B977EC5DEA}"/>
          </ac:spMkLst>
        </pc:spChg>
        <pc:spChg chg="add mod">
          <ac:chgData name="Adriano Borgatto" userId="e50a874dfa6d3f1a" providerId="LiveId" clId="{7D7D52C0-1FE2-42DA-B7DB-74465ED70E91}" dt="2022-04-07T19:08:24.189" v="929" actId="1035"/>
          <ac:spMkLst>
            <pc:docMk/>
            <pc:sldMk cId="3974544938" sldId="284"/>
            <ac:spMk id="6" creationId="{2D726507-8BB3-4436-A080-25939D28B506}"/>
          </ac:spMkLst>
        </pc:spChg>
        <pc:spChg chg="add mod">
          <ac:chgData name="Adriano Borgatto" userId="e50a874dfa6d3f1a" providerId="LiveId" clId="{7D7D52C0-1FE2-42DA-B7DB-74465ED70E91}" dt="2022-04-07T19:08:24.189" v="929" actId="1035"/>
          <ac:spMkLst>
            <pc:docMk/>
            <pc:sldMk cId="3974544938" sldId="284"/>
            <ac:spMk id="8" creationId="{ED07E8EE-3142-455A-B2B2-9F342D0C6CFE}"/>
          </ac:spMkLst>
        </pc:spChg>
        <pc:spChg chg="add mod">
          <ac:chgData name="Adriano Borgatto" userId="e50a874dfa6d3f1a" providerId="LiveId" clId="{7D7D52C0-1FE2-42DA-B7DB-74465ED70E91}" dt="2022-04-07T19:08:24.189" v="929" actId="1035"/>
          <ac:spMkLst>
            <pc:docMk/>
            <pc:sldMk cId="3974544938" sldId="284"/>
            <ac:spMk id="9" creationId="{58C3C663-89C6-486F-A0BB-5DFB01C7F56A}"/>
          </ac:spMkLst>
        </pc:spChg>
        <pc:spChg chg="add mod">
          <ac:chgData name="Adriano Borgatto" userId="e50a874dfa6d3f1a" providerId="LiveId" clId="{7D7D52C0-1FE2-42DA-B7DB-74465ED70E91}" dt="2022-04-07T19:08:24.189" v="929" actId="1035"/>
          <ac:spMkLst>
            <pc:docMk/>
            <pc:sldMk cId="3974544938" sldId="284"/>
            <ac:spMk id="11" creationId="{19BBA91B-19AD-4FFD-B4C0-134D5509EAE9}"/>
          </ac:spMkLst>
        </pc:spChg>
        <pc:spChg chg="add mod">
          <ac:chgData name="Adriano Borgatto" userId="e50a874dfa6d3f1a" providerId="LiveId" clId="{7D7D52C0-1FE2-42DA-B7DB-74465ED70E91}" dt="2022-04-07T19:08:24.189" v="929" actId="1035"/>
          <ac:spMkLst>
            <pc:docMk/>
            <pc:sldMk cId="3974544938" sldId="284"/>
            <ac:spMk id="13" creationId="{DCA685F9-307A-4261-A06D-F820D1DDCCE0}"/>
          </ac:spMkLst>
        </pc:spChg>
        <pc:graphicFrameChg chg="del">
          <ac:chgData name="Adriano Borgatto" userId="e50a874dfa6d3f1a" providerId="LiveId" clId="{7D7D52C0-1FE2-42DA-B7DB-74465ED70E91}" dt="2022-04-07T19:03:41.644" v="853" actId="478"/>
          <ac:graphicFrameMkLst>
            <pc:docMk/>
            <pc:sldMk cId="3974544938" sldId="284"/>
            <ac:graphicFrameMk id="4" creationId="{C02519FC-C78B-4296-B1DD-A60AE2CEBF0F}"/>
          </ac:graphicFrameMkLst>
        </pc:graphicFrameChg>
        <pc:graphicFrameChg chg="add mod">
          <ac:chgData name="Adriano Borgatto" userId="e50a874dfa6d3f1a" providerId="LiveId" clId="{7D7D52C0-1FE2-42DA-B7DB-74465ED70E91}" dt="2022-04-07T19:08:24.189" v="929" actId="1035"/>
          <ac:graphicFrameMkLst>
            <pc:docMk/>
            <pc:sldMk cId="3974544938" sldId="284"/>
            <ac:graphicFrameMk id="10" creationId="{95E0F1CF-978C-4B51-B5A1-1F7E55135369}"/>
          </ac:graphicFrameMkLst>
        </pc:graphicFrameChg>
        <pc:graphicFrameChg chg="add mod">
          <ac:chgData name="Adriano Borgatto" userId="e50a874dfa6d3f1a" providerId="LiveId" clId="{7D7D52C0-1FE2-42DA-B7DB-74465ED70E91}" dt="2022-04-07T19:08:24.189" v="929" actId="1035"/>
          <ac:graphicFrameMkLst>
            <pc:docMk/>
            <pc:sldMk cId="3974544938" sldId="284"/>
            <ac:graphicFrameMk id="12" creationId="{5EEDE618-0931-4A68-9EB2-FAD0828E6A83}"/>
          </ac:graphicFrameMkLst>
        </pc:graphicFrameChg>
        <pc:graphicFrameChg chg="add mod">
          <ac:chgData name="Adriano Borgatto" userId="e50a874dfa6d3f1a" providerId="LiveId" clId="{7D7D52C0-1FE2-42DA-B7DB-74465ED70E91}" dt="2022-04-07T19:08:24.189" v="929" actId="1035"/>
          <ac:graphicFrameMkLst>
            <pc:docMk/>
            <pc:sldMk cId="3974544938" sldId="284"/>
            <ac:graphicFrameMk id="14" creationId="{A3D2F1FB-5CA2-4797-AA05-4920E87C676A}"/>
          </ac:graphicFrameMkLst>
        </pc:graphicFrameChg>
      </pc:sldChg>
      <pc:sldChg chg="add del">
        <pc:chgData name="Adriano Borgatto" userId="e50a874dfa6d3f1a" providerId="LiveId" clId="{7D7D52C0-1FE2-42DA-B7DB-74465ED70E91}" dt="2022-04-07T19:25:49.439" v="1175" actId="2696"/>
        <pc:sldMkLst>
          <pc:docMk/>
          <pc:sldMk cId="1598840496" sldId="285"/>
        </pc:sldMkLst>
      </pc:sldChg>
      <pc:sldChg chg="addSp delSp modSp add mod">
        <pc:chgData name="Adriano Borgatto" userId="e50a874dfa6d3f1a" providerId="LiveId" clId="{7D7D52C0-1FE2-42DA-B7DB-74465ED70E91}" dt="2022-04-07T19:30:46.672" v="1237" actId="14100"/>
        <pc:sldMkLst>
          <pc:docMk/>
          <pc:sldMk cId="2533460843" sldId="285"/>
        </pc:sldMkLst>
        <pc:spChg chg="del">
          <ac:chgData name="Adriano Borgatto" userId="e50a874dfa6d3f1a" providerId="LiveId" clId="{7D7D52C0-1FE2-42DA-B7DB-74465ED70E91}" dt="2022-04-07T19:26:24.401" v="1177" actId="478"/>
          <ac:spMkLst>
            <pc:docMk/>
            <pc:sldMk cId="2533460843" sldId="285"/>
            <ac:spMk id="4" creationId="{CC4CAE65-AEE3-4E43-A5CA-C3379997D4F5}"/>
          </ac:spMkLst>
        </pc:spChg>
        <pc:picChg chg="add mod">
          <ac:chgData name="Adriano Borgatto" userId="e50a874dfa6d3f1a" providerId="LiveId" clId="{7D7D52C0-1FE2-42DA-B7DB-74465ED70E91}" dt="2022-04-07T19:30:46.672" v="1237" actId="14100"/>
          <ac:picMkLst>
            <pc:docMk/>
            <pc:sldMk cId="2533460843" sldId="285"/>
            <ac:picMk id="3" creationId="{859E304B-021F-4CFE-AE29-7C84B40F2A4F}"/>
          </ac:picMkLst>
        </pc:picChg>
        <pc:picChg chg="add mod modCrop">
          <ac:chgData name="Adriano Borgatto" userId="e50a874dfa6d3f1a" providerId="LiveId" clId="{7D7D52C0-1FE2-42DA-B7DB-74465ED70E91}" dt="2022-04-07T19:30:33.879" v="1235" actId="1036"/>
          <ac:picMkLst>
            <pc:docMk/>
            <pc:sldMk cId="2533460843" sldId="285"/>
            <ac:picMk id="6" creationId="{E5B5C72C-9BBD-4DEB-AAD1-605D13438DE7}"/>
          </ac:picMkLst>
        </pc:picChg>
      </pc:sldChg>
    </pc:docChg>
  </pc:docChgLst>
  <pc:docChgLst>
    <pc:chgData name="Adriano Borgatto" userId="e50a874dfa6d3f1a" providerId="LiveId" clId="{D5DD9CCB-F9AC-4218-B43E-8CE34A27D14B}"/>
    <pc:docChg chg="custSel delSld modSld">
      <pc:chgData name="Adriano Borgatto" userId="e50a874dfa6d3f1a" providerId="LiveId" clId="{D5DD9CCB-F9AC-4218-B43E-8CE34A27D14B}" dt="2022-10-20T17:02:24.201" v="63" actId="20577"/>
      <pc:docMkLst>
        <pc:docMk/>
      </pc:docMkLst>
      <pc:sldChg chg="modSp mod">
        <pc:chgData name="Adriano Borgatto" userId="e50a874dfa6d3f1a" providerId="LiveId" clId="{D5DD9CCB-F9AC-4218-B43E-8CE34A27D14B}" dt="2022-10-20T17:02:24.201" v="63" actId="20577"/>
        <pc:sldMkLst>
          <pc:docMk/>
          <pc:sldMk cId="1778712995" sldId="276"/>
        </pc:sldMkLst>
        <pc:spChg chg="mod">
          <ac:chgData name="Adriano Borgatto" userId="e50a874dfa6d3f1a" providerId="LiveId" clId="{D5DD9CCB-F9AC-4218-B43E-8CE34A27D14B}" dt="2022-10-20T17:02:24.201" v="63" actId="20577"/>
          <ac:spMkLst>
            <pc:docMk/>
            <pc:sldMk cId="1778712995" sldId="276"/>
            <ac:spMk id="3" creationId="{3312981E-BD29-4FE2-9426-F743B37D49BE}"/>
          </ac:spMkLst>
        </pc:spChg>
      </pc:sldChg>
      <pc:sldChg chg="modSp mod">
        <pc:chgData name="Adriano Borgatto" userId="e50a874dfa6d3f1a" providerId="LiveId" clId="{D5DD9CCB-F9AC-4218-B43E-8CE34A27D14B}" dt="2022-10-20T16:57:59.324" v="51" actId="20577"/>
        <pc:sldMkLst>
          <pc:docMk/>
          <pc:sldMk cId="4149999989" sldId="279"/>
        </pc:sldMkLst>
        <pc:spChg chg="mod">
          <ac:chgData name="Adriano Borgatto" userId="e50a874dfa6d3f1a" providerId="LiveId" clId="{D5DD9CCB-F9AC-4218-B43E-8CE34A27D14B}" dt="2022-10-20T16:57:59.324" v="51" actId="20577"/>
          <ac:spMkLst>
            <pc:docMk/>
            <pc:sldMk cId="4149999989" sldId="279"/>
            <ac:spMk id="4" creationId="{CC4CAE65-AEE3-4E43-A5CA-C3379997D4F5}"/>
          </ac:spMkLst>
        </pc:spChg>
      </pc:sldChg>
      <pc:sldChg chg="addSp delSp modSp mod">
        <pc:chgData name="Adriano Borgatto" userId="e50a874dfa6d3f1a" providerId="LiveId" clId="{D5DD9CCB-F9AC-4218-B43E-8CE34A27D14B}" dt="2022-10-20T16:58:43.041" v="58" actId="1037"/>
        <pc:sldMkLst>
          <pc:docMk/>
          <pc:sldMk cId="2533460843" sldId="285"/>
        </pc:sldMkLst>
        <pc:picChg chg="del">
          <ac:chgData name="Adriano Borgatto" userId="e50a874dfa6d3f1a" providerId="LiveId" clId="{D5DD9CCB-F9AC-4218-B43E-8CE34A27D14B}" dt="2022-10-20T16:58:09.153" v="52" actId="478"/>
          <ac:picMkLst>
            <pc:docMk/>
            <pc:sldMk cId="2533460843" sldId="285"/>
            <ac:picMk id="3" creationId="{859E304B-021F-4CFE-AE29-7C84B40F2A4F}"/>
          </ac:picMkLst>
        </pc:picChg>
        <pc:picChg chg="add mod ord">
          <ac:chgData name="Adriano Borgatto" userId="e50a874dfa6d3f1a" providerId="LiveId" clId="{D5DD9CCB-F9AC-4218-B43E-8CE34A27D14B}" dt="2022-10-20T16:58:43.041" v="58" actId="1037"/>
          <ac:picMkLst>
            <pc:docMk/>
            <pc:sldMk cId="2533460843" sldId="285"/>
            <ac:picMk id="4" creationId="{32C94ACE-DE36-D6F7-D06B-C7321A7A1C32}"/>
          </ac:picMkLst>
        </pc:picChg>
      </pc:sldChg>
      <pc:sldChg chg="modSp mod">
        <pc:chgData name="Adriano Borgatto" userId="e50a874dfa6d3f1a" providerId="LiveId" clId="{D5DD9CCB-F9AC-4218-B43E-8CE34A27D14B}" dt="2022-10-20T16:30:16.065" v="35" actId="1076"/>
        <pc:sldMkLst>
          <pc:docMk/>
          <pc:sldMk cId="2950633087" sldId="286"/>
        </pc:sldMkLst>
        <pc:spChg chg="mod">
          <ac:chgData name="Adriano Borgatto" userId="e50a874dfa6d3f1a" providerId="LiveId" clId="{D5DD9CCB-F9AC-4218-B43E-8CE34A27D14B}" dt="2022-10-20T16:30:16.065" v="35" actId="1076"/>
          <ac:spMkLst>
            <pc:docMk/>
            <pc:sldMk cId="2950633087" sldId="286"/>
            <ac:spMk id="5" creationId="{E33776E0-B7B3-A0E8-866D-4A7187E23739}"/>
          </ac:spMkLst>
        </pc:spChg>
        <pc:spChg chg="mod">
          <ac:chgData name="Adriano Borgatto" userId="e50a874dfa6d3f1a" providerId="LiveId" clId="{D5DD9CCB-F9AC-4218-B43E-8CE34A27D14B}" dt="2022-10-20T16:30:14.575" v="34" actId="20577"/>
          <ac:spMkLst>
            <pc:docMk/>
            <pc:sldMk cId="2950633087" sldId="286"/>
            <ac:spMk id="7" creationId="{00000000-0000-0000-0000-000000000000}"/>
          </ac:spMkLst>
        </pc:spChg>
      </pc:sldChg>
      <pc:sldChg chg="del">
        <pc:chgData name="Adriano Borgatto" userId="e50a874dfa6d3f1a" providerId="LiveId" clId="{D5DD9CCB-F9AC-4218-B43E-8CE34A27D14B}" dt="2022-10-20T16:30:02.450" v="14" actId="47"/>
        <pc:sldMkLst>
          <pc:docMk/>
          <pc:sldMk cId="953173664" sldId="287"/>
        </pc:sldMkLst>
      </pc:sldChg>
    </pc:docChg>
  </pc:docChgLst>
  <pc:docChgLst>
    <pc:chgData name="Adriano Borgatto" userId="e50a874dfa6d3f1a" providerId="LiveId" clId="{CD68EBF3-BABC-4450-9D2A-2CF9EFE1FA1F}"/>
    <pc:docChg chg="delSld">
      <pc:chgData name="Adriano Borgatto" userId="e50a874dfa6d3f1a" providerId="LiveId" clId="{CD68EBF3-BABC-4450-9D2A-2CF9EFE1FA1F}" dt="2023-09-29T14:13:05.193" v="0" actId="47"/>
      <pc:docMkLst>
        <pc:docMk/>
      </pc:docMkLst>
      <pc:sldChg chg="del">
        <pc:chgData name="Adriano Borgatto" userId="e50a874dfa6d3f1a" providerId="LiveId" clId="{CD68EBF3-BABC-4450-9D2A-2CF9EFE1FA1F}" dt="2023-09-29T14:13:05.193" v="0" actId="47"/>
        <pc:sldMkLst>
          <pc:docMk/>
          <pc:sldMk cId="2950633087" sldId="286"/>
        </pc:sldMkLst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4-05T18:24:35.316" v="1010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4-05T17:52:14.745" v="1009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0:37.884" v="829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5T17:41:12.344" v="837" actId="1035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036BA037-56CD-40C8-BEC6-EF2D64AB0F01}"/>
    <pc:docChg chg="modSld">
      <pc:chgData name="Adriano Borgatto" userId="e50a874dfa6d3f1a" providerId="LiveId" clId="{036BA037-56CD-40C8-BEC6-EF2D64AB0F01}" dt="2022-08-12T19:28:07.439" v="0" actId="20577"/>
      <pc:docMkLst>
        <pc:docMk/>
      </pc:docMkLst>
      <pc:sldChg chg="modSp mod">
        <pc:chgData name="Adriano Borgatto" userId="e50a874dfa6d3f1a" providerId="LiveId" clId="{036BA037-56CD-40C8-BEC6-EF2D64AB0F01}" dt="2022-08-12T19:28:07.439" v="0" actId="20577"/>
        <pc:sldMkLst>
          <pc:docMk/>
          <pc:sldMk cId="0" sldId="256"/>
        </pc:sldMkLst>
        <pc:spChg chg="mod">
          <ac:chgData name="Adriano Borgatto" userId="e50a874dfa6d3f1a" providerId="LiveId" clId="{036BA037-56CD-40C8-BEC6-EF2D64AB0F01}" dt="2022-08-12T19:28:07.439" v="0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EB4FC66C-FF0F-498D-99FC-7331AA1152A4}"/>
    <pc:docChg chg="delSld">
      <pc:chgData name="Adriano Borgatto" userId="e50a874dfa6d3f1a" providerId="LiveId" clId="{EB4FC66C-FF0F-498D-99FC-7331AA1152A4}" dt="2023-04-26T22:00:58.986" v="1" actId="47"/>
      <pc:docMkLst>
        <pc:docMk/>
      </pc:docMkLst>
      <pc:sldChg chg="del">
        <pc:chgData name="Adriano Borgatto" userId="e50a874dfa6d3f1a" providerId="LiveId" clId="{EB4FC66C-FF0F-498D-99FC-7331AA1152A4}" dt="2023-04-26T22:00:27.020" v="0" actId="47"/>
        <pc:sldMkLst>
          <pc:docMk/>
          <pc:sldMk cId="1778712995" sldId="276"/>
        </pc:sldMkLst>
      </pc:sldChg>
      <pc:sldChg chg="del">
        <pc:chgData name="Adriano Borgatto" userId="e50a874dfa6d3f1a" providerId="LiveId" clId="{EB4FC66C-FF0F-498D-99FC-7331AA1152A4}" dt="2023-04-26T22:00:27.020" v="0" actId="47"/>
        <pc:sldMkLst>
          <pc:docMk/>
          <pc:sldMk cId="1543133925" sldId="277"/>
        </pc:sldMkLst>
      </pc:sldChg>
      <pc:sldChg chg="del">
        <pc:chgData name="Adriano Borgatto" userId="e50a874dfa6d3f1a" providerId="LiveId" clId="{EB4FC66C-FF0F-498D-99FC-7331AA1152A4}" dt="2023-04-26T22:00:58.986" v="1" actId="47"/>
        <pc:sldMkLst>
          <pc:docMk/>
          <pc:sldMk cId="4149999989" sldId="279"/>
        </pc:sldMkLst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17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Intervalo de Confiança e Intervalo de Predição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88870" y="142875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Intervalos de Confiança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BEBD1C46-B35C-4970-9285-B1A7480F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80728"/>
            <a:ext cx="87849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2600" kern="0" dirty="0"/>
              <a:t>A definição de intervalo de confiança é:</a:t>
            </a:r>
          </a:p>
          <a:p>
            <a:pPr marL="0" indent="0">
              <a:buNone/>
            </a:pPr>
            <a:r>
              <a:rPr lang="pt-BR" altLang="pt-BR" sz="2600" i="1" kern="0" dirty="0"/>
              <a:t>“Intervalo de valores dentro do qual está contido o parâmetro populacional com determinada confiança”</a:t>
            </a:r>
          </a:p>
          <a:p>
            <a:pPr marL="0" indent="0">
              <a:buNone/>
            </a:pPr>
            <a:endParaRPr lang="pt-BR" altLang="pt-BR" sz="2600" kern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3A7E39-3B66-4D01-A453-B29D1114E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8" t="38795" r="40550" b="38794"/>
          <a:stretch/>
        </p:blipFill>
        <p:spPr>
          <a:xfrm>
            <a:off x="1907704" y="2721440"/>
            <a:ext cx="4536504" cy="31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488257" y="142875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Intervalos de Predição</a:t>
            </a: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6114E806-66E3-4487-A195-56556672D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80728"/>
            <a:ext cx="87849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2600" kern="0" dirty="0"/>
              <a:t>A definição de intervalo de predição é:</a:t>
            </a:r>
          </a:p>
          <a:p>
            <a:pPr marL="0" indent="0">
              <a:buNone/>
            </a:pPr>
            <a:r>
              <a:rPr lang="pt-BR" sz="2600" b="0" i="1" dirty="0">
                <a:effectLst/>
              </a:rPr>
              <a:t>“Estimativa de um intervalo de valores, a partir de dados observados, dentro do qual novos dados do mesmo contexto estarão contidos, com determinada probabilidade”</a:t>
            </a:r>
            <a:endParaRPr lang="pt-BR" altLang="pt-BR" sz="2600" kern="0" dirty="0"/>
          </a:p>
        </p:txBody>
      </p:sp>
    </p:spTree>
    <p:extLst>
      <p:ext uri="{BB962C8B-B14F-4D97-AF65-F5344CB8AC3E}">
        <p14:creationId xmlns:p14="http://schemas.microsoft.com/office/powerpoint/2010/main" val="32307959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4413" y="142875"/>
            <a:ext cx="4376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Construção do Intervalo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68F18C8-4C28-81E1-FF43-980F49C6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7" r="1002"/>
          <a:stretch/>
        </p:blipFill>
        <p:spPr>
          <a:xfrm>
            <a:off x="204770" y="1196752"/>
            <a:ext cx="869856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00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73122" y="14287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Um exemplo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2ACC05-5B8E-9D21-D3A7-08750373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2" y="790811"/>
            <a:ext cx="8894835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28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74370" y="142875"/>
            <a:ext cx="6136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Intervalo de Confiança para Média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379E0D35-A639-49FD-B0F1-6702354A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4153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BR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 Qual o Intervalo de Confiança de 95% do número de acidentes esperado, ou número médio de acidentes, em  empresas com X</a:t>
            </a:r>
            <a:r>
              <a:rPr lang="pt-BR" altLang="pt-BR" sz="2000" b="1" baseline="-30000" dirty="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pt-BR" altLang="pt-BR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=550 funcionários?</a:t>
            </a:r>
            <a:r>
              <a:rPr lang="pt-BR" altLang="pt-BR" sz="2000" b="1" dirty="0"/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D32662-332F-A57B-D438-8C92D1758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88"/>
          <a:stretch/>
        </p:blipFill>
        <p:spPr>
          <a:xfrm>
            <a:off x="107504" y="1924720"/>
            <a:ext cx="8712968" cy="42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512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4413" y="142875"/>
            <a:ext cx="4376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Construção do Intervalo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44DD937-0F7B-4A10-892A-F6B977EC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08720"/>
            <a:ext cx="891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- Qual o Intervalo </a:t>
            </a:r>
            <a:r>
              <a:rPr lang="en-US" altLang="pt-BR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de Predição do número de acidentes </a:t>
            </a:r>
            <a:r>
              <a:rPr lang="pt-BR" altLang="pt-BR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em uma nova empresa com X</a:t>
            </a:r>
            <a:r>
              <a:rPr lang="pt-BR" altLang="pt-BR" sz="2000" b="1" baseline="-3000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pt-BR" sz="2000" b="1" baseline="-300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altLang="pt-BR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pt-BR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altLang="pt-BR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550 funcionários?</a:t>
            </a:r>
            <a:r>
              <a:rPr lang="pt-BR" altLang="pt-BR" sz="2000" b="1"/>
              <a:t>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D726507-8BB3-4436-A080-25939D28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092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D07E8EE-3142-455A-B2B2-9F342D0C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132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altLang="pt-BR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pt-BR" altLang="pt-BR" b="1" baseline="-30000">
                <a:latin typeface="Courier New" panose="02070309020205020404" pitchFamily="49" charset="0"/>
                <a:cs typeface="Times New Roman" panose="02020603050405020304" pitchFamily="18" charset="0"/>
              </a:rPr>
              <a:t>i </a:t>
            </a:r>
            <a:r>
              <a:rPr lang="pt-BR" altLang="pt-BR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pt-BR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 t</a:t>
            </a:r>
            <a:r>
              <a:rPr lang="pt-BR" altLang="pt-BR" b="1" baseline="-30000">
                <a:latin typeface="Courier New" panose="02070309020205020404" pitchFamily="49" charset="0"/>
                <a:cs typeface="Times New Roman" panose="02020603050405020304" pitchFamily="18" charset="0"/>
              </a:rPr>
              <a:t>[0,025;n-2]</a:t>
            </a:r>
            <a:r>
              <a:rPr lang="pt-BR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 . s</a:t>
            </a:r>
            <a:r>
              <a:rPr lang="pt-BR" altLang="pt-BR" b="1" baseline="-30000"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pt-BR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pt-BR" altLang="pt-BR"/>
              <a:t> 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8C3C663-89C6-486F-A0BB-5DFB01C7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4712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/>
              <a:t>Donde:</a:t>
            </a:r>
            <a:endParaRPr lang="pt-BR" altLang="pt-BR"/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95E0F1CF-978C-4B51-B5A1-1F7E55135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22253"/>
              </p:ext>
            </p:extLst>
          </p:nvPr>
        </p:nvGraphicFramePr>
        <p:xfrm>
          <a:off x="746125" y="4032920"/>
          <a:ext cx="80327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10296" imgH="1151854" progId="Word.Document.8">
                  <p:embed/>
                </p:oleObj>
              </mc:Choice>
              <mc:Fallback>
                <p:oleObj name="Document" r:id="rId2" imgW="6710296" imgH="1151854" progId="Word.Document.8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95E0F1CF-978C-4B51-B5A1-1F7E55135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32920"/>
                        <a:ext cx="80327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>
            <a:extLst>
              <a:ext uri="{FF2B5EF4-FFF2-40B4-BE49-F238E27FC236}">
                <a16:creationId xmlns:a16="http://schemas.microsoft.com/office/drawing/2014/main" id="{19BBA91B-19AD-4FFD-B4C0-134D5509E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814095"/>
            <a:ext cx="38862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60,3</a:t>
            </a:r>
            <a:r>
              <a:rPr lang="pt-BR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 &lt; </a:t>
            </a:r>
            <a:r>
              <a:rPr lang="en-US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pt-BR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&lt; </a:t>
            </a:r>
            <a:r>
              <a:rPr lang="en-US" altLang="pt-BR" b="1">
                <a:latin typeface="Courier New" panose="02070309020205020404" pitchFamily="49" charset="0"/>
                <a:cs typeface="Times New Roman" panose="02020603050405020304" pitchFamily="18" charset="0"/>
              </a:rPr>
              <a:t>80,1</a:t>
            </a:r>
            <a:endParaRPr lang="pt-BR" altLang="pt-BR"/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5EEDE618-0931-4A68-9EB2-FAD0828E6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5753"/>
              </p:ext>
            </p:extLst>
          </p:nvPr>
        </p:nvGraphicFramePr>
        <p:xfrm>
          <a:off x="5357813" y="2385095"/>
          <a:ext cx="269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346040" imgH="533160" progId="Equation.3">
                  <p:embed/>
                </p:oleObj>
              </mc:Choice>
              <mc:Fallback>
                <p:oleObj name="Equação" r:id="rId4" imgW="1346040" imgH="533160" progId="Equation.3">
                  <p:embed/>
                  <p:pic>
                    <p:nvPicPr>
                      <p:cNvPr id="12" name="Object 12">
                        <a:extLst>
                          <a:ext uri="{FF2B5EF4-FFF2-40B4-BE49-F238E27FC236}">
                            <a16:creationId xmlns:a16="http://schemas.microsoft.com/office/drawing/2014/main" id="{5EEDE618-0931-4A68-9EB2-FAD0828E6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385095"/>
                        <a:ext cx="269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>
            <a:extLst>
              <a:ext uri="{FF2B5EF4-FFF2-40B4-BE49-F238E27FC236}">
                <a16:creationId xmlns:a16="http://schemas.microsoft.com/office/drawing/2014/main" id="{DCA685F9-307A-4261-A06D-F820D1DDC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0720"/>
            <a:ext cx="9144000" cy="708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estimando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 valor de Y, e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valor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médio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acidentes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A3D2F1FB-5CA2-4797-AA05-4920E87C6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13427"/>
              </p:ext>
            </p:extLst>
          </p:nvPr>
        </p:nvGraphicFramePr>
        <p:xfrm>
          <a:off x="4722813" y="5822033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368280" imgH="444240" progId="Equation.3">
                  <p:embed/>
                </p:oleObj>
              </mc:Choice>
              <mc:Fallback>
                <p:oleObj name="Equação" r:id="rId6" imgW="368280" imgH="444240" progId="Equation.3">
                  <p:embed/>
                  <p:pic>
                    <p:nvPicPr>
                      <p:cNvPr id="14" name="Object 18">
                        <a:extLst>
                          <a:ext uri="{FF2B5EF4-FFF2-40B4-BE49-F238E27FC236}">
                            <a16:creationId xmlns:a16="http://schemas.microsoft.com/office/drawing/2014/main" id="{A3D2F1FB-5CA2-4797-AA05-4920E87C6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5822033"/>
                        <a:ext cx="36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5449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801117" y="14287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C94ACE-DE36-D6F7-D06B-C7321A7A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5932642" cy="41044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B5C72C-9BBD-4DEB-AAD1-605D13438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" t="72042" r="65185" b="9380"/>
          <a:stretch/>
        </p:blipFill>
        <p:spPr>
          <a:xfrm>
            <a:off x="4139952" y="4797152"/>
            <a:ext cx="497883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60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49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8588EE3-F860-4C80-A93C-696882F1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67" y="932656"/>
            <a:ext cx="87487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altLang="pt-BR" sz="3200" kern="0" dirty="0">
                <a:solidFill>
                  <a:srgbClr val="A50021"/>
                </a:solidFill>
              </a:rPr>
              <a:t>Ex.</a:t>
            </a:r>
            <a:r>
              <a:rPr lang="pt-BR" altLang="pt-BR" sz="2000" kern="0" dirty="0">
                <a:solidFill>
                  <a:srgbClr val="A50021"/>
                </a:solidFill>
              </a:rPr>
              <a:t> Arquivo: salarios.csv</a:t>
            </a:r>
          </a:p>
          <a:p>
            <a:r>
              <a:rPr lang="pt-BR" altLang="pt-BR" kern="0" dirty="0"/>
              <a:t>Variável dependente: </a:t>
            </a:r>
            <a:r>
              <a:rPr lang="pt-BR" altLang="pt-BR" kern="0" dirty="0">
                <a:solidFill>
                  <a:srgbClr val="003300"/>
                </a:solidFill>
              </a:rPr>
              <a:t>salário (R$) de profissionais da computação em uma grande empresa de tecnologia;</a:t>
            </a:r>
            <a:endParaRPr lang="pt-BR" altLang="pt-BR" kern="0" dirty="0"/>
          </a:p>
          <a:p>
            <a:endParaRPr lang="pt-BR" altLang="pt-BR" kern="0" dirty="0"/>
          </a:p>
          <a:p>
            <a:r>
              <a:rPr lang="pt-BR" altLang="pt-BR" kern="0" dirty="0"/>
              <a:t>Variáveis independentes: </a:t>
            </a:r>
          </a:p>
          <a:p>
            <a:pPr lvl="1"/>
            <a:r>
              <a:rPr lang="pt-BR" altLang="pt-BR" kern="0" dirty="0"/>
              <a:t>experiência </a:t>
            </a:r>
            <a:r>
              <a:rPr lang="pt-BR" altLang="pt-BR" kern="0" dirty="0">
                <a:solidFill>
                  <a:srgbClr val="9933FF"/>
                </a:solidFill>
              </a:rPr>
              <a:t>(anos de trabalho na empresa)</a:t>
            </a:r>
            <a:r>
              <a:rPr lang="pt-BR" altLang="pt-BR" kern="0" dirty="0"/>
              <a:t>;</a:t>
            </a:r>
          </a:p>
          <a:p>
            <a:pPr lvl="1"/>
            <a:r>
              <a:rPr lang="pt-BR" altLang="pt-BR" kern="0" dirty="0"/>
              <a:t>cargo de gerência 	</a:t>
            </a:r>
            <a:r>
              <a:rPr lang="pt-BR" altLang="pt-BR" kern="0" dirty="0">
                <a:solidFill>
                  <a:srgbClr val="9933FF"/>
                </a:solidFill>
              </a:rPr>
              <a:t>(0 = não,  1 = sim)</a:t>
            </a:r>
            <a:r>
              <a:rPr lang="pt-BR" altLang="pt-BR" kern="0" dirty="0"/>
              <a:t>;</a:t>
            </a:r>
          </a:p>
          <a:p>
            <a:pPr lvl="1"/>
            <a:r>
              <a:rPr lang="pt-BR" altLang="pt-BR" kern="0" dirty="0"/>
              <a:t>nível educacional 	</a:t>
            </a:r>
            <a:r>
              <a:rPr lang="pt-BR" altLang="pt-BR" kern="0" dirty="0">
                <a:solidFill>
                  <a:srgbClr val="9933FF"/>
                </a:solidFill>
              </a:rPr>
              <a:t>(1 = fundamental						 	 2 = médio        						 	 3 = superior)</a:t>
            </a:r>
            <a:r>
              <a:rPr lang="pt-BR" altLang="pt-BR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8283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10705</TotalTime>
  <Words>272</Words>
  <Application>Microsoft Office PowerPoint</Application>
  <PresentationFormat>Apresentação na tela (4:3)</PresentationFormat>
  <Paragraphs>27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Times New Roman</vt:lpstr>
      <vt:lpstr>Verdana</vt:lpstr>
      <vt:lpstr>Personalizar design</vt:lpstr>
      <vt:lpstr>Document</vt:lpstr>
      <vt:lpstr>Equação</vt:lpstr>
      <vt:lpstr>Técnicas Estatísticas de Predição Sistemas de Informação  Aula 17  Intervalo de Confiança e Intervalo de Predição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1016</cp:revision>
  <dcterms:created xsi:type="dcterms:W3CDTF">2005-11-03T13:11:02Z</dcterms:created>
  <dcterms:modified xsi:type="dcterms:W3CDTF">2023-09-29T14:13:15Z</dcterms:modified>
</cp:coreProperties>
</file>