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4" r:id="rId4"/>
    <p:sldId id="28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8" r:id="rId16"/>
    <p:sldId id="285" r:id="rId17"/>
    <p:sldId id="286" r:id="rId1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71BF3D19-BAF8-42A2-A8C4-280AA0C990D9}"/>
    <pc:docChg chg="modSld">
      <pc:chgData name="Adriano Borgatto" userId="e50a874dfa6d3f1a" providerId="LiveId" clId="{71BF3D19-BAF8-42A2-A8C4-280AA0C990D9}" dt="2023-02-28T11:34:48.887" v="1" actId="20577"/>
      <pc:docMkLst>
        <pc:docMk/>
      </pc:docMkLst>
      <pc:sldChg chg="modSp mod">
        <pc:chgData name="Adriano Borgatto" userId="e50a874dfa6d3f1a" providerId="LiveId" clId="{71BF3D19-BAF8-42A2-A8C4-280AA0C990D9}" dt="2023-02-28T11:34:48.887" v="1" actId="20577"/>
        <pc:sldMkLst>
          <pc:docMk/>
          <pc:sldMk cId="0" sldId="256"/>
        </pc:sldMkLst>
        <pc:spChg chg="mod">
          <ac:chgData name="Adriano Borgatto" userId="e50a874dfa6d3f1a" providerId="LiveId" clId="{71BF3D19-BAF8-42A2-A8C4-280AA0C990D9}" dt="2023-02-28T11:34:48.887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62804318-7316-4CD6-996C-75233EA96F2D}"/>
    <pc:docChg chg="undo custSel addSld delSld modSld">
      <pc:chgData name="Adriano Borgatto" userId="e50a874dfa6d3f1a" providerId="LiveId" clId="{62804318-7316-4CD6-996C-75233EA96F2D}" dt="2022-04-05T18:24:35.316" v="1010" actId="20577"/>
      <pc:docMkLst>
        <pc:docMk/>
      </pc:docMkLst>
      <pc:sldChg chg="modSp mod">
        <pc:chgData name="Adriano Borgatto" userId="e50a874dfa6d3f1a" providerId="LiveId" clId="{62804318-7316-4CD6-996C-75233EA96F2D}" dt="2022-04-05T17:18:09.598" v="31" actId="20577"/>
        <pc:sldMkLst>
          <pc:docMk/>
          <pc:sldMk cId="0" sldId="256"/>
        </pc:sldMkLst>
        <pc:spChg chg="mod">
          <ac:chgData name="Adriano Borgatto" userId="e50a874dfa6d3f1a" providerId="LiveId" clId="{62804318-7316-4CD6-996C-75233EA96F2D}" dt="2022-04-05T17:18:09.598" v="3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62804318-7316-4CD6-996C-75233EA96F2D}" dt="2022-04-05T17:25:57.439" v="620" actId="255"/>
        <pc:sldMkLst>
          <pc:docMk/>
          <pc:sldMk cId="3945532463" sldId="272"/>
        </pc:sldMkLst>
        <pc:spChg chg="mod">
          <ac:chgData name="Adriano Borgatto" userId="e50a874dfa6d3f1a" providerId="LiveId" clId="{62804318-7316-4CD6-996C-75233EA96F2D}" dt="2022-04-05T17:25:57.439" v="620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18:24.413" v="6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38795558" sldId="273"/>
        </pc:sldMkLst>
      </pc:sldChg>
      <pc:sldChg chg="addSp delSp modSp add mod">
        <pc:chgData name="Adriano Borgatto" userId="e50a874dfa6d3f1a" providerId="LiveId" clId="{62804318-7316-4CD6-996C-75233EA96F2D}" dt="2022-04-05T18:24:35.316" v="1010" actId="20577"/>
        <pc:sldMkLst>
          <pc:docMk/>
          <pc:sldMk cId="1459410471" sldId="273"/>
        </pc:sldMkLst>
        <pc:spChg chg="add mod">
          <ac:chgData name="Adriano Borgatto" userId="e50a874dfa6d3f1a" providerId="LiveId" clId="{62804318-7316-4CD6-996C-75233EA96F2D}" dt="2022-04-05T18:24:35.316" v="1010" actId="20577"/>
          <ac:spMkLst>
            <pc:docMk/>
            <pc:sldMk cId="1459410471" sldId="273"/>
            <ac:spMk id="4" creationId="{6C9CFA67-23ED-48C3-B465-1B26643F88E1}"/>
          </ac:spMkLst>
        </pc:spChg>
        <pc:spChg chg="del">
          <ac:chgData name="Adriano Borgatto" userId="e50a874dfa6d3f1a" providerId="LiveId" clId="{62804318-7316-4CD6-996C-75233EA96F2D}" dt="2022-04-05T17:24:03.360" v="496" actId="478"/>
          <ac:spMkLst>
            <pc:docMk/>
            <pc:sldMk cId="1459410471" sldId="273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52:05.070" v="1005" actId="20577"/>
          <ac:spMkLst>
            <pc:docMk/>
            <pc:sldMk cId="1459410471" sldId="273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99944423" sldId="274"/>
        </pc:sldMkLst>
      </pc:sldChg>
      <pc:sldChg chg="addSp delSp modSp add mod">
        <pc:chgData name="Adriano Borgatto" userId="e50a874dfa6d3f1a" providerId="LiveId" clId="{62804318-7316-4CD6-996C-75233EA96F2D}" dt="2022-04-05T17:52:14.745" v="1009" actId="20577"/>
        <pc:sldMkLst>
          <pc:docMk/>
          <pc:sldMk cId="3889261101" sldId="274"/>
        </pc:sldMkLst>
        <pc:spChg chg="del">
          <ac:chgData name="Adriano Borgatto" userId="e50a874dfa6d3f1a" providerId="LiveId" clId="{62804318-7316-4CD6-996C-75233EA96F2D}" dt="2022-04-05T17:32:26.399" v="782" actId="478"/>
          <ac:spMkLst>
            <pc:docMk/>
            <pc:sldMk cId="3889261101" sldId="274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0:37.884" v="829" actId="20577"/>
          <ac:spMkLst>
            <pc:docMk/>
            <pc:sldMk cId="3889261101" sldId="274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52:14.745" v="1009" actId="20577"/>
          <ac:spMkLst>
            <pc:docMk/>
            <pc:sldMk cId="3889261101" sldId="274"/>
            <ac:spMk id="7" creationId="{00000000-0000-0000-0000-000000000000}"/>
          </ac:spMkLst>
        </pc:spChg>
        <pc:picChg chg="add mod modCrop">
          <ac:chgData name="Adriano Borgatto" userId="e50a874dfa6d3f1a" providerId="LiveId" clId="{62804318-7316-4CD6-996C-75233EA96F2D}" dt="2022-04-05T17:41:12.344" v="837" actId="1035"/>
          <ac:picMkLst>
            <pc:docMk/>
            <pc:sldMk cId="3889261101" sldId="274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378211107" sldId="275"/>
        </pc:sldMkLst>
      </pc:sldChg>
      <pc:sldChg chg="addSp delSp modSp add mod">
        <pc:chgData name="Adriano Borgatto" userId="e50a874dfa6d3f1a" providerId="LiveId" clId="{62804318-7316-4CD6-996C-75233EA96F2D}" dt="2022-04-05T17:52:10.185" v="1007" actId="20577"/>
        <pc:sldMkLst>
          <pc:docMk/>
          <pc:sldMk cId="3852631124" sldId="275"/>
        </pc:sldMkLst>
        <pc:spChg chg="del">
          <ac:chgData name="Adriano Borgatto" userId="e50a874dfa6d3f1a" providerId="LiveId" clId="{62804318-7316-4CD6-996C-75233EA96F2D}" dt="2022-04-05T17:43:24.739" v="839" actId="478"/>
          <ac:spMkLst>
            <pc:docMk/>
            <pc:sldMk cId="3852631124" sldId="275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3:33.003" v="850" actId="1035"/>
          <ac:spMkLst>
            <pc:docMk/>
            <pc:sldMk cId="3852631124" sldId="275"/>
            <ac:spMk id="5" creationId="{A40B3693-318D-4FEF-AA5F-78A2A5C0DB28}"/>
          </ac:spMkLst>
        </pc:spChg>
        <pc:spChg chg="add mod">
          <ac:chgData name="Adriano Borgatto" userId="e50a874dfa6d3f1a" providerId="LiveId" clId="{62804318-7316-4CD6-996C-75233EA96F2D}" dt="2022-04-05T17:44:50.190" v="871" actId="14100"/>
          <ac:spMkLst>
            <pc:docMk/>
            <pc:sldMk cId="3852631124" sldId="275"/>
            <ac:spMk id="6" creationId="{A8ECBD99-761B-420A-89F0-A2EA91A8274F}"/>
          </ac:spMkLst>
        </pc:spChg>
        <pc:spChg chg="mod">
          <ac:chgData name="Adriano Borgatto" userId="e50a874dfa6d3f1a" providerId="LiveId" clId="{62804318-7316-4CD6-996C-75233EA96F2D}" dt="2022-04-05T17:52:10.185" v="1007" actId="20577"/>
          <ac:spMkLst>
            <pc:docMk/>
            <pc:sldMk cId="385263112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28200771" sldId="276"/>
        </pc:sldMkLst>
      </pc:sldChg>
      <pc:sldChg chg="addSp delSp modSp add mod">
        <pc:chgData name="Adriano Borgatto" userId="e50a874dfa6d3f1a" providerId="LiveId" clId="{62804318-7316-4CD6-996C-75233EA96F2D}" dt="2022-04-05T17:51:55.214" v="1003" actId="114"/>
        <pc:sldMkLst>
          <pc:docMk/>
          <pc:sldMk cId="3814476370" sldId="276"/>
        </pc:sldMkLst>
        <pc:spChg chg="del">
          <ac:chgData name="Adriano Borgatto" userId="e50a874dfa6d3f1a" providerId="LiveId" clId="{62804318-7316-4CD6-996C-75233EA96F2D}" dt="2022-04-05T17:45:42.686" v="873" actId="478"/>
          <ac:spMkLst>
            <pc:docMk/>
            <pc:sldMk cId="3814476370" sldId="276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45:46.992" v="877" actId="20577"/>
          <ac:spMkLst>
            <pc:docMk/>
            <pc:sldMk cId="3814476370" sldId="276"/>
            <ac:spMk id="7" creationId="{00000000-0000-0000-0000-000000000000}"/>
          </ac:spMkLst>
        </pc:spChg>
        <pc:spChg chg="add mod">
          <ac:chgData name="Adriano Borgatto" userId="e50a874dfa6d3f1a" providerId="LiveId" clId="{62804318-7316-4CD6-996C-75233EA96F2D}" dt="2022-04-05T17:51:55.214" v="1003" actId="114"/>
          <ac:spMkLst>
            <pc:docMk/>
            <pc:sldMk cId="3814476370" sldId="276"/>
            <ac:spMk id="8" creationId="{29857495-526A-40C4-922E-F5CFCCBC5653}"/>
          </ac:spMkLst>
        </pc:spChg>
        <pc:picChg chg="del">
          <ac:chgData name="Adriano Borgatto" userId="e50a874dfa6d3f1a" providerId="LiveId" clId="{62804318-7316-4CD6-996C-75233EA96F2D}" dt="2022-04-05T17:45:42.686" v="873" actId="478"/>
          <ac:picMkLst>
            <pc:docMk/>
            <pc:sldMk cId="3814476370" sldId="276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097531658" sldId="277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5005195" sldId="278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192296426" sldId="279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599932880" sldId="280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42994144" sldId="281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824057520" sldId="282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195865450" sldId="283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668276418" sldId="284"/>
        </pc:sldMkLst>
      </pc:sldChg>
    </pc:docChg>
  </pc:docChgLst>
  <pc:docChgLst>
    <pc:chgData name="Adriano Borgatto" userId="e50a874dfa6d3f1a" providerId="LiveId" clId="{D4094BA1-7776-48CC-9FD5-8F283B35BD1E}"/>
    <pc:docChg chg="undo custSel addSld delSld modSld">
      <pc:chgData name="Adriano Borgatto" userId="e50a874dfa6d3f1a" providerId="LiveId" clId="{D4094BA1-7776-48CC-9FD5-8F283B35BD1E}" dt="2022-04-08T17:55:21.741" v="1306" actId="14100"/>
      <pc:docMkLst>
        <pc:docMk/>
      </pc:docMkLst>
      <pc:sldChg chg="modSp mod">
        <pc:chgData name="Adriano Borgatto" userId="e50a874dfa6d3f1a" providerId="LiveId" clId="{D4094BA1-7776-48CC-9FD5-8F283B35BD1E}" dt="2022-04-08T16:43:14.231" v="35" actId="20577"/>
        <pc:sldMkLst>
          <pc:docMk/>
          <pc:sldMk cId="0" sldId="256"/>
        </pc:sldMkLst>
        <pc:spChg chg="mod">
          <ac:chgData name="Adriano Borgatto" userId="e50a874dfa6d3f1a" providerId="LiveId" clId="{D4094BA1-7776-48CC-9FD5-8F283B35BD1E}" dt="2022-04-08T16:43:14.231" v="35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D4094BA1-7776-48CC-9FD5-8F283B35BD1E}" dt="2022-04-08T16:45:29.956" v="213" actId="20577"/>
        <pc:sldMkLst>
          <pc:docMk/>
          <pc:sldMk cId="3702831240" sldId="273"/>
        </pc:sldMkLst>
        <pc:spChg chg="del mod">
          <ac:chgData name="Adriano Borgatto" userId="e50a874dfa6d3f1a" providerId="LiveId" clId="{D4094BA1-7776-48CC-9FD5-8F283B35BD1E}" dt="2022-04-08T16:43:37.031" v="48" actId="478"/>
          <ac:spMkLst>
            <pc:docMk/>
            <pc:sldMk cId="3702831240" sldId="273"/>
            <ac:spMk id="5" creationId="{8BE3C805-E98C-4EED-9C70-FE4FD49A90B6}"/>
          </ac:spMkLst>
        </pc:spChg>
        <pc:spChg chg="mod">
          <ac:chgData name="Adriano Borgatto" userId="e50a874dfa6d3f1a" providerId="LiveId" clId="{D4094BA1-7776-48CC-9FD5-8F283B35BD1E}" dt="2022-04-08T16:43:32.732" v="46" actId="20577"/>
          <ac:spMkLst>
            <pc:docMk/>
            <pc:sldMk cId="3702831240" sldId="273"/>
            <ac:spMk id="7" creationId="{00000000-0000-0000-0000-000000000000}"/>
          </ac:spMkLst>
        </pc:spChg>
        <pc:spChg chg="add mod">
          <ac:chgData name="Adriano Borgatto" userId="e50a874dfa6d3f1a" providerId="LiveId" clId="{D4094BA1-7776-48CC-9FD5-8F283B35BD1E}" dt="2022-04-08T16:45:29.956" v="213" actId="20577"/>
          <ac:spMkLst>
            <pc:docMk/>
            <pc:sldMk cId="3702831240" sldId="273"/>
            <ac:spMk id="8" creationId="{C60BF605-B4C6-44CB-88CE-D7003A3A0915}"/>
          </ac:spMkLst>
        </pc:spChg>
        <pc:spChg chg="del">
          <ac:chgData name="Adriano Borgatto" userId="e50a874dfa6d3f1a" providerId="LiveId" clId="{D4094BA1-7776-48CC-9FD5-8F283B35BD1E}" dt="2022-04-08T16:43:43.903" v="49" actId="478"/>
          <ac:spMkLst>
            <pc:docMk/>
            <pc:sldMk cId="3702831240" sldId="273"/>
            <ac:spMk id="14" creationId="{A439FE1A-34CC-4E24-AE3E-B9428BB97C20}"/>
          </ac:spMkLst>
        </pc:spChg>
        <pc:spChg chg="del">
          <ac:chgData name="Adriano Borgatto" userId="e50a874dfa6d3f1a" providerId="LiveId" clId="{D4094BA1-7776-48CC-9FD5-8F283B35BD1E}" dt="2022-04-08T16:43:43.903" v="49" actId="478"/>
          <ac:spMkLst>
            <pc:docMk/>
            <pc:sldMk cId="3702831240" sldId="273"/>
            <ac:spMk id="17" creationId="{4991D568-4B8D-4921-BA4B-E9633D04BD65}"/>
          </ac:spMkLst>
        </pc:spChg>
        <pc:graphicFrameChg chg="del">
          <ac:chgData name="Adriano Borgatto" userId="e50a874dfa6d3f1a" providerId="LiveId" clId="{D4094BA1-7776-48CC-9FD5-8F283B35BD1E}" dt="2022-04-08T16:43:43.903" v="49" actId="478"/>
          <ac:graphicFrameMkLst>
            <pc:docMk/>
            <pc:sldMk cId="3702831240" sldId="273"/>
            <ac:graphicFrameMk id="15" creationId="{BEC2F201-186F-43CD-9054-71EF38F475CE}"/>
          </ac:graphicFrameMkLst>
        </pc:graphicFrame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1269825257" sldId="274"/>
        </pc:sldMkLst>
      </pc:sldChg>
      <pc:sldChg chg="addSp delSp modSp add mod">
        <pc:chgData name="Adriano Borgatto" userId="e50a874dfa6d3f1a" providerId="LiveId" clId="{D4094BA1-7776-48CC-9FD5-8F283B35BD1E}" dt="2022-04-08T17:30:38.642" v="818" actId="478"/>
        <pc:sldMkLst>
          <pc:docMk/>
          <pc:sldMk cId="2368489218" sldId="274"/>
        </pc:sldMkLst>
        <pc:spChg chg="add del mod">
          <ac:chgData name="Adriano Borgatto" userId="e50a874dfa6d3f1a" providerId="LiveId" clId="{D4094BA1-7776-48CC-9FD5-8F283B35BD1E}" dt="2022-04-08T16:47:31.377" v="221" actId="478"/>
          <ac:spMkLst>
            <pc:docMk/>
            <pc:sldMk cId="2368489218" sldId="274"/>
            <ac:spMk id="3" creationId="{7B4A28AD-B11E-4F94-AA59-BA6D002AB16B}"/>
          </ac:spMkLst>
        </pc:spChg>
        <pc:spChg chg="add mod">
          <ac:chgData name="Adriano Borgatto" userId="e50a874dfa6d3f1a" providerId="LiveId" clId="{D4094BA1-7776-48CC-9FD5-8F283B35BD1E}" dt="2022-04-08T16:47:09.459" v="217" actId="14100"/>
          <ac:spMkLst>
            <pc:docMk/>
            <pc:sldMk cId="2368489218" sldId="274"/>
            <ac:spMk id="5" creationId="{62C68909-9C71-45FB-9A53-9EDC87CC84A9}"/>
          </ac:spMkLst>
        </pc:spChg>
        <pc:spChg chg="add del mod">
          <ac:chgData name="Adriano Borgatto" userId="e50a874dfa6d3f1a" providerId="LiveId" clId="{D4094BA1-7776-48CC-9FD5-8F283B35BD1E}" dt="2022-04-08T16:50:55.871" v="333" actId="478"/>
          <ac:spMkLst>
            <pc:docMk/>
            <pc:sldMk cId="2368489218" sldId="274"/>
            <ac:spMk id="10" creationId="{1D8EB6E8-1BEB-4988-B5EC-906D99FD53D3}"/>
          </ac:spMkLst>
        </pc:spChg>
        <pc:spChg chg="del mod">
          <ac:chgData name="Adriano Borgatto" userId="e50a874dfa6d3f1a" providerId="LiveId" clId="{D4094BA1-7776-48CC-9FD5-8F283B35BD1E}" dt="2022-04-08T17:30:38.642" v="818" actId="478"/>
          <ac:spMkLst>
            <pc:docMk/>
            <pc:sldMk cId="2368489218" sldId="274"/>
            <ac:spMk id="11" creationId="{BCF3A44D-BF0F-4520-9679-704435A23D84}"/>
          </ac:spMkLst>
        </pc:spChg>
        <pc:graphicFrameChg chg="add del mod">
          <ac:chgData name="Adriano Borgatto" userId="e50a874dfa6d3f1a" providerId="LiveId" clId="{D4094BA1-7776-48CC-9FD5-8F283B35BD1E}" dt="2022-04-08T16:47:31.377" v="221" actId="478"/>
          <ac:graphicFrameMkLst>
            <pc:docMk/>
            <pc:sldMk cId="2368489218" sldId="274"/>
            <ac:graphicFrameMk id="4" creationId="{77959E3A-3024-48F8-9CD0-4704878A5E55}"/>
          </ac:graphicFrameMkLst>
        </pc:graphicFrameChg>
        <pc:picChg chg="mod">
          <ac:chgData name="Adriano Borgatto" userId="e50a874dfa6d3f1a" providerId="LiveId" clId="{D4094BA1-7776-48CC-9FD5-8F283B35BD1E}" dt="2022-04-08T16:50:27.612" v="330" actId="1036"/>
          <ac:picMkLst>
            <pc:docMk/>
            <pc:sldMk cId="2368489218" sldId="274"/>
            <ac:picMk id="6" creationId="{077235A2-B4FD-4593-9661-BFCCA7F51435}"/>
          </ac:picMkLst>
        </pc:pic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1370630054" sldId="275"/>
        </pc:sldMkLst>
      </pc:sldChg>
      <pc:sldChg chg="addSp delSp modSp add mod">
        <pc:chgData name="Adriano Borgatto" userId="e50a874dfa6d3f1a" providerId="LiveId" clId="{D4094BA1-7776-48CC-9FD5-8F283B35BD1E}" dt="2022-04-08T17:07:27.949" v="649" actId="114"/>
        <pc:sldMkLst>
          <pc:docMk/>
          <pc:sldMk cId="2062778928" sldId="275"/>
        </pc:sldMkLst>
        <pc:spChg chg="add mod">
          <ac:chgData name="Adriano Borgatto" userId="e50a874dfa6d3f1a" providerId="LiveId" clId="{D4094BA1-7776-48CC-9FD5-8F283B35BD1E}" dt="2022-04-08T17:07:27.949" v="649" actId="114"/>
          <ac:spMkLst>
            <pc:docMk/>
            <pc:sldMk cId="2062778928" sldId="275"/>
            <ac:spMk id="4" creationId="{860DBD9F-9FD6-424E-B6CB-C79A2E776FE1}"/>
          </ac:spMkLst>
        </pc:spChg>
        <pc:spChg chg="add del mod">
          <ac:chgData name="Adriano Borgatto" userId="e50a874dfa6d3f1a" providerId="LiveId" clId="{D4094BA1-7776-48CC-9FD5-8F283B35BD1E}" dt="2022-04-08T16:52:50.578" v="365" actId="478"/>
          <ac:spMkLst>
            <pc:docMk/>
            <pc:sldMk cId="2062778928" sldId="275"/>
            <ac:spMk id="5" creationId="{49EC544A-0791-45C9-9D4D-ABCDB1204DAB}"/>
          </ac:spMkLst>
        </pc:spChg>
        <pc:spChg chg="add mod">
          <ac:chgData name="Adriano Borgatto" userId="e50a874dfa6d3f1a" providerId="LiveId" clId="{D4094BA1-7776-48CC-9FD5-8F283B35BD1E}" dt="2022-04-08T16:53:37.257" v="449" actId="1037"/>
          <ac:spMkLst>
            <pc:docMk/>
            <pc:sldMk cId="2062778928" sldId="275"/>
            <ac:spMk id="6" creationId="{E63E3947-2499-4622-A5CA-5C2944614942}"/>
          </ac:spMkLst>
        </pc:spChg>
        <pc:spChg chg="mod">
          <ac:chgData name="Adriano Borgatto" userId="e50a874dfa6d3f1a" providerId="LiveId" clId="{D4094BA1-7776-48CC-9FD5-8F283B35BD1E}" dt="2022-04-08T16:51:35.173" v="340" actId="20577"/>
          <ac:spMkLst>
            <pc:docMk/>
            <pc:sldMk cId="2062778928" sldId="275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6:53:29.079" v="448" actId="478"/>
          <ac:spMkLst>
            <pc:docMk/>
            <pc:sldMk cId="2062778928" sldId="275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6:54:12.786" v="469" actId="14100"/>
          <ac:graphicFrameMkLst>
            <pc:docMk/>
            <pc:sldMk cId="2062778928" sldId="275"/>
            <ac:graphicFrameMk id="8" creationId="{706912E7-FE96-418F-B066-AC153D4F203A}"/>
          </ac:graphicFrameMkLst>
        </pc:graphicFrameChg>
      </pc:sldChg>
      <pc:sldChg chg="addSp delSp modSp add mod">
        <pc:chgData name="Adriano Borgatto" userId="e50a874dfa6d3f1a" providerId="LiveId" clId="{D4094BA1-7776-48CC-9FD5-8F283B35BD1E}" dt="2022-04-08T17:30:51.786" v="820" actId="478"/>
        <pc:sldMkLst>
          <pc:docMk/>
          <pc:sldMk cId="346239494" sldId="276"/>
        </pc:sldMkLst>
        <pc:spChg chg="add mod">
          <ac:chgData name="Adriano Borgatto" userId="e50a874dfa6d3f1a" providerId="LiveId" clId="{D4094BA1-7776-48CC-9FD5-8F283B35BD1E}" dt="2022-04-08T16:54:52.099" v="497" actId="1036"/>
          <ac:spMkLst>
            <pc:docMk/>
            <pc:sldMk cId="346239494" sldId="276"/>
            <ac:spMk id="4" creationId="{BA0A1AC7-A2DF-44CC-BD23-D55DDCBC4A1A}"/>
          </ac:spMkLst>
        </pc:spChg>
        <pc:spChg chg="add mod">
          <ac:chgData name="Adriano Borgatto" userId="e50a874dfa6d3f1a" providerId="LiveId" clId="{D4094BA1-7776-48CC-9FD5-8F283B35BD1E}" dt="2022-04-08T16:54:57.243" v="498" actId="255"/>
          <ac:spMkLst>
            <pc:docMk/>
            <pc:sldMk cId="346239494" sldId="276"/>
            <ac:spMk id="5" creationId="{CE45BF8E-2DF3-4972-B09A-2CE9885E3C11}"/>
          </ac:spMkLst>
        </pc:spChg>
        <pc:spChg chg="mod">
          <ac:chgData name="Adriano Borgatto" userId="e50a874dfa6d3f1a" providerId="LiveId" clId="{D4094BA1-7776-48CC-9FD5-8F283B35BD1E}" dt="2022-04-08T16:54:30.679" v="475" actId="20577"/>
          <ac:spMkLst>
            <pc:docMk/>
            <pc:sldMk cId="346239494" sldId="276"/>
            <ac:spMk id="7" creationId="{00000000-0000-0000-0000-000000000000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8" creationId="{E6AFDBF2-E414-403B-8A21-85E875639B31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9" creationId="{7086AAC1-E0B5-45C1-83A0-A402C4017487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10" creationId="{B7CE72C1-4E95-4C8A-9E9C-12F70BA47846}"/>
          </ac:spMkLst>
        </pc:spChg>
        <pc:spChg chg="del">
          <ac:chgData name="Adriano Borgatto" userId="e50a874dfa6d3f1a" providerId="LiveId" clId="{D4094BA1-7776-48CC-9FD5-8F283B35BD1E}" dt="2022-04-08T17:30:51.786" v="820" actId="478"/>
          <ac:spMkLst>
            <pc:docMk/>
            <pc:sldMk cId="346239494" sldId="276"/>
            <ac:spMk id="11" creationId="{BCF3A44D-BF0F-4520-9679-704435A23D84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12" creationId="{3EFAA7F2-4F0C-4698-B321-3B9AD0DD5137}"/>
          </ac:spMkLst>
        </pc:spChg>
        <pc:grpChg chg="add mod">
          <ac:chgData name="Adriano Borgatto" userId="e50a874dfa6d3f1a" providerId="LiveId" clId="{D4094BA1-7776-48CC-9FD5-8F283B35BD1E}" dt="2022-04-08T16:54:52.099" v="497" actId="1036"/>
          <ac:grpSpMkLst>
            <pc:docMk/>
            <pc:sldMk cId="346239494" sldId="276"/>
            <ac:grpSpMk id="6" creationId="{302642A5-2499-41E6-8C74-04B0BAD26014}"/>
          </ac:grpSpMkLst>
        </pc:grp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1139758633" sldId="276"/>
        </pc:sldMkLst>
      </pc:sldChg>
      <pc:sldChg chg="addSp delSp modSp add mod">
        <pc:chgData name="Adriano Borgatto" userId="e50a874dfa6d3f1a" providerId="LiveId" clId="{D4094BA1-7776-48CC-9FD5-8F283B35BD1E}" dt="2022-04-08T17:30:54.351" v="821" actId="478"/>
        <pc:sldMkLst>
          <pc:docMk/>
          <pc:sldMk cId="3566070922" sldId="277"/>
        </pc:sldMkLst>
        <pc:spChg chg="add mod">
          <ac:chgData name="Adriano Borgatto" userId="e50a874dfa6d3f1a" providerId="LiveId" clId="{D4094BA1-7776-48CC-9FD5-8F283B35BD1E}" dt="2022-04-08T16:55:43.519" v="541" actId="13822"/>
          <ac:spMkLst>
            <pc:docMk/>
            <pc:sldMk cId="3566070922" sldId="277"/>
            <ac:spMk id="4" creationId="{9F9C1CE6-A1E0-4AA9-BC0A-ECB260A6C3B0}"/>
          </ac:spMkLst>
        </pc:spChg>
        <pc:spChg chg="add mod">
          <ac:chgData name="Adriano Borgatto" userId="e50a874dfa6d3f1a" providerId="LiveId" clId="{D4094BA1-7776-48CC-9FD5-8F283B35BD1E}" dt="2022-04-08T16:57:22.025" v="557" actId="1036"/>
          <ac:spMkLst>
            <pc:docMk/>
            <pc:sldMk cId="3566070922" sldId="277"/>
            <ac:spMk id="5" creationId="{E3A20A3B-D507-4387-AC48-D036673F6080}"/>
          </ac:spMkLst>
        </pc:spChg>
        <pc:spChg chg="mod">
          <ac:chgData name="Adriano Borgatto" userId="e50a874dfa6d3f1a" providerId="LiveId" clId="{D4094BA1-7776-48CC-9FD5-8F283B35BD1E}" dt="2022-04-08T16:55:19.120" v="536" actId="20577"/>
          <ac:spMkLst>
            <pc:docMk/>
            <pc:sldMk cId="3566070922" sldId="277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54.351" v="821" actId="478"/>
          <ac:spMkLst>
            <pc:docMk/>
            <pc:sldMk cId="3566070922" sldId="277"/>
            <ac:spMk id="11" creationId="{BCF3A44D-BF0F-4520-9679-704435A23D84}"/>
          </ac:spMkLst>
        </pc:sp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4020022474" sldId="277"/>
        </pc:sldMkLst>
      </pc:sldChg>
      <pc:sldChg chg="addSp delSp modSp add mod">
        <pc:chgData name="Adriano Borgatto" userId="e50a874dfa6d3f1a" providerId="LiveId" clId="{D4094BA1-7776-48CC-9FD5-8F283B35BD1E}" dt="2022-04-08T17:16:03.747" v="697" actId="20577"/>
        <pc:sldMkLst>
          <pc:docMk/>
          <pc:sldMk cId="41313529" sldId="278"/>
        </pc:sldMkLst>
        <pc:spChg chg="add del mod">
          <ac:chgData name="Adriano Borgatto" userId="e50a874dfa6d3f1a" providerId="LiveId" clId="{D4094BA1-7776-48CC-9FD5-8F283B35BD1E}" dt="2022-04-08T16:58:31.597" v="574" actId="478"/>
          <ac:spMkLst>
            <pc:docMk/>
            <pc:sldMk cId="41313529" sldId="278"/>
            <ac:spMk id="4" creationId="{F9EADFD0-DC51-4229-9FC7-A5B87982CF00}"/>
          </ac:spMkLst>
        </pc:spChg>
        <pc:spChg chg="add mod">
          <ac:chgData name="Adriano Borgatto" userId="e50a874dfa6d3f1a" providerId="LiveId" clId="{D4094BA1-7776-48CC-9FD5-8F283B35BD1E}" dt="2022-04-08T16:59:01.174" v="603" actId="1076"/>
          <ac:spMkLst>
            <pc:docMk/>
            <pc:sldMk cId="41313529" sldId="278"/>
            <ac:spMk id="5" creationId="{45712695-9A9B-402B-B916-01B70240342B}"/>
          </ac:spMkLst>
        </pc:spChg>
        <pc:spChg chg="mod">
          <ac:chgData name="Adriano Borgatto" userId="e50a874dfa6d3f1a" providerId="LiveId" clId="{D4094BA1-7776-48CC-9FD5-8F283B35BD1E}" dt="2022-04-08T16:57:53.667" v="572" actId="20577"/>
          <ac:spMkLst>
            <pc:docMk/>
            <pc:sldMk cId="41313529" sldId="278"/>
            <ac:spMk id="7" creationId="{00000000-0000-0000-0000-000000000000}"/>
          </ac:spMkLst>
        </pc:spChg>
        <pc:spChg chg="add mod">
          <ac:chgData name="Adriano Borgatto" userId="e50a874dfa6d3f1a" providerId="LiveId" clId="{D4094BA1-7776-48CC-9FD5-8F283B35BD1E}" dt="2022-04-08T17:16:03.747" v="697" actId="20577"/>
          <ac:spMkLst>
            <pc:docMk/>
            <pc:sldMk cId="41313529" sldId="278"/>
            <ac:spMk id="8" creationId="{B6C24D8D-35B3-43D3-AF42-AE863B98610F}"/>
          </ac:spMkLst>
        </pc:spChg>
        <pc:spChg chg="del">
          <ac:chgData name="Adriano Borgatto" userId="e50a874dfa6d3f1a" providerId="LiveId" clId="{D4094BA1-7776-48CC-9FD5-8F283B35BD1E}" dt="2022-04-08T16:58:51.980" v="602" actId="478"/>
          <ac:spMkLst>
            <pc:docMk/>
            <pc:sldMk cId="41313529" sldId="278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6:58:34.672" v="598" actId="1035"/>
          <ac:graphicFrameMkLst>
            <pc:docMk/>
            <pc:sldMk cId="41313529" sldId="278"/>
            <ac:graphicFrameMk id="6" creationId="{BA70A611-9F17-4771-B15E-F599B849577A}"/>
          </ac:graphicFrameMkLst>
        </pc:graphicFrame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2133632414" sldId="278"/>
        </pc:sldMkLst>
      </pc:sldChg>
      <pc:sldChg chg="addSp delSp modSp add mod">
        <pc:chgData name="Adriano Borgatto" userId="e50a874dfa6d3f1a" providerId="LiveId" clId="{D4094BA1-7776-48CC-9FD5-8F283B35BD1E}" dt="2022-04-08T17:31:01.875" v="822" actId="478"/>
        <pc:sldMkLst>
          <pc:docMk/>
          <pc:sldMk cId="4143191539" sldId="279"/>
        </pc:sldMkLst>
        <pc:spChg chg="add mod">
          <ac:chgData name="Adriano Borgatto" userId="e50a874dfa6d3f1a" providerId="LiveId" clId="{D4094BA1-7776-48CC-9FD5-8F283B35BD1E}" dt="2022-04-08T17:22:04.803" v="721" actId="1037"/>
          <ac:spMkLst>
            <pc:docMk/>
            <pc:sldMk cId="4143191539" sldId="279"/>
            <ac:spMk id="5" creationId="{233103F5-EFA4-4A08-A9D6-D349C69E9BE8}"/>
          </ac:spMkLst>
        </pc:spChg>
        <pc:spChg chg="mod">
          <ac:chgData name="Adriano Borgatto" userId="e50a874dfa6d3f1a" providerId="LiveId" clId="{D4094BA1-7776-48CC-9FD5-8F283B35BD1E}" dt="2022-04-08T17:21:48.106" v="712" actId="20577"/>
          <ac:spMkLst>
            <pc:docMk/>
            <pc:sldMk cId="4143191539" sldId="279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1:01.875" v="822" actId="478"/>
          <ac:spMkLst>
            <pc:docMk/>
            <pc:sldMk cId="4143191539" sldId="279"/>
            <ac:spMk id="11" creationId="{BCF3A44D-BF0F-4520-9679-704435A23D84}"/>
          </ac:spMkLst>
        </pc:spChg>
        <pc:picChg chg="add mod modCrop">
          <ac:chgData name="Adriano Borgatto" userId="e50a874dfa6d3f1a" providerId="LiveId" clId="{D4094BA1-7776-48CC-9FD5-8F283B35BD1E}" dt="2022-04-08T17:23:04.421" v="735" actId="1038"/>
          <ac:picMkLst>
            <pc:docMk/>
            <pc:sldMk cId="4143191539" sldId="279"/>
            <ac:picMk id="4" creationId="{D3E56245-F155-4588-82AD-FE1CF359FADC}"/>
          </ac:picMkLst>
        </pc:picChg>
      </pc:sldChg>
      <pc:sldChg chg="addSp delSp modSp add mod">
        <pc:chgData name="Adriano Borgatto" userId="e50a874dfa6d3f1a" providerId="LiveId" clId="{D4094BA1-7776-48CC-9FD5-8F283B35BD1E}" dt="2022-04-08T17:32:12.444" v="899" actId="1035"/>
        <pc:sldMkLst>
          <pc:docMk/>
          <pc:sldMk cId="120145914" sldId="280"/>
        </pc:sldMkLst>
        <pc:spChg chg="add mod">
          <ac:chgData name="Adriano Borgatto" userId="e50a874dfa6d3f1a" providerId="LiveId" clId="{D4094BA1-7776-48CC-9FD5-8F283B35BD1E}" dt="2022-04-08T17:31:58.196" v="852" actId="1035"/>
          <ac:spMkLst>
            <pc:docMk/>
            <pc:sldMk cId="120145914" sldId="280"/>
            <ac:spMk id="5" creationId="{8638817B-1D41-4C2F-9107-A48E1351E237}"/>
          </ac:spMkLst>
        </pc:spChg>
        <pc:spChg chg="add mod">
          <ac:chgData name="Adriano Borgatto" userId="e50a874dfa6d3f1a" providerId="LiveId" clId="{D4094BA1-7776-48CC-9FD5-8F283B35BD1E}" dt="2022-04-08T17:32:12.444" v="899" actId="1035"/>
          <ac:spMkLst>
            <pc:docMk/>
            <pc:sldMk cId="120145914" sldId="280"/>
            <ac:spMk id="6" creationId="{1E68C805-D806-42F3-899A-A0A2A8827772}"/>
          </ac:spMkLst>
        </pc:spChg>
        <pc:spChg chg="mod">
          <ac:chgData name="Adriano Borgatto" userId="e50a874dfa6d3f1a" providerId="LiveId" clId="{D4094BA1-7776-48CC-9FD5-8F283B35BD1E}" dt="2022-04-08T17:24:06.287" v="744" actId="20577"/>
          <ac:spMkLst>
            <pc:docMk/>
            <pc:sldMk cId="120145914" sldId="280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1:04.455" v="823" actId="478"/>
          <ac:spMkLst>
            <pc:docMk/>
            <pc:sldMk cId="120145914" sldId="280"/>
            <ac:spMk id="11" creationId="{BCF3A44D-BF0F-4520-9679-704435A23D84}"/>
          </ac:spMkLst>
        </pc:spChg>
        <pc:graphicFrameChg chg="add mod modGraphic">
          <ac:chgData name="Adriano Borgatto" userId="e50a874dfa6d3f1a" providerId="LiveId" clId="{D4094BA1-7776-48CC-9FD5-8F283B35BD1E}" dt="2022-04-08T17:32:06.178" v="876" actId="1035"/>
          <ac:graphicFrameMkLst>
            <pc:docMk/>
            <pc:sldMk cId="120145914" sldId="280"/>
            <ac:graphicFrameMk id="8" creationId="{322A8AC4-91DC-4DB7-B4BE-1F1EED11270A}"/>
          </ac:graphicFrameMkLst>
        </pc:graphicFrameChg>
      </pc:sldChg>
      <pc:sldChg chg="addSp delSp modSp add mod">
        <pc:chgData name="Adriano Borgatto" userId="e50a874dfa6d3f1a" providerId="LiveId" clId="{D4094BA1-7776-48CC-9FD5-8F283B35BD1E}" dt="2022-04-08T17:27:09.136" v="802" actId="20577"/>
        <pc:sldMkLst>
          <pc:docMk/>
          <pc:sldMk cId="1598819620" sldId="281"/>
        </pc:sldMkLst>
        <pc:spChg chg="mod">
          <ac:chgData name="Adriano Borgatto" userId="e50a874dfa6d3f1a" providerId="LiveId" clId="{D4094BA1-7776-48CC-9FD5-8F283B35BD1E}" dt="2022-04-08T17:27:09.136" v="802" actId="20577"/>
          <ac:spMkLst>
            <pc:docMk/>
            <pc:sldMk cId="1598819620" sldId="281"/>
            <ac:spMk id="7" creationId="{00000000-0000-0000-0000-000000000000}"/>
          </ac:spMkLst>
        </pc:spChg>
        <pc:spChg chg="del mod">
          <ac:chgData name="Adriano Borgatto" userId="e50a874dfa6d3f1a" providerId="LiveId" clId="{D4094BA1-7776-48CC-9FD5-8F283B35BD1E}" dt="2022-04-08T17:26:51.345" v="793" actId="478"/>
          <ac:spMkLst>
            <pc:docMk/>
            <pc:sldMk cId="1598819620" sldId="281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7:26:37.161" v="791" actId="1076"/>
          <ac:graphicFrameMkLst>
            <pc:docMk/>
            <pc:sldMk cId="1598819620" sldId="281"/>
            <ac:graphicFrameMk id="4" creationId="{E407CE93-8519-4131-95BC-C87BB33357DC}"/>
          </ac:graphicFrameMkLst>
        </pc:graphicFrameChg>
      </pc:sldChg>
      <pc:sldChg chg="addSp delSp modSp add mod">
        <pc:chgData name="Adriano Borgatto" userId="e50a874dfa6d3f1a" providerId="LiveId" clId="{D4094BA1-7776-48CC-9FD5-8F283B35BD1E}" dt="2022-04-08T17:37:24.359" v="985" actId="20577"/>
        <pc:sldMkLst>
          <pc:docMk/>
          <pc:sldMk cId="1950104133" sldId="282"/>
        </pc:sldMkLst>
        <pc:spChg chg="add mod">
          <ac:chgData name="Adriano Borgatto" userId="e50a874dfa6d3f1a" providerId="LiveId" clId="{D4094BA1-7776-48CC-9FD5-8F283B35BD1E}" dt="2022-04-08T17:37:24.359" v="985" actId="20577"/>
          <ac:spMkLst>
            <pc:docMk/>
            <pc:sldMk cId="1950104133" sldId="282"/>
            <ac:spMk id="5" creationId="{4663761A-E1C1-42F9-87C1-BB1ED838C1DF}"/>
          </ac:spMkLst>
        </pc:spChg>
        <pc:spChg chg="mod">
          <ac:chgData name="Adriano Borgatto" userId="e50a874dfa6d3f1a" providerId="LiveId" clId="{D4094BA1-7776-48CC-9FD5-8F283B35BD1E}" dt="2022-04-08T17:30:13.878" v="810" actId="20577"/>
          <ac:spMkLst>
            <pc:docMk/>
            <pc:sldMk cId="1950104133" sldId="282"/>
            <ac:spMk id="7" creationId="{00000000-0000-0000-0000-000000000000}"/>
          </ac:spMkLst>
        </pc:spChg>
        <pc:spChg chg="del mod">
          <ac:chgData name="Adriano Borgatto" userId="e50a874dfa6d3f1a" providerId="LiveId" clId="{D4094BA1-7776-48CC-9FD5-8F283B35BD1E}" dt="2022-04-08T17:30:17.146" v="812" actId="478"/>
          <ac:spMkLst>
            <pc:docMk/>
            <pc:sldMk cId="1950104133" sldId="282"/>
            <ac:spMk id="11" creationId="{BCF3A44D-BF0F-4520-9679-704435A23D84}"/>
          </ac:spMkLst>
        </pc:spChg>
      </pc:sldChg>
      <pc:sldChg chg="addSp delSp modSp add mod">
        <pc:chgData name="Adriano Borgatto" userId="e50a874dfa6d3f1a" providerId="LiveId" clId="{D4094BA1-7776-48CC-9FD5-8F283B35BD1E}" dt="2022-04-08T17:55:21.741" v="1306" actId="14100"/>
        <pc:sldMkLst>
          <pc:docMk/>
          <pc:sldMk cId="802637149" sldId="283"/>
        </pc:sldMkLst>
        <pc:spChg chg="add mod">
          <ac:chgData name="Adriano Borgatto" userId="e50a874dfa6d3f1a" providerId="LiveId" clId="{D4094BA1-7776-48CC-9FD5-8F283B35BD1E}" dt="2022-04-08T17:55:06.202" v="1295" actId="20577"/>
          <ac:spMkLst>
            <pc:docMk/>
            <pc:sldMk cId="802637149" sldId="283"/>
            <ac:spMk id="6" creationId="{9432E59A-E135-460A-85F6-B256FFC9E23D}"/>
          </ac:spMkLst>
        </pc:spChg>
        <pc:spChg chg="mod">
          <ac:chgData name="Adriano Borgatto" userId="e50a874dfa6d3f1a" providerId="LiveId" clId="{D4094BA1-7776-48CC-9FD5-8F283B35BD1E}" dt="2022-04-08T17:34:36.840" v="916" actId="20577"/>
          <ac:spMkLst>
            <pc:docMk/>
            <pc:sldMk cId="802637149" sldId="283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0.351" v="813" actId="478"/>
          <ac:spMkLst>
            <pc:docMk/>
            <pc:sldMk cId="802637149" sldId="283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7:55:10.931" v="1299" actId="1036"/>
          <ac:graphicFrameMkLst>
            <pc:docMk/>
            <pc:sldMk cId="802637149" sldId="283"/>
            <ac:graphicFrameMk id="8" creationId="{4AE18528-8673-4923-AA32-978F07FE7CAE}"/>
          </ac:graphicFrameMkLst>
        </pc:graphicFrameChg>
        <pc:picChg chg="add mod modCrop">
          <ac:chgData name="Adriano Borgatto" userId="e50a874dfa6d3f1a" providerId="LiveId" clId="{D4094BA1-7776-48CC-9FD5-8F283B35BD1E}" dt="2022-04-08T17:55:21.741" v="1306" actId="14100"/>
          <ac:picMkLst>
            <pc:docMk/>
            <pc:sldMk cId="802637149" sldId="283"/>
            <ac:picMk id="3" creationId="{1F5B248D-F42E-4357-A199-EF29AE12C4E9}"/>
          </ac:picMkLst>
        </pc:picChg>
      </pc:sldChg>
      <pc:sldChg chg="addSp delSp modSp add mod">
        <pc:chgData name="Adriano Borgatto" userId="e50a874dfa6d3f1a" providerId="LiveId" clId="{D4094BA1-7776-48CC-9FD5-8F283B35BD1E}" dt="2022-04-08T17:38:17.286" v="1017" actId="20577"/>
        <pc:sldMkLst>
          <pc:docMk/>
          <pc:sldMk cId="3810926867" sldId="284"/>
        </pc:sldMkLst>
        <pc:spChg chg="mod">
          <ac:chgData name="Adriano Borgatto" userId="e50a874dfa6d3f1a" providerId="LiveId" clId="{D4094BA1-7776-48CC-9FD5-8F283B35BD1E}" dt="2022-04-08T17:38:17.286" v="1017" actId="20577"/>
          <ac:spMkLst>
            <pc:docMk/>
            <pc:sldMk cId="3810926867" sldId="284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3.111" v="814" actId="478"/>
          <ac:spMkLst>
            <pc:docMk/>
            <pc:sldMk cId="3810926867" sldId="284"/>
            <ac:spMk id="11" creationId="{BCF3A44D-BF0F-4520-9679-704435A23D84}"/>
          </ac:spMkLst>
        </pc:spChg>
        <pc:picChg chg="add mod modCrop">
          <ac:chgData name="Adriano Borgatto" userId="e50a874dfa6d3f1a" providerId="LiveId" clId="{D4094BA1-7776-48CC-9FD5-8F283B35BD1E}" dt="2022-04-08T17:38:03.065" v="1007" actId="14100"/>
          <ac:picMkLst>
            <pc:docMk/>
            <pc:sldMk cId="3810926867" sldId="284"/>
            <ac:picMk id="3" creationId="{5025C64D-FCB4-4FF7-91F8-C79C45DC14F1}"/>
          </ac:picMkLst>
        </pc:picChg>
      </pc:sldChg>
      <pc:sldChg chg="addSp delSp modSp add mod">
        <pc:chgData name="Adriano Borgatto" userId="e50a874dfa6d3f1a" providerId="LiveId" clId="{D4094BA1-7776-48CC-9FD5-8F283B35BD1E}" dt="2022-04-08T17:51:47.204" v="1227" actId="113"/>
        <pc:sldMkLst>
          <pc:docMk/>
          <pc:sldMk cId="2687751203" sldId="285"/>
        </pc:sldMkLst>
        <pc:spChg chg="add mod">
          <ac:chgData name="Adriano Borgatto" userId="e50a874dfa6d3f1a" providerId="LiveId" clId="{D4094BA1-7776-48CC-9FD5-8F283B35BD1E}" dt="2022-04-08T17:42:40.543" v="1127" actId="20577"/>
          <ac:spMkLst>
            <pc:docMk/>
            <pc:sldMk cId="2687751203" sldId="285"/>
            <ac:spMk id="4" creationId="{2344C940-E122-408D-AA6B-2D3C2C4C0355}"/>
          </ac:spMkLst>
        </pc:spChg>
        <pc:spChg chg="add mod">
          <ac:chgData name="Adriano Borgatto" userId="e50a874dfa6d3f1a" providerId="LiveId" clId="{D4094BA1-7776-48CC-9FD5-8F283B35BD1E}" dt="2022-04-08T17:48:33.861" v="1180" actId="1035"/>
          <ac:spMkLst>
            <pc:docMk/>
            <pc:sldMk cId="2687751203" sldId="285"/>
            <ac:spMk id="6" creationId="{4DB58FE6-4E1D-4404-91B1-CFFA5FDF1D4F}"/>
          </ac:spMkLst>
        </pc:spChg>
        <pc:spChg chg="mod">
          <ac:chgData name="Adriano Borgatto" userId="e50a874dfa6d3f1a" providerId="LiveId" clId="{D4094BA1-7776-48CC-9FD5-8F283B35BD1E}" dt="2022-04-08T17:51:47.204" v="1227" actId="113"/>
          <ac:spMkLst>
            <pc:docMk/>
            <pc:sldMk cId="2687751203" sldId="285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6.247" v="815" actId="478"/>
          <ac:spMkLst>
            <pc:docMk/>
            <pc:sldMk cId="2687751203" sldId="285"/>
            <ac:spMk id="11" creationId="{BCF3A44D-BF0F-4520-9679-704435A23D84}"/>
          </ac:spMkLst>
        </pc:spChg>
      </pc:sldChg>
      <pc:sldChg chg="addSp delSp modSp add mod">
        <pc:chgData name="Adriano Borgatto" userId="e50a874dfa6d3f1a" providerId="LiveId" clId="{D4094BA1-7776-48CC-9FD5-8F283B35BD1E}" dt="2022-04-08T17:51:29.700" v="1213" actId="20577"/>
        <pc:sldMkLst>
          <pc:docMk/>
          <pc:sldMk cId="1700320743" sldId="286"/>
        </pc:sldMkLst>
        <pc:spChg chg="mod">
          <ac:chgData name="Adriano Borgatto" userId="e50a874dfa6d3f1a" providerId="LiveId" clId="{D4094BA1-7776-48CC-9FD5-8F283B35BD1E}" dt="2022-04-08T17:51:29.700" v="1213" actId="20577"/>
          <ac:spMkLst>
            <pc:docMk/>
            <pc:sldMk cId="1700320743" sldId="286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9.306" v="816" actId="478"/>
          <ac:spMkLst>
            <pc:docMk/>
            <pc:sldMk cId="1700320743" sldId="286"/>
            <ac:spMk id="11" creationId="{BCF3A44D-BF0F-4520-9679-704435A23D84}"/>
          </ac:spMkLst>
        </pc:spChg>
        <pc:picChg chg="add mod modCrop">
          <ac:chgData name="Adriano Borgatto" userId="e50a874dfa6d3f1a" providerId="LiveId" clId="{D4094BA1-7776-48CC-9FD5-8F283B35BD1E}" dt="2022-04-08T17:50:31.358" v="1203" actId="1038"/>
          <ac:picMkLst>
            <pc:docMk/>
            <pc:sldMk cId="1700320743" sldId="286"/>
            <ac:picMk id="3" creationId="{69CF04FF-748D-4946-8248-BFC6271B152F}"/>
          </ac:picMkLst>
        </pc:picChg>
        <pc:picChg chg="add mod modCrop">
          <ac:chgData name="Adriano Borgatto" userId="e50a874dfa6d3f1a" providerId="LiveId" clId="{D4094BA1-7776-48CC-9FD5-8F283B35BD1E}" dt="2022-04-08T17:50:20.132" v="1198" actId="208"/>
          <ac:picMkLst>
            <pc:docMk/>
            <pc:sldMk cId="1700320743" sldId="286"/>
            <ac:picMk id="5" creationId="{61DA1248-1701-4B9E-969C-E0825F904CD1}"/>
          </ac:picMkLst>
        </pc:picChg>
      </pc:sldChg>
      <pc:sldChg chg="delSp add">
        <pc:chgData name="Adriano Borgatto" userId="e50a874dfa6d3f1a" providerId="LiveId" clId="{D4094BA1-7776-48CC-9FD5-8F283B35BD1E}" dt="2022-04-08T17:30:43.502" v="819" actId="478"/>
        <pc:sldMkLst>
          <pc:docMk/>
          <pc:sldMk cId="2581699589" sldId="287"/>
        </pc:sldMkLst>
        <pc:spChg chg="del">
          <ac:chgData name="Adriano Borgatto" userId="e50a874dfa6d3f1a" providerId="LiveId" clId="{D4094BA1-7776-48CC-9FD5-8F283B35BD1E}" dt="2022-04-08T17:30:43.502" v="819" actId="478"/>
          <ac:spMkLst>
            <pc:docMk/>
            <pc:sldMk cId="2581699589" sldId="287"/>
            <ac:spMk id="11" creationId="{BCF3A44D-BF0F-4520-9679-704435A23D84}"/>
          </ac:spMkLst>
        </pc:spChg>
      </pc:sldChg>
    </pc:docChg>
  </pc:docChgLst>
  <pc:docChgLst>
    <pc:chgData name="Adriano Borgatto" userId="e50a874dfa6d3f1a" providerId="LiveId" clId="{AB730CDA-1B94-4789-B0D6-8C5C59444001}"/>
    <pc:docChg chg="undo custSel modSld">
      <pc:chgData name="Adriano Borgatto" userId="e50a874dfa6d3f1a" providerId="LiveId" clId="{AB730CDA-1B94-4789-B0D6-8C5C59444001}" dt="2022-11-20T19:55:21.960" v="24" actId="20577"/>
      <pc:docMkLst>
        <pc:docMk/>
      </pc:docMkLst>
      <pc:sldChg chg="modSp mod">
        <pc:chgData name="Adriano Borgatto" userId="e50a874dfa6d3f1a" providerId="LiveId" clId="{AB730CDA-1B94-4789-B0D6-8C5C59444001}" dt="2022-11-20T19:53:30.846" v="20" actId="1038"/>
        <pc:sldMkLst>
          <pc:docMk/>
          <pc:sldMk cId="2368489218" sldId="274"/>
        </pc:sldMkLst>
        <pc:picChg chg="mod">
          <ac:chgData name="Adriano Borgatto" userId="e50a874dfa6d3f1a" providerId="LiveId" clId="{AB730CDA-1B94-4789-B0D6-8C5C59444001}" dt="2022-11-20T19:53:30.846" v="20" actId="1038"/>
          <ac:picMkLst>
            <pc:docMk/>
            <pc:sldMk cId="2368489218" sldId="274"/>
            <ac:picMk id="6" creationId="{077235A2-B4FD-4593-9661-BFCCA7F51435}"/>
          </ac:picMkLst>
        </pc:picChg>
      </pc:sldChg>
      <pc:sldChg chg="modSp mod">
        <pc:chgData name="Adriano Borgatto" userId="e50a874dfa6d3f1a" providerId="LiveId" clId="{AB730CDA-1B94-4789-B0D6-8C5C59444001}" dt="2022-11-20T19:55:11.571" v="22" actId="20577"/>
        <pc:sldMkLst>
          <pc:docMk/>
          <pc:sldMk cId="346239494" sldId="276"/>
        </pc:sldMkLst>
        <pc:spChg chg="mod">
          <ac:chgData name="Adriano Borgatto" userId="e50a874dfa6d3f1a" providerId="LiveId" clId="{AB730CDA-1B94-4789-B0D6-8C5C59444001}" dt="2022-11-20T19:55:11.571" v="22" actId="20577"/>
          <ac:spMkLst>
            <pc:docMk/>
            <pc:sldMk cId="346239494" sldId="276"/>
            <ac:spMk id="4" creationId="{BA0A1AC7-A2DF-44CC-BD23-D55DDCBC4A1A}"/>
          </ac:spMkLst>
        </pc:spChg>
      </pc:sldChg>
      <pc:sldChg chg="modSp mod">
        <pc:chgData name="Adriano Borgatto" userId="e50a874dfa6d3f1a" providerId="LiveId" clId="{AB730CDA-1B94-4789-B0D6-8C5C59444001}" dt="2022-11-20T19:55:21.960" v="24" actId="20577"/>
        <pc:sldMkLst>
          <pc:docMk/>
          <pc:sldMk cId="3566070922" sldId="277"/>
        </pc:sldMkLst>
        <pc:spChg chg="mod">
          <ac:chgData name="Adriano Borgatto" userId="e50a874dfa6d3f1a" providerId="LiveId" clId="{AB730CDA-1B94-4789-B0D6-8C5C59444001}" dt="2022-11-20T19:55:21.960" v="24" actId="20577"/>
          <ac:spMkLst>
            <pc:docMk/>
            <pc:sldMk cId="3566070922" sldId="277"/>
            <ac:spMk id="5" creationId="{E3A20A3B-D507-4387-AC48-D036673F6080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5T14:35:56.712" v="1049" actId="47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5T14:00:20.929" v="563" actId="208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5T13:57:09.657" v="443" actId="1076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5T14:00:16.507" v="562" actId="208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5T14:00:20.929" v="563" actId="208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5T14:00:10.606" v="561" actId="208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5T13:59:02.860" v="456" actId="1037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5T14:35:48.839" v="1048" actId="2057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5T14:35:48.839" v="1048" actId="2057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4:33:49.110" v="693" actId="1038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  <pc:docChgLst>
    <pc:chgData name="Adriano Borgatto" userId="e50a874dfa6d3f1a" providerId="LiveId" clId="{90F6B10E-B70F-4BB4-84E0-59D410F57333}"/>
    <pc:docChg chg="modSld">
      <pc:chgData name="Adriano Borgatto" userId="e50a874dfa6d3f1a" providerId="LiveId" clId="{90F6B10E-B70F-4BB4-84E0-59D410F57333}" dt="2022-08-12T19:30:26.156" v="1" actId="20577"/>
      <pc:docMkLst>
        <pc:docMk/>
      </pc:docMkLst>
      <pc:sldChg chg="modSp mod">
        <pc:chgData name="Adriano Borgatto" userId="e50a874dfa6d3f1a" providerId="LiveId" clId="{90F6B10E-B70F-4BB4-84E0-59D410F57333}" dt="2022-08-12T19:30:26.156" v="1" actId="20577"/>
        <pc:sldMkLst>
          <pc:docMk/>
          <pc:sldMk cId="0" sldId="256"/>
        </pc:sldMkLst>
        <pc:spChg chg="mod">
          <ac:chgData name="Adriano Borgatto" userId="e50a874dfa6d3f1a" providerId="LiveId" clId="{90F6B10E-B70F-4BB4-84E0-59D410F57333}" dt="2022-08-12T19:30:26.156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7D7D52C0-1FE2-42DA-B7DB-74465ED70E91}"/>
    <pc:docChg chg="undo custSel addSld delSld modSld">
      <pc:chgData name="Adriano Borgatto" userId="e50a874dfa6d3f1a" providerId="LiveId" clId="{7D7D52C0-1FE2-42DA-B7DB-74465ED70E91}" dt="2022-04-06T10:40:01.394" v="774"/>
      <pc:docMkLst>
        <pc:docMk/>
      </pc:docMkLst>
      <pc:sldChg chg="modSp mod">
        <pc:chgData name="Adriano Borgatto" userId="e50a874dfa6d3f1a" providerId="LiveId" clId="{7D7D52C0-1FE2-42DA-B7DB-74465ED70E91}" dt="2022-04-05T18:31:28.081" v="54" actId="20577"/>
        <pc:sldMkLst>
          <pc:docMk/>
          <pc:sldMk cId="0" sldId="256"/>
        </pc:sldMkLst>
        <pc:spChg chg="mod">
          <ac:chgData name="Adriano Borgatto" userId="e50a874dfa6d3f1a" providerId="LiveId" clId="{7D7D52C0-1FE2-42DA-B7DB-74465ED70E91}" dt="2022-04-05T18:31:28.081" v="5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modSp mod">
        <pc:chgData name="Adriano Borgatto" userId="e50a874dfa6d3f1a" providerId="LiveId" clId="{7D7D52C0-1FE2-42DA-B7DB-74465ED70E91}" dt="2022-04-05T18:49:34.479" v="235" actId="1076"/>
        <pc:sldMkLst>
          <pc:docMk/>
          <pc:sldMk cId="3945532463" sldId="272"/>
        </pc:sldMkLst>
        <pc:spChg chg="mod">
          <ac:chgData name="Adriano Borgatto" userId="e50a874dfa6d3f1a" providerId="LiveId" clId="{7D7D52C0-1FE2-42DA-B7DB-74465ED70E91}" dt="2022-04-05T18:34:16.742" v="230" actId="114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7D7D52C0-1FE2-42DA-B7DB-74465ED70E91}" dt="2022-04-05T18:31:48.120" v="78" actId="20577"/>
          <ac:spMkLst>
            <pc:docMk/>
            <pc:sldMk cId="3945532463" sldId="272"/>
            <ac:spMk id="7" creationId="{00000000-0000-0000-0000-000000000000}"/>
          </ac:spMkLst>
        </pc:spChg>
        <pc:picChg chg="add mod modCrop">
          <ac:chgData name="Adriano Borgatto" userId="e50a874dfa6d3f1a" providerId="LiveId" clId="{7D7D52C0-1FE2-42DA-B7DB-74465ED70E91}" dt="2022-04-05T18:49:34.479" v="235" actId="1076"/>
          <ac:picMkLst>
            <pc:docMk/>
            <pc:sldMk cId="3945532463" sldId="272"/>
            <ac:picMk id="3" creationId="{B13A7E39-3B66-4D01-A453-B29D1114EF70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1459410471" sldId="273"/>
        </pc:sldMkLst>
      </pc:sldChg>
      <pc:sldChg chg="addSp delSp modSp add mod">
        <pc:chgData name="Adriano Borgatto" userId="e50a874dfa6d3f1a" providerId="LiveId" clId="{7D7D52C0-1FE2-42DA-B7DB-74465ED70E91}" dt="2022-04-05T18:55:53.417" v="376" actId="1035"/>
        <pc:sldMkLst>
          <pc:docMk/>
          <pc:sldMk cId="3698887128" sldId="273"/>
        </pc:sldMkLst>
        <pc:spChg chg="add del">
          <ac:chgData name="Adriano Borgatto" userId="e50a874dfa6d3f1a" providerId="LiveId" clId="{7D7D52C0-1FE2-42DA-B7DB-74465ED70E91}" dt="2022-04-05T18:55:07.228" v="335" actId="478"/>
          <ac:spMkLst>
            <pc:docMk/>
            <pc:sldMk cId="3698887128" sldId="273"/>
            <ac:spMk id="4" creationId="{517AAB03-AFDA-49A7-BBC2-78FA2D452B52}"/>
          </ac:spMkLst>
        </pc:spChg>
        <pc:spChg chg="del">
          <ac:chgData name="Adriano Borgatto" userId="e50a874dfa6d3f1a" providerId="LiveId" clId="{7D7D52C0-1FE2-42DA-B7DB-74465ED70E91}" dt="2022-04-05T18:49:43.403" v="237" actId="478"/>
          <ac:spMkLst>
            <pc:docMk/>
            <pc:sldMk cId="3698887128" sldId="273"/>
            <ac:spMk id="6" creationId="{BEBD1C46-B35C-4970-9285-B1A7480FD451}"/>
          </ac:spMkLst>
        </pc:spChg>
        <pc:spChg chg="add mod">
          <ac:chgData name="Adriano Borgatto" userId="e50a874dfa6d3f1a" providerId="LiveId" clId="{7D7D52C0-1FE2-42DA-B7DB-74465ED70E91}" dt="2022-04-05T18:54:40.714" v="333" actId="20577"/>
          <ac:spMkLst>
            <pc:docMk/>
            <pc:sldMk cId="3698887128" sldId="273"/>
            <ac:spMk id="8" creationId="{509437EB-6F81-46F0-BF81-D427508FA6A8}"/>
          </ac:spMkLst>
        </pc:spChg>
        <pc:picChg chg="del mod">
          <ac:chgData name="Adriano Borgatto" userId="e50a874dfa6d3f1a" providerId="LiveId" clId="{7D7D52C0-1FE2-42DA-B7DB-74465ED70E91}" dt="2022-04-05T18:49:45.612" v="239" actId="478"/>
          <ac:picMkLst>
            <pc:docMk/>
            <pc:sldMk cId="3698887128" sldId="273"/>
            <ac:picMk id="3" creationId="{B13A7E39-3B66-4D01-A453-B29D1114EF70}"/>
          </ac:picMkLst>
        </pc:picChg>
        <pc:picChg chg="add mod modCrop">
          <ac:chgData name="Adriano Borgatto" userId="e50a874dfa6d3f1a" providerId="LiveId" clId="{7D7D52C0-1FE2-42DA-B7DB-74465ED70E91}" dt="2022-04-05T18:55:53.417" v="376" actId="1035"/>
          <ac:picMkLst>
            <pc:docMk/>
            <pc:sldMk cId="3698887128" sldId="273"/>
            <ac:picMk id="9" creationId="{9E0C349B-88BD-4AF8-BBC2-2983BDB11091}"/>
          </ac:picMkLst>
        </pc:picChg>
      </pc:sldChg>
      <pc:sldChg chg="addSp modSp add mod">
        <pc:chgData name="Adriano Borgatto" userId="e50a874dfa6d3f1a" providerId="LiveId" clId="{7D7D52C0-1FE2-42DA-B7DB-74465ED70E91}" dt="2022-04-05T18:58:28.368" v="400" actId="6549"/>
        <pc:sldMkLst>
          <pc:docMk/>
          <pc:sldMk cId="3230795952" sldId="274"/>
        </pc:sldMkLst>
        <pc:spChg chg="add mod">
          <ac:chgData name="Adriano Borgatto" userId="e50a874dfa6d3f1a" providerId="LiveId" clId="{7D7D52C0-1FE2-42DA-B7DB-74465ED70E91}" dt="2022-04-05T18:58:28.368" v="400" actId="6549"/>
          <ac:spMkLst>
            <pc:docMk/>
            <pc:sldMk cId="3230795952" sldId="274"/>
            <ac:spMk id="3" creationId="{6114E806-66E3-4487-A195-56556672D34F}"/>
          </ac:spMkLst>
        </pc:spChg>
        <pc:spChg chg="mod">
          <ac:chgData name="Adriano Borgatto" userId="e50a874dfa6d3f1a" providerId="LiveId" clId="{7D7D52C0-1FE2-42DA-B7DB-74465ED70E91}" dt="2022-04-05T18:56:59.013" v="384" actId="20577"/>
          <ac:spMkLst>
            <pc:docMk/>
            <pc:sldMk cId="323079595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89261101" sldId="274"/>
        </pc:sldMkLst>
      </pc:sldChg>
      <pc:sldChg chg="addSp modSp add mod">
        <pc:chgData name="Adriano Borgatto" userId="e50a874dfa6d3f1a" providerId="LiveId" clId="{7D7D52C0-1FE2-42DA-B7DB-74465ED70E91}" dt="2022-04-05T19:08:57.302" v="442"/>
        <pc:sldMkLst>
          <pc:docMk/>
          <pc:sldMk cId="502828303" sldId="275"/>
        </pc:sldMkLst>
        <pc:spChg chg="add mod">
          <ac:chgData name="Adriano Borgatto" userId="e50a874dfa6d3f1a" providerId="LiveId" clId="{7D7D52C0-1FE2-42DA-B7DB-74465ED70E91}" dt="2022-04-05T19:08:57.302" v="442"/>
          <ac:spMkLst>
            <pc:docMk/>
            <pc:sldMk cId="502828303" sldId="275"/>
            <ac:spMk id="3" creationId="{48588EE3-F860-4C80-A93C-696882F15245}"/>
          </ac:spMkLst>
        </pc:spChg>
        <pc:spChg chg="mod">
          <ac:chgData name="Adriano Borgatto" userId="e50a874dfa6d3f1a" providerId="LiveId" clId="{7D7D52C0-1FE2-42DA-B7DB-74465ED70E91}" dt="2022-04-05T19:08:22.276" v="441" actId="20577"/>
          <ac:spMkLst>
            <pc:docMk/>
            <pc:sldMk cId="502828303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52631124" sldId="275"/>
        </pc:sldMkLst>
      </pc:sldChg>
      <pc:sldChg chg="addSp modSp add mod">
        <pc:chgData name="Adriano Borgatto" userId="e50a874dfa6d3f1a" providerId="LiveId" clId="{7D7D52C0-1FE2-42DA-B7DB-74465ED70E91}" dt="2022-04-06T10:39:34.714" v="773"/>
        <pc:sldMkLst>
          <pc:docMk/>
          <pc:sldMk cId="1778712995" sldId="276"/>
        </pc:sldMkLst>
        <pc:spChg chg="add mod">
          <ac:chgData name="Adriano Borgatto" userId="e50a874dfa6d3f1a" providerId="LiveId" clId="{7D7D52C0-1FE2-42DA-B7DB-74465ED70E91}" dt="2022-04-06T10:39:34.714" v="773"/>
          <ac:spMkLst>
            <pc:docMk/>
            <pc:sldMk cId="1778712995" sldId="276"/>
            <ac:spMk id="3" creationId="{3312981E-BD29-4FE2-9426-F743B37D49BE}"/>
          </ac:spMkLst>
        </pc:spChg>
        <pc:spChg chg="mod">
          <ac:chgData name="Adriano Borgatto" userId="e50a874dfa6d3f1a" providerId="LiveId" clId="{7D7D52C0-1FE2-42DA-B7DB-74465ED70E91}" dt="2022-04-05T19:09:22.175" v="450" actId="20577"/>
          <ac:spMkLst>
            <pc:docMk/>
            <pc:sldMk cId="1778712995" sldId="276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19:09:17.201" v="443"/>
          <ac:picMkLst>
            <pc:docMk/>
            <pc:sldMk cId="1778712995" sldId="276"/>
            <ac:picMk id="4" creationId="{A1982067-DC83-4562-99F0-810AFDF1CAD6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14476370" sldId="276"/>
        </pc:sldMkLst>
      </pc:sldChg>
      <pc:sldChg chg="addSp modSp add mod">
        <pc:chgData name="Adriano Borgatto" userId="e50a874dfa6d3f1a" providerId="LiveId" clId="{7D7D52C0-1FE2-42DA-B7DB-74465ED70E91}" dt="2022-04-05T19:22:03.484" v="520" actId="20577"/>
        <pc:sldMkLst>
          <pc:docMk/>
          <pc:sldMk cId="1543133925" sldId="277"/>
        </pc:sldMkLst>
        <pc:spChg chg="add mod">
          <ac:chgData name="Adriano Borgatto" userId="e50a874dfa6d3f1a" providerId="LiveId" clId="{7D7D52C0-1FE2-42DA-B7DB-74465ED70E91}" dt="2022-04-05T19:14:40.013" v="454" actId="1076"/>
          <ac:spMkLst>
            <pc:docMk/>
            <pc:sldMk cId="1543133925" sldId="277"/>
            <ac:spMk id="4" creationId="{0BF4FF7A-A4A1-40DC-8310-D8DF956BDE37}"/>
          </ac:spMkLst>
        </pc:spChg>
        <pc:spChg chg="mod">
          <ac:chgData name="Adriano Borgatto" userId="e50a874dfa6d3f1a" providerId="LiveId" clId="{7D7D52C0-1FE2-42DA-B7DB-74465ED70E91}" dt="2022-04-05T19:22:03.484" v="520" actId="20577"/>
          <ac:spMkLst>
            <pc:docMk/>
            <pc:sldMk cId="1543133925" sldId="277"/>
            <ac:spMk id="7" creationId="{00000000-0000-0000-0000-000000000000}"/>
          </ac:spMkLst>
        </pc:spChg>
        <pc:spChg chg="add mod">
          <ac:chgData name="Adriano Borgatto" userId="e50a874dfa6d3f1a" providerId="LiveId" clId="{7D7D52C0-1FE2-42DA-B7DB-74465ED70E91}" dt="2022-04-05T19:17:23.282" v="502" actId="20577"/>
          <ac:spMkLst>
            <pc:docMk/>
            <pc:sldMk cId="1543133925" sldId="277"/>
            <ac:spMk id="8" creationId="{4A365B8E-D653-4019-9002-3742D25BF1C9}"/>
          </ac:spMkLst>
        </pc:spChg>
        <pc:picChg chg="add mod modCrop">
          <ac:chgData name="Adriano Borgatto" userId="e50a874dfa6d3f1a" providerId="LiveId" clId="{7D7D52C0-1FE2-42DA-B7DB-74465ED70E91}" dt="2022-04-05T19:15:12.412" v="462" actId="1035"/>
          <ac:picMkLst>
            <pc:docMk/>
            <pc:sldMk cId="1543133925" sldId="277"/>
            <ac:picMk id="5" creationId="{911C71B5-246C-4471-B661-E6A0875AE497}"/>
          </ac:picMkLst>
        </pc:picChg>
        <pc:picChg chg="add mod modCrop">
          <ac:chgData name="Adriano Borgatto" userId="e50a874dfa6d3f1a" providerId="LiveId" clId="{7D7D52C0-1FE2-42DA-B7DB-74465ED70E91}" dt="2022-04-05T19:17:55.746" v="513" actId="1038"/>
          <ac:picMkLst>
            <pc:docMk/>
            <pc:sldMk cId="1543133925" sldId="277"/>
            <ac:picMk id="9" creationId="{768BF44A-82D4-449F-8018-5A657A06644A}"/>
          </ac:picMkLst>
        </pc:picChg>
      </pc:sldChg>
      <pc:sldChg chg="addSp modSp add mod">
        <pc:chgData name="Adriano Borgatto" userId="e50a874dfa6d3f1a" providerId="LiveId" clId="{7D7D52C0-1FE2-42DA-B7DB-74465ED70E91}" dt="2022-04-05T19:28:34.247" v="680" actId="20577"/>
        <pc:sldMkLst>
          <pc:docMk/>
          <pc:sldMk cId="2420561138" sldId="278"/>
        </pc:sldMkLst>
        <pc:spChg chg="add mod">
          <ac:chgData name="Adriano Borgatto" userId="e50a874dfa6d3f1a" providerId="LiveId" clId="{7D7D52C0-1FE2-42DA-B7DB-74465ED70E91}" dt="2022-04-05T19:28:34.247" v="680" actId="20577"/>
          <ac:spMkLst>
            <pc:docMk/>
            <pc:sldMk cId="2420561138" sldId="278"/>
            <ac:spMk id="3" creationId="{5CB82DB6-C8CF-4993-8505-B1462894E217}"/>
          </ac:spMkLst>
        </pc:spChg>
        <pc:spChg chg="mod">
          <ac:chgData name="Adriano Borgatto" userId="e50a874dfa6d3f1a" providerId="LiveId" clId="{7D7D52C0-1FE2-42DA-B7DB-74465ED70E91}" dt="2022-04-05T19:26:00.553" v="529" actId="20577"/>
          <ac:spMkLst>
            <pc:docMk/>
            <pc:sldMk cId="2420561138" sldId="278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7D7D52C0-1FE2-42DA-B7DB-74465ED70E91}" dt="2022-04-06T10:40:01.394" v="774"/>
        <pc:sldMkLst>
          <pc:docMk/>
          <pc:sldMk cId="4149999989" sldId="279"/>
        </pc:sldMkLst>
        <pc:spChg chg="add mod">
          <ac:chgData name="Adriano Borgatto" userId="e50a874dfa6d3f1a" providerId="LiveId" clId="{7D7D52C0-1FE2-42DA-B7DB-74465ED70E91}" dt="2022-04-06T10:40:01.394" v="774"/>
          <ac:spMkLst>
            <pc:docMk/>
            <pc:sldMk cId="4149999989" sldId="279"/>
            <ac:spMk id="4" creationId="{CC4CAE65-AEE3-4E43-A5CA-C3379997D4F5}"/>
          </ac:spMkLst>
        </pc:spChg>
        <pc:spChg chg="mod">
          <ac:chgData name="Adriano Borgatto" userId="e50a874dfa6d3f1a" providerId="LiveId" clId="{7D7D52C0-1FE2-42DA-B7DB-74465ED70E91}" dt="2022-04-05T19:29:29.254" v="687" actId="20577"/>
          <ac:spMkLst>
            <pc:docMk/>
            <pc:sldMk cId="4149999989" sldId="279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7D7D52C0-1FE2-42DA-B7DB-74465ED70E91}" dt="2022-04-05T20:03:55.263" v="772" actId="20577"/>
        <pc:sldMkLst>
          <pc:docMk/>
          <pc:sldMk cId="2194077890" sldId="280"/>
        </pc:sldMkLst>
        <pc:spChg chg="add del mod">
          <ac:chgData name="Adriano Borgatto" userId="e50a874dfa6d3f1a" providerId="LiveId" clId="{7D7D52C0-1FE2-42DA-B7DB-74465ED70E91}" dt="2022-04-05T20:02:49.684" v="735" actId="478"/>
          <ac:spMkLst>
            <pc:docMk/>
            <pc:sldMk cId="2194077890" sldId="280"/>
            <ac:spMk id="4" creationId="{FE9937E5-92BA-47D2-B484-FD9DA37A030E}"/>
          </ac:spMkLst>
        </pc:spChg>
        <pc:spChg chg="mod">
          <ac:chgData name="Adriano Borgatto" userId="e50a874dfa6d3f1a" providerId="LiveId" clId="{7D7D52C0-1FE2-42DA-B7DB-74465ED70E91}" dt="2022-04-05T20:03:55.263" v="772" actId="20577"/>
          <ac:spMkLst>
            <pc:docMk/>
            <pc:sldMk cId="2194077890" sldId="280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20:03:50.720" v="765" actId="1038"/>
          <ac:picMkLst>
            <pc:docMk/>
            <pc:sldMk cId="2194077890" sldId="280"/>
            <ac:picMk id="5" creationId="{432A3962-450E-4F25-8371-B4A8803D6532}"/>
          </ac:picMkLst>
        </pc:picChg>
      </pc:sldChg>
      <pc:sldChg chg="addSp modSp add mod">
        <pc:chgData name="Adriano Borgatto" userId="e50a874dfa6d3f1a" providerId="LiveId" clId="{7D7D52C0-1FE2-42DA-B7DB-74465ED70E91}" dt="2022-04-05T19:01:17.696" v="425" actId="1036"/>
        <pc:sldMkLst>
          <pc:docMk/>
          <pc:sldMk cId="4271188974" sldId="281"/>
        </pc:sldMkLst>
        <pc:spChg chg="mod">
          <ac:chgData name="Adriano Borgatto" userId="e50a874dfa6d3f1a" providerId="LiveId" clId="{7D7D52C0-1FE2-42DA-B7DB-74465ED70E91}" dt="2022-04-05T19:00:22.804" v="408" actId="6549"/>
          <ac:spMkLst>
            <pc:docMk/>
            <pc:sldMk cId="4271188974" sldId="281"/>
            <ac:spMk id="3" creationId="{6114E806-66E3-4487-A195-56556672D34F}"/>
          </ac:spMkLst>
        </pc:spChg>
        <pc:picChg chg="add mod modCrop">
          <ac:chgData name="Adriano Borgatto" userId="e50a874dfa6d3f1a" providerId="LiveId" clId="{7D7D52C0-1FE2-42DA-B7DB-74465ED70E91}" dt="2022-04-05T19:01:17.696" v="425" actId="1036"/>
          <ac:picMkLst>
            <pc:docMk/>
            <pc:sldMk cId="4271188974" sldId="281"/>
            <ac:picMk id="4" creationId="{6D889064-8986-4951-8446-CB1597966739}"/>
          </ac:picMkLst>
        </pc:picChg>
      </pc:sldChg>
    </pc:docChg>
  </pc:docChgLst>
  <pc:docChgLst>
    <pc:chgData name="Adriano Borgatto" userId="e50a874dfa6d3f1a" providerId="LiveId" clId="{FB73804C-91C8-4B7A-B66B-79DD50A88723}"/>
    <pc:docChg chg="undo custSel addSld delSld modSld sldOrd">
      <pc:chgData name="Adriano Borgatto" userId="e50a874dfa6d3f1a" providerId="LiveId" clId="{FB73804C-91C8-4B7A-B66B-79DD50A88723}" dt="2022-04-07T14:11:01.846" v="591" actId="2696"/>
      <pc:docMkLst>
        <pc:docMk/>
      </pc:docMkLst>
      <pc:sldChg chg="modSp mod">
        <pc:chgData name="Adriano Borgatto" userId="e50a874dfa6d3f1a" providerId="LiveId" clId="{FB73804C-91C8-4B7A-B66B-79DD50A88723}" dt="2022-04-07T13:08:59.149" v="20" actId="20577"/>
        <pc:sldMkLst>
          <pc:docMk/>
          <pc:sldMk cId="0" sldId="256"/>
        </pc:sldMkLst>
        <pc:spChg chg="mod">
          <ac:chgData name="Adriano Borgatto" userId="e50a874dfa6d3f1a" providerId="LiveId" clId="{FB73804C-91C8-4B7A-B66B-79DD50A88723}" dt="2022-04-07T13:08:59.149" v="2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FB73804C-91C8-4B7A-B66B-79DD50A88723}" dt="2022-04-07T13:44:56.735" v="375" actId="207"/>
        <pc:sldMkLst>
          <pc:docMk/>
          <pc:sldMk cId="3945532463" sldId="272"/>
        </pc:sldMkLst>
        <pc:spChg chg="add mod">
          <ac:chgData name="Adriano Borgatto" userId="e50a874dfa6d3f1a" providerId="LiveId" clId="{FB73804C-91C8-4B7A-B66B-79DD50A88723}" dt="2022-04-07T13:44:56.735" v="375" actId="207"/>
          <ac:spMkLst>
            <pc:docMk/>
            <pc:sldMk cId="3945532463" sldId="272"/>
            <ac:spMk id="4" creationId="{72A25D62-7D04-43AA-B878-7F027C1C8005}"/>
          </ac:spMkLst>
        </pc:spChg>
        <pc:spChg chg="del mod">
          <ac:chgData name="Adriano Borgatto" userId="e50a874dfa6d3f1a" providerId="LiveId" clId="{FB73804C-91C8-4B7A-B66B-79DD50A88723}" dt="2022-04-07T13:09:15.886" v="55" actId="478"/>
          <ac:spMkLst>
            <pc:docMk/>
            <pc:sldMk cId="3945532463" sldId="272"/>
            <ac:spMk id="5" creationId="{5A0F1D84-F15E-46B4-BFEE-595FA8932AB9}"/>
          </ac:spMkLst>
        </pc:spChg>
        <pc:spChg chg="mod">
          <ac:chgData name="Adriano Borgatto" userId="e50a874dfa6d3f1a" providerId="LiveId" clId="{FB73804C-91C8-4B7A-B66B-79DD50A88723}" dt="2022-04-07T13:09:12.241" v="5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744850784" sldId="273"/>
        </pc:sldMkLst>
      </pc:sldChg>
      <pc:sldChg chg="addSp modSp add mod ord">
        <pc:chgData name="Adriano Borgatto" userId="e50a874dfa6d3f1a" providerId="LiveId" clId="{FB73804C-91C8-4B7A-B66B-79DD50A88723}" dt="2022-04-07T13:31:52.098" v="78" actId="207"/>
        <pc:sldMkLst>
          <pc:docMk/>
          <pc:sldMk cId="3702831240" sldId="273"/>
        </pc:sldMkLst>
        <pc:spChg chg="add mod">
          <ac:chgData name="Adriano Borgatto" userId="e50a874dfa6d3f1a" providerId="LiveId" clId="{FB73804C-91C8-4B7A-B66B-79DD50A88723}" dt="2022-04-07T13:31:52.098" v="78" actId="207"/>
          <ac:spMkLst>
            <pc:docMk/>
            <pc:sldMk cId="3702831240" sldId="273"/>
            <ac:spMk id="3" creationId="{68DA5DC5-E98D-421B-89E8-33849677A672}"/>
          </ac:spMkLst>
        </pc:spChg>
      </pc:sldChg>
      <pc:sldChg chg="addSp modSp add mod">
        <pc:chgData name="Adriano Borgatto" userId="e50a874dfa6d3f1a" providerId="LiveId" clId="{FB73804C-91C8-4B7A-B66B-79DD50A88723}" dt="2022-04-07T13:36:22.872" v="156" actId="255"/>
        <pc:sldMkLst>
          <pc:docMk/>
          <pc:sldMk cId="425106582" sldId="274"/>
        </pc:sldMkLst>
        <pc:spChg chg="add mod">
          <ac:chgData name="Adriano Borgatto" userId="e50a874dfa6d3f1a" providerId="LiveId" clId="{FB73804C-91C8-4B7A-B66B-79DD50A88723}" dt="2022-04-07T13:36:22.872" v="156" actId="255"/>
          <ac:spMkLst>
            <pc:docMk/>
            <pc:sldMk cId="425106582" sldId="274"/>
            <ac:spMk id="3" creationId="{86208CCE-97B6-4268-8F20-4FAA14CF78D5}"/>
          </ac:spMkLst>
        </pc:spChg>
        <pc:spChg chg="mod">
          <ac:chgData name="Adriano Borgatto" userId="e50a874dfa6d3f1a" providerId="LiveId" clId="{FB73804C-91C8-4B7A-B66B-79DD50A88723}" dt="2022-04-07T13:34:12.265" v="121" actId="20577"/>
          <ac:spMkLst>
            <pc:docMk/>
            <pc:sldMk cId="42510658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1326634355" sldId="274"/>
        </pc:sldMkLst>
      </pc:sldChg>
      <pc:sldChg chg="addSp modSp add mod">
        <pc:chgData name="Adriano Borgatto" userId="e50a874dfa6d3f1a" providerId="LiveId" clId="{FB73804C-91C8-4B7A-B66B-79DD50A88723}" dt="2022-04-07T13:37:47.433" v="208" actId="948"/>
        <pc:sldMkLst>
          <pc:docMk/>
          <pc:sldMk cId="1744638904" sldId="275"/>
        </pc:sldMkLst>
        <pc:spChg chg="add mod">
          <ac:chgData name="Adriano Borgatto" userId="e50a874dfa6d3f1a" providerId="LiveId" clId="{FB73804C-91C8-4B7A-B66B-79DD50A88723}" dt="2022-04-07T13:37:47.433" v="208" actId="948"/>
          <ac:spMkLst>
            <pc:docMk/>
            <pc:sldMk cId="1744638904" sldId="275"/>
            <ac:spMk id="3" creationId="{942A6C43-28CC-49B5-81E2-0BFE0EA90362}"/>
          </ac:spMkLst>
        </pc:spChg>
        <pc:spChg chg="mod">
          <ac:chgData name="Adriano Borgatto" userId="e50a874dfa6d3f1a" providerId="LiveId" clId="{FB73804C-91C8-4B7A-B66B-79DD50A88723}" dt="2022-04-07T13:36:57.276" v="187" actId="20577"/>
          <ac:spMkLst>
            <pc:docMk/>
            <pc:sldMk cId="174463890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4202683642" sldId="275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1359014504" sldId="276"/>
        </pc:sldMkLst>
      </pc:sldChg>
      <pc:sldChg chg="addSp delSp modSp add mod">
        <pc:chgData name="Adriano Borgatto" userId="e50a874dfa6d3f1a" providerId="LiveId" clId="{FB73804C-91C8-4B7A-B66B-79DD50A88723}" dt="2022-04-07T13:43:26.968" v="331" actId="20577"/>
        <pc:sldMkLst>
          <pc:docMk/>
          <pc:sldMk cId="1754844800" sldId="276"/>
        </pc:sldMkLst>
        <pc:spChg chg="add mod">
          <ac:chgData name="Adriano Borgatto" userId="e50a874dfa6d3f1a" providerId="LiveId" clId="{FB73804C-91C8-4B7A-B66B-79DD50A88723}" dt="2022-04-07T13:38:03.275" v="210"/>
          <ac:spMkLst>
            <pc:docMk/>
            <pc:sldMk cId="1754844800" sldId="276"/>
            <ac:spMk id="3" creationId="{011CF131-3411-4642-826B-6286EABED211}"/>
          </ac:spMkLst>
        </pc:spChg>
        <pc:spChg chg="add mod">
          <ac:chgData name="Adriano Borgatto" userId="e50a874dfa6d3f1a" providerId="LiveId" clId="{FB73804C-91C8-4B7A-B66B-79DD50A88723}" dt="2022-04-07T13:43:26.968" v="331" actId="20577"/>
          <ac:spMkLst>
            <pc:docMk/>
            <pc:sldMk cId="1754844800" sldId="276"/>
            <ac:spMk id="4" creationId="{5FE22E9E-2C95-4A18-9134-A4DF1C81C582}"/>
          </ac:spMkLst>
        </pc:spChg>
        <pc:spChg chg="del">
          <ac:chgData name="Adriano Borgatto" userId="e50a874dfa6d3f1a" providerId="LiveId" clId="{FB73804C-91C8-4B7A-B66B-79DD50A88723}" dt="2022-04-07T13:38:02.642" v="209" actId="478"/>
          <ac:spMkLst>
            <pc:docMk/>
            <pc:sldMk cId="1754844800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065482231" sldId="277"/>
        </pc:sldMkLst>
      </pc:sldChg>
      <pc:sldChg chg="addSp modSp add mod">
        <pc:chgData name="Adriano Borgatto" userId="e50a874dfa6d3f1a" providerId="LiveId" clId="{FB73804C-91C8-4B7A-B66B-79DD50A88723}" dt="2022-04-07T13:44:37.278" v="372" actId="207"/>
        <pc:sldMkLst>
          <pc:docMk/>
          <pc:sldMk cId="3451905350" sldId="277"/>
        </pc:sldMkLst>
        <pc:spChg chg="add mod">
          <ac:chgData name="Adriano Borgatto" userId="e50a874dfa6d3f1a" providerId="LiveId" clId="{FB73804C-91C8-4B7A-B66B-79DD50A88723}" dt="2022-04-07T13:44:37.278" v="372" actId="207"/>
          <ac:spMkLst>
            <pc:docMk/>
            <pc:sldMk cId="3451905350" sldId="277"/>
            <ac:spMk id="3" creationId="{26C06A20-B964-4C37-BAB0-595D7D0D2A8A}"/>
          </ac:spMkLst>
        </pc:spChg>
        <pc:spChg chg="mod">
          <ac:chgData name="Adriano Borgatto" userId="e50a874dfa6d3f1a" providerId="LiveId" clId="{FB73804C-91C8-4B7A-B66B-79DD50A88723}" dt="2022-04-07T13:43:55.955" v="356" actId="20577"/>
          <ac:spMkLst>
            <pc:docMk/>
            <pc:sldMk cId="3451905350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759727275" sldId="278"/>
        </pc:sldMkLst>
      </pc:sldChg>
      <pc:sldChg chg="addSp delSp modSp add mod">
        <pc:chgData name="Adriano Borgatto" userId="e50a874dfa6d3f1a" providerId="LiveId" clId="{FB73804C-91C8-4B7A-B66B-79DD50A88723}" dt="2022-04-07T13:49:34.319" v="434" actId="20577"/>
        <pc:sldMkLst>
          <pc:docMk/>
          <pc:sldMk cId="3499934131" sldId="278"/>
        </pc:sldMkLst>
        <pc:spChg chg="add mod">
          <ac:chgData name="Adriano Borgatto" userId="e50a874dfa6d3f1a" providerId="LiveId" clId="{FB73804C-91C8-4B7A-B66B-79DD50A88723}" dt="2022-04-07T13:45:19.257" v="377"/>
          <ac:spMkLst>
            <pc:docMk/>
            <pc:sldMk cId="3499934131" sldId="278"/>
            <ac:spMk id="3" creationId="{70CE488C-DFDF-485D-9691-3F08349E23A4}"/>
          </ac:spMkLst>
        </pc:spChg>
        <pc:spChg chg="add mod">
          <ac:chgData name="Adriano Borgatto" userId="e50a874dfa6d3f1a" providerId="LiveId" clId="{FB73804C-91C8-4B7A-B66B-79DD50A88723}" dt="2022-04-07T13:49:34.319" v="434" actId="20577"/>
          <ac:spMkLst>
            <pc:docMk/>
            <pc:sldMk cId="3499934131" sldId="278"/>
            <ac:spMk id="4" creationId="{6FC194B1-AFDA-4A20-963F-2B64937B82B6}"/>
          </ac:spMkLst>
        </pc:spChg>
        <pc:spChg chg="del">
          <ac:chgData name="Adriano Borgatto" userId="e50a874dfa6d3f1a" providerId="LiveId" clId="{FB73804C-91C8-4B7A-B66B-79DD50A88723}" dt="2022-04-07T13:45:18.570" v="376" actId="478"/>
          <ac:spMkLst>
            <pc:docMk/>
            <pc:sldMk cId="3499934131" sldId="278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FB73804C-91C8-4B7A-B66B-79DD50A88723}" dt="2022-04-07T13:58:06.878" v="568" actId="20577"/>
        <pc:sldMkLst>
          <pc:docMk/>
          <pc:sldMk cId="234747056" sldId="279"/>
        </pc:sldMkLst>
        <pc:spChg chg="add mod">
          <ac:chgData name="Adriano Borgatto" userId="e50a874dfa6d3f1a" providerId="LiveId" clId="{FB73804C-91C8-4B7A-B66B-79DD50A88723}" dt="2022-04-07T13:58:06.878" v="568" actId="20577"/>
          <ac:spMkLst>
            <pc:docMk/>
            <pc:sldMk cId="234747056" sldId="279"/>
            <ac:spMk id="4" creationId="{EB6AE0D6-4279-49A9-A03F-12E8AB21D715}"/>
          </ac:spMkLst>
        </pc:spChg>
        <pc:spChg chg="mod">
          <ac:chgData name="Adriano Borgatto" userId="e50a874dfa6d3f1a" providerId="LiveId" clId="{FB73804C-91C8-4B7A-B66B-79DD50A88723}" dt="2022-04-07T13:49:58.226" v="443" actId="20577"/>
          <ac:spMkLst>
            <pc:docMk/>
            <pc:sldMk cId="23474705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874013943" sldId="279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032913519" sldId="280"/>
        </pc:sldMkLst>
      </pc:sldChg>
      <pc:sldChg chg="addSp modSp add mod">
        <pc:chgData name="Adriano Borgatto" userId="e50a874dfa6d3f1a" providerId="LiveId" clId="{FB73804C-91C8-4B7A-B66B-79DD50A88723}" dt="2022-04-07T14:10:57.115" v="590" actId="20577"/>
        <pc:sldMkLst>
          <pc:docMk/>
          <pc:sldMk cId="2495766766" sldId="280"/>
        </pc:sldMkLst>
        <pc:spChg chg="add mod">
          <ac:chgData name="Adriano Borgatto" userId="e50a874dfa6d3f1a" providerId="LiveId" clId="{FB73804C-91C8-4B7A-B66B-79DD50A88723}" dt="2022-04-07T14:10:49.534" v="583" actId="1036"/>
          <ac:spMkLst>
            <pc:docMk/>
            <pc:sldMk cId="2495766766" sldId="280"/>
            <ac:spMk id="4" creationId="{7B6A180C-945F-46CF-8C0F-6A6FE06D0457}"/>
          </ac:spMkLst>
        </pc:spChg>
        <pc:spChg chg="mod">
          <ac:chgData name="Adriano Borgatto" userId="e50a874dfa6d3f1a" providerId="LiveId" clId="{FB73804C-91C8-4B7A-B66B-79DD50A88723}" dt="2022-04-07T14:10:57.115" v="590" actId="20577"/>
          <ac:spMkLst>
            <pc:docMk/>
            <pc:sldMk cId="2495766766" sldId="280"/>
            <ac:spMk id="7" creationId="{00000000-0000-0000-0000-000000000000}"/>
          </ac:spMkLst>
        </pc:spChg>
      </pc:sldChg>
      <pc:sldChg chg="add del">
        <pc:chgData name="Adriano Borgatto" userId="e50a874dfa6d3f1a" providerId="LiveId" clId="{FB73804C-91C8-4B7A-B66B-79DD50A88723}" dt="2022-04-07T14:11:01.846" v="591" actId="2696"/>
        <pc:sldMkLst>
          <pc:docMk/>
          <pc:sldMk cId="2360324441" sldId="281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942240532" sldId="281"/>
        </pc:sldMkLst>
      </pc:sldChg>
      <pc:sldChg chg="addSp delSp modSp add mod">
        <pc:chgData name="Adriano Borgatto" userId="e50a874dfa6d3f1a" providerId="LiveId" clId="{FB73804C-91C8-4B7A-B66B-79DD50A88723}" dt="2022-04-07T13:39:34.603" v="236" actId="20577"/>
        <pc:sldMkLst>
          <pc:docMk/>
          <pc:sldMk cId="378397243" sldId="282"/>
        </pc:sldMkLst>
        <pc:spChg chg="del">
          <ac:chgData name="Adriano Borgatto" userId="e50a874dfa6d3f1a" providerId="LiveId" clId="{FB73804C-91C8-4B7A-B66B-79DD50A88723}" dt="2022-04-07T13:35:13.436" v="137" actId="478"/>
          <ac:spMkLst>
            <pc:docMk/>
            <pc:sldMk cId="378397243" sldId="282"/>
            <ac:spMk id="3" creationId="{86208CCE-97B6-4268-8F20-4FAA14CF78D5}"/>
          </ac:spMkLst>
        </pc:spChg>
        <pc:spChg chg="add mod">
          <ac:chgData name="Adriano Borgatto" userId="e50a874dfa6d3f1a" providerId="LiveId" clId="{FB73804C-91C8-4B7A-B66B-79DD50A88723}" dt="2022-04-07T13:39:34.603" v="236" actId="20577"/>
          <ac:spMkLst>
            <pc:docMk/>
            <pc:sldMk cId="378397243" sldId="282"/>
            <ac:spMk id="4" creationId="{4BF9D687-E8A0-4C44-AE32-FF632D994CA8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4171676444" sldId="282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A5F0E77C-0219-4FFD-AB16-A4453083D37A}"/>
    <pc:docChg chg="undo custSel addSld delSld modSld">
      <pc:chgData name="Adriano Borgatto" userId="e50a874dfa6d3f1a" providerId="LiveId" clId="{A5F0E77C-0219-4FFD-AB16-A4453083D37A}" dt="2022-04-05T17:12:26.759" v="1086" actId="20577"/>
      <pc:docMkLst>
        <pc:docMk/>
      </pc:docMkLst>
      <pc:sldChg chg="modSp mod">
        <pc:chgData name="Adriano Borgatto" userId="e50a874dfa6d3f1a" providerId="LiveId" clId="{A5F0E77C-0219-4FFD-AB16-A4453083D37A}" dt="2022-04-05T16:13:31.659" v="21" actId="20577"/>
        <pc:sldMkLst>
          <pc:docMk/>
          <pc:sldMk cId="0" sldId="256"/>
        </pc:sldMkLst>
        <pc:spChg chg="mod">
          <ac:chgData name="Adriano Borgatto" userId="e50a874dfa6d3f1a" providerId="LiveId" clId="{A5F0E77C-0219-4FFD-AB16-A4453083D37A}" dt="2022-04-05T16:13:31.659" v="2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A5F0E77C-0219-4FFD-AB16-A4453083D37A}" dt="2022-04-05T16:20:32.011" v="171" actId="20577"/>
        <pc:sldMkLst>
          <pc:docMk/>
          <pc:sldMk cId="3945532463" sldId="272"/>
        </pc:sldMkLst>
        <pc:spChg chg="mod">
          <ac:chgData name="Adriano Borgatto" userId="e50a874dfa6d3f1a" providerId="LiveId" clId="{A5F0E77C-0219-4FFD-AB16-A4453083D37A}" dt="2022-04-05T16:20:32.011" v="171" actId="20577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A5F0E77C-0219-4FFD-AB16-A4453083D37A}" dt="2022-04-05T16:14:19.434" v="42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add">
        <pc:chgData name="Adriano Borgatto" userId="e50a874dfa6d3f1a" providerId="LiveId" clId="{A5F0E77C-0219-4FFD-AB16-A4453083D37A}" dt="2022-04-05T16:19:52.911" v="166" actId="207"/>
        <pc:sldMkLst>
          <pc:docMk/>
          <pc:sldMk cId="1138795558" sldId="273"/>
        </pc:sldMkLst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4" creationId="{F15E7265-3B75-495C-AF00-FABCBDAD7268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5" creationId="{9F4660C5-E985-46DF-9090-DBCBA65A56F1}"/>
          </ac:spMkLst>
        </pc:spChg>
        <pc:spChg chg="del">
          <ac:chgData name="Adriano Borgatto" userId="e50a874dfa6d3f1a" providerId="LiveId" clId="{A5F0E77C-0219-4FFD-AB16-A4453083D37A}" dt="2022-04-05T16:19:32.822" v="149" actId="478"/>
          <ac:spMkLst>
            <pc:docMk/>
            <pc:sldMk cId="1138795558" sldId="273"/>
            <ac:spMk id="6" creationId="{BEBD1C46-B35C-4970-9285-B1A7480FD451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9" creationId="{30B2DAD4-BFB4-4119-8894-36BBC6E7CF98}"/>
          </ac:spMkLst>
        </pc:sp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8" creationId="{DF3C99BD-51BA-4D65-992E-2D2A9954918B}"/>
          </ac:picMkLst>
        </pc:pic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10" creationId="{CEA54BA2-F303-4DC4-8916-8C8F1A8B6999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74244307" sldId="273"/>
        </pc:sldMkLst>
      </pc:sldChg>
      <pc:sldChg chg="addSp delSp modSp add mod">
        <pc:chgData name="Adriano Borgatto" userId="e50a874dfa6d3f1a" providerId="LiveId" clId="{A5F0E77C-0219-4FFD-AB16-A4453083D37A}" dt="2022-04-05T16:29:01.099" v="294" actId="20577"/>
        <pc:sldMkLst>
          <pc:docMk/>
          <pc:sldMk cId="99944423" sldId="274"/>
        </pc:sldMkLst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4" creationId="{59E00CB3-0E1D-422D-A2D7-384F0AA682CC}"/>
          </ac:spMkLst>
        </pc:spChg>
        <pc:spChg chg="mod">
          <ac:chgData name="Adriano Borgatto" userId="e50a874dfa6d3f1a" providerId="LiveId" clId="{A5F0E77C-0219-4FFD-AB16-A4453083D37A}" dt="2022-04-05T16:23:14.513" v="201" actId="20577"/>
          <ac:spMkLst>
            <pc:docMk/>
            <pc:sldMk cId="99944423" sldId="274"/>
            <ac:spMk id="7" creationId="{00000000-0000-0000-0000-000000000000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8" creationId="{9895B520-A4F7-4D87-9597-8475D74C5759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1" creationId="{08E24B3E-9885-440E-B6A2-65EF778739AC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5" creationId="{34AE5BB1-A31D-45BA-8A7B-F269EDCCF8EF}"/>
          </ac:spMkLst>
        </pc:spChg>
        <pc:spChg chg="add mod">
          <ac:chgData name="Adriano Borgatto" userId="e50a874dfa6d3f1a" providerId="LiveId" clId="{A5F0E77C-0219-4FFD-AB16-A4453083D37A}" dt="2022-04-05T16:29:01.099" v="294" actId="20577"/>
          <ac:spMkLst>
            <pc:docMk/>
            <pc:sldMk cId="99944423" sldId="274"/>
            <ac:spMk id="16" creationId="{DCE304F8-CE70-4515-A184-DF39B6B35B64}"/>
          </ac:spMkLst>
        </pc:spChg>
        <pc:spChg chg="del mod">
          <ac:chgData name="Adriano Borgatto" userId="e50a874dfa6d3f1a" providerId="LiveId" clId="{A5F0E77C-0219-4FFD-AB16-A4453083D37A}" dt="2022-04-05T16:28:36.599" v="287" actId="478"/>
          <ac:spMkLst>
            <pc:docMk/>
            <pc:sldMk cId="99944423" sldId="274"/>
            <ac:spMk id="18" creationId="{4B2011B2-55E7-495B-88DD-A3A14AA161F3}"/>
          </ac:spMkLst>
        </pc:spChg>
        <pc:spChg chg="del mod">
          <ac:chgData name="Adriano Borgatto" userId="e50a874dfa6d3f1a" providerId="LiveId" clId="{A5F0E77C-0219-4FFD-AB16-A4453083D37A}" dt="2022-04-05T16:28:44.450" v="289" actId="478"/>
          <ac:spMkLst>
            <pc:docMk/>
            <pc:sldMk cId="99944423" sldId="274"/>
            <ac:spMk id="21" creationId="{E3B6F3D8-A79E-4DF7-9903-2BA938EAEFEA}"/>
          </ac:spMkLst>
        </pc:s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3" creationId="{144F96C2-315B-4FBE-8252-AD81B815D5EB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6" creationId="{47D7ABEA-FF42-466E-8793-2AD3BEF26D86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0" creationId="{FC826C00-375E-43B5-B8B3-2E69F71B4F3A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3" creationId="{19208223-9F8E-44C6-951E-B8EA71BF7389}"/>
          </ac:grpSpMkLst>
        </pc:grpChg>
        <pc:grpChg chg="add del mod">
          <ac:chgData name="Adriano Borgatto" userId="e50a874dfa6d3f1a" providerId="LiveId" clId="{A5F0E77C-0219-4FFD-AB16-A4453083D37A}" dt="2022-04-05T16:28:36.599" v="287" actId="478"/>
          <ac:grpSpMkLst>
            <pc:docMk/>
            <pc:sldMk cId="99944423" sldId="274"/>
            <ac:grpSpMk id="17" creationId="{55F18CB9-70FA-4138-9985-7542706228B3}"/>
          </ac:grpSpMkLst>
        </pc:grpChg>
        <pc:grpChg chg="add del mod">
          <ac:chgData name="Adriano Borgatto" userId="e50a874dfa6d3f1a" providerId="LiveId" clId="{A5F0E77C-0219-4FFD-AB16-A4453083D37A}" dt="2022-04-05T16:28:44.450" v="289" actId="478"/>
          <ac:grpSpMkLst>
            <pc:docMk/>
            <pc:sldMk cId="99944423" sldId="274"/>
            <ac:grpSpMk id="20" creationId="{0B4CD71C-706B-4DA9-8558-F46259D3579D}"/>
          </ac:grpSpMkLst>
        </pc:grp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5" creationId="{FAFD2C96-FE65-43E0-BB83-EF234F7D65EB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9" creationId="{060B7061-18CC-405D-936F-2ECD42A2E309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2" creationId="{AAC04723-BD34-40F3-8E1E-840EAA8F37B8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4" creationId="{F9A17514-1581-4D77-A28F-1C592C063ADD}"/>
          </ac:graphicFrameMkLst>
        </pc:graphicFrameChg>
        <pc:graphicFrameChg chg="mod">
          <ac:chgData name="Adriano Borgatto" userId="e50a874dfa6d3f1a" providerId="LiveId" clId="{A5F0E77C-0219-4FFD-AB16-A4453083D37A}" dt="2022-04-05T16:28:58.053" v="293" actId="1036"/>
          <ac:graphicFrameMkLst>
            <pc:docMk/>
            <pc:sldMk cId="99944423" sldId="274"/>
            <ac:graphicFrameMk id="19" creationId="{C5182849-D626-4C8D-B372-0124B1D2AF34}"/>
          </ac:graphicFrameMkLst>
        </pc:graphicFrameChg>
        <pc:graphicFrameChg chg="mod">
          <ac:chgData name="Adriano Borgatto" userId="e50a874dfa6d3f1a" providerId="LiveId" clId="{A5F0E77C-0219-4FFD-AB16-A4453083D37A}" dt="2022-04-05T16:28:48.279" v="290" actId="1076"/>
          <ac:graphicFrameMkLst>
            <pc:docMk/>
            <pc:sldMk cId="99944423" sldId="274"/>
            <ac:graphicFrameMk id="22" creationId="{162E13DA-1CEE-4DC3-90F5-AD4D5135CCB0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33450635" sldId="27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013310454" sldId="275"/>
        </pc:sldMkLst>
      </pc:sldChg>
      <pc:sldChg chg="addSp modSp add mod modAnim">
        <pc:chgData name="Adriano Borgatto" userId="e50a874dfa6d3f1a" providerId="LiveId" clId="{A5F0E77C-0219-4FFD-AB16-A4453083D37A}" dt="2022-04-05T16:32:45.680" v="329" actId="1035"/>
        <pc:sldMkLst>
          <pc:docMk/>
          <pc:sldMk cId="3378211107" sldId="275"/>
        </pc:sldMkLst>
        <pc:spChg chg="add mod">
          <ac:chgData name="Adriano Borgatto" userId="e50a874dfa6d3f1a" providerId="LiveId" clId="{A5F0E77C-0219-4FFD-AB16-A4453083D37A}" dt="2022-04-05T16:32:45.680" v="329" actId="1035"/>
          <ac:spMkLst>
            <pc:docMk/>
            <pc:sldMk cId="3378211107" sldId="275"/>
            <ac:spMk id="3" creationId="{13880C73-DCAD-4C0B-B15A-8508658677D2}"/>
          </ac:spMkLst>
        </pc:spChg>
        <pc:spChg chg="mod">
          <ac:chgData name="Adriano Borgatto" userId="e50a874dfa6d3f1a" providerId="LiveId" clId="{A5F0E77C-0219-4FFD-AB16-A4453083D37A}" dt="2022-04-05T16:32:37.807" v="318" actId="20577"/>
          <ac:spMkLst>
            <pc:docMk/>
            <pc:sldMk cId="3378211107" sldId="27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5F0E77C-0219-4FFD-AB16-A4453083D37A}" dt="2022-04-05T16:33:05.850" v="352" actId="1037"/>
        <pc:sldMkLst>
          <pc:docMk/>
          <pc:sldMk cId="1128200771" sldId="276"/>
        </pc:sldMkLst>
        <pc:spChg chg="add mod">
          <ac:chgData name="Adriano Borgatto" userId="e50a874dfa6d3f1a" providerId="LiveId" clId="{A5F0E77C-0219-4FFD-AB16-A4453083D37A}" dt="2022-04-05T16:33:05.850" v="352" actId="1037"/>
          <ac:spMkLst>
            <pc:docMk/>
            <pc:sldMk cId="1128200771" sldId="276"/>
            <ac:spMk id="3" creationId="{F91C624E-53FD-4E27-9F37-765E8E34FC30}"/>
          </ac:spMkLst>
        </pc:spChg>
        <pc:spChg chg="mod">
          <ac:chgData name="Adriano Borgatto" userId="e50a874dfa6d3f1a" providerId="LiveId" clId="{A5F0E77C-0219-4FFD-AB16-A4453083D37A}" dt="2022-04-05T16:32:55.247" v="348" actId="20577"/>
          <ac:spMkLst>
            <pc:docMk/>
            <pc:sldMk cId="1128200771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3529786" sldId="276"/>
        </pc:sldMkLst>
      </pc:sldChg>
      <pc:sldChg chg="addSp delSp modSp add mod">
        <pc:chgData name="Adriano Borgatto" userId="e50a874dfa6d3f1a" providerId="LiveId" clId="{A5F0E77C-0219-4FFD-AB16-A4453083D37A}" dt="2022-04-05T16:33:54.862" v="357" actId="1076"/>
        <pc:sldMkLst>
          <pc:docMk/>
          <pc:sldMk cId="1097531658" sldId="277"/>
        </pc:sldMkLst>
        <pc:spChg chg="add mod">
          <ac:chgData name="Adriano Borgatto" userId="e50a874dfa6d3f1a" providerId="LiveId" clId="{A5F0E77C-0219-4FFD-AB16-A4453083D37A}" dt="2022-04-05T16:33:17.726" v="353"/>
          <ac:spMkLst>
            <pc:docMk/>
            <pc:sldMk cId="1097531658" sldId="277"/>
            <ac:spMk id="3" creationId="{090AEAA6-AF14-47DA-A06D-0D82521CC62E}"/>
          </ac:spMkLst>
        </pc:spChg>
        <pc:spChg chg="add mod">
          <ac:chgData name="Adriano Borgatto" userId="e50a874dfa6d3f1a" providerId="LiveId" clId="{A5F0E77C-0219-4FFD-AB16-A4453083D37A}" dt="2022-04-05T16:33:54.862" v="357" actId="1076"/>
          <ac:spMkLst>
            <pc:docMk/>
            <pc:sldMk cId="1097531658" sldId="277"/>
            <ac:spMk id="4" creationId="{E65B3D2A-2768-4CE9-B4E8-6BA0195CDF38}"/>
          </ac:spMkLst>
        </pc:spChg>
        <pc:spChg chg="del">
          <ac:chgData name="Adriano Borgatto" userId="e50a874dfa6d3f1a" providerId="LiveId" clId="{A5F0E77C-0219-4FFD-AB16-A4453083D37A}" dt="2022-04-05T16:33:28.110" v="354" actId="478"/>
          <ac:spMkLst>
            <pc:docMk/>
            <pc:sldMk cId="109753165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39448667" sldId="277"/>
        </pc:sldMkLst>
      </pc:sldChg>
      <pc:sldChg chg="addSp delSp modSp add mod">
        <pc:chgData name="Adriano Borgatto" userId="e50a874dfa6d3f1a" providerId="LiveId" clId="{A5F0E77C-0219-4FFD-AB16-A4453083D37A}" dt="2022-04-05T16:34:01.094" v="359"/>
        <pc:sldMkLst>
          <pc:docMk/>
          <pc:sldMk cId="75005195" sldId="278"/>
        </pc:sldMkLst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" creationId="{B994DA27-3681-4D5D-9DCD-B9558DC5465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" creationId="{D44BA0CF-9808-47E9-95B2-60E4AF9A755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" creationId="{F91958CB-5D5B-4060-B2BE-F42E88E681B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" creationId="{134D3764-4483-46BC-A696-6658A64EFA4F}"/>
          </ac:spMkLst>
        </pc:spChg>
        <pc:spChg chg="del">
          <ac:chgData name="Adriano Borgatto" userId="e50a874dfa6d3f1a" providerId="LiveId" clId="{A5F0E77C-0219-4FFD-AB16-A4453083D37A}" dt="2022-04-05T16:34:00.454" v="358" actId="478"/>
          <ac:spMkLst>
            <pc:docMk/>
            <pc:sldMk cId="75005195" sldId="278"/>
            <ac:spMk id="7" creationId="{00000000-0000-0000-0000-00000000000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" creationId="{F9724F5B-FAB2-476F-97A0-A36123B9F03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" creationId="{3C89E111-D059-4E21-937A-440797AC673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0" creationId="{2E1075F4-6E69-4C11-A535-5C89214F337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1" creationId="{099DC2B5-2CDA-4845-9878-AAD7A9A0381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2" creationId="{506AD256-55C8-438A-AF0B-8B68BC8549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3" creationId="{CE36BFF6-A5D9-4262-B8B4-F439ABC7C1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4" creationId="{894AEAD3-3D51-48F3-B991-DF3B9C599B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5" creationId="{49B8A6CE-F88F-459A-92E1-506439F9B17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6" creationId="{FAF04CA4-BC7C-453C-B3AC-5036937FA7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7" creationId="{5B6AE314-30FE-4360-A2A2-2FDDF8FE800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8" creationId="{E6AE1A6F-9CB4-4023-848F-602C5A70F69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9" creationId="{3D665E95-936F-4E53-8211-D0E71568F5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0" creationId="{81D37265-E369-406C-A45B-7FF5036508F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1" creationId="{FFFB4EA7-12DE-46A0-B009-C4C3276372B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2" creationId="{8B2E7584-9485-44BB-B614-0320618044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3" creationId="{AE87F1FA-F43E-438B-BA1D-8A11212D99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4" creationId="{D15C296A-3599-46EF-B84D-FAAE760F18B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5" creationId="{AF3C65D1-C69A-44ED-88B5-18C643924D5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6" creationId="{3347E206-CBD5-489F-9E6F-8FD0100C1DD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7" creationId="{D08DBA4B-D8D1-4851-BF8C-3D46ADF03D3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8" creationId="{EF3B2D1D-1D5A-4EED-A08E-54EA6E60F56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9" creationId="{C6589126-E550-40DB-9F0C-CB2EAE3D236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0" creationId="{406EF4B2-6AC8-4F9A-9DDB-34E13B9D8F9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1" creationId="{59491346-0DD3-45A5-B8AC-B616196F4DD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2" creationId="{DA6B74AB-1678-4F0F-91FB-0B4B5F63BA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3" creationId="{9E093A9F-46EB-417A-ADE5-66FC2814FEA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4" creationId="{30135887-9741-44FB-981A-0412FFB4D59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5" creationId="{859FFCDF-51B8-482F-93DE-E68B83EFC798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6" creationId="{082A84A5-9978-4A14-93FD-81C541F461A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7" creationId="{9C606A1F-015B-4CB5-805A-9D0F6C9275A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8" creationId="{4628E225-C8BF-4A2C-9241-E44E5A8B52E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9" creationId="{D60D1C1D-0E14-4128-BC18-40E9D12E7A3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0" creationId="{604A9E5A-A361-452F-A007-97BE253CBCA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1" creationId="{491CA393-BC10-49C9-B326-EACFCA12DA1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2" creationId="{7556436F-20DB-448D-B953-DE3A26B885E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3" creationId="{E447354A-5430-484B-B3C4-BAAEA071415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4" creationId="{28AC7ACC-4766-4C36-B961-3CAF3CCBA6B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5" creationId="{9C62A258-BC2D-4B2E-83A5-AA218E182CC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6" creationId="{465749A5-B6AF-4C91-B45D-48E9C5D5D93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7" creationId="{AE328915-2D72-407C-A125-4EDF1DAC0FC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8" creationId="{4B7176FE-3A90-4C94-89D9-D21B3CA4D5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9" creationId="{FAAFAE9E-FBC5-4DF2-BFD5-915020F2407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0" creationId="{79D52961-89E7-4E8A-A8F5-0CB6E165C29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1" creationId="{6C360484-4BB1-4F1A-A98E-75DEFA9BE13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2" creationId="{0A6DE711-4581-4F79-A013-B55065FC900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3" creationId="{613A4625-1F9D-4BC4-A94E-0AC74AD75C6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4" creationId="{9A9C4BD2-ED42-43EB-A8DF-425182738B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5" creationId="{1E115D34-8D27-4E6E-8090-617BEE1BE30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6" creationId="{95E79880-36E6-4B7D-A83B-A9781D9F03A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7" creationId="{40241703-3968-494F-905B-3478B546FAA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8" creationId="{474B4D02-6A75-4623-B638-90A297E261F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9" creationId="{D2B718E9-6EFC-43F1-BC2E-323CAADE122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0" creationId="{C0F13758-B6CD-4F87-BE9B-B8E81386A3C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1" creationId="{715529B8-F22B-4515-860A-FECC4FCC2C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2" creationId="{723DF63F-CF17-46F6-8EE5-FE0700FC5AF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3" creationId="{827B2EE7-A04A-42BD-9C2C-3CD6EDC7967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4" creationId="{69A2DFB1-A563-4C79-80B6-046386E414A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5" creationId="{9EC89DFA-58E6-423A-AAA8-5398D714DA4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6" creationId="{4F4E857B-8557-4BDE-9BBA-838E667EA2D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7" creationId="{72225793-A391-4787-88F5-27413B48E5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8" creationId="{39472424-1D29-4344-8334-69EA82B7B8D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9" creationId="{F743089D-A6BF-4F2A-835E-433BDF0C1D9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0" creationId="{2461FA74-71A2-4ECE-ACF3-5AEAF19DD80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1" creationId="{14947F85-C031-47FC-87DB-E5DF25044B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2" creationId="{4674C75B-1CAF-43AA-A198-532F65F39D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3" creationId="{AAC8DDFF-9223-45A5-9991-44DD8E62EB7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4" creationId="{3F1E4FC6-2CE8-4FDC-9272-873408D0CB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5" creationId="{7CDAD6A0-4D45-4289-BDC6-903E4671092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6" creationId="{E3834F10-86A3-4335-A397-70BDF5D7A6B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7" creationId="{FEE5AE58-C98A-493E-A2EA-C8BD4F58F5E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8" creationId="{66BF4A9E-EDEA-4EC3-92AD-2083B68B790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9" creationId="{C372C527-1A04-4B9C-BDDC-C1644428C0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0" creationId="{3D56D093-408D-4121-A4B7-7C0B22CFF1B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1" creationId="{115437FA-3CA1-4371-A622-80FCC187C94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2" creationId="{A6CC9309-44D3-434F-A656-E0E9915528F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3" creationId="{3D53FADA-3062-4F13-9898-F85E6A024DA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4" creationId="{27065D7C-9CE5-4AC4-9E94-61CB10ED8FA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5" creationId="{372E14F2-A8FC-4977-B631-97CAE789F02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6" creationId="{CCF1B58B-D559-4148-9CB3-6BB147969A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7" creationId="{D37CC086-D699-43B6-8FD0-E6AD1AFF42A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8" creationId="{46FD180B-3A0D-4A64-A78F-5E3B9B85AC0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9" creationId="{A709B2E9-FEB7-4704-A7F4-186DF2F662B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0" creationId="{69A9F17C-EDE6-417A-ABBE-289AE4169932}"/>
          </ac:spMkLst>
        </pc:spChg>
        <pc:spChg chg="add mod">
          <ac:chgData name="Adriano Borgatto" userId="e50a874dfa6d3f1a" providerId="LiveId" clId="{A5F0E77C-0219-4FFD-AB16-A4453083D37A}" dt="2022-04-05T16:34:01.094" v="359"/>
          <ac:spMkLst>
            <pc:docMk/>
            <pc:sldMk cId="75005195" sldId="278"/>
            <ac:spMk id="91" creationId="{0589D3B6-16BC-4D69-8D1B-FD13094865BA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6773552" sldId="278"/>
        </pc:sldMkLst>
      </pc:sldChg>
      <pc:sldChg chg="addSp delSp modSp add mod">
        <pc:chgData name="Adriano Borgatto" userId="e50a874dfa6d3f1a" providerId="LiveId" clId="{A5F0E77C-0219-4FFD-AB16-A4453083D37A}" dt="2022-04-05T16:36:16.351" v="406" actId="1076"/>
        <pc:sldMkLst>
          <pc:docMk/>
          <pc:sldMk cId="2192296426" sldId="279"/>
        </pc:sldMkLst>
        <pc:spChg chg="add mod">
          <ac:chgData name="Adriano Borgatto" userId="e50a874dfa6d3f1a" providerId="LiveId" clId="{A5F0E77C-0219-4FFD-AB16-A4453083D37A}" dt="2022-04-05T16:36:16.351" v="406" actId="1076"/>
          <ac:spMkLst>
            <pc:docMk/>
            <pc:sldMk cId="2192296426" sldId="279"/>
            <ac:spMk id="3" creationId="{22BF3C70-BE32-4753-A1E5-92C9253B31D0}"/>
          </ac:spMkLst>
        </pc:spChg>
        <pc:spChg chg="add mod">
          <ac:chgData name="Adriano Borgatto" userId="e50a874dfa6d3f1a" providerId="LiveId" clId="{A5F0E77C-0219-4FFD-AB16-A4453083D37A}" dt="2022-04-05T16:35:07.003" v="361"/>
          <ac:spMkLst>
            <pc:docMk/>
            <pc:sldMk cId="2192296426" sldId="279"/>
            <ac:spMk id="4" creationId="{BD391956-F021-40C5-A0CC-A37873665304}"/>
          </ac:spMkLst>
        </pc:spChg>
        <pc:spChg chg="del">
          <ac:chgData name="Adriano Borgatto" userId="e50a874dfa6d3f1a" providerId="LiveId" clId="{A5F0E77C-0219-4FFD-AB16-A4453083D37A}" dt="2022-04-05T16:35:02.447" v="360" actId="478"/>
          <ac:spMkLst>
            <pc:docMk/>
            <pc:sldMk cId="219229642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44337337" sldId="279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42753214" sldId="280"/>
        </pc:sldMkLst>
      </pc:sldChg>
      <pc:sldChg chg="addSp delSp modSp add mod">
        <pc:chgData name="Adriano Borgatto" userId="e50a874dfa6d3f1a" providerId="LiveId" clId="{A5F0E77C-0219-4FFD-AB16-A4453083D37A}" dt="2022-04-05T16:42:21.231" v="522" actId="20577"/>
        <pc:sldMkLst>
          <pc:docMk/>
          <pc:sldMk cId="3599932880" sldId="280"/>
        </pc:sldMkLst>
        <pc:spChg chg="add mod">
          <ac:chgData name="Adriano Borgatto" userId="e50a874dfa6d3f1a" providerId="LiveId" clId="{A5F0E77C-0219-4FFD-AB16-A4453083D37A}" dt="2022-04-05T16:42:21.231" v="522" actId="20577"/>
          <ac:spMkLst>
            <pc:docMk/>
            <pc:sldMk cId="3599932880" sldId="280"/>
            <ac:spMk id="3" creationId="{BFBEE414-0277-4601-9ACB-BEEFE2090A19}"/>
          </ac:spMkLst>
        </pc:spChg>
        <pc:spChg chg="add mod">
          <ac:chgData name="Adriano Borgatto" userId="e50a874dfa6d3f1a" providerId="LiveId" clId="{A5F0E77C-0219-4FFD-AB16-A4453083D37A}" dt="2022-04-05T16:36:19.631" v="407"/>
          <ac:spMkLst>
            <pc:docMk/>
            <pc:sldMk cId="3599932880" sldId="280"/>
            <ac:spMk id="4" creationId="{E192235A-F786-46E6-8911-235F831C847B}"/>
          </ac:spMkLst>
        </pc:spChg>
        <pc:spChg chg="del">
          <ac:chgData name="Adriano Borgatto" userId="e50a874dfa6d3f1a" providerId="LiveId" clId="{A5F0E77C-0219-4FFD-AB16-A4453083D37A}" dt="2022-04-05T16:35:25.801" v="362" actId="478"/>
          <ac:spMkLst>
            <pc:docMk/>
            <pc:sldMk cId="3599932880" sldId="28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5F0E77C-0219-4FFD-AB16-A4453083D37A}" dt="2022-04-05T16:44:14.803" v="569" actId="14100"/>
        <pc:sldMkLst>
          <pc:docMk/>
          <pc:sldMk cId="742994144" sldId="281"/>
        </pc:sldMkLst>
        <pc:spChg chg="add del mod">
          <ac:chgData name="Adriano Borgatto" userId="e50a874dfa6d3f1a" providerId="LiveId" clId="{A5F0E77C-0219-4FFD-AB16-A4453083D37A}" dt="2022-04-05T16:36:28.355" v="409"/>
          <ac:spMkLst>
            <pc:docMk/>
            <pc:sldMk cId="742994144" sldId="281"/>
            <ac:spMk id="3" creationId="{94C0B17A-B478-4388-8CBC-0242B30121CE}"/>
          </ac:spMkLst>
        </pc:spChg>
        <pc:spChg chg="add mod">
          <ac:chgData name="Adriano Borgatto" userId="e50a874dfa6d3f1a" providerId="LiveId" clId="{A5F0E77C-0219-4FFD-AB16-A4453083D37A}" dt="2022-04-05T16:36:41.593" v="429" actId="113"/>
          <ac:spMkLst>
            <pc:docMk/>
            <pc:sldMk cId="742994144" sldId="281"/>
            <ac:spMk id="4" creationId="{02765B5C-EF5A-4463-A221-9D1A8834FED3}"/>
          </ac:spMkLst>
        </pc:spChg>
        <pc:spChg chg="add mod">
          <ac:chgData name="Adriano Borgatto" userId="e50a874dfa6d3f1a" providerId="LiveId" clId="{A5F0E77C-0219-4FFD-AB16-A4453083D37A}" dt="2022-04-05T16:43:36.038" v="564" actId="20577"/>
          <ac:spMkLst>
            <pc:docMk/>
            <pc:sldMk cId="742994144" sldId="281"/>
            <ac:spMk id="6" creationId="{B0D449BA-1895-47F2-9172-2F9423F28C5A}"/>
          </ac:spMkLst>
        </pc:spChg>
        <pc:spChg chg="del">
          <ac:chgData name="Adriano Borgatto" userId="e50a874dfa6d3f1a" providerId="LiveId" clId="{A5F0E77C-0219-4FFD-AB16-A4453083D37A}" dt="2022-04-05T16:36:28.903" v="410" actId="478"/>
          <ac:spMkLst>
            <pc:docMk/>
            <pc:sldMk cId="742994144" sldId="281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5T16:44:14.803" v="569" actId="14100"/>
          <ac:picMkLst>
            <pc:docMk/>
            <pc:sldMk cId="742994144" sldId="281"/>
            <ac:picMk id="8" creationId="{FC589E0A-3386-4811-ABA3-B10C8B5C4476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19835411" sldId="281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583429500" sldId="282"/>
        </pc:sldMkLst>
      </pc:sldChg>
      <pc:sldChg chg="addSp delSp modSp add mod">
        <pc:chgData name="Adriano Borgatto" userId="e50a874dfa6d3f1a" providerId="LiveId" clId="{A5F0E77C-0219-4FFD-AB16-A4453083D37A}" dt="2022-04-05T16:47:05.793" v="779" actId="1038"/>
        <pc:sldMkLst>
          <pc:docMk/>
          <pc:sldMk cId="2824057520" sldId="282"/>
        </pc:sldMkLst>
        <pc:spChg chg="add mod">
          <ac:chgData name="Adriano Borgatto" userId="e50a874dfa6d3f1a" providerId="LiveId" clId="{A5F0E77C-0219-4FFD-AB16-A4453083D37A}" dt="2022-04-05T16:44:55.004" v="571"/>
          <ac:spMkLst>
            <pc:docMk/>
            <pc:sldMk cId="2824057520" sldId="282"/>
            <ac:spMk id="3" creationId="{4A15A9E6-D466-4D2D-9564-FD2768A4DF34}"/>
          </ac:spMkLst>
        </pc:spChg>
        <pc:spChg chg="add mod">
          <ac:chgData name="Adriano Borgatto" userId="e50a874dfa6d3f1a" providerId="LiveId" clId="{A5F0E77C-0219-4FFD-AB16-A4453083D37A}" dt="2022-04-05T16:46:00.761" v="667" actId="1035"/>
          <ac:spMkLst>
            <pc:docMk/>
            <pc:sldMk cId="2824057520" sldId="282"/>
            <ac:spMk id="5" creationId="{D67C0337-6D55-4787-8013-C6D920371998}"/>
          </ac:spMkLst>
        </pc:spChg>
        <pc:spChg chg="del">
          <ac:chgData name="Adriano Borgatto" userId="e50a874dfa6d3f1a" providerId="LiveId" clId="{A5F0E77C-0219-4FFD-AB16-A4453083D37A}" dt="2022-04-05T16:44:54.234" v="570" actId="478"/>
          <ac:spMkLst>
            <pc:docMk/>
            <pc:sldMk cId="2824057520" sldId="282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47:05.793" v="779" actId="1038"/>
          <ac:picMkLst>
            <pc:docMk/>
            <pc:sldMk cId="2824057520" sldId="282"/>
            <ac:picMk id="6" creationId="{FCB21CFE-D53A-4A5B-BE24-CADEBA0D9C29}"/>
          </ac:picMkLst>
        </pc:picChg>
        <pc:picChg chg="add mod">
          <ac:chgData name="Adriano Borgatto" userId="e50a874dfa6d3f1a" providerId="LiveId" clId="{A5F0E77C-0219-4FFD-AB16-A4453083D37A}" dt="2022-04-05T16:47:02.040" v="775" actId="1037"/>
          <ac:picMkLst>
            <pc:docMk/>
            <pc:sldMk cId="2824057520" sldId="282"/>
            <ac:picMk id="9" creationId="{02CB0277-1D16-4237-9213-30ED955CE6CF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03279597" sldId="283"/>
        </pc:sldMkLst>
      </pc:sldChg>
      <pc:sldChg chg="addSp delSp modSp add mod">
        <pc:chgData name="Adriano Borgatto" userId="e50a874dfa6d3f1a" providerId="LiveId" clId="{A5F0E77C-0219-4FFD-AB16-A4453083D37A}" dt="2022-04-05T16:56:36.709" v="815" actId="962"/>
        <pc:sldMkLst>
          <pc:docMk/>
          <pc:sldMk cId="3195865450" sldId="283"/>
        </pc:sldMkLst>
        <pc:spChg chg="add mod">
          <ac:chgData name="Adriano Borgatto" userId="e50a874dfa6d3f1a" providerId="LiveId" clId="{A5F0E77C-0219-4FFD-AB16-A4453083D37A}" dt="2022-04-05T16:54:10.322" v="783"/>
          <ac:spMkLst>
            <pc:docMk/>
            <pc:sldMk cId="3195865450" sldId="283"/>
            <ac:spMk id="3" creationId="{6A335D8B-5934-42CC-951F-A9CC14A76AD3}"/>
          </ac:spMkLst>
        </pc:spChg>
        <pc:spChg chg="add mod">
          <ac:chgData name="Adriano Borgatto" userId="e50a874dfa6d3f1a" providerId="LiveId" clId="{A5F0E77C-0219-4FFD-AB16-A4453083D37A}" dt="2022-04-05T16:56:10.887" v="807" actId="20577"/>
          <ac:spMkLst>
            <pc:docMk/>
            <pc:sldMk cId="3195865450" sldId="283"/>
            <ac:spMk id="5" creationId="{00BDDD88-A624-490F-A1F4-D583967D9B27}"/>
          </ac:spMkLst>
        </pc:spChg>
        <pc:spChg chg="del mod">
          <ac:chgData name="Adriano Borgatto" userId="e50a874dfa6d3f1a" providerId="LiveId" clId="{A5F0E77C-0219-4FFD-AB16-A4453083D37A}" dt="2022-04-05T16:54:09.645" v="782" actId="478"/>
          <ac:spMkLst>
            <pc:docMk/>
            <pc:sldMk cId="3195865450" sldId="283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56:26.157" v="811" actId="1076"/>
          <ac:picMkLst>
            <pc:docMk/>
            <pc:sldMk cId="3195865450" sldId="283"/>
            <ac:picMk id="6" creationId="{78E8F7F2-3E75-4DE2-8423-D557316ED90D}"/>
          </ac:picMkLst>
        </pc:picChg>
        <pc:picChg chg="add mod">
          <ac:chgData name="Adriano Borgatto" userId="e50a874dfa6d3f1a" providerId="LiveId" clId="{A5F0E77C-0219-4FFD-AB16-A4453083D37A}" dt="2022-04-05T16:56:36.709" v="815" actId="962"/>
          <ac:picMkLst>
            <pc:docMk/>
            <pc:sldMk cId="3195865450" sldId="283"/>
            <ac:picMk id="9" creationId="{4047D7BB-9EC0-4934-98C5-3722CB7CB01D}"/>
          </ac:picMkLst>
        </pc:picChg>
      </pc:sldChg>
      <pc:sldChg chg="addSp modSp add mod">
        <pc:chgData name="Adriano Borgatto" userId="e50a874dfa6d3f1a" providerId="LiveId" clId="{A5F0E77C-0219-4FFD-AB16-A4453083D37A}" dt="2022-04-05T17:12:26.759" v="1086" actId="20577"/>
        <pc:sldMkLst>
          <pc:docMk/>
          <pc:sldMk cId="668276418" sldId="284"/>
        </pc:sldMkLst>
        <pc:spChg chg="add mod">
          <ac:chgData name="Adriano Borgatto" userId="e50a874dfa6d3f1a" providerId="LiveId" clId="{A5F0E77C-0219-4FFD-AB16-A4453083D37A}" dt="2022-04-05T17:12:26.759" v="1086" actId="20577"/>
          <ac:spMkLst>
            <pc:docMk/>
            <pc:sldMk cId="668276418" sldId="284"/>
            <ac:spMk id="3" creationId="{7A66709E-C073-4D8B-8EBB-08C512EBF82D}"/>
          </ac:spMkLst>
        </pc:spChg>
        <pc:spChg chg="mod">
          <ac:chgData name="Adriano Borgatto" userId="e50a874dfa6d3f1a" providerId="LiveId" clId="{A5F0E77C-0219-4FFD-AB16-A4453083D37A}" dt="2022-04-05T16:56:59.151" v="824" actId="20577"/>
          <ac:spMkLst>
            <pc:docMk/>
            <pc:sldMk cId="668276418" sldId="284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36067746" sldId="28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47466032" sldId="285"/>
        </pc:sldMkLst>
      </pc:sldChg>
      <pc:sldChg chg="modSp add del">
        <pc:chgData name="Adriano Borgatto" userId="e50a874dfa6d3f1a" providerId="LiveId" clId="{A5F0E77C-0219-4FFD-AB16-A4453083D37A}" dt="2022-04-05T16:32:19.729" v="295" actId="47"/>
        <pc:sldMkLst>
          <pc:docMk/>
          <pc:sldMk cId="2559623775" sldId="285"/>
        </pc:sldMkLst>
        <pc:spChg chg="mod">
          <ac:chgData name="Adriano Borgatto" userId="e50a874dfa6d3f1a" providerId="LiveId" clId="{A5F0E77C-0219-4FFD-AB16-A4453083D37A}" dt="2022-04-05T16:28:13.025" v="284" actId="1036"/>
          <ac:spMkLst>
            <pc:docMk/>
            <pc:sldMk cId="2559623775" sldId="285"/>
            <ac:spMk id="8" creationId="{9895B520-A4F7-4D87-9597-8475D74C5759}"/>
          </ac:spMkLst>
        </pc:spChg>
        <pc:grpChg chg="mod">
          <ac:chgData name="Adriano Borgatto" userId="e50a874dfa6d3f1a" providerId="LiveId" clId="{A5F0E77C-0219-4FFD-AB16-A4453083D37A}" dt="2022-04-05T16:28:13.025" v="284" actId="1036"/>
          <ac:grpSpMkLst>
            <pc:docMk/>
            <pc:sldMk cId="2559623775" sldId="285"/>
            <ac:grpSpMk id="6" creationId="{47D7ABEA-FF42-466E-8793-2AD3BEF26D86}"/>
          </ac:grpSpMkLst>
        </pc:grpChg>
        <pc:graphicFrameChg chg="mod">
          <ac:chgData name="Adriano Borgatto" userId="e50a874dfa6d3f1a" providerId="LiveId" clId="{A5F0E77C-0219-4FFD-AB16-A4453083D37A}" dt="2022-04-05T16:28:13.025" v="284" actId="1036"/>
          <ac:graphicFrameMkLst>
            <pc:docMk/>
            <pc:sldMk cId="2559623775" sldId="285"/>
            <ac:graphicFrameMk id="9" creationId="{060B7061-18CC-405D-936F-2ECD42A2E309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98392080" sldId="290"/>
        </pc:sldMkLst>
      </pc:sldChg>
    </pc:docChg>
  </pc:docChgLst>
  <pc:docChgLst>
    <pc:chgData name="Adriano Borgatto" userId="e50a874dfa6d3f1a" providerId="LiveId" clId="{05D56CEC-3832-493C-B3F3-331814CA4B09}"/>
    <pc:docChg chg="undo custSel addSld delSld modSld">
      <pc:chgData name="Adriano Borgatto" userId="e50a874dfa6d3f1a" providerId="LiveId" clId="{05D56CEC-3832-493C-B3F3-331814CA4B09}" dt="2022-04-07T19:55:32.146" v="920" actId="114"/>
      <pc:docMkLst>
        <pc:docMk/>
      </pc:docMkLst>
      <pc:sldChg chg="modSp mod">
        <pc:chgData name="Adriano Borgatto" userId="e50a874dfa6d3f1a" providerId="LiveId" clId="{05D56CEC-3832-493C-B3F3-331814CA4B09}" dt="2022-04-07T14:15:00.675" v="34" actId="20577"/>
        <pc:sldMkLst>
          <pc:docMk/>
          <pc:sldMk cId="0" sldId="256"/>
        </pc:sldMkLst>
        <pc:spChg chg="mod">
          <ac:chgData name="Adriano Borgatto" userId="e50a874dfa6d3f1a" providerId="LiveId" clId="{05D56CEC-3832-493C-B3F3-331814CA4B09}" dt="2022-04-07T14:15:00.675" v="3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945532463" sldId="272"/>
        </pc:sldMkLst>
      </pc:sldChg>
      <pc:sldChg chg="addSp delSp modSp mod">
        <pc:chgData name="Adriano Borgatto" userId="e50a874dfa6d3f1a" providerId="LiveId" clId="{05D56CEC-3832-493C-B3F3-331814CA4B09}" dt="2022-04-07T17:02:06.157" v="897" actId="20577"/>
        <pc:sldMkLst>
          <pc:docMk/>
          <pc:sldMk cId="3702831240" sldId="273"/>
        </pc:sldMkLst>
        <pc:spChg chg="del">
          <ac:chgData name="Adriano Borgatto" userId="e50a874dfa6d3f1a" providerId="LiveId" clId="{05D56CEC-3832-493C-B3F3-331814CA4B09}" dt="2022-04-07T14:15:20.340" v="46" actId="478"/>
          <ac:spMkLst>
            <pc:docMk/>
            <pc:sldMk cId="3702831240" sldId="273"/>
            <ac:spMk id="3" creationId="{68DA5DC5-E98D-421B-89E8-33849677A672}"/>
          </ac:spMkLst>
        </pc:spChg>
        <pc:spChg chg="add del">
          <ac:chgData name="Adriano Borgatto" userId="e50a874dfa6d3f1a" providerId="LiveId" clId="{05D56CEC-3832-493C-B3F3-331814CA4B09}" dt="2022-04-07T16:34:16.941" v="78"/>
          <ac:spMkLst>
            <pc:docMk/>
            <pc:sldMk cId="3702831240" sldId="273"/>
            <ac:spMk id="4" creationId="{61EC387E-83D3-4C8D-83AD-C2F5C877E052}"/>
          </ac:spMkLst>
        </pc:spChg>
        <pc:spChg chg="add mod">
          <ac:chgData name="Adriano Borgatto" userId="e50a874dfa6d3f1a" providerId="LiveId" clId="{05D56CEC-3832-493C-B3F3-331814CA4B09}" dt="2022-04-07T17:02:06.157" v="897" actId="20577"/>
          <ac:spMkLst>
            <pc:docMk/>
            <pc:sldMk cId="3702831240" sldId="273"/>
            <ac:spMk id="5" creationId="{8BE3C805-E98C-4EED-9C70-FE4FD49A90B6}"/>
          </ac:spMkLst>
        </pc:spChg>
        <pc:spChg chg="mod">
          <ac:chgData name="Adriano Borgatto" userId="e50a874dfa6d3f1a" providerId="LiveId" clId="{05D56CEC-3832-493C-B3F3-331814CA4B09}" dt="2022-04-07T14:15:17.437" v="45" actId="20577"/>
          <ac:spMkLst>
            <pc:docMk/>
            <pc:sldMk cId="3702831240" sldId="273"/>
            <ac:spMk id="7" creationId="{00000000-0000-0000-0000-000000000000}"/>
          </ac:spMkLst>
        </pc:spChg>
        <pc:spChg chg="add del">
          <ac:chgData name="Adriano Borgatto" userId="e50a874dfa6d3f1a" providerId="LiveId" clId="{05D56CEC-3832-493C-B3F3-331814CA4B09}" dt="2022-04-07T16:34:57.650" v="86"/>
          <ac:spMkLst>
            <pc:docMk/>
            <pc:sldMk cId="3702831240" sldId="273"/>
            <ac:spMk id="8" creationId="{777F8479-1937-414D-BC61-A0F13DD0E1DD}"/>
          </ac:spMkLst>
        </pc:spChg>
        <pc:spChg chg="add del">
          <ac:chgData name="Adriano Borgatto" userId="e50a874dfa6d3f1a" providerId="LiveId" clId="{05D56CEC-3832-493C-B3F3-331814CA4B09}" dt="2022-04-07T16:34:57.650" v="86"/>
          <ac:spMkLst>
            <pc:docMk/>
            <pc:sldMk cId="3702831240" sldId="273"/>
            <ac:spMk id="10" creationId="{5415750E-D456-4787-9294-6696BAFDB180}"/>
          </ac:spMkLst>
        </pc:spChg>
        <pc:spChg chg="add mod">
          <ac:chgData name="Adriano Borgatto" userId="e50a874dfa6d3f1a" providerId="LiveId" clId="{05D56CEC-3832-493C-B3F3-331814CA4B09}" dt="2022-04-07T16:35:32.337" v="121" actId="14100"/>
          <ac:spMkLst>
            <pc:docMk/>
            <pc:sldMk cId="3702831240" sldId="273"/>
            <ac:spMk id="11" creationId="{BCF3A44D-BF0F-4520-9679-704435A23D84}"/>
          </ac:spMkLst>
        </pc:spChg>
        <pc:spChg chg="add mod">
          <ac:chgData name="Adriano Borgatto" userId="e50a874dfa6d3f1a" providerId="LiveId" clId="{05D56CEC-3832-493C-B3F3-331814CA4B09}" dt="2022-04-07T16:46:14.862" v="264" actId="14100"/>
          <ac:spMkLst>
            <pc:docMk/>
            <pc:sldMk cId="3702831240" sldId="273"/>
            <ac:spMk id="14" creationId="{A439FE1A-34CC-4E24-AE3E-B9428BB97C20}"/>
          </ac:spMkLst>
        </pc:spChg>
        <pc:spChg chg="add mod">
          <ac:chgData name="Adriano Borgatto" userId="e50a874dfa6d3f1a" providerId="LiveId" clId="{05D56CEC-3832-493C-B3F3-331814CA4B09}" dt="2022-04-07T16:45:59.331" v="255" actId="255"/>
          <ac:spMkLst>
            <pc:docMk/>
            <pc:sldMk cId="3702831240" sldId="273"/>
            <ac:spMk id="17" creationId="{4991D568-4B8D-4921-BA4B-E9633D04BD65}"/>
          </ac:spMkLst>
        </pc:spChg>
        <pc:graphicFrameChg chg="add del">
          <ac:chgData name="Adriano Borgatto" userId="e50a874dfa6d3f1a" providerId="LiveId" clId="{05D56CEC-3832-493C-B3F3-331814CA4B09}" dt="2022-04-07T16:34:16.941" v="78"/>
          <ac:graphicFrameMkLst>
            <pc:docMk/>
            <pc:sldMk cId="3702831240" sldId="273"/>
            <ac:graphicFrameMk id="6" creationId="{606324ED-11F4-4BC2-A202-A19272D41B84}"/>
          </ac:graphicFrameMkLst>
        </pc:graphicFrameChg>
        <pc:graphicFrameChg chg="add del">
          <ac:chgData name="Adriano Borgatto" userId="e50a874dfa6d3f1a" providerId="LiveId" clId="{05D56CEC-3832-493C-B3F3-331814CA4B09}" dt="2022-04-07T16:34:57.650" v="86"/>
          <ac:graphicFrameMkLst>
            <pc:docMk/>
            <pc:sldMk cId="3702831240" sldId="273"/>
            <ac:graphicFrameMk id="9" creationId="{FD4CDCF8-EE68-457C-98ED-BCB7E79D30D3}"/>
          </ac:graphicFrameMkLst>
        </pc:graphicFrameChg>
        <pc:graphicFrameChg chg="add del mod">
          <ac:chgData name="Adriano Borgatto" userId="e50a874dfa6d3f1a" providerId="LiveId" clId="{05D56CEC-3832-493C-B3F3-331814CA4B09}" dt="2022-04-07T16:44:59.684" v="223" actId="478"/>
          <ac:graphicFrameMkLst>
            <pc:docMk/>
            <pc:sldMk cId="3702831240" sldId="273"/>
            <ac:graphicFrameMk id="12" creationId="{CEE3BE4C-69EC-44EB-BADF-0B6D9A033E34}"/>
          </ac:graphicFrameMkLst>
        </pc:graphicFrameChg>
        <pc:graphicFrameChg chg="add mod modGraphic">
          <ac:chgData name="Adriano Borgatto" userId="e50a874dfa6d3f1a" providerId="LiveId" clId="{05D56CEC-3832-493C-B3F3-331814CA4B09}" dt="2022-04-07T16:45:47.646" v="239"/>
          <ac:graphicFrameMkLst>
            <pc:docMk/>
            <pc:sldMk cId="3702831240" sldId="273"/>
            <ac:graphicFrameMk id="15" creationId="{BEC2F201-186F-43CD-9054-71EF38F475CE}"/>
          </ac:graphicFrameMkLst>
        </pc:graphicFrame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425106582" sldId="274"/>
        </pc:sldMkLst>
      </pc:sldChg>
      <pc:sldChg chg="addSp modSp add mod">
        <pc:chgData name="Adriano Borgatto" userId="e50a874dfa6d3f1a" providerId="LiveId" clId="{05D56CEC-3832-493C-B3F3-331814CA4B09}" dt="2022-04-07T16:42:13.828" v="207" actId="255"/>
        <pc:sldMkLst>
          <pc:docMk/>
          <pc:sldMk cId="1269825257" sldId="274"/>
        </pc:sldMkLst>
        <pc:spChg chg="add mod">
          <ac:chgData name="Adriano Borgatto" userId="e50a874dfa6d3f1a" providerId="LiveId" clId="{05D56CEC-3832-493C-B3F3-331814CA4B09}" dt="2022-04-07T16:42:13.828" v="207" actId="255"/>
          <ac:spMkLst>
            <pc:docMk/>
            <pc:sldMk cId="1269825257" sldId="274"/>
            <ac:spMk id="4" creationId="{0092BFD0-3EE8-41C7-B93B-6B4700F080F7}"/>
          </ac:spMkLst>
        </pc:spChg>
      </pc:sldChg>
      <pc:sldChg chg="addSp modSp add">
        <pc:chgData name="Adriano Borgatto" userId="e50a874dfa6d3f1a" providerId="LiveId" clId="{05D56CEC-3832-493C-B3F3-331814CA4B09}" dt="2022-04-07T16:42:41.428" v="222" actId="1038"/>
        <pc:sldMkLst>
          <pc:docMk/>
          <pc:sldMk cId="1370630054" sldId="275"/>
        </pc:sldMkLst>
        <pc:picChg chg="add mod">
          <ac:chgData name="Adriano Borgatto" userId="e50a874dfa6d3f1a" providerId="LiveId" clId="{05D56CEC-3832-493C-B3F3-331814CA4B09}" dt="2022-04-07T16:42:41.428" v="222" actId="1038"/>
          <ac:picMkLst>
            <pc:docMk/>
            <pc:sldMk cId="1370630054" sldId="275"/>
            <ac:picMk id="2050" creationId="{A2D040E4-6800-4F1D-B5F5-2032DF05D601}"/>
          </ac:picMkLst>
        </pc:pic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1744638904" sldId="275"/>
        </pc:sldMkLst>
      </pc:sldChg>
      <pc:sldChg chg="addSp delSp modSp add mod">
        <pc:chgData name="Adriano Borgatto" userId="e50a874dfa6d3f1a" providerId="LiveId" clId="{05D56CEC-3832-493C-B3F3-331814CA4B09}" dt="2022-04-07T19:55:32.146" v="920" actId="114"/>
        <pc:sldMkLst>
          <pc:docMk/>
          <pc:sldMk cId="1139758633" sldId="276"/>
        </pc:sldMkLst>
        <pc:spChg chg="add mod">
          <ac:chgData name="Adriano Borgatto" userId="e50a874dfa6d3f1a" providerId="LiveId" clId="{05D56CEC-3832-493C-B3F3-331814CA4B09}" dt="2022-04-07T19:55:32.146" v="920" actId="114"/>
          <ac:spMkLst>
            <pc:docMk/>
            <pc:sldMk cId="1139758633" sldId="276"/>
            <ac:spMk id="4" creationId="{2FAA6E5E-90CC-4613-A6D0-F210EEF2A34E}"/>
          </ac:spMkLst>
        </pc:spChg>
        <pc:spChg chg="add mod">
          <ac:chgData name="Adriano Borgatto" userId="e50a874dfa6d3f1a" providerId="LiveId" clId="{05D56CEC-3832-493C-B3F3-331814CA4B09}" dt="2022-04-07T17:03:07.857" v="912" actId="1035"/>
          <ac:spMkLst>
            <pc:docMk/>
            <pc:sldMk cId="1139758633" sldId="276"/>
            <ac:spMk id="6" creationId="{F40BCDCF-C209-4EA0-BCAB-788957EA8E0F}"/>
          </ac:spMkLst>
        </pc:spChg>
        <pc:picChg chg="add del mod">
          <ac:chgData name="Adriano Borgatto" userId="e50a874dfa6d3f1a" providerId="LiveId" clId="{05D56CEC-3832-493C-B3F3-331814CA4B09}" dt="2022-04-07T16:52:07.759" v="383" actId="478"/>
          <ac:picMkLst>
            <pc:docMk/>
            <pc:sldMk cId="1139758633" sldId="276"/>
            <ac:picMk id="5" creationId="{C12CB6E7-A673-4901-ACCB-C65860C26597}"/>
          </ac:picMkLst>
        </pc:pic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1754844800" sldId="276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451905350" sldId="277"/>
        </pc:sldMkLst>
      </pc:sldChg>
      <pc:sldChg chg="addSp modSp add mod">
        <pc:chgData name="Adriano Borgatto" userId="e50a874dfa6d3f1a" providerId="LiveId" clId="{05D56CEC-3832-493C-B3F3-331814CA4B09}" dt="2022-04-07T17:03:25.680" v="916" actId="113"/>
        <pc:sldMkLst>
          <pc:docMk/>
          <pc:sldMk cId="4020022474" sldId="277"/>
        </pc:sldMkLst>
        <pc:spChg chg="add mod">
          <ac:chgData name="Adriano Borgatto" userId="e50a874dfa6d3f1a" providerId="LiveId" clId="{05D56CEC-3832-493C-B3F3-331814CA4B09}" dt="2022-04-07T17:03:25.680" v="916" actId="113"/>
          <ac:spMkLst>
            <pc:docMk/>
            <pc:sldMk cId="4020022474" sldId="277"/>
            <ac:spMk id="4" creationId="{96A09363-5361-4326-A6B5-9A00D3BB1CF3}"/>
          </ac:spMkLst>
        </pc:spChg>
        <pc:picChg chg="add mod">
          <ac:chgData name="Adriano Borgatto" userId="e50a874dfa6d3f1a" providerId="LiveId" clId="{05D56CEC-3832-493C-B3F3-331814CA4B09}" dt="2022-04-07T17:01:39.761" v="893" actId="1035"/>
          <ac:picMkLst>
            <pc:docMk/>
            <pc:sldMk cId="4020022474" sldId="277"/>
            <ac:picMk id="3074" creationId="{C54ABE1C-5B7D-4D4D-B2FA-B52BC93DB691}"/>
          </ac:picMkLst>
        </pc:picChg>
      </pc:sldChg>
      <pc:sldChg chg="addSp modSp add mod">
        <pc:chgData name="Adriano Borgatto" userId="e50a874dfa6d3f1a" providerId="LiveId" clId="{05D56CEC-3832-493C-B3F3-331814CA4B09}" dt="2022-04-07T17:03:33.638" v="918" actId="1035"/>
        <pc:sldMkLst>
          <pc:docMk/>
          <pc:sldMk cId="2133632414" sldId="278"/>
        </pc:sldMkLst>
        <pc:spChg chg="add mod">
          <ac:chgData name="Adriano Borgatto" userId="e50a874dfa6d3f1a" providerId="LiveId" clId="{05D56CEC-3832-493C-B3F3-331814CA4B09}" dt="2022-04-07T17:03:33.638" v="918" actId="1035"/>
          <ac:spMkLst>
            <pc:docMk/>
            <pc:sldMk cId="2133632414" sldId="278"/>
            <ac:spMk id="4" creationId="{D7DAC487-FC6E-46A0-A9C7-E01A8C970498}"/>
          </ac:spMkLst>
        </pc:sp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499934131" sldId="278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234747056" sldId="279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3495727151" sldId="279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2495766766" sldId="280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3428099541" sldId="280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317825374" sldId="281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78397243" sldId="282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711673835" sldId="282"/>
        </pc:sldMkLst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DE5301EE-E143-49CE-A301-3B82DD95FC54}"/>
    <pc:docChg chg="undo custSel addSld delSld modSld">
      <pc:chgData name="Adriano Borgatto" userId="e50a874dfa6d3f1a" providerId="LiveId" clId="{DE5301EE-E143-49CE-A301-3B82DD95FC54}" dt="2022-04-06T19:50:44.459" v="523" actId="1076"/>
      <pc:docMkLst>
        <pc:docMk/>
      </pc:docMkLst>
      <pc:sldChg chg="modSp mod">
        <pc:chgData name="Adriano Borgatto" userId="e50a874dfa6d3f1a" providerId="LiveId" clId="{DE5301EE-E143-49CE-A301-3B82DD95FC54}" dt="2022-04-06T19:13:46.766" v="22" actId="20577"/>
        <pc:sldMkLst>
          <pc:docMk/>
          <pc:sldMk cId="0" sldId="256"/>
        </pc:sldMkLst>
        <pc:spChg chg="mod">
          <ac:chgData name="Adriano Borgatto" userId="e50a874dfa6d3f1a" providerId="LiveId" clId="{DE5301EE-E143-49CE-A301-3B82DD95FC54}" dt="2022-04-06T19:13:46.766" v="2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DE5301EE-E143-49CE-A301-3B82DD95FC54}" dt="2022-04-06T19:14:29.350" v="63" actId="1035"/>
        <pc:sldMkLst>
          <pc:docMk/>
          <pc:sldMk cId="3945532463" sldId="272"/>
        </pc:sldMkLst>
        <pc:spChg chg="add mod">
          <ac:chgData name="Adriano Borgatto" userId="e50a874dfa6d3f1a" providerId="LiveId" clId="{DE5301EE-E143-49CE-A301-3B82DD95FC54}" dt="2022-04-06T19:14:29.350" v="63" actId="1035"/>
          <ac:spMkLst>
            <pc:docMk/>
            <pc:sldMk cId="3945532463" sldId="272"/>
            <ac:spMk id="5" creationId="{5A0F1D84-F15E-46B4-BFEE-595FA8932AB9}"/>
          </ac:spMkLst>
        </pc:spChg>
        <pc:spChg chg="del">
          <ac:chgData name="Adriano Borgatto" userId="e50a874dfa6d3f1a" providerId="LiveId" clId="{DE5301EE-E143-49CE-A301-3B82DD95FC54}" dt="2022-04-06T19:14:15.309" v="51" actId="478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DE5301EE-E143-49CE-A301-3B82DD95FC54}" dt="2022-04-06T19:14:12.235" v="50" actId="20577"/>
          <ac:spMkLst>
            <pc:docMk/>
            <pc:sldMk cId="3945532463" sldId="272"/>
            <ac:spMk id="7" creationId="{00000000-0000-0000-0000-000000000000}"/>
          </ac:spMkLst>
        </pc:spChg>
        <pc:picChg chg="del">
          <ac:chgData name="Adriano Borgatto" userId="e50a874dfa6d3f1a" providerId="LiveId" clId="{DE5301EE-E143-49CE-A301-3B82DD95FC54}" dt="2022-04-06T19:14:17.706" v="52" actId="478"/>
          <ac:picMkLst>
            <pc:docMk/>
            <pc:sldMk cId="3945532463" sldId="272"/>
            <ac:picMk id="3" creationId="{B13A7E39-3B66-4D01-A453-B29D1114EF70}"/>
          </ac:picMkLst>
        </pc:picChg>
      </pc:sldChg>
      <pc:sldChg chg="addSp delSp modSp add mod">
        <pc:chgData name="Adriano Borgatto" userId="e50a874dfa6d3f1a" providerId="LiveId" clId="{DE5301EE-E143-49CE-A301-3B82DD95FC54}" dt="2022-04-06T19:15:29.320" v="120" actId="1035"/>
        <pc:sldMkLst>
          <pc:docMk/>
          <pc:sldMk cId="2744850784" sldId="273"/>
        </pc:sldMkLst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4:58.554" v="65" actId="478"/>
          <ac:spMkLst>
            <pc:docMk/>
            <pc:sldMk cId="2744850784" sldId="273"/>
            <ac:spMk id="5" creationId="{5A0F1D84-F15E-46B4-BFEE-595FA8932AB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18.650" v="111" actId="20577"/>
          <ac:spMkLst>
            <pc:docMk/>
            <pc:sldMk cId="2744850784" sldId="273"/>
            <ac:spMk id="7" creationId="{00000000-0000-0000-0000-00000000000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8" creationId="{6B6063D0-F9FD-4D85-9FE0-0ADA654B98E3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9" creationId="{E734F4ED-F01A-4672-8FEE-E0511A3F87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1" creationId="{2F0D26C2-969D-46B4-A3AD-1E5C1AF4BCC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2" creationId="{7E19C42D-FC9C-4986-B3A4-56C5BEA4CDC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3" creationId="{FCD25996-45DE-4EB2-805E-B701FCE58E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4" creationId="{E58154BE-084A-4508-8FCD-202CE093F40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5" creationId="{614E9B68-2936-42FB-9663-86792C6705A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6" creationId="{0AA94DA5-7A52-402C-B2B3-E8236034EE7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7" creationId="{CC7762C3-DB92-48C8-8E6C-CB856AD562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8" creationId="{FEF66B97-89B4-42B4-A774-006FB51CC7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9" creationId="{9ED3FE3E-649D-4CAA-9D67-354C3E44488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0" creationId="{A0731619-ED94-4F0B-871E-95BA82BC8B4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1" creationId="{CBE9B0AB-7F70-48AB-801D-4698EAFD670C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2" creationId="{7DEB1D01-88A9-4A16-85C6-9949D94ECD24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3" creationId="{8F4E4484-FFBD-40C4-AF99-C8E8C3B9636D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4" creationId="{3E1C7636-5891-401E-81FD-89661CAC3A2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5" creationId="{9EBE1587-DB8F-49D2-B8D8-62202C8753B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6" creationId="{A473535E-8264-4820-A6D4-75279C83EF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7" creationId="{82B1D70F-081F-4792-949E-A5C9E93C17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8" creationId="{73C8D5C2-3291-4DF0-A0E6-767E1E89D7A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9" creationId="{C8D75521-2501-4B5F-B74F-F7FD2B83EBD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0" creationId="{27F91954-E60B-4031-A3B3-57BD97180F3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1" creationId="{249CD0C3-36EE-4B99-B687-80D93F1B655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2" creationId="{D55E6D8C-BF0E-4A88-8812-0C7853876E7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3" creationId="{754D14E0-021E-4913-901C-0DA9E5CD08E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4" creationId="{ACBFC661-4501-4D26-82F1-EB529091286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5" creationId="{EA58F9C3-EF63-4CAC-8126-D0A247C2088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6" creationId="{F01EA7C4-AB35-42BA-B05A-C9437588D77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7" creationId="{4E0DDC11-0540-4575-9031-82573FB67A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8" creationId="{A6B5437D-1819-4AE0-9D06-0E9768CE65A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9" creationId="{CE5E8789-A8EE-4771-8F7C-A6FF792DA20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0" creationId="{12C7FF7F-F250-4D21-B61E-ED9BF93C97AC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1" creationId="{62343FA3-F3DA-49C8-B5E8-73A907B95AA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2" creationId="{09799F79-F192-4AD3-8B0A-2C9852E5C484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3" creationId="{4ED231C1-E746-4F75-85C9-1A0E48A57A5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4" creationId="{7DE36FFC-56A1-4DEA-8146-75B658FACEA1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5" creationId="{444D14F9-96F3-4111-A104-83E3F670CE7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6" creationId="{957F23B8-7989-486B-9BDB-0AE5C0046EBA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7" creationId="{A14694AA-6162-4A5A-805C-A4B74BC3E16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8" creationId="{4F2CC20B-DBA2-4D68-8825-BE18AEDBECD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9" creationId="{5BE014A7-A0EB-43FB-9760-08D3EC2C279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0" creationId="{2FA9F273-13CC-4EA8-958D-9511576BF5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1" creationId="{EDD28D80-69B0-44C2-A06F-161A8CF1B34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2" creationId="{1B3EE7C8-6D91-4DC8-9D9C-7EF8095B2DB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3" creationId="{3A6EC40B-E4D0-4808-842E-3D7D908D832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4" creationId="{5F99B37F-A778-4DE9-B2EB-32DBA60D38D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5" creationId="{17556A7D-D960-4D7F-91FF-43FB60975F9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6" creationId="{5001F5E1-20E7-4636-A864-5130727A0CB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7" creationId="{894CCD9A-F2A2-43B2-9D98-31A5CE8F5C0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8" creationId="{6932AD92-414A-4AF4-A77F-0C476E10B51C}"/>
          </ac:spMkLst>
        </pc:spChg>
        <pc:grpChg chg="add mod">
          <ac:chgData name="Adriano Borgatto" userId="e50a874dfa6d3f1a" providerId="LiveId" clId="{DE5301EE-E143-49CE-A301-3B82DD95FC54}" dt="2022-04-06T19:15:29.320" v="120" actId="1035"/>
          <ac:grpSpMkLst>
            <pc:docMk/>
            <pc:sldMk cId="2744850784" sldId="273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698887128" sldId="273"/>
        </pc:sldMkLst>
      </pc:sldChg>
      <pc:sldChg chg="addSp delSp modSp add mod">
        <pc:chgData name="Adriano Borgatto" userId="e50a874dfa6d3f1a" providerId="LiveId" clId="{DE5301EE-E143-49CE-A301-3B82DD95FC54}" dt="2022-04-06T19:16:46" v="172" actId="1038"/>
        <pc:sldMkLst>
          <pc:docMk/>
          <pc:sldMk cId="1326634355" sldId="274"/>
        </pc:sldMkLst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54.971" v="143" actId="20577"/>
          <ac:spMkLst>
            <pc:docMk/>
            <pc:sldMk cId="1326634355" sldId="274"/>
            <ac:spMk id="7" creationId="{00000000-0000-0000-0000-00000000000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8" creationId="{6B6063D0-F9FD-4D85-9FE0-0ADA654B98E3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9" creationId="{E734F4ED-F01A-4672-8FEE-E0511A3F87D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3" creationId="{754D14E0-021E-4913-901C-0DA9E5CD08E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4" creationId="{ACBFC661-4501-4D26-82F1-EB529091286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5" creationId="{EA58F9C3-EF63-4CAC-8126-D0A247C2088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6" creationId="{F01EA7C4-AB35-42BA-B05A-C9437588D77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7" creationId="{4E0DDC11-0540-4575-9031-82573FB67A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8" creationId="{A6B5437D-1819-4AE0-9D06-0E9768CE65A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9" creationId="{CE5E8789-A8EE-4771-8F7C-A6FF792DA20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0" creationId="{12C7FF7F-F250-4D21-B61E-ED9BF93C97AC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1" creationId="{62343FA3-F3DA-49C8-B5E8-73A907B95AA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2" creationId="{09799F79-F192-4AD3-8B0A-2C9852E5C484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3" creationId="{4ED231C1-E746-4F75-85C9-1A0E48A57A5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4" creationId="{7DE36FFC-56A1-4DEA-8146-75B658FACEA1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5" creationId="{444D14F9-96F3-4111-A104-83E3F670CE7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6" creationId="{957F23B8-7989-486B-9BDB-0AE5C0046EBA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7" creationId="{A14694AA-6162-4A5A-805C-A4B74BC3E16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8" creationId="{4F2CC20B-DBA2-4D68-8825-BE18AEDBECD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9" creationId="{5BE014A7-A0EB-43FB-9760-08D3EC2C279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0" creationId="{2FA9F273-13CC-4EA8-958D-9511576BF5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1" creationId="{EDD28D80-69B0-44C2-A06F-161A8CF1B34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2" creationId="{1B3EE7C8-6D91-4DC8-9D9C-7EF8095B2DB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3" creationId="{3A6EC40B-E4D0-4808-842E-3D7D908D832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4" creationId="{5F99B37F-A778-4DE9-B2EB-32DBA60D38D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5" creationId="{17556A7D-D960-4D7F-91FF-43FB60975F95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6" creationId="{5001F5E1-20E7-4636-A864-5130727A0CB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7" creationId="{894CCD9A-F2A2-43B2-9D98-31A5CE8F5C0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8" creationId="{6932AD92-414A-4AF4-A77F-0C476E10B51C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59" creationId="{28F949BB-0C86-4DFF-8F2D-FB091C196EAD}"/>
          </ac:spMkLst>
        </pc:spChg>
        <pc:spChg chg="add mod">
          <ac:chgData name="Adriano Borgatto" userId="e50a874dfa6d3f1a" providerId="LiveId" clId="{DE5301EE-E143-49CE-A301-3B82DD95FC54}" dt="2022-04-06T19:16:46" v="172" actId="1038"/>
          <ac:spMkLst>
            <pc:docMk/>
            <pc:sldMk cId="1326634355" sldId="274"/>
            <ac:spMk id="60" creationId="{01A9650A-C6A7-465D-9650-BE5376F969D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1" creationId="{E2FB0141-456C-4A63-AC83-85BE95B55106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2" creationId="{9AFA76E2-ECE4-4A60-ADF5-48E934F82E9A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3" creationId="{30B8CE72-821B-405C-9A61-C7690294EEEF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4" creationId="{25642A01-205D-469F-B13D-C40DF3E50C17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5" creationId="{131B2215-F17E-44ED-BFEE-0D2687E90279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6" creationId="{0455486E-F638-455F-9801-6C05AA335A64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7" creationId="{75E766F5-C982-47FE-B440-F0A235EB9F28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8" creationId="{32B79266-0B6F-4E8F-BF6E-69824BB3DA4B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9" creationId="{573DB52A-E7CE-4539-A6C7-471A6B55865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0" creationId="{0BAD1EFA-2665-4A7F-9A05-7B8533CAA3F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1" creationId="{5A70BAB1-5AB4-4DCB-9E2D-95CC0B0D736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2" creationId="{F709B0DF-55BE-4451-ABD1-998ADBE241D2}"/>
          </ac:spMkLst>
        </pc:spChg>
        <pc:spChg chg="add mod">
          <ac:chgData name="Adriano Borgatto" userId="e50a874dfa6d3f1a" providerId="LiveId" clId="{DE5301EE-E143-49CE-A301-3B82DD95FC54}" dt="2022-04-06T19:16:37.798" v="166" actId="1037"/>
          <ac:spMkLst>
            <pc:docMk/>
            <pc:sldMk cId="1326634355" sldId="274"/>
            <ac:spMk id="73" creationId="{BD40DD07-9DFE-41CF-94E5-72105A79A1E9}"/>
          </ac:spMkLst>
        </pc:spChg>
        <pc:spChg chg="add mod">
          <ac:chgData name="Adriano Borgatto" userId="e50a874dfa6d3f1a" providerId="LiveId" clId="{DE5301EE-E143-49CE-A301-3B82DD95FC54}" dt="2022-04-06T19:16:31.981" v="164" actId="1038"/>
          <ac:spMkLst>
            <pc:docMk/>
            <pc:sldMk cId="1326634355" sldId="274"/>
            <ac:spMk id="74" creationId="{50959424-89C9-42EC-B3EF-409B79620A1B}"/>
          </ac:spMkLst>
        </pc:spChg>
        <pc:grpChg chg="del">
          <ac:chgData name="Adriano Borgatto" userId="e50a874dfa6d3f1a" providerId="LiveId" clId="{DE5301EE-E143-49CE-A301-3B82DD95FC54}" dt="2022-04-06T19:15:47.298" v="122" actId="478"/>
          <ac:grpSpMkLst>
            <pc:docMk/>
            <pc:sldMk cId="1326634355" sldId="274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230795952" sldId="274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502828303" sldId="275"/>
        </pc:sldMkLst>
      </pc:sldChg>
      <pc:sldChg chg="addSp modSp add">
        <pc:chgData name="Adriano Borgatto" userId="e50a874dfa6d3f1a" providerId="LiveId" clId="{DE5301EE-E143-49CE-A301-3B82DD95FC54}" dt="2022-04-06T19:17:11.367" v="187" actId="1036"/>
        <pc:sldMkLst>
          <pc:docMk/>
          <pc:sldMk cId="4202683642" sldId="275"/>
        </pc:sldMkLst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3" creationId="{D1479EA4-D402-4E17-B819-65A05553E13B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4" creationId="{8295CA18-BE3E-4B98-9D35-3CC0CD3B8EE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5" creationId="{1D99966C-7A7C-4594-BFCD-652D22B31C2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6" creationId="{7B0E2BBF-D2A9-4BC7-B6C1-FCC982EE1D7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8" creationId="{7997AA33-A74A-4CBD-A0FA-41493500043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9" creationId="{AE27C0F8-30EB-49CB-8547-3AF5A7BA240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0" creationId="{910BEC83-E85B-4EA0-BB57-4AFAA2922592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1" creationId="{046D8727-BA97-4D27-9DF8-F4D805CF8A51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2" creationId="{40F1DA87-D6F4-47DD-B491-F4DDAA213426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3" creationId="{839BB6FB-950A-4D80-B0A1-4361DE08C40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4" creationId="{A3503C05-BED9-45D1-B714-856A9D31666A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5" creationId="{FD9E0D40-6F8D-41FF-A15A-C8B86412FC42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6" creationId="{C5ACC2F6-1DCF-4774-84BD-DE502D9F26D7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7" creationId="{52EFE9CA-4C46-49D2-8B83-F5C0EDDF85D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8" creationId="{35421AD9-06D2-49DF-B478-7BA872EE2B2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9" creationId="{F55A77CB-4EA1-4286-B173-A6ED6E3502FB}"/>
          </ac:spMkLst>
        </pc:spChg>
      </pc:sldChg>
      <pc:sldChg chg="addSp modSp add mod">
        <pc:chgData name="Adriano Borgatto" userId="e50a874dfa6d3f1a" providerId="LiveId" clId="{DE5301EE-E143-49CE-A301-3B82DD95FC54}" dt="2022-04-06T19:17:33.810" v="213"/>
        <pc:sldMkLst>
          <pc:docMk/>
          <pc:sldMk cId="1359014504" sldId="276"/>
        </pc:sldMkLst>
        <pc:spChg chg="mod">
          <ac:chgData name="Adriano Borgatto" userId="e50a874dfa6d3f1a" providerId="LiveId" clId="{DE5301EE-E143-49CE-A301-3B82DD95FC54}" dt="2022-04-06T19:17:28.193" v="212" actId="20577"/>
          <ac:spMkLst>
            <pc:docMk/>
            <pc:sldMk cId="1359014504" sldId="276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17:33.810" v="213"/>
          <ac:picMkLst>
            <pc:docMk/>
            <pc:sldMk cId="1359014504" sldId="276"/>
            <ac:picMk id="3" creationId="{ADB6EC47-4A3D-451F-8625-8FF3D098C007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778712995" sldId="276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543133925" sldId="277"/>
        </pc:sldMkLst>
      </pc:sldChg>
      <pc:sldChg chg="addSp delSp modSp add mod">
        <pc:chgData name="Adriano Borgatto" userId="e50a874dfa6d3f1a" providerId="LiveId" clId="{DE5301EE-E143-49CE-A301-3B82DD95FC54}" dt="2022-04-06T19:19:41.155" v="263"/>
        <pc:sldMkLst>
          <pc:docMk/>
          <pc:sldMk cId="2065482231" sldId="277"/>
        </pc:sldMkLst>
        <pc:spChg chg="add mod">
          <ac:chgData name="Adriano Borgatto" userId="e50a874dfa6d3f1a" providerId="LiveId" clId="{DE5301EE-E143-49CE-A301-3B82DD95FC54}" dt="2022-04-06T19:18:23.734" v="241" actId="1035"/>
          <ac:spMkLst>
            <pc:docMk/>
            <pc:sldMk cId="2065482231" sldId="277"/>
            <ac:spMk id="3" creationId="{91BADF4A-411C-4560-8BD7-5A5A92165FE9}"/>
          </ac:spMkLst>
        </pc:spChg>
        <pc:spChg chg="mod">
          <ac:chgData name="Adriano Borgatto" userId="e50a874dfa6d3f1a" providerId="LiveId" clId="{DE5301EE-E143-49CE-A301-3B82DD95FC54}" dt="2022-04-06T19:17:50.615" v="220" actId="20577"/>
          <ac:spMkLst>
            <pc:docMk/>
            <pc:sldMk cId="2065482231" sldId="277"/>
            <ac:spMk id="7" creationId="{00000000-0000-0000-0000-000000000000}"/>
          </ac:spMkLst>
        </pc:spChg>
        <pc:graphicFrameChg chg="add del mod">
          <ac:chgData name="Adriano Borgatto" userId="e50a874dfa6d3f1a" providerId="LiveId" clId="{DE5301EE-E143-49CE-A301-3B82DD95FC54}" dt="2022-04-06T19:19:00.860" v="259"/>
          <ac:graphicFrameMkLst>
            <pc:docMk/>
            <pc:sldMk cId="2065482231" sldId="277"/>
            <ac:graphicFrameMk id="2" creationId="{390A80F9-4842-401A-A341-6A681BFA2315}"/>
          </ac:graphicFrameMkLst>
        </pc:graphicFrameChg>
        <pc:graphicFrameChg chg="add mod modGraphic">
          <ac:chgData name="Adriano Borgatto" userId="e50a874dfa6d3f1a" providerId="LiveId" clId="{DE5301EE-E143-49CE-A301-3B82DD95FC54}" dt="2022-04-06T19:19:41.155" v="263"/>
          <ac:graphicFrameMkLst>
            <pc:docMk/>
            <pc:sldMk cId="2065482231" sldId="277"/>
            <ac:graphicFrameMk id="4" creationId="{025B1CB9-3CF7-4EAA-AC55-488809EC5A30}"/>
          </ac:graphicFrameMkLst>
        </pc:graphicFrameChg>
      </pc:sldChg>
      <pc:sldChg chg="addSp modSp add mod">
        <pc:chgData name="Adriano Borgatto" userId="e50a874dfa6d3f1a" providerId="LiveId" clId="{DE5301EE-E143-49CE-A301-3B82DD95FC54}" dt="2022-04-06T19:29:00.668" v="461" actId="1036"/>
        <pc:sldMkLst>
          <pc:docMk/>
          <pc:sldMk cId="759727275" sldId="278"/>
        </pc:sldMkLst>
        <pc:spChg chg="add mod">
          <ac:chgData name="Adriano Borgatto" userId="e50a874dfa6d3f1a" providerId="LiveId" clId="{DE5301EE-E143-49CE-A301-3B82DD95FC54}" dt="2022-04-06T19:28:52.209" v="459" actId="20577"/>
          <ac:spMkLst>
            <pc:docMk/>
            <pc:sldMk cId="759727275" sldId="278"/>
            <ac:spMk id="4" creationId="{D3302304-2CDF-43AE-A08D-078C2D3DDF97}"/>
          </ac:spMkLst>
        </pc:spChg>
        <pc:spChg chg="mod">
          <ac:chgData name="Adriano Borgatto" userId="e50a874dfa6d3f1a" providerId="LiveId" clId="{DE5301EE-E143-49CE-A301-3B82DD95FC54}" dt="2022-04-06T19:20:00.917" v="270" actId="20577"/>
          <ac:spMkLst>
            <pc:docMk/>
            <pc:sldMk cId="759727275" sldId="278"/>
            <ac:spMk id="7" creationId="{00000000-0000-0000-0000-000000000000}"/>
          </ac:spMkLst>
        </pc:spChg>
        <pc:graphicFrameChg chg="add mod">
          <ac:chgData name="Adriano Borgatto" userId="e50a874dfa6d3f1a" providerId="LiveId" clId="{DE5301EE-E143-49CE-A301-3B82DD95FC54}" dt="2022-04-06T19:29:00.668" v="461" actId="1036"/>
          <ac:graphicFrameMkLst>
            <pc:docMk/>
            <pc:sldMk cId="759727275" sldId="278"/>
            <ac:graphicFrameMk id="5" creationId="{8D30C307-E6C7-49ED-934A-BF18A3C48A97}"/>
          </ac:graphicFrameMkLst>
        </pc:graphicFrame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420561138" sldId="278"/>
        </pc:sldMkLst>
      </pc:sldChg>
      <pc:sldChg chg="addSp modSp add mod">
        <pc:chgData name="Adriano Borgatto" userId="e50a874dfa6d3f1a" providerId="LiveId" clId="{DE5301EE-E143-49CE-A301-3B82DD95FC54}" dt="2022-04-06T19:44:12.944" v="483"/>
        <pc:sldMkLst>
          <pc:docMk/>
          <pc:sldMk cId="874013943" sldId="279"/>
        </pc:sldMkLst>
        <pc:spChg chg="add mod">
          <ac:chgData name="Adriano Borgatto" userId="e50a874dfa6d3f1a" providerId="LiveId" clId="{DE5301EE-E143-49CE-A301-3B82DD95FC54}" dt="2022-04-06T19:44:12.944" v="483"/>
          <ac:spMkLst>
            <pc:docMk/>
            <pc:sldMk cId="874013943" sldId="279"/>
            <ac:spMk id="4" creationId="{9060C296-D28D-42D3-B318-4E7658CE5130}"/>
          </ac:spMkLst>
        </pc:spChg>
        <pc:spChg chg="mod">
          <ac:chgData name="Adriano Borgatto" userId="e50a874dfa6d3f1a" providerId="LiveId" clId="{DE5301EE-E143-49CE-A301-3B82DD95FC54}" dt="2022-04-06T19:29:09.216" v="468" actId="20577"/>
          <ac:spMkLst>
            <pc:docMk/>
            <pc:sldMk cId="874013943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149999989" sldId="279"/>
        </pc:sldMkLst>
      </pc:sldChg>
      <pc:sldChg chg="addSp modSp add mod">
        <pc:chgData name="Adriano Borgatto" userId="e50a874dfa6d3f1a" providerId="LiveId" clId="{DE5301EE-E143-49CE-A301-3B82DD95FC54}" dt="2022-04-06T19:45:26.446" v="493" actId="1038"/>
        <pc:sldMkLst>
          <pc:docMk/>
          <pc:sldMk cId="2032913519" sldId="280"/>
        </pc:sldMkLst>
        <pc:spChg chg="mod">
          <ac:chgData name="Adriano Borgatto" userId="e50a874dfa6d3f1a" providerId="LiveId" clId="{DE5301EE-E143-49CE-A301-3B82DD95FC54}" dt="2022-04-06T19:40:43.945" v="482" actId="20577"/>
          <ac:spMkLst>
            <pc:docMk/>
            <pc:sldMk cId="2032913519" sldId="280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45:14.250" v="487" actId="1076"/>
          <ac:picMkLst>
            <pc:docMk/>
            <pc:sldMk cId="2032913519" sldId="280"/>
            <ac:picMk id="3" creationId="{12CB07A5-4031-404D-A883-402B12D09C2E}"/>
          </ac:picMkLst>
        </pc:picChg>
        <pc:picChg chg="add mod">
          <ac:chgData name="Adriano Borgatto" userId="e50a874dfa6d3f1a" providerId="LiveId" clId="{DE5301EE-E143-49CE-A301-3B82DD95FC54}" dt="2022-04-06T19:45:26.446" v="493" actId="1038"/>
          <ac:picMkLst>
            <pc:docMk/>
            <pc:sldMk cId="2032913519" sldId="280"/>
            <ac:picMk id="5" creationId="{5602CBE2-CB82-4C40-8EC8-5889575CABCD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194077890" sldId="280"/>
        </pc:sldMkLst>
      </pc:sldChg>
      <pc:sldChg chg="addSp modSp add mod">
        <pc:chgData name="Adriano Borgatto" userId="e50a874dfa6d3f1a" providerId="LiveId" clId="{DE5301EE-E143-49CE-A301-3B82DD95FC54}" dt="2022-04-06T19:49:24.615" v="507" actId="20577"/>
        <pc:sldMkLst>
          <pc:docMk/>
          <pc:sldMk cId="2942240532" sldId="281"/>
        </pc:sldMkLst>
        <pc:spChg chg="add mod">
          <ac:chgData name="Adriano Borgatto" userId="e50a874dfa6d3f1a" providerId="LiveId" clId="{DE5301EE-E143-49CE-A301-3B82DD95FC54}" dt="2022-04-06T19:49:06.635" v="500" actId="1035"/>
          <ac:spMkLst>
            <pc:docMk/>
            <pc:sldMk cId="2942240532" sldId="281"/>
            <ac:spMk id="4" creationId="{0448D590-DE16-416C-B93C-03C0AA5DC833}"/>
          </ac:spMkLst>
        </pc:spChg>
        <pc:spChg chg="mod">
          <ac:chgData name="Adriano Borgatto" userId="e50a874dfa6d3f1a" providerId="LiveId" clId="{DE5301EE-E143-49CE-A301-3B82DD95FC54}" dt="2022-04-06T19:49:24.615" v="507" actId="20577"/>
          <ac:spMkLst>
            <pc:docMk/>
            <pc:sldMk cId="2942240532" sldId="281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271188974" sldId="281"/>
        </pc:sldMkLst>
      </pc:sldChg>
      <pc:sldChg chg="addSp modSp add mod">
        <pc:chgData name="Adriano Borgatto" userId="e50a874dfa6d3f1a" providerId="LiveId" clId="{DE5301EE-E143-49CE-A301-3B82DD95FC54}" dt="2022-04-06T19:50:44.459" v="523" actId="1076"/>
        <pc:sldMkLst>
          <pc:docMk/>
          <pc:sldMk cId="4171676444" sldId="282"/>
        </pc:sldMkLst>
        <pc:spChg chg="mod">
          <ac:chgData name="Adriano Borgatto" userId="e50a874dfa6d3f1a" providerId="LiveId" clId="{DE5301EE-E143-49CE-A301-3B82DD95FC54}" dt="2022-04-06T19:49:30.299" v="514" actId="20577"/>
          <ac:spMkLst>
            <pc:docMk/>
            <pc:sldMk cId="4171676444" sldId="282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50:26.450" v="519" actId="1076"/>
          <ac:picMkLst>
            <pc:docMk/>
            <pc:sldMk cId="4171676444" sldId="282"/>
            <ac:picMk id="3" creationId="{922D1E8A-0456-46A6-94E3-33FF17419782}"/>
          </ac:picMkLst>
        </pc:picChg>
        <pc:picChg chg="add mod">
          <ac:chgData name="Adriano Borgatto" userId="e50a874dfa6d3f1a" providerId="LiveId" clId="{DE5301EE-E143-49CE-A301-3B82DD95FC54}" dt="2022-04-06T19:50:44.459" v="523" actId="1076"/>
          <ac:picMkLst>
            <pc:docMk/>
            <pc:sldMk cId="4171676444" sldId="282"/>
            <ac:picMk id="5" creationId="{95CF7D41-D513-4B54-994B-555F821430D9}"/>
          </ac:picMkLst>
        </pc:picChg>
      </pc:sldChg>
      <pc:sldChg chg="add del">
        <pc:chgData name="Adriano Borgatto" userId="e50a874dfa6d3f1a" providerId="LiveId" clId="{DE5301EE-E143-49CE-A301-3B82DD95FC54}" dt="2022-04-06T19:49:35.728" v="515" actId="47"/>
        <pc:sldMkLst>
          <pc:docMk/>
          <pc:sldMk cId="867960421" sldId="283"/>
        </pc:sldMkLst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25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Séries Temporais: Modelo Aditivo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58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38817B-1D41-4C2F-9107-A48E1351E237}"/>
              </a:ext>
            </a:extLst>
          </p:cNvPr>
          <p:cNvSpPr txBox="1"/>
          <p:nvPr/>
        </p:nvSpPr>
        <p:spPr>
          <a:xfrm>
            <a:off x="107504" y="836712"/>
            <a:ext cx="8496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Q</a:t>
            </a:r>
            <a:r>
              <a:rPr lang="pt-BR" sz="2400" dirty="0"/>
              <a:t>uantidade mensal de passageiros em voos internacionais: arquivo </a:t>
            </a:r>
            <a:r>
              <a:rPr lang="pt-BR" sz="2400" i="1" dirty="0">
                <a:solidFill>
                  <a:srgbClr val="FF0000"/>
                </a:solidFill>
              </a:rPr>
              <a:t>passageiros.csv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68C805-D806-42F3-899A-A0A2A8827772}"/>
              </a:ext>
            </a:extLst>
          </p:cNvPr>
          <p:cNvSpPr txBox="1"/>
          <p:nvPr/>
        </p:nvSpPr>
        <p:spPr>
          <a:xfrm>
            <a:off x="3902583" y="5877272"/>
            <a:ext cx="4629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Calibri" pitchFamily="34" charset="0"/>
                <a:cs typeface="Calibri" pitchFamily="34" charset="0"/>
              </a:rPr>
              <a:t>y</a:t>
            </a:r>
            <a:r>
              <a:rPr lang="pt-BR" sz="2200" dirty="0">
                <a:latin typeface="Calibri" pitchFamily="34" charset="0"/>
                <a:cs typeface="Calibri" pitchFamily="34" charset="0"/>
              </a:rPr>
              <a:t> : quantidade de passageiros (x 1.000)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22A8AC4-91DC-4DB7-B4BE-1F1EED11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677588"/>
              </p:ext>
            </p:extLst>
          </p:nvPr>
        </p:nvGraphicFramePr>
        <p:xfrm>
          <a:off x="3851920" y="1340768"/>
          <a:ext cx="3600400" cy="4482465"/>
        </p:xfrm>
        <a:graphic>
          <a:graphicData uri="http://schemas.openxmlformats.org/drawingml/2006/table">
            <a:tbl>
              <a:tblPr/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mes</a:t>
                      </a:r>
                      <a:endParaRPr lang="pt-BR" sz="2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Fev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Abr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Ago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59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58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E407CE93-8519-4131-95BC-C87BB3335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885053"/>
              </p:ext>
            </p:extLst>
          </p:nvPr>
        </p:nvGraphicFramePr>
        <p:xfrm>
          <a:off x="978642" y="1172947"/>
          <a:ext cx="7128073" cy="451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6762902" imgH="2781300" progId="Excel.Sheet.8">
                  <p:embed/>
                </p:oleObj>
              </mc:Choice>
              <mc:Fallback>
                <p:oleObj name="Gráfico" r:id="rId2" imgW="6762902" imgH="2781300" progId="Excel.Sheet.8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E407CE93-8519-4131-95BC-C87BB3335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642" y="1172947"/>
                        <a:ext cx="7128073" cy="4512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8196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801132" y="142875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Sintaxe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63761A-E1C1-42F9-87C1-BB1ED838C1DF}"/>
              </a:ext>
            </a:extLst>
          </p:cNvPr>
          <p:cNvSpPr txBox="1"/>
          <p:nvPr/>
        </p:nvSpPr>
        <p:spPr>
          <a:xfrm>
            <a:off x="251520" y="1052736"/>
            <a:ext cx="87849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# Sintaxe para ajuste do modelo e análises gráficas</a:t>
            </a:r>
          </a:p>
          <a:p>
            <a:r>
              <a:rPr lang="pt-BR" sz="2000" dirty="0" err="1"/>
              <a:t>library</a:t>
            </a:r>
            <a:r>
              <a:rPr lang="pt-BR" sz="2000" dirty="0"/>
              <a:t>(</a:t>
            </a:r>
            <a:r>
              <a:rPr lang="pt-BR" sz="2000" dirty="0" err="1"/>
              <a:t>data.table</a:t>
            </a:r>
            <a:r>
              <a:rPr lang="pt-BR" sz="2000" dirty="0"/>
              <a:t>)</a:t>
            </a:r>
          </a:p>
          <a:p>
            <a:r>
              <a:rPr lang="pt-BR" sz="2000" dirty="0"/>
              <a:t>base &lt;- </a:t>
            </a:r>
            <a:r>
              <a:rPr lang="pt-BR" sz="2000" dirty="0" err="1"/>
              <a:t>fread</a:t>
            </a:r>
            <a:r>
              <a:rPr lang="pt-BR" sz="2000" dirty="0"/>
              <a:t>(input = paste0("passageiros.csv"), header = T, </a:t>
            </a:r>
            <a:r>
              <a:rPr lang="pt-BR" sz="2000" dirty="0" err="1"/>
              <a:t>na.strings</a:t>
            </a:r>
            <a:r>
              <a:rPr lang="pt-BR" sz="2000" dirty="0"/>
              <a:t> = "NA", </a:t>
            </a:r>
            <a:r>
              <a:rPr lang="pt-BR" sz="2000" dirty="0" err="1"/>
              <a:t>data.table</a:t>
            </a:r>
            <a:r>
              <a:rPr lang="pt-BR" sz="2000" dirty="0"/>
              <a:t> = FALSE, </a:t>
            </a:r>
            <a:r>
              <a:rPr lang="pt-BR" sz="2000" dirty="0" err="1"/>
              <a:t>dec</a:t>
            </a:r>
            <a:r>
              <a:rPr lang="pt-BR" sz="2000" dirty="0"/>
              <a:t>=",") </a:t>
            </a:r>
          </a:p>
          <a:p>
            <a:r>
              <a:rPr lang="pt-BR" sz="2000" dirty="0" err="1"/>
              <a:t>base$I</a:t>
            </a:r>
            <a:r>
              <a:rPr lang="pt-BR" sz="2000" dirty="0"/>
              <a:t> &lt;- </a:t>
            </a:r>
            <a:r>
              <a:rPr lang="pt-BR" sz="2000" dirty="0" err="1"/>
              <a:t>as.factor</a:t>
            </a:r>
            <a:r>
              <a:rPr lang="pt-BR" sz="2000" dirty="0"/>
              <a:t>(</a:t>
            </a:r>
            <a:r>
              <a:rPr lang="pt-BR" sz="2000" dirty="0" err="1"/>
              <a:t>base$mes</a:t>
            </a:r>
            <a:r>
              <a:rPr lang="pt-BR" sz="2000" dirty="0"/>
              <a:t>)</a:t>
            </a:r>
          </a:p>
          <a:p>
            <a:r>
              <a:rPr lang="pt-BR" sz="2000" dirty="0"/>
              <a:t># Modelo</a:t>
            </a:r>
          </a:p>
          <a:p>
            <a:r>
              <a:rPr lang="pt-BR" sz="2000" dirty="0"/>
              <a:t>modelo &lt;- </a:t>
            </a:r>
            <a:r>
              <a:rPr lang="pt-BR" sz="2000" dirty="0" err="1"/>
              <a:t>lm</a:t>
            </a:r>
            <a:r>
              <a:rPr lang="pt-BR" sz="2000" dirty="0"/>
              <a:t>(y ~ T + I, data=base)</a:t>
            </a:r>
          </a:p>
          <a:p>
            <a:r>
              <a:rPr lang="pt-BR" sz="2000" dirty="0" err="1"/>
              <a:t>summary</a:t>
            </a:r>
            <a:r>
              <a:rPr lang="pt-BR" sz="2000" dirty="0"/>
              <a:t>(modelo)</a:t>
            </a:r>
          </a:p>
          <a:p>
            <a:r>
              <a:rPr lang="pt-BR" sz="2000" dirty="0" err="1"/>
              <a:t>plot</a:t>
            </a:r>
            <a:r>
              <a:rPr lang="pt-BR" sz="2000" dirty="0"/>
              <a:t>(</a:t>
            </a:r>
            <a:r>
              <a:rPr lang="pt-BR" sz="2000" dirty="0" err="1"/>
              <a:t>base$T,base$y,xlab</a:t>
            </a:r>
            <a:r>
              <a:rPr lang="pt-BR" sz="2000" dirty="0"/>
              <a:t>="Período de Tempo", </a:t>
            </a:r>
            <a:r>
              <a:rPr lang="pt-BR" sz="2000" dirty="0" err="1"/>
              <a:t>ylab</a:t>
            </a:r>
            <a:r>
              <a:rPr lang="pt-BR" sz="2000" dirty="0"/>
              <a:t>="Passageiros (x1000)")</a:t>
            </a:r>
          </a:p>
          <a:p>
            <a:r>
              <a:rPr lang="pt-BR" sz="2000" dirty="0" err="1"/>
              <a:t>lines</a:t>
            </a:r>
            <a:r>
              <a:rPr lang="pt-BR" sz="2000" dirty="0"/>
              <a:t>(</a:t>
            </a:r>
            <a:r>
              <a:rPr lang="pt-BR" sz="2000" dirty="0" err="1"/>
              <a:t>base$T,base$y</a:t>
            </a:r>
            <a:r>
              <a:rPr lang="pt-BR" sz="2000" dirty="0"/>
              <a:t>, </a:t>
            </a:r>
            <a:r>
              <a:rPr lang="pt-BR" sz="2000" dirty="0" err="1"/>
              <a:t>col</a:t>
            </a:r>
            <a:r>
              <a:rPr lang="pt-BR" sz="2000" dirty="0"/>
              <a:t> = "</a:t>
            </a:r>
            <a:r>
              <a:rPr lang="pt-BR" sz="2000" dirty="0" err="1"/>
              <a:t>black</a:t>
            </a:r>
            <a:r>
              <a:rPr lang="pt-BR" sz="2000" dirty="0"/>
              <a:t>",</a:t>
            </a:r>
            <a:r>
              <a:rPr lang="pt-BR" sz="2000" dirty="0" err="1"/>
              <a:t>lwd</a:t>
            </a:r>
            <a:r>
              <a:rPr lang="pt-BR" sz="2000" dirty="0"/>
              <a:t>=2)</a:t>
            </a:r>
          </a:p>
          <a:p>
            <a:r>
              <a:rPr lang="pt-BR" sz="2000" dirty="0" err="1"/>
              <a:t>lines</a:t>
            </a:r>
            <a:r>
              <a:rPr lang="pt-BR" sz="2000" dirty="0"/>
              <a:t>(</a:t>
            </a:r>
            <a:r>
              <a:rPr lang="pt-BR" sz="2000" dirty="0" err="1"/>
              <a:t>base$T,modelo$fitted.values</a:t>
            </a:r>
            <a:r>
              <a:rPr lang="pt-BR" sz="2000" dirty="0"/>
              <a:t>, </a:t>
            </a:r>
            <a:r>
              <a:rPr lang="pt-BR" sz="2000" dirty="0" err="1"/>
              <a:t>col</a:t>
            </a:r>
            <a:r>
              <a:rPr lang="pt-BR" sz="2000" dirty="0"/>
              <a:t> = "</a:t>
            </a:r>
            <a:r>
              <a:rPr lang="pt-BR" sz="2000" dirty="0" err="1"/>
              <a:t>red</a:t>
            </a:r>
            <a:r>
              <a:rPr lang="pt-BR" sz="2000" dirty="0"/>
              <a:t>",</a:t>
            </a:r>
            <a:r>
              <a:rPr lang="pt-BR" sz="2000" dirty="0" err="1"/>
              <a:t>lwd</a:t>
            </a:r>
            <a:r>
              <a:rPr lang="pt-BR" sz="2000" dirty="0"/>
              <a:t>=2)</a:t>
            </a:r>
          </a:p>
          <a:p>
            <a:r>
              <a:rPr lang="pt-BR" sz="2000" dirty="0"/>
              <a:t># Análise de Resíduos</a:t>
            </a:r>
          </a:p>
          <a:p>
            <a:r>
              <a:rPr lang="pt-BR" sz="2000" dirty="0" err="1"/>
              <a:t>plot</a:t>
            </a:r>
            <a:r>
              <a:rPr lang="pt-BR" sz="2000" dirty="0"/>
              <a:t>(</a:t>
            </a:r>
            <a:r>
              <a:rPr lang="pt-BR" sz="2000" dirty="0" err="1"/>
              <a:t>modelo$fitted.values,modelo$residuals,xlab</a:t>
            </a:r>
            <a:r>
              <a:rPr lang="pt-BR" sz="2000" dirty="0"/>
              <a:t>="valores ajustados", </a:t>
            </a:r>
            <a:r>
              <a:rPr lang="pt-BR" sz="2000" dirty="0" err="1"/>
              <a:t>ylab</a:t>
            </a:r>
            <a:r>
              <a:rPr lang="pt-BR" sz="2000" dirty="0"/>
              <a:t>="resíduos")</a:t>
            </a:r>
          </a:p>
          <a:p>
            <a:r>
              <a:rPr lang="pt-BR" sz="2000" dirty="0" err="1"/>
              <a:t>abline</a:t>
            </a:r>
            <a:r>
              <a:rPr lang="pt-BR" sz="2000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19501041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96561" y="142875"/>
            <a:ext cx="2092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32E59A-E135-460A-85F6-B256FFC9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97744"/>
            <a:ext cx="8686800" cy="114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kern="0" dirty="0"/>
              <a:t>     </a:t>
            </a:r>
            <a:r>
              <a:rPr lang="pt-BR" sz="2000" kern="0" dirty="0"/>
              <a:t>= </a:t>
            </a:r>
            <a:r>
              <a:rPr lang="pt-BR" sz="2000" kern="0" dirty="0">
                <a:sym typeface="Symbol" pitchFamily="18" charset="2"/>
              </a:rPr>
              <a:t>82,7 + 2,3 T - 2,5 I</a:t>
            </a:r>
            <a:r>
              <a:rPr lang="pt-BR" sz="2000" kern="0" baseline="-25000" dirty="0">
                <a:sym typeface="Symbol" pitchFamily="18" charset="2"/>
              </a:rPr>
              <a:t>2</a:t>
            </a:r>
            <a:r>
              <a:rPr lang="pt-BR" sz="2000" kern="0" dirty="0">
                <a:sym typeface="Symbol" pitchFamily="18" charset="2"/>
              </a:rPr>
              <a:t> + 24,1 I</a:t>
            </a:r>
            <a:r>
              <a:rPr lang="pt-BR" sz="2000" kern="0" baseline="-25000" dirty="0">
                <a:sym typeface="Symbol" pitchFamily="18" charset="2"/>
              </a:rPr>
              <a:t>3</a:t>
            </a:r>
            <a:r>
              <a:rPr lang="pt-BR" sz="2000" kern="0" dirty="0">
                <a:sym typeface="Symbol" pitchFamily="18" charset="2"/>
              </a:rPr>
              <a:t> + 15,8 I</a:t>
            </a:r>
            <a:r>
              <a:rPr lang="pt-BR" sz="2000" kern="0" baseline="-25000" dirty="0">
                <a:sym typeface="Symbol" pitchFamily="18" charset="2"/>
              </a:rPr>
              <a:t>4</a:t>
            </a:r>
            <a:r>
              <a:rPr lang="pt-BR" sz="2000" kern="0" dirty="0">
                <a:sym typeface="Symbol" pitchFamily="18" charset="2"/>
              </a:rPr>
              <a:t> + 13,5 I</a:t>
            </a:r>
            <a:r>
              <a:rPr lang="pt-BR" sz="2000" kern="0" baseline="-25000" dirty="0">
                <a:sym typeface="Symbol" pitchFamily="18" charset="2"/>
              </a:rPr>
              <a:t>5</a:t>
            </a:r>
            <a:r>
              <a:rPr lang="pt-BR" sz="2000" kern="0" dirty="0">
                <a:sym typeface="Symbol" pitchFamily="18" charset="2"/>
              </a:rPr>
              <a:t> + 39,1 I</a:t>
            </a:r>
            <a:r>
              <a:rPr lang="pt-BR" sz="2000" kern="0" baseline="-25000" dirty="0">
                <a:sym typeface="Symbol" pitchFamily="18" charset="2"/>
              </a:rPr>
              <a:t>6</a:t>
            </a:r>
            <a:r>
              <a:rPr lang="pt-BR" sz="2000" kern="0" dirty="0">
                <a:sym typeface="Symbol" pitchFamily="18" charset="2"/>
              </a:rPr>
              <a:t> + .... - 5,5 I</a:t>
            </a:r>
            <a:r>
              <a:rPr lang="pt-BR" sz="2000" kern="0" baseline="-25000" dirty="0">
                <a:sym typeface="Symbol" pitchFamily="18" charset="2"/>
              </a:rPr>
              <a:t>12</a:t>
            </a:r>
            <a:endParaRPr lang="pt-BR" sz="2000" kern="0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AE18528-8673-4923-AA32-978F07FE7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454787"/>
              </p:ext>
            </p:extLst>
          </p:nvPr>
        </p:nvGraphicFramePr>
        <p:xfrm>
          <a:off x="262501" y="908720"/>
          <a:ext cx="34905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39680" imgH="203040" progId="Equation.3">
                  <p:embed/>
                </p:oleObj>
              </mc:Choice>
              <mc:Fallback>
                <p:oleObj name="Equação" r:id="rId2" imgW="139680" imgH="20304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4AE18528-8673-4923-AA32-978F07FE7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01" y="908720"/>
                        <a:ext cx="34905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D2B69634-FCF3-71E5-4923-6AEDB948DC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0" r="44488" b="12200"/>
          <a:stretch/>
        </p:blipFill>
        <p:spPr>
          <a:xfrm>
            <a:off x="544622" y="1568602"/>
            <a:ext cx="7771794" cy="47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371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96561" y="142875"/>
            <a:ext cx="2092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5025C64D-FCB4-4FF7-91F8-C79C45DC1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0"/>
          <a:stretch/>
        </p:blipFill>
        <p:spPr>
          <a:xfrm>
            <a:off x="1033992" y="980728"/>
            <a:ext cx="713840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268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96561" y="142875"/>
            <a:ext cx="2092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64C42AE-FEDC-4EC8-9388-FCEE89699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0"/>
          <a:stretch/>
        </p:blipFill>
        <p:spPr>
          <a:xfrm>
            <a:off x="1259632" y="1268760"/>
            <a:ext cx="6354261" cy="29665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C5FEC4-D26C-4072-9785-6FDC3B91EA24}"/>
              </a:ext>
            </a:extLst>
          </p:cNvPr>
          <p:cNvSpPr txBox="1"/>
          <p:nvPr/>
        </p:nvSpPr>
        <p:spPr>
          <a:xfrm>
            <a:off x="2987824" y="4899485"/>
            <a:ext cx="347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Modelo Quadrático????</a:t>
            </a:r>
          </a:p>
        </p:txBody>
      </p:sp>
    </p:spTree>
    <p:extLst>
      <p:ext uri="{BB962C8B-B14F-4D97-AF65-F5344CB8AC3E}">
        <p14:creationId xmlns:p14="http://schemas.microsoft.com/office/powerpoint/2010/main" val="32316029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503503" y="142875"/>
            <a:ext cx="407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2:</a:t>
            </a:r>
            <a:r>
              <a:rPr lang="pt-BR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continuação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44C940-E122-408D-AA6B-2D3C2C4C0355}"/>
              </a:ext>
            </a:extLst>
          </p:cNvPr>
          <p:cNvSpPr txBox="1"/>
          <p:nvPr/>
        </p:nvSpPr>
        <p:spPr>
          <a:xfrm>
            <a:off x="107504" y="836712"/>
            <a:ext cx="8496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Refazer o Exemplo 2 retirando as 6 últimas observações pa</a:t>
            </a:r>
            <a:r>
              <a:rPr lang="pt-BR" sz="2400" dirty="0"/>
              <a:t>ra comparar a previsão com o valor real</a:t>
            </a:r>
            <a:endParaRPr lang="pt-BR" sz="2400" i="1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B58FE6-4E1D-4404-91B1-CFFA5FDF1D4F}"/>
              </a:ext>
            </a:extLst>
          </p:cNvPr>
          <p:cNvSpPr txBox="1"/>
          <p:nvPr/>
        </p:nvSpPr>
        <p:spPr>
          <a:xfrm>
            <a:off x="251520" y="2060848"/>
            <a:ext cx="7416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# Sintaxe para comparar a eficiência do modelo</a:t>
            </a:r>
          </a:p>
          <a:p>
            <a:r>
              <a:rPr lang="pt-BR" sz="2000" dirty="0"/>
              <a:t>base1 &lt;- base[-c(91:96),]</a:t>
            </a:r>
          </a:p>
          <a:p>
            <a:r>
              <a:rPr lang="pt-BR" sz="2000" dirty="0"/>
              <a:t>novo &lt;- base[c(91:96),]</a:t>
            </a:r>
          </a:p>
          <a:p>
            <a:r>
              <a:rPr lang="pt-BR" sz="2000" dirty="0"/>
              <a:t># Modelo</a:t>
            </a:r>
          </a:p>
          <a:p>
            <a:r>
              <a:rPr lang="pt-BR" sz="2000" dirty="0"/>
              <a:t>modelo1 &lt;- </a:t>
            </a:r>
            <a:r>
              <a:rPr lang="pt-BR" sz="2000" dirty="0" err="1"/>
              <a:t>lm</a:t>
            </a:r>
            <a:r>
              <a:rPr lang="pt-BR" sz="2000" dirty="0"/>
              <a:t>(y ~ T + I, data=base1)</a:t>
            </a:r>
          </a:p>
          <a:p>
            <a:r>
              <a:rPr lang="pt-BR" sz="2000" dirty="0" err="1"/>
              <a:t>summary</a:t>
            </a:r>
            <a:r>
              <a:rPr lang="pt-BR" sz="2000" dirty="0"/>
              <a:t>(modelo1)</a:t>
            </a:r>
          </a:p>
          <a:p>
            <a:r>
              <a:rPr lang="pt-BR" sz="2000" dirty="0" err="1"/>
              <a:t>previsao</a:t>
            </a:r>
            <a:r>
              <a:rPr lang="pt-BR" sz="2000" dirty="0"/>
              <a:t> &lt;- </a:t>
            </a:r>
            <a:r>
              <a:rPr lang="pt-BR" sz="2000" dirty="0" err="1"/>
              <a:t>predict</a:t>
            </a:r>
            <a:r>
              <a:rPr lang="pt-BR" sz="2000" dirty="0"/>
              <a:t>(modelo1, novo, </a:t>
            </a:r>
            <a:r>
              <a:rPr lang="pt-BR" sz="2000" dirty="0" err="1"/>
              <a:t>interval</a:t>
            </a:r>
            <a:r>
              <a:rPr lang="pt-BR" sz="2000" dirty="0"/>
              <a:t> = "</a:t>
            </a:r>
            <a:r>
              <a:rPr lang="pt-BR" sz="2000" dirty="0" err="1"/>
              <a:t>prediction</a:t>
            </a:r>
            <a:r>
              <a:rPr lang="pt-BR" sz="2000" dirty="0"/>
              <a:t>")</a:t>
            </a:r>
          </a:p>
          <a:p>
            <a:r>
              <a:rPr lang="pt-BR" sz="2000" dirty="0"/>
              <a:t>resultado &lt;- </a:t>
            </a:r>
            <a:r>
              <a:rPr lang="pt-BR" sz="2000" dirty="0" err="1"/>
              <a:t>cbind</a:t>
            </a:r>
            <a:r>
              <a:rPr lang="pt-BR" sz="2000" dirty="0"/>
              <a:t>(</a:t>
            </a:r>
            <a:r>
              <a:rPr lang="pt-BR" sz="2000" dirty="0" err="1"/>
              <a:t>novo,previsao</a:t>
            </a:r>
            <a:r>
              <a:rPr lang="pt-BR" sz="2000" dirty="0"/>
              <a:t>)</a:t>
            </a:r>
          </a:p>
          <a:p>
            <a:r>
              <a:rPr lang="pt-BR" sz="2000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26877512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96561" y="142875"/>
            <a:ext cx="2092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9B98C4-6D03-5F78-23A1-14181E801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01" r="45275" b="6643"/>
          <a:stretch/>
        </p:blipFill>
        <p:spPr>
          <a:xfrm>
            <a:off x="179512" y="836712"/>
            <a:ext cx="5939244" cy="36724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D82EB45-DC3A-190E-B808-38EA30ECB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00" r="57087" b="9400"/>
          <a:stretch/>
        </p:blipFill>
        <p:spPr>
          <a:xfrm>
            <a:off x="179511" y="4774964"/>
            <a:ext cx="5574105" cy="15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0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9459" y="142875"/>
            <a:ext cx="198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Definições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CF3A44D-BF0F-4520-9679-704435A2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2873116"/>
            <a:ext cx="10479291" cy="5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BF605-B4C6-44CB-88CE-D7003A3A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32" y="1042392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pt-BR" kern="0" dirty="0"/>
              <a:t>Estudo de uma variável ao longo do tempo</a:t>
            </a:r>
          </a:p>
          <a:p>
            <a:r>
              <a:rPr lang="pt-BR" kern="0" dirty="0"/>
              <a:t>Objetivos:</a:t>
            </a:r>
          </a:p>
          <a:p>
            <a:pPr lvl="1"/>
            <a:r>
              <a:rPr lang="pt-BR" kern="0" dirty="0"/>
              <a:t>conhecer o comportamento da variável em função do tempo (tendência, sazonalidade, etc.);</a:t>
            </a:r>
          </a:p>
          <a:p>
            <a:pPr lvl="1"/>
            <a:r>
              <a:rPr lang="pt-BR" kern="0" dirty="0"/>
              <a:t>fazer previsões (com base no conhecimento do passado, projetar a variável para o futuro)</a:t>
            </a:r>
          </a:p>
          <a:p>
            <a:pPr lvl="1"/>
            <a:r>
              <a:rPr lang="pt-BR" kern="0" dirty="0"/>
              <a:t>variável dependente é uma variável quantitativa e a variável independente é uma variável de tempo</a:t>
            </a:r>
          </a:p>
          <a:p>
            <a:r>
              <a:rPr lang="pt-BR" kern="0" dirty="0">
                <a:solidFill>
                  <a:srgbClr val="C00000"/>
                </a:solidFill>
              </a:rPr>
              <a:t>Abordagem via regressão</a:t>
            </a:r>
          </a:p>
        </p:txBody>
      </p:sp>
    </p:spTree>
    <p:extLst>
      <p:ext uri="{BB962C8B-B14F-4D97-AF65-F5344CB8AC3E}">
        <p14:creationId xmlns:p14="http://schemas.microsoft.com/office/powerpoint/2010/main" val="37028312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9459" y="142875"/>
            <a:ext cx="198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Definições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C68909-9C71-45FB-9A53-9EDC87CC84A9}"/>
              </a:ext>
            </a:extLst>
          </p:cNvPr>
          <p:cNvSpPr txBox="1"/>
          <p:nvPr/>
        </p:nvSpPr>
        <p:spPr>
          <a:xfrm>
            <a:off x="395536" y="1092496"/>
            <a:ext cx="8064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Exemplo: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Considere as vendas de televisores em cores durante o período de 1991 a 1998.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7235A2-B4FD-4593-9661-BFCCA7F5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065245"/>
            <a:ext cx="6336704" cy="41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92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9459" y="142875"/>
            <a:ext cx="198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Definições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C68909-9C71-45FB-9A53-9EDC87CC84A9}"/>
              </a:ext>
            </a:extLst>
          </p:cNvPr>
          <p:cNvSpPr txBox="1"/>
          <p:nvPr/>
        </p:nvSpPr>
        <p:spPr>
          <a:xfrm>
            <a:off x="395536" y="1092496"/>
            <a:ext cx="8064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Exemplo: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Considere as vendas de televisores em cores durante o período de 1991 a 1998.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7235A2-B4FD-4593-9661-BFCCA7F5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065245"/>
            <a:ext cx="6336704" cy="417206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8EB6E8-1BEB-4988-B5EC-906D99FD53D3}"/>
              </a:ext>
            </a:extLst>
          </p:cNvPr>
          <p:cNvSpPr txBox="1"/>
          <p:nvPr/>
        </p:nvSpPr>
        <p:spPr>
          <a:xfrm>
            <a:off x="6363614" y="2411449"/>
            <a:ext cx="27806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Importante: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Pode-se fazer predições através do modelo de regressão estudado anteriormente, mas no caso de séries temporais, às vezes, utilizam-se dias da semana ou ano que são representados por letras ou números muito altos. Nestes casos, substitui a variável do eixo x por um “período de tempo”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995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63" y="14287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60DBD9F-9FD6-424E-B6CB-C79A2E77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764704"/>
            <a:ext cx="7992888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dirty="0"/>
              <a:t>Vendas trimestrais de uma joalheria: arquivo </a:t>
            </a:r>
            <a:r>
              <a:rPr lang="pt-BR" sz="2400" i="1" dirty="0">
                <a:solidFill>
                  <a:srgbClr val="FF0000"/>
                </a:solidFill>
              </a:rPr>
              <a:t>joalheria.csv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E3947-2499-4622-A5CA-5C2944614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89087"/>
            <a:ext cx="3975100" cy="5273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b="1" dirty="0"/>
              <a:t>	ANO	TRIM	VENDAS</a:t>
            </a:r>
          </a:p>
          <a:p>
            <a:r>
              <a:rPr lang="pt-BR" sz="2000" dirty="0"/>
              <a:t>	1957	1	36</a:t>
            </a:r>
          </a:p>
          <a:p>
            <a:r>
              <a:rPr lang="pt-BR" sz="2000" dirty="0"/>
              <a:t>		2	44</a:t>
            </a:r>
          </a:p>
          <a:p>
            <a:r>
              <a:rPr lang="pt-BR" sz="2000" dirty="0"/>
              <a:t>		3	45</a:t>
            </a:r>
          </a:p>
          <a:p>
            <a:r>
              <a:rPr lang="pt-BR" sz="2000" dirty="0"/>
              <a:t>		4	106</a:t>
            </a:r>
          </a:p>
          <a:p>
            <a:r>
              <a:rPr lang="pt-BR" sz="2000" dirty="0"/>
              <a:t>	1958	1	38</a:t>
            </a:r>
          </a:p>
          <a:p>
            <a:r>
              <a:rPr lang="pt-BR" sz="2000" dirty="0"/>
              <a:t>		2	46</a:t>
            </a:r>
          </a:p>
          <a:p>
            <a:r>
              <a:rPr lang="pt-BR" sz="2000" dirty="0"/>
              <a:t>		3	47</a:t>
            </a:r>
          </a:p>
          <a:p>
            <a:r>
              <a:rPr lang="pt-BR" sz="2000" dirty="0"/>
              <a:t>		4	112</a:t>
            </a:r>
          </a:p>
          <a:p>
            <a:r>
              <a:rPr lang="pt-BR" sz="2000" dirty="0"/>
              <a:t>	1959	1	42</a:t>
            </a:r>
          </a:p>
          <a:p>
            <a:r>
              <a:rPr lang="pt-BR" sz="2000" dirty="0"/>
              <a:t>		2	49</a:t>
            </a:r>
          </a:p>
          <a:p>
            <a:r>
              <a:rPr lang="pt-BR" sz="2000" dirty="0"/>
              <a:t>		3	48</a:t>
            </a:r>
          </a:p>
          <a:p>
            <a:r>
              <a:rPr lang="pt-BR" sz="2000" dirty="0"/>
              <a:t>		4	118</a:t>
            </a:r>
          </a:p>
          <a:p>
            <a:r>
              <a:rPr lang="pt-BR" sz="2000" dirty="0"/>
              <a:t>	1960	1	42</a:t>
            </a:r>
          </a:p>
          <a:p>
            <a:r>
              <a:rPr lang="pt-BR" sz="2000" dirty="0"/>
              <a:t>		2	50</a:t>
            </a:r>
          </a:p>
          <a:p>
            <a:r>
              <a:rPr lang="pt-BR" sz="2000" dirty="0"/>
              <a:t>		3	51</a:t>
            </a:r>
          </a:p>
          <a:p>
            <a:r>
              <a:rPr lang="pt-BR" sz="2000" dirty="0"/>
              <a:t>		4	118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706912E7-FE96-418F-B066-AC153D4F2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42140"/>
              </p:ext>
            </p:extLst>
          </p:nvPr>
        </p:nvGraphicFramePr>
        <p:xfrm>
          <a:off x="4139952" y="1772816"/>
          <a:ext cx="4911995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TATISTICA Graph" r:id="rId2" imgW="4310640" imgH="2654280" progId="">
                  <p:embed/>
                </p:oleObj>
              </mc:Choice>
              <mc:Fallback>
                <p:oleObj name="STATISTICA Graph" r:id="rId2" imgW="4310640" imgH="2654280" progId="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706912E7-FE96-418F-B066-AC153D4F2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772816"/>
                        <a:ext cx="4911995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7789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829985" y="142875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Modelo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A0A1AC7-A2DF-44CC-BD23-D55DDCBC4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96" y="227836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400" dirty="0" err="1">
                <a:solidFill>
                  <a:schemeClr val="accent2"/>
                </a:solidFill>
              </a:rPr>
              <a:t>y</a:t>
            </a:r>
            <a:r>
              <a:rPr lang="pt-BR" sz="4400" baseline="-25000" dirty="0" err="1">
                <a:solidFill>
                  <a:schemeClr val="accent2"/>
                </a:solidFill>
              </a:rPr>
              <a:t>t</a:t>
            </a:r>
            <a:r>
              <a:rPr lang="pt-BR" sz="4400" dirty="0">
                <a:solidFill>
                  <a:schemeClr val="accent2"/>
                </a:solidFill>
              </a:rPr>
              <a:t> = </a:t>
            </a:r>
            <a:r>
              <a:rPr lang="pt-BR" sz="44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pt-BR" sz="4400" baseline="-25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pt-BR" sz="44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pt-BR" sz="4400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pt-BR" sz="4400" dirty="0">
                <a:solidFill>
                  <a:schemeClr val="accent2"/>
                </a:solidFill>
                <a:sym typeface="Symbol" pitchFamily="18" charset="2"/>
              </a:rPr>
              <a:t>T + </a:t>
            </a:r>
            <a:r>
              <a:rPr lang="pt-BR" sz="44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pt-BR" sz="4400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pt-BR" sz="44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pt-BR" sz="44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pt-BR" sz="4400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pt-BR" sz="4400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pt-BR" sz="4400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pt-BR" sz="44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pt-BR" sz="4400" baseline="-250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pt-BR" sz="4400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pt-BR" sz="4400" baseline="-250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pt-BR" sz="4400" dirty="0">
                <a:solidFill>
                  <a:schemeClr val="accent2"/>
                </a:solidFill>
                <a:sym typeface="Symbol" pitchFamily="18" charset="2"/>
              </a:rPr>
              <a:t> + e</a:t>
            </a:r>
            <a:r>
              <a:rPr lang="pt-BR" sz="4400" baseline="-25000" dirty="0">
                <a:solidFill>
                  <a:schemeClr val="accent2"/>
                </a:solidFill>
                <a:sym typeface="Symbol" pitchFamily="18" charset="2"/>
              </a:rPr>
              <a:t>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E45BF8E-2DF3-4972-B09A-2CE9885E3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02360"/>
            <a:ext cx="5378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dirty="0" err="1"/>
              <a:t>I</a:t>
            </a:r>
            <a:r>
              <a:rPr lang="pt-BR" sz="2800" baseline="-25000" dirty="0" err="1"/>
              <a:t>i</a:t>
            </a:r>
            <a:r>
              <a:rPr lang="pt-BR" sz="2800" dirty="0"/>
              <a:t> = 1   se i-</a:t>
            </a:r>
            <a:r>
              <a:rPr lang="pt-BR" sz="2800" dirty="0" err="1"/>
              <a:t>ésimo</a:t>
            </a:r>
            <a:r>
              <a:rPr lang="pt-BR" sz="2800" dirty="0"/>
              <a:t> trimestre;</a:t>
            </a:r>
          </a:p>
          <a:p>
            <a:r>
              <a:rPr lang="pt-BR" sz="2800" dirty="0" err="1"/>
              <a:t>I</a:t>
            </a:r>
            <a:r>
              <a:rPr lang="pt-BR" sz="2800" baseline="-25000" dirty="0" err="1"/>
              <a:t>i</a:t>
            </a:r>
            <a:r>
              <a:rPr lang="pt-BR" sz="2800" dirty="0"/>
              <a:t> = 0   caso contrário (i = 2, 3, 4)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302642A5-2499-41E6-8C74-04B0BAD26014}"/>
              </a:ext>
            </a:extLst>
          </p:cNvPr>
          <p:cNvGrpSpPr>
            <a:grpSpLocks/>
          </p:cNvGrpSpPr>
          <p:nvPr/>
        </p:nvGrpSpPr>
        <p:grpSpPr bwMode="auto">
          <a:xfrm>
            <a:off x="1371599" y="1354435"/>
            <a:ext cx="6140395" cy="923925"/>
            <a:chOff x="864" y="1146"/>
            <a:chExt cx="3696" cy="582"/>
          </a:xfrm>
        </p:grpSpPr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E6AFDBF2-E414-403B-8A21-85E875639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584"/>
              <a:ext cx="1152" cy="144"/>
            </a:xfrm>
            <a:custGeom>
              <a:avLst/>
              <a:gdLst>
                <a:gd name="T0" fmla="*/ 0 w 1152"/>
                <a:gd name="T1" fmla="*/ 144 h 144"/>
                <a:gd name="T2" fmla="*/ 144 w 1152"/>
                <a:gd name="T3" fmla="*/ 0 h 144"/>
                <a:gd name="T4" fmla="*/ 1008 w 1152"/>
                <a:gd name="T5" fmla="*/ 0 h 144"/>
                <a:gd name="T6" fmla="*/ 1152 w 1152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144"/>
                <a:gd name="T14" fmla="*/ 1152 w 115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144">
                  <a:moveTo>
                    <a:pt x="0" y="144"/>
                  </a:moveTo>
                  <a:lnTo>
                    <a:pt x="144" y="0"/>
                  </a:lnTo>
                  <a:lnTo>
                    <a:pt x="1008" y="0"/>
                  </a:lnTo>
                  <a:lnTo>
                    <a:pt x="1152" y="144"/>
                  </a:ln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7086AAC1-E0B5-45C1-83A0-A402C4017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584"/>
              <a:ext cx="2208" cy="144"/>
            </a:xfrm>
            <a:custGeom>
              <a:avLst/>
              <a:gdLst>
                <a:gd name="T0" fmla="*/ 0 w 2208"/>
                <a:gd name="T1" fmla="*/ 144 h 144"/>
                <a:gd name="T2" fmla="*/ 144 w 2208"/>
                <a:gd name="T3" fmla="*/ 0 h 144"/>
                <a:gd name="T4" fmla="*/ 2112 w 2208"/>
                <a:gd name="T5" fmla="*/ 0 h 144"/>
                <a:gd name="T6" fmla="*/ 2208 w 2208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8"/>
                <a:gd name="T13" fmla="*/ 0 h 144"/>
                <a:gd name="T14" fmla="*/ 2208 w 220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8" h="144">
                  <a:moveTo>
                    <a:pt x="0" y="144"/>
                  </a:moveTo>
                  <a:lnTo>
                    <a:pt x="144" y="0"/>
                  </a:lnTo>
                  <a:lnTo>
                    <a:pt x="2112" y="0"/>
                  </a:lnTo>
                  <a:lnTo>
                    <a:pt x="2208" y="144"/>
                  </a:ln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B7CE72C1-4E95-4C8A-9E9C-12F70BA4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1146"/>
              <a:ext cx="9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009900"/>
                  </a:solidFill>
                </a:rPr>
                <a:t>tendência</a:t>
              </a:r>
              <a:endParaRPr lang="pt-BR">
                <a:solidFill>
                  <a:srgbClr val="009900"/>
                </a:solidFill>
              </a:endParaRPr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3EFAA7F2-4F0C-4698-B321-3B9AD0DD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52"/>
              <a:ext cx="1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009900"/>
                  </a:solidFill>
                </a:rPr>
                <a:t>sazonalidade</a:t>
              </a:r>
              <a:endParaRPr lang="pt-BR">
                <a:solidFill>
                  <a:srgbClr val="0099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394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370181" y="142875"/>
            <a:ext cx="6345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Dados com as variáveis indicadoras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C1CE6-A1E0-4AA9-BC0A-ECB260A6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6712"/>
            <a:ext cx="6788150" cy="4870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800000"/>
                </a:solidFill>
              </a:rPr>
              <a:t>ANO	TRIM	T	VENDAS          	I2	I3      	I4</a:t>
            </a:r>
          </a:p>
          <a:p>
            <a:pPr>
              <a:lnSpc>
                <a:spcPct val="40000"/>
              </a:lnSpc>
            </a:pPr>
            <a:endParaRPr lang="pt-BR" sz="1800" dirty="0"/>
          </a:p>
          <a:p>
            <a:r>
              <a:rPr lang="pt-BR" sz="1800" b="1" dirty="0"/>
              <a:t>1957	1	1	36		0	0	0</a:t>
            </a:r>
          </a:p>
          <a:p>
            <a:r>
              <a:rPr lang="pt-BR" sz="1800" b="1" dirty="0"/>
              <a:t>	2	2	44		1	0	0</a:t>
            </a:r>
          </a:p>
          <a:p>
            <a:r>
              <a:rPr lang="pt-BR" sz="1800" b="1" dirty="0"/>
              <a:t>	3	3	45		0	1	0</a:t>
            </a:r>
          </a:p>
          <a:p>
            <a:r>
              <a:rPr lang="pt-BR" sz="1800" b="1" dirty="0"/>
              <a:t>	4	4	106		0	0	1</a:t>
            </a:r>
          </a:p>
          <a:p>
            <a:r>
              <a:rPr lang="pt-BR" sz="1800" b="1" dirty="0"/>
              <a:t>1958	1	5	38		0	0	0</a:t>
            </a:r>
          </a:p>
          <a:p>
            <a:r>
              <a:rPr lang="pt-BR" sz="1800" b="1" dirty="0"/>
              <a:t>	2	6	46		1	0	0</a:t>
            </a:r>
          </a:p>
          <a:p>
            <a:r>
              <a:rPr lang="pt-BR" sz="1800" b="1" dirty="0"/>
              <a:t>	3	7	47		0	1	0</a:t>
            </a:r>
          </a:p>
          <a:p>
            <a:r>
              <a:rPr lang="pt-BR" sz="1800" b="1" dirty="0"/>
              <a:t>	4	8	112		0	0	1</a:t>
            </a:r>
          </a:p>
          <a:p>
            <a:r>
              <a:rPr lang="pt-BR" sz="1800" b="1" dirty="0"/>
              <a:t>1959	1	9	42		0	0	0</a:t>
            </a:r>
          </a:p>
          <a:p>
            <a:r>
              <a:rPr lang="pt-BR" sz="1800" b="1" dirty="0"/>
              <a:t>	2	10	49		1	0	0</a:t>
            </a:r>
          </a:p>
          <a:p>
            <a:r>
              <a:rPr lang="pt-BR" sz="1800" b="1" dirty="0"/>
              <a:t>	3	11	48		0	1	0</a:t>
            </a:r>
          </a:p>
          <a:p>
            <a:r>
              <a:rPr lang="pt-BR" sz="1800" b="1" dirty="0"/>
              <a:t>	4	12	118		0	0	1</a:t>
            </a:r>
          </a:p>
          <a:p>
            <a:r>
              <a:rPr lang="pt-BR" sz="1800" b="1" dirty="0"/>
              <a:t>1960	1	13	42		0	0	0</a:t>
            </a:r>
          </a:p>
          <a:p>
            <a:r>
              <a:rPr lang="pt-BR" sz="1800" b="1" dirty="0"/>
              <a:t>	2	14	50		1	0	0</a:t>
            </a:r>
          </a:p>
          <a:p>
            <a:r>
              <a:rPr lang="pt-BR" sz="1800" b="1" dirty="0"/>
              <a:t>	3	15	51		0	1	0</a:t>
            </a:r>
          </a:p>
          <a:p>
            <a:r>
              <a:rPr lang="pt-BR" sz="1800" b="1" dirty="0"/>
              <a:t>	4	16	118		0	0	1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E3A20A3B-D507-4387-AC48-D036673F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392" y="5796553"/>
            <a:ext cx="65649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chemeClr val="accent2"/>
                </a:solidFill>
              </a:rPr>
              <a:t>y</a:t>
            </a:r>
            <a:r>
              <a:rPr lang="pt-BR" sz="3200" baseline="-25000" dirty="0" err="1">
                <a:solidFill>
                  <a:schemeClr val="accent2"/>
                </a:solidFill>
              </a:rPr>
              <a:t>t</a:t>
            </a:r>
            <a:r>
              <a:rPr lang="pt-BR" sz="3200" dirty="0">
                <a:solidFill>
                  <a:schemeClr val="accent2"/>
                </a:solidFill>
              </a:rPr>
              <a:t> = </a:t>
            </a:r>
            <a:r>
              <a:rPr lang="pt-BR" sz="32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pt-BR" sz="3200" baseline="-25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pt-BR" sz="32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pt-BR" sz="3200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pt-BR" sz="3200" dirty="0">
                <a:solidFill>
                  <a:schemeClr val="accent2"/>
                </a:solidFill>
                <a:sym typeface="Symbol" pitchFamily="18" charset="2"/>
              </a:rPr>
              <a:t>T + </a:t>
            </a:r>
            <a:r>
              <a:rPr lang="pt-BR" sz="32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pt-BR" sz="3200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pt-BR" sz="32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pt-BR" sz="32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pt-BR" sz="3200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pt-BR" sz="3200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pt-BR" sz="3200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pt-BR" sz="32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pt-BR" sz="3200" baseline="-250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pt-BR" sz="3200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pt-BR" sz="3200" baseline="-250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pt-BR" sz="3200" dirty="0">
                <a:solidFill>
                  <a:schemeClr val="accent2"/>
                </a:solidFill>
                <a:sym typeface="Symbol" pitchFamily="18" charset="2"/>
              </a:rPr>
              <a:t> + e</a:t>
            </a:r>
            <a:r>
              <a:rPr lang="pt-BR" sz="3200" baseline="-25000" dirty="0">
                <a:solidFill>
                  <a:schemeClr val="accent2"/>
                </a:solidFill>
                <a:sym typeface="Symbol" pitchFamily="18" charset="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660709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009249" y="142875"/>
            <a:ext cx="3066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Modelo Ajustado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712695-9A9B-402B-B916-01B702403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97744"/>
            <a:ext cx="8686800" cy="114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kern="0" dirty="0"/>
              <a:t>         = </a:t>
            </a:r>
            <a:r>
              <a:rPr lang="pt-BR" kern="0" dirty="0">
                <a:sym typeface="Symbol" pitchFamily="18" charset="2"/>
              </a:rPr>
              <a:t>34,95 + 0,65 T + 7,10 I</a:t>
            </a:r>
            <a:r>
              <a:rPr lang="pt-BR" kern="0" baseline="-25000" dirty="0">
                <a:sym typeface="Symbol" pitchFamily="18" charset="2"/>
              </a:rPr>
              <a:t>2</a:t>
            </a:r>
            <a:r>
              <a:rPr lang="pt-BR" kern="0" dirty="0">
                <a:sym typeface="Symbol" pitchFamily="18" charset="2"/>
              </a:rPr>
              <a:t> + 6,95 I</a:t>
            </a:r>
            <a:r>
              <a:rPr lang="pt-BR" kern="0" baseline="-25000" dirty="0">
                <a:sym typeface="Symbol" pitchFamily="18" charset="2"/>
              </a:rPr>
              <a:t>3</a:t>
            </a:r>
            <a:r>
              <a:rPr lang="pt-BR" kern="0" dirty="0">
                <a:sym typeface="Symbol" pitchFamily="18" charset="2"/>
              </a:rPr>
              <a:t> + 72,05 I</a:t>
            </a:r>
            <a:r>
              <a:rPr lang="pt-BR" kern="0" baseline="-25000" dirty="0">
                <a:sym typeface="Symbol" pitchFamily="18" charset="2"/>
              </a:rPr>
              <a:t>4</a:t>
            </a:r>
            <a:r>
              <a:rPr lang="pt-BR" sz="1800" kern="0" dirty="0"/>
              <a:t> </a:t>
            </a:r>
            <a:r>
              <a:rPr lang="pt-BR" kern="0" dirty="0"/>
              <a:t>	        </a:t>
            </a:r>
          </a:p>
          <a:p>
            <a:r>
              <a:rPr lang="pt-BR" kern="0" dirty="0"/>
              <a:t>R</a:t>
            </a:r>
            <a:r>
              <a:rPr lang="pt-BR" kern="0" baseline="30000" dirty="0"/>
              <a:t>2</a:t>
            </a:r>
            <a:r>
              <a:rPr lang="pt-BR" kern="0" dirty="0"/>
              <a:t> = 0,9978.   Todos os </a:t>
            </a:r>
            <a:r>
              <a:rPr lang="pt-BR" kern="0" dirty="0" err="1"/>
              <a:t>coef</a:t>
            </a:r>
            <a:r>
              <a:rPr lang="pt-BR" kern="0" dirty="0"/>
              <a:t>. signif. (p &lt; 0,05)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A70A611-9F17-4771-B15E-F599B8495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1111"/>
              </p:ext>
            </p:extLst>
          </p:nvPr>
        </p:nvGraphicFramePr>
        <p:xfrm>
          <a:off x="533400" y="836712"/>
          <a:ext cx="4397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39680" imgH="203040" progId="Equation.3">
                  <p:embed/>
                </p:oleObj>
              </mc:Choice>
              <mc:Fallback>
                <p:oleObj name="Equação" r:id="rId2" imgW="139680" imgH="20304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BA70A611-9F17-4771-B15E-F599B8495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36712"/>
                        <a:ext cx="43973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B6C24D8D-35B3-43D3-AF42-AE863B98610F}"/>
              </a:ext>
            </a:extLst>
          </p:cNvPr>
          <p:cNvSpPr txBox="1"/>
          <p:nvPr/>
        </p:nvSpPr>
        <p:spPr>
          <a:xfrm>
            <a:off x="179512" y="2242607"/>
            <a:ext cx="85918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# Sintaxe para ajustar o modelo</a:t>
            </a:r>
          </a:p>
          <a:p>
            <a:r>
              <a:rPr lang="pt-BR" sz="2000" dirty="0" err="1"/>
              <a:t>library</a:t>
            </a:r>
            <a:r>
              <a:rPr lang="pt-BR" sz="2000" dirty="0"/>
              <a:t>(</a:t>
            </a:r>
            <a:r>
              <a:rPr lang="pt-BR" sz="2000" dirty="0" err="1"/>
              <a:t>data.table</a:t>
            </a:r>
            <a:r>
              <a:rPr lang="pt-BR" sz="2000" dirty="0"/>
              <a:t>)</a:t>
            </a:r>
          </a:p>
          <a:p>
            <a:r>
              <a:rPr lang="pt-BR" sz="2000" dirty="0"/>
              <a:t>base &lt;- </a:t>
            </a:r>
            <a:r>
              <a:rPr lang="pt-BR" sz="2000" dirty="0" err="1"/>
              <a:t>fread</a:t>
            </a:r>
            <a:r>
              <a:rPr lang="pt-BR" sz="2000" dirty="0"/>
              <a:t>(input = paste0("joalheria.csv"), header = T, </a:t>
            </a:r>
            <a:r>
              <a:rPr lang="pt-BR" sz="2000" dirty="0" err="1"/>
              <a:t>na.strings</a:t>
            </a:r>
            <a:r>
              <a:rPr lang="pt-BR" sz="2000" dirty="0"/>
              <a:t> = "NA", </a:t>
            </a:r>
            <a:r>
              <a:rPr lang="pt-BR" sz="2000" dirty="0" err="1"/>
              <a:t>data.table</a:t>
            </a:r>
            <a:r>
              <a:rPr lang="pt-BR" sz="2000" dirty="0"/>
              <a:t> = FALSE, </a:t>
            </a:r>
            <a:r>
              <a:rPr lang="pt-BR" sz="2000" dirty="0" err="1"/>
              <a:t>dec</a:t>
            </a:r>
            <a:r>
              <a:rPr lang="pt-BR" sz="2000" dirty="0"/>
              <a:t>=",") </a:t>
            </a:r>
          </a:p>
          <a:p>
            <a:r>
              <a:rPr lang="pt-BR" sz="2000" dirty="0" err="1"/>
              <a:t>base$T</a:t>
            </a:r>
            <a:r>
              <a:rPr lang="pt-BR" sz="2000" dirty="0"/>
              <a:t> &lt;- </a:t>
            </a:r>
            <a:r>
              <a:rPr lang="pt-BR" sz="2000" dirty="0" err="1"/>
              <a:t>seq</a:t>
            </a:r>
            <a:r>
              <a:rPr lang="pt-BR" sz="2000" dirty="0"/>
              <a:t>(1:nrow(base))</a:t>
            </a:r>
          </a:p>
          <a:p>
            <a:r>
              <a:rPr lang="pt-BR" sz="2000" dirty="0" err="1"/>
              <a:t>base$I</a:t>
            </a:r>
            <a:r>
              <a:rPr lang="pt-BR" sz="2000" dirty="0"/>
              <a:t> &lt;- </a:t>
            </a:r>
            <a:r>
              <a:rPr lang="pt-BR" sz="2000" dirty="0" err="1"/>
              <a:t>as.factor</a:t>
            </a:r>
            <a:r>
              <a:rPr lang="pt-BR" sz="2000" dirty="0"/>
              <a:t>(</a:t>
            </a:r>
            <a:r>
              <a:rPr lang="pt-BR" sz="2000" dirty="0" err="1"/>
              <a:t>base$TRIM</a:t>
            </a:r>
            <a:r>
              <a:rPr lang="pt-BR" sz="2000" dirty="0"/>
              <a:t>)</a:t>
            </a:r>
          </a:p>
          <a:p>
            <a:r>
              <a:rPr lang="pt-BR" sz="2000" dirty="0"/>
              <a:t># Modelo</a:t>
            </a:r>
          </a:p>
          <a:p>
            <a:r>
              <a:rPr lang="pt-BR" sz="2000" dirty="0"/>
              <a:t>modelo &lt;- </a:t>
            </a:r>
            <a:r>
              <a:rPr lang="pt-BR" sz="2000" dirty="0" err="1"/>
              <a:t>lm</a:t>
            </a:r>
            <a:r>
              <a:rPr lang="pt-BR" sz="2000" dirty="0"/>
              <a:t>(VENDAS ~ T + I, data=base)</a:t>
            </a:r>
          </a:p>
          <a:p>
            <a:r>
              <a:rPr lang="pt-BR" sz="2000" dirty="0" err="1"/>
              <a:t>summary</a:t>
            </a:r>
            <a:r>
              <a:rPr lang="pt-BR" sz="2000" dirty="0"/>
              <a:t>(modelo)</a:t>
            </a:r>
          </a:p>
        </p:txBody>
      </p:sp>
    </p:spTree>
    <p:extLst>
      <p:ext uri="{BB962C8B-B14F-4D97-AF65-F5344CB8AC3E}">
        <p14:creationId xmlns:p14="http://schemas.microsoft.com/office/powerpoint/2010/main" val="413135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009249" y="142875"/>
            <a:ext cx="3066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Modelo Ajustado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103F5-EFA4-4A08-A9D6-D349C69E9BE8}"/>
              </a:ext>
            </a:extLst>
          </p:cNvPr>
          <p:cNvSpPr txBox="1"/>
          <p:nvPr/>
        </p:nvSpPr>
        <p:spPr>
          <a:xfrm>
            <a:off x="251520" y="908720"/>
            <a:ext cx="82301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plot</a:t>
            </a:r>
            <a:r>
              <a:rPr lang="pt-BR" sz="2000" dirty="0"/>
              <a:t>(</a:t>
            </a:r>
            <a:r>
              <a:rPr lang="pt-BR" sz="2000" dirty="0" err="1"/>
              <a:t>base$T,base$VENDAS,xlab</a:t>
            </a:r>
            <a:r>
              <a:rPr lang="pt-BR" sz="2000" dirty="0"/>
              <a:t>="Período de Tempo", </a:t>
            </a:r>
            <a:r>
              <a:rPr lang="pt-BR" sz="2000" dirty="0" err="1"/>
              <a:t>ylab</a:t>
            </a:r>
            <a:r>
              <a:rPr lang="pt-BR" sz="2000" dirty="0"/>
              <a:t>="Vendas")</a:t>
            </a:r>
          </a:p>
          <a:p>
            <a:r>
              <a:rPr lang="pt-BR" sz="2000" dirty="0" err="1"/>
              <a:t>lines</a:t>
            </a:r>
            <a:r>
              <a:rPr lang="pt-BR" sz="2000" dirty="0"/>
              <a:t>(</a:t>
            </a:r>
            <a:r>
              <a:rPr lang="pt-BR" sz="2000" dirty="0" err="1"/>
              <a:t>base$T,base$VENDAS</a:t>
            </a:r>
            <a:r>
              <a:rPr lang="pt-BR" sz="2000" dirty="0"/>
              <a:t>, </a:t>
            </a:r>
            <a:r>
              <a:rPr lang="pt-BR" sz="2000" dirty="0" err="1"/>
              <a:t>col</a:t>
            </a:r>
            <a:r>
              <a:rPr lang="pt-BR" sz="2000" dirty="0"/>
              <a:t> = "</a:t>
            </a:r>
            <a:r>
              <a:rPr lang="pt-BR" sz="2000" dirty="0" err="1"/>
              <a:t>black</a:t>
            </a:r>
            <a:r>
              <a:rPr lang="pt-BR" sz="2000" dirty="0"/>
              <a:t>")</a:t>
            </a:r>
          </a:p>
          <a:p>
            <a:r>
              <a:rPr lang="pt-BR" sz="2000" dirty="0" err="1"/>
              <a:t>lines</a:t>
            </a:r>
            <a:r>
              <a:rPr lang="pt-BR" sz="2000" dirty="0"/>
              <a:t>(</a:t>
            </a:r>
            <a:r>
              <a:rPr lang="pt-BR" sz="2000" dirty="0" err="1"/>
              <a:t>base$T,modelo$fitted.values</a:t>
            </a:r>
            <a:r>
              <a:rPr lang="pt-BR" sz="2000" dirty="0"/>
              <a:t>, </a:t>
            </a:r>
            <a:r>
              <a:rPr lang="pt-BR" sz="2000" dirty="0" err="1"/>
              <a:t>col</a:t>
            </a:r>
            <a:r>
              <a:rPr lang="pt-BR" sz="2000" dirty="0"/>
              <a:t> = "</a:t>
            </a:r>
            <a:r>
              <a:rPr lang="pt-BR" sz="2000" dirty="0" err="1"/>
              <a:t>red</a:t>
            </a:r>
            <a:r>
              <a:rPr lang="pt-BR" sz="2000" dirty="0"/>
              <a:t>")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D3E56245-F155-4588-82AD-FE1CF359F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4"/>
          <a:stretch/>
        </p:blipFill>
        <p:spPr>
          <a:xfrm>
            <a:off x="1331640" y="1988840"/>
            <a:ext cx="6048672" cy="43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915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10730</TotalTime>
  <Words>1108</Words>
  <Application>Microsoft Office PowerPoint</Application>
  <PresentationFormat>Apresentação na tela (4:3)</PresentationFormat>
  <Paragraphs>161</Paragraphs>
  <Slides>17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Personalizar design</vt:lpstr>
      <vt:lpstr>STATISTICA Graph</vt:lpstr>
      <vt:lpstr>Equação</vt:lpstr>
      <vt:lpstr>Gráfico</vt:lpstr>
      <vt:lpstr>Técnicas Estatísticas de Predição Sistemas de Informação  Aula 25  Séries Temporais: Modelo Aditivo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1015</cp:revision>
  <dcterms:created xsi:type="dcterms:W3CDTF">2005-11-03T13:11:02Z</dcterms:created>
  <dcterms:modified xsi:type="dcterms:W3CDTF">2023-02-28T11:34:50Z</dcterms:modified>
</cp:coreProperties>
</file>