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256" r:id="rId2"/>
    <p:sldId id="272" r:id="rId3"/>
    <p:sldId id="273" r:id="rId4"/>
    <p:sldId id="275" r:id="rId5"/>
    <p:sldId id="276" r:id="rId6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280B"/>
    <a:srgbClr val="CCCCFF"/>
    <a:srgbClr val="EED01A"/>
    <a:srgbClr val="FF9966"/>
    <a:srgbClr val="FFCC66"/>
    <a:srgbClr val="EAEAEA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0" autoAdjust="0"/>
    <p:restoredTop sz="94595" autoAdjust="0"/>
  </p:normalViewPr>
  <p:slideViewPr>
    <p:cSldViewPr>
      <p:cViewPr varScale="1">
        <p:scale>
          <a:sx n="67" d="100"/>
          <a:sy n="67" d="100"/>
        </p:scale>
        <p:origin x="126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836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o Borgatto" userId="e50a874dfa6d3f1a" providerId="LiveId" clId="{2F3F8181-2672-42F6-B6AE-80B8568FAA7A}"/>
    <pc:docChg chg="undo custSel addSld delSld modSld">
      <pc:chgData name="Adriano Borgatto" userId="e50a874dfa6d3f1a" providerId="LiveId" clId="{2F3F8181-2672-42F6-B6AE-80B8568FAA7A}" dt="2022-04-04T19:11:21.987" v="1012" actId="2696"/>
      <pc:docMkLst>
        <pc:docMk/>
      </pc:docMkLst>
      <pc:sldChg chg="modSp mod">
        <pc:chgData name="Adriano Borgatto" userId="e50a874dfa6d3f1a" providerId="LiveId" clId="{2F3F8181-2672-42F6-B6AE-80B8568FAA7A}" dt="2022-04-04T17:24:38.463" v="19" actId="20577"/>
        <pc:sldMkLst>
          <pc:docMk/>
          <pc:sldMk cId="0" sldId="256"/>
        </pc:sldMkLst>
        <pc:spChg chg="mod">
          <ac:chgData name="Adriano Borgatto" userId="e50a874dfa6d3f1a" providerId="LiveId" clId="{2F3F8181-2672-42F6-B6AE-80B8568FAA7A}" dt="2022-04-04T17:24:38.463" v="19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2F3F8181-2672-42F6-B6AE-80B8568FAA7A}" dt="2022-04-04T17:27:15.963" v="103" actId="6549"/>
        <pc:sldMkLst>
          <pc:docMk/>
          <pc:sldMk cId="0" sldId="258"/>
        </pc:sldMkLst>
        <pc:spChg chg="add mod">
          <ac:chgData name="Adriano Borgatto" userId="e50a874dfa6d3f1a" providerId="LiveId" clId="{2F3F8181-2672-42F6-B6AE-80B8568FAA7A}" dt="2022-04-04T17:27:15.963" v="103" actId="6549"/>
          <ac:spMkLst>
            <pc:docMk/>
            <pc:sldMk cId="0" sldId="258"/>
            <ac:spMk id="4" creationId="{96109811-C1E1-4509-ABFB-0B013610E298}"/>
          </ac:spMkLst>
        </pc:spChg>
        <pc:spChg chg="del">
          <ac:chgData name="Adriano Borgatto" userId="e50a874dfa6d3f1a" providerId="LiveId" clId="{2F3F8181-2672-42F6-B6AE-80B8568FAA7A}" dt="2022-04-04T17:24:52.341" v="20" actId="478"/>
          <ac:spMkLst>
            <pc:docMk/>
            <pc:sldMk cId="0" sldId="258"/>
            <ac:spMk id="5" creationId="{B659A760-FB35-40C2-954B-01B3B6F11889}"/>
          </ac:spMkLst>
        </pc:spChg>
        <pc:spChg chg="mod">
          <ac:chgData name="Adriano Borgatto" userId="e50a874dfa6d3f1a" providerId="LiveId" clId="{2F3F8181-2672-42F6-B6AE-80B8568FAA7A}" dt="2022-04-04T17:25:08.595" v="40" actId="20577"/>
          <ac:spMkLst>
            <pc:docMk/>
            <pc:sldMk cId="0" sldId="258"/>
            <ac:spMk id="7" creationId="{00000000-0000-0000-0000-000000000000}"/>
          </ac:spMkLst>
        </pc:sp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1149392784" sldId="259"/>
        </pc:sldMkLst>
      </pc:sldChg>
      <pc:sldChg chg="addSp modSp add mod">
        <pc:chgData name="Adriano Borgatto" userId="e50a874dfa6d3f1a" providerId="LiveId" clId="{2F3F8181-2672-42F6-B6AE-80B8568FAA7A}" dt="2022-04-04T17:36:41.621" v="506" actId="113"/>
        <pc:sldMkLst>
          <pc:docMk/>
          <pc:sldMk cId="3697426403" sldId="259"/>
        </pc:sldMkLst>
        <pc:spChg chg="add mod">
          <ac:chgData name="Adriano Borgatto" userId="e50a874dfa6d3f1a" providerId="LiveId" clId="{2F3F8181-2672-42F6-B6AE-80B8568FAA7A}" dt="2022-04-04T17:28:05.368" v="116" actId="1036"/>
          <ac:spMkLst>
            <pc:docMk/>
            <pc:sldMk cId="3697426403" sldId="259"/>
            <ac:spMk id="3" creationId="{1D9551DC-5569-407C-8D6E-0EB16A2B955A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5" creationId="{3AAFD9C9-DEE0-40DE-A25A-6E5B6A04F620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6" creationId="{BD7B6925-53FF-4F50-98C5-7A9D5B0214F0}"/>
          </ac:spMkLst>
        </pc:spChg>
        <pc:spChg chg="mod">
          <ac:chgData name="Adriano Borgatto" userId="e50a874dfa6d3f1a" providerId="LiveId" clId="{2F3F8181-2672-42F6-B6AE-80B8568FAA7A}" dt="2022-04-04T17:36:41.621" v="506" actId="113"/>
          <ac:spMkLst>
            <pc:docMk/>
            <pc:sldMk cId="3697426403" sldId="259"/>
            <ac:spMk id="7" creationId="{00000000-0000-0000-0000-000000000000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8" creationId="{83C2C894-AD57-401C-A2D1-8E657D85D1C8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9" creationId="{EA06EFE6-6C7E-4424-A4D5-4B9701667EAA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0" creationId="{A5B85543-3FA5-475C-A098-E8EC32D138CD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1" creationId="{956CBFE1-ADF0-429F-9749-2B6CEB3F9671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5" creationId="{3CDB3936-5D30-476D-8E1B-20E86A959AFD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6" creationId="{F9B37DCB-A1F5-4DC9-926A-CC44C64C008A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7" creationId="{6EF6A7D0-6EEA-4AD6-AEA4-CB336F16AF41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8" creationId="{8F3B1C77-1064-4BA5-A61E-C779032EB83A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9" creationId="{7B2BE7FB-F7CF-4428-AE83-61056AF17447}"/>
          </ac:spMkLst>
        </pc:spChg>
        <pc:spChg chg="add mod">
          <ac:chgData name="Adriano Borgatto" userId="e50a874dfa6d3f1a" providerId="LiveId" clId="{2F3F8181-2672-42F6-B6AE-80B8568FAA7A}" dt="2022-04-04T17:29:21.666" v="126" actId="1035"/>
          <ac:spMkLst>
            <pc:docMk/>
            <pc:sldMk cId="3697426403" sldId="259"/>
            <ac:spMk id="20" creationId="{B1D271B3-4499-4619-9DA8-B500DAC6409B}"/>
          </ac:spMkLst>
        </pc:spChg>
        <pc:grpChg chg="add mod">
          <ac:chgData name="Adriano Borgatto" userId="e50a874dfa6d3f1a" providerId="LiveId" clId="{2F3F8181-2672-42F6-B6AE-80B8568FAA7A}" dt="2022-04-04T17:28:57.937" v="118" actId="1076"/>
          <ac:grpSpMkLst>
            <pc:docMk/>
            <pc:sldMk cId="3697426403" sldId="259"/>
            <ac:grpSpMk id="4" creationId="{C8BE6B2E-AD30-409F-A822-697B19074BEF}"/>
          </ac:grpSpMkLst>
        </pc:grpChg>
        <pc:grpChg chg="mod">
          <ac:chgData name="Adriano Borgatto" userId="e50a874dfa6d3f1a" providerId="LiveId" clId="{2F3F8181-2672-42F6-B6AE-80B8568FAA7A}" dt="2022-04-04T17:28:57.937" v="118" actId="1076"/>
          <ac:grpSpMkLst>
            <pc:docMk/>
            <pc:sldMk cId="3697426403" sldId="259"/>
            <ac:grpSpMk id="12" creationId="{22DDA3F0-5CFD-4213-BA52-6CDC89CCE669}"/>
          </ac:grpSpMkLst>
        </pc:grpChg>
        <pc:grpChg chg="mod">
          <ac:chgData name="Adriano Borgatto" userId="e50a874dfa6d3f1a" providerId="LiveId" clId="{2F3F8181-2672-42F6-B6AE-80B8568FAA7A}" dt="2022-04-04T17:28:57.937" v="118" actId="1076"/>
          <ac:grpSpMkLst>
            <pc:docMk/>
            <pc:sldMk cId="3697426403" sldId="259"/>
            <ac:grpSpMk id="13" creationId="{2818C43D-0347-42AA-8B70-59D51F6B4EE0}"/>
          </ac:grpSpMkLst>
        </pc:grpChg>
        <pc:grpChg chg="mod">
          <ac:chgData name="Adriano Borgatto" userId="e50a874dfa6d3f1a" providerId="LiveId" clId="{2F3F8181-2672-42F6-B6AE-80B8568FAA7A}" dt="2022-04-04T17:28:57.937" v="118" actId="1076"/>
          <ac:grpSpMkLst>
            <pc:docMk/>
            <pc:sldMk cId="3697426403" sldId="259"/>
            <ac:grpSpMk id="14" creationId="{9F2F837F-B758-4E0F-8D47-90F2D9DAA07F}"/>
          </ac:grpSpMkLst>
        </pc:grpChg>
      </pc:sldChg>
      <pc:sldChg chg="addSp modSp add">
        <pc:chgData name="Adriano Borgatto" userId="e50a874dfa6d3f1a" providerId="LiveId" clId="{2F3F8181-2672-42F6-B6AE-80B8568FAA7A}" dt="2022-04-04T17:29:09.381" v="120" actId="2711"/>
        <pc:sldMkLst>
          <pc:docMk/>
          <pc:sldMk cId="608067873" sldId="260"/>
        </pc:sldMkLst>
        <pc:spChg chg="add mod">
          <ac:chgData name="Adriano Borgatto" userId="e50a874dfa6d3f1a" providerId="LiveId" clId="{2F3F8181-2672-42F6-B6AE-80B8568FAA7A}" dt="2022-04-04T17:28:54.087" v="117"/>
          <ac:spMkLst>
            <pc:docMk/>
            <pc:sldMk cId="608067873" sldId="260"/>
            <ac:spMk id="3" creationId="{008DB983-287A-4DFE-8B50-7E3160721CB8}"/>
          </ac:spMkLst>
        </pc:spChg>
        <pc:spChg chg="add mod">
          <ac:chgData name="Adriano Borgatto" userId="e50a874dfa6d3f1a" providerId="LiveId" clId="{2F3F8181-2672-42F6-B6AE-80B8568FAA7A}" dt="2022-04-04T17:29:09.381" v="120" actId="2711"/>
          <ac:spMkLst>
            <pc:docMk/>
            <pc:sldMk cId="608067873" sldId="260"/>
            <ac:spMk id="4" creationId="{222D64D2-9361-4FFB-838D-5CB46B5E959E}"/>
          </ac:spMkLst>
        </pc:spChg>
        <pc:spChg chg="add 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5" creationId="{50628F4B-AB2A-4186-B10C-5AC68A28E25F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8" creationId="{E277EA7E-4124-49AD-A65E-418AF01EB148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9" creationId="{908D2202-3BED-40CE-8E4E-57ACEB6B0676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0" creationId="{366D78F6-02EE-483E-92DB-EFB36D638894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1" creationId="{4BCEAC14-D6C1-4B70-B775-4AD09B9C0611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2" creationId="{D7F91323-0225-44D1-A7B2-F97DCFD097CD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3" creationId="{A725DCED-AB15-4A02-87BB-240C70F21C5B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7" creationId="{C77B19BC-F129-41EA-BA64-40AB32450AA6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8" creationId="{72522FA4-BB4C-4C65-9DA5-180581529907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9" creationId="{5B2B621C-579E-4907-A2BB-D0000B22F59B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20" creationId="{BECAC6AB-3D17-497E-A58A-5277DE09147C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21" creationId="{30CB55FC-8B62-407E-9B6D-B771433D605B}"/>
          </ac:spMkLst>
        </pc:spChg>
        <pc:grpChg chg="add mod">
          <ac:chgData name="Adriano Borgatto" userId="e50a874dfa6d3f1a" providerId="LiveId" clId="{2F3F8181-2672-42F6-B6AE-80B8568FAA7A}" dt="2022-04-04T17:29:03.641" v="119"/>
          <ac:grpSpMkLst>
            <pc:docMk/>
            <pc:sldMk cId="608067873" sldId="260"/>
            <ac:grpSpMk id="6" creationId="{A7F2B4F8-0CF3-4372-AD0E-CB0CCBCD57E8}"/>
          </ac:grpSpMkLst>
        </pc:grpChg>
        <pc:grpChg chg="mod">
          <ac:chgData name="Adriano Borgatto" userId="e50a874dfa6d3f1a" providerId="LiveId" clId="{2F3F8181-2672-42F6-B6AE-80B8568FAA7A}" dt="2022-04-04T17:29:03.641" v="119"/>
          <ac:grpSpMkLst>
            <pc:docMk/>
            <pc:sldMk cId="608067873" sldId="260"/>
            <ac:grpSpMk id="14" creationId="{72735E1D-CBE4-4FBD-BF98-0B40A37F519C}"/>
          </ac:grpSpMkLst>
        </pc:grpChg>
        <pc:grpChg chg="mod">
          <ac:chgData name="Adriano Borgatto" userId="e50a874dfa6d3f1a" providerId="LiveId" clId="{2F3F8181-2672-42F6-B6AE-80B8568FAA7A}" dt="2022-04-04T17:29:03.641" v="119"/>
          <ac:grpSpMkLst>
            <pc:docMk/>
            <pc:sldMk cId="608067873" sldId="260"/>
            <ac:grpSpMk id="15" creationId="{9318AC9B-D94F-4E4C-8792-AC045F8885FC}"/>
          </ac:grpSpMkLst>
        </pc:grpChg>
        <pc:grpChg chg="mod">
          <ac:chgData name="Adriano Borgatto" userId="e50a874dfa6d3f1a" providerId="LiveId" clId="{2F3F8181-2672-42F6-B6AE-80B8568FAA7A}" dt="2022-04-04T17:29:03.641" v="119"/>
          <ac:grpSpMkLst>
            <pc:docMk/>
            <pc:sldMk cId="608067873" sldId="260"/>
            <ac:grpSpMk id="16" creationId="{B9F2C4B3-9FC9-4A6C-898B-838358218F2D}"/>
          </ac:grpSpMkLst>
        </pc:grp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3068761576" sldId="260"/>
        </pc:sldMkLst>
      </pc:sldChg>
      <pc:sldChg chg="addSp delSp modSp add mod">
        <pc:chgData name="Adriano Borgatto" userId="e50a874dfa6d3f1a" providerId="LiveId" clId="{2F3F8181-2672-42F6-B6AE-80B8568FAA7A}" dt="2022-04-04T17:52:45.325" v="609" actId="1037"/>
        <pc:sldMkLst>
          <pc:docMk/>
          <pc:sldMk cId="1802714433" sldId="261"/>
        </pc:sldMkLst>
        <pc:spChg chg="add mod">
          <ac:chgData name="Adriano Borgatto" userId="e50a874dfa6d3f1a" providerId="LiveId" clId="{2F3F8181-2672-42F6-B6AE-80B8568FAA7A}" dt="2022-04-04T17:52:45.325" v="609" actId="1037"/>
          <ac:spMkLst>
            <pc:docMk/>
            <pc:sldMk cId="1802714433" sldId="261"/>
            <ac:spMk id="2" creationId="{2293100E-00D8-4E28-ADF8-9594E4607CCF}"/>
          </ac:spMkLst>
        </pc:spChg>
        <pc:spChg chg="add del mod">
          <ac:chgData name="Adriano Borgatto" userId="e50a874dfa6d3f1a" providerId="LiveId" clId="{2F3F8181-2672-42F6-B6AE-80B8568FAA7A}" dt="2022-04-04T17:29:49.958" v="135"/>
          <ac:spMkLst>
            <pc:docMk/>
            <pc:sldMk cId="1802714433" sldId="261"/>
            <ac:spMk id="3" creationId="{C87021CA-DF34-4B7C-8A98-295D7EBA4DE9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5" creationId="{48669209-9C70-4444-9925-7A387D51FAE8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6" creationId="{A750D69A-9EFD-4C5C-A083-A5C0D1053E14}"/>
          </ac:spMkLst>
        </pc:spChg>
        <pc:spChg chg="mod">
          <ac:chgData name="Adriano Borgatto" userId="e50a874dfa6d3f1a" providerId="LiveId" clId="{2F3F8181-2672-42F6-B6AE-80B8568FAA7A}" dt="2022-04-04T17:29:40.247" v="133" actId="20577"/>
          <ac:spMkLst>
            <pc:docMk/>
            <pc:sldMk cId="1802714433" sldId="261"/>
            <ac:spMk id="7" creationId="{00000000-0000-0000-0000-000000000000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8" creationId="{B44188B8-DC31-49CA-8924-55CF5F4420D5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9" creationId="{B97CEB8C-6EF5-488B-B888-37519DC95A70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0" creationId="{C5B27115-6172-4167-B9F6-C410DC9ED5F7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1" creationId="{7854DC4A-0CCB-4162-A6F7-58A049A4DFBD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5" creationId="{421DF829-CBBF-46D0-882F-BBB323379B26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6" creationId="{C597B92A-443F-4135-97E6-9883B8A33D1D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7" creationId="{79097AB8-9E42-4000-BC1C-41259A018406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8" creationId="{8B3E4DBF-65E7-42AB-B69F-0A89D2BBE2B6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9" creationId="{B41F7816-C0A6-4BAB-A1CA-7773190A1CBA}"/>
          </ac:spMkLst>
        </pc:spChg>
        <pc:spChg chg="add mod">
          <ac:chgData name="Adriano Borgatto" userId="e50a874dfa6d3f1a" providerId="LiveId" clId="{2F3F8181-2672-42F6-B6AE-80B8568FAA7A}" dt="2022-04-04T17:35:01.616" v="371" actId="115"/>
          <ac:spMkLst>
            <pc:docMk/>
            <pc:sldMk cId="1802714433" sldId="261"/>
            <ac:spMk id="21" creationId="{48C38FA7-1A95-41F5-A9E0-60AFAE49DD7B}"/>
          </ac:spMkLst>
        </pc:spChg>
        <pc:grpChg chg="add del mod">
          <ac:chgData name="Adriano Borgatto" userId="e50a874dfa6d3f1a" providerId="LiveId" clId="{2F3F8181-2672-42F6-B6AE-80B8568FAA7A}" dt="2022-04-04T17:29:49.958" v="135"/>
          <ac:grpSpMkLst>
            <pc:docMk/>
            <pc:sldMk cId="1802714433" sldId="261"/>
            <ac:grpSpMk id="4" creationId="{99235FD9-5B97-4B53-A9DE-36698C68C1B5}"/>
          </ac:grpSpMkLst>
        </pc:grpChg>
        <pc:grpChg chg="mod">
          <ac:chgData name="Adriano Borgatto" userId="e50a874dfa6d3f1a" providerId="LiveId" clId="{2F3F8181-2672-42F6-B6AE-80B8568FAA7A}" dt="2022-04-04T17:29:48.287" v="134"/>
          <ac:grpSpMkLst>
            <pc:docMk/>
            <pc:sldMk cId="1802714433" sldId="261"/>
            <ac:grpSpMk id="12" creationId="{22A73652-77E5-4590-8612-ADE6352A1528}"/>
          </ac:grpSpMkLst>
        </pc:grpChg>
        <pc:grpChg chg="mod">
          <ac:chgData name="Adriano Borgatto" userId="e50a874dfa6d3f1a" providerId="LiveId" clId="{2F3F8181-2672-42F6-B6AE-80B8568FAA7A}" dt="2022-04-04T17:29:48.287" v="134"/>
          <ac:grpSpMkLst>
            <pc:docMk/>
            <pc:sldMk cId="1802714433" sldId="261"/>
            <ac:grpSpMk id="13" creationId="{5DEBB971-C397-441E-998B-6603C98760ED}"/>
          </ac:grpSpMkLst>
        </pc:grpChg>
        <pc:grpChg chg="mod">
          <ac:chgData name="Adriano Borgatto" userId="e50a874dfa6d3f1a" providerId="LiveId" clId="{2F3F8181-2672-42F6-B6AE-80B8568FAA7A}" dt="2022-04-04T17:29:48.287" v="134"/>
          <ac:grpSpMkLst>
            <pc:docMk/>
            <pc:sldMk cId="1802714433" sldId="261"/>
            <ac:grpSpMk id="14" creationId="{37D9D226-60ED-4CA6-BCE9-7D426C5D7571}"/>
          </ac:grpSpMkLst>
        </pc:grpChg>
        <pc:graphicFrameChg chg="add mod modGraphic">
          <ac:chgData name="Adriano Borgatto" userId="e50a874dfa6d3f1a" providerId="LiveId" clId="{2F3F8181-2672-42F6-B6AE-80B8568FAA7A}" dt="2022-04-04T17:34:41.437" v="370" actId="1037"/>
          <ac:graphicFrameMkLst>
            <pc:docMk/>
            <pc:sldMk cId="1802714433" sldId="261"/>
            <ac:graphicFrameMk id="22" creationId="{8CCF9497-E7D6-4E8D-81E1-485C427D7F2D}"/>
          </ac:graphicFrameMkLst>
        </pc:graphicFrame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3273345463" sldId="261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926345594" sldId="262"/>
        </pc:sldMkLst>
      </pc:sldChg>
      <pc:sldChg chg="addSp modSp add mod">
        <pc:chgData name="Adriano Borgatto" userId="e50a874dfa6d3f1a" providerId="LiveId" clId="{2F3F8181-2672-42F6-B6AE-80B8568FAA7A}" dt="2022-04-04T17:50:52.447" v="596" actId="1037"/>
        <pc:sldMkLst>
          <pc:docMk/>
          <pc:sldMk cId="3606920721" sldId="262"/>
        </pc:sldMkLst>
        <pc:spChg chg="add mod">
          <ac:chgData name="Adriano Borgatto" userId="e50a874dfa6d3f1a" providerId="LiveId" clId="{2F3F8181-2672-42F6-B6AE-80B8568FAA7A}" dt="2022-04-04T17:50:46.586" v="593" actId="1035"/>
          <ac:spMkLst>
            <pc:docMk/>
            <pc:sldMk cId="3606920721" sldId="262"/>
            <ac:spMk id="3" creationId="{38F3C0F5-AD0B-4BF8-AFD3-EEDD2530B249}"/>
          </ac:spMkLst>
        </pc:spChg>
        <pc:spChg chg="add mod">
          <ac:chgData name="Adriano Borgatto" userId="e50a874dfa6d3f1a" providerId="LiveId" clId="{2F3F8181-2672-42F6-B6AE-80B8568FAA7A}" dt="2022-04-04T17:50:52.447" v="596" actId="1037"/>
          <ac:spMkLst>
            <pc:docMk/>
            <pc:sldMk cId="3606920721" sldId="262"/>
            <ac:spMk id="5" creationId="{705B536A-3AE5-485C-B51A-D3895D648712}"/>
          </ac:spMkLst>
        </pc:spChg>
        <pc:spChg chg="mod">
          <ac:chgData name="Adriano Borgatto" userId="e50a874dfa6d3f1a" providerId="LiveId" clId="{2F3F8181-2672-42F6-B6AE-80B8568FAA7A}" dt="2022-04-04T17:35:28.779" v="378" actId="20577"/>
          <ac:spMkLst>
            <pc:docMk/>
            <pc:sldMk cId="3606920721" sldId="262"/>
            <ac:spMk id="7" creationId="{00000000-0000-0000-0000-000000000000}"/>
          </ac:spMkLst>
        </pc:sp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647841580" sldId="263"/>
        </pc:sldMkLst>
      </pc:sldChg>
      <pc:sldChg chg="addSp modSp add mod">
        <pc:chgData name="Adriano Borgatto" userId="e50a874dfa6d3f1a" providerId="LiveId" clId="{2F3F8181-2672-42F6-B6AE-80B8568FAA7A}" dt="2022-04-04T18:22:13.527" v="787" actId="20577"/>
        <pc:sldMkLst>
          <pc:docMk/>
          <pc:sldMk cId="3258561624" sldId="263"/>
        </pc:sldMkLst>
        <pc:spChg chg="add mod">
          <ac:chgData name="Adriano Borgatto" userId="e50a874dfa6d3f1a" providerId="LiveId" clId="{2F3F8181-2672-42F6-B6AE-80B8568FAA7A}" dt="2022-04-04T18:18:40.287" v="776" actId="20577"/>
          <ac:spMkLst>
            <pc:docMk/>
            <pc:sldMk cId="3258561624" sldId="263"/>
            <ac:spMk id="3" creationId="{BFCE422F-E9A4-46B8-8B22-B4B0DA15E089}"/>
          </ac:spMkLst>
        </pc:spChg>
        <pc:spChg chg="mod">
          <ac:chgData name="Adriano Borgatto" userId="e50a874dfa6d3f1a" providerId="LiveId" clId="{2F3F8181-2672-42F6-B6AE-80B8568FAA7A}" dt="2022-04-04T17:51:24.566" v="605" actId="20577"/>
          <ac:spMkLst>
            <pc:docMk/>
            <pc:sldMk cId="3258561624" sldId="263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2F3F8181-2672-42F6-B6AE-80B8568FAA7A}" dt="2022-04-04T18:22:13.527" v="787" actId="20577"/>
          <ac:graphicFrameMkLst>
            <pc:docMk/>
            <pc:sldMk cId="3258561624" sldId="263"/>
            <ac:graphicFrameMk id="4" creationId="{C7B8886B-78F3-4F87-AEE2-48E01574874F}"/>
          </ac:graphicFrameMkLst>
        </pc:graphicFrameChg>
      </pc:sldChg>
      <pc:sldChg chg="addSp modSp add mod">
        <pc:chgData name="Adriano Borgatto" userId="e50a874dfa6d3f1a" providerId="LiveId" clId="{2F3F8181-2672-42F6-B6AE-80B8568FAA7A}" dt="2022-04-04T18:26:37.167" v="807" actId="1076"/>
        <pc:sldMkLst>
          <pc:docMk/>
          <pc:sldMk cId="1411557354" sldId="264"/>
        </pc:sldMkLst>
        <pc:spChg chg="add mod">
          <ac:chgData name="Adriano Borgatto" userId="e50a874dfa6d3f1a" providerId="LiveId" clId="{2F3F8181-2672-42F6-B6AE-80B8568FAA7A}" dt="2022-04-04T18:26:37.167" v="807" actId="1076"/>
          <ac:spMkLst>
            <pc:docMk/>
            <pc:sldMk cId="1411557354" sldId="264"/>
            <ac:spMk id="4" creationId="{2B43900B-A887-47FD-B018-59990DDA25BC}"/>
          </ac:spMkLst>
        </pc:spChg>
        <pc:spChg chg="mod">
          <ac:chgData name="Adriano Borgatto" userId="e50a874dfa6d3f1a" providerId="LiveId" clId="{2F3F8181-2672-42F6-B6AE-80B8568FAA7A}" dt="2022-04-04T18:19:09.310" v="785" actId="20577"/>
          <ac:spMkLst>
            <pc:docMk/>
            <pc:sldMk cId="1411557354" sldId="264"/>
            <ac:spMk id="7" creationId="{00000000-0000-0000-0000-000000000000}"/>
          </ac:spMkLst>
        </pc:sp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634771876" sldId="264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69759791" sldId="265"/>
        </pc:sldMkLst>
      </pc:sldChg>
      <pc:sldChg chg="addSp modSp add mod">
        <pc:chgData name="Adriano Borgatto" userId="e50a874dfa6d3f1a" providerId="LiveId" clId="{2F3F8181-2672-42F6-B6AE-80B8568FAA7A}" dt="2022-04-04T18:29:12.771" v="840" actId="1035"/>
        <pc:sldMkLst>
          <pc:docMk/>
          <pc:sldMk cId="1261958913" sldId="265"/>
        </pc:sldMkLst>
        <pc:spChg chg="add mod">
          <ac:chgData name="Adriano Borgatto" userId="e50a874dfa6d3f1a" providerId="LiveId" clId="{2F3F8181-2672-42F6-B6AE-80B8568FAA7A}" dt="2022-04-04T18:29:12.771" v="840" actId="1035"/>
          <ac:spMkLst>
            <pc:docMk/>
            <pc:sldMk cId="1261958913" sldId="265"/>
            <ac:spMk id="3" creationId="{020322CD-BB2B-423E-A612-905306B81AB5}"/>
          </ac:spMkLst>
        </pc:spChg>
        <pc:spChg chg="add mod">
          <ac:chgData name="Adriano Borgatto" userId="e50a874dfa6d3f1a" providerId="LiveId" clId="{2F3F8181-2672-42F6-B6AE-80B8568FAA7A}" dt="2022-04-04T18:29:12.771" v="840" actId="1035"/>
          <ac:spMkLst>
            <pc:docMk/>
            <pc:sldMk cId="1261958913" sldId="265"/>
            <ac:spMk id="4" creationId="{3CD6719C-F087-4539-BDA3-EF43B142C0CD}"/>
          </ac:spMkLst>
        </pc:spChg>
        <pc:spChg chg="mod">
          <ac:chgData name="Adriano Borgatto" userId="e50a874dfa6d3f1a" providerId="LiveId" clId="{2F3F8181-2672-42F6-B6AE-80B8568FAA7A}" dt="2022-04-04T18:26:52.391" v="830" actId="20577"/>
          <ac:spMkLst>
            <pc:docMk/>
            <pc:sldMk cId="1261958913" sldId="265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2F3F8181-2672-42F6-B6AE-80B8568FAA7A}" dt="2022-04-04T18:30:45.166" v="881" actId="2711"/>
        <pc:sldMkLst>
          <pc:docMk/>
          <pc:sldMk cId="1092716401" sldId="266"/>
        </pc:sldMkLst>
        <pc:spChg chg="add mod">
          <ac:chgData name="Adriano Borgatto" userId="e50a874dfa6d3f1a" providerId="LiveId" clId="{2F3F8181-2672-42F6-B6AE-80B8568FAA7A}" dt="2022-04-04T18:30:18.407" v="878" actId="1076"/>
          <ac:spMkLst>
            <pc:docMk/>
            <pc:sldMk cId="1092716401" sldId="266"/>
            <ac:spMk id="3" creationId="{550FFAB2-52DF-41FF-B295-4F8F390C1E4A}"/>
          </ac:spMkLst>
        </pc:spChg>
        <pc:spChg chg="add mod">
          <ac:chgData name="Adriano Borgatto" userId="e50a874dfa6d3f1a" providerId="LiveId" clId="{2F3F8181-2672-42F6-B6AE-80B8568FAA7A}" dt="2022-04-04T18:30:45.166" v="881" actId="2711"/>
          <ac:spMkLst>
            <pc:docMk/>
            <pc:sldMk cId="1092716401" sldId="266"/>
            <ac:spMk id="6" creationId="{BC46BD21-4C35-4F40-90AB-DB7C5D5061BF}"/>
          </ac:spMkLst>
        </pc:spChg>
        <pc:spChg chg="mod">
          <ac:chgData name="Adriano Borgatto" userId="e50a874dfa6d3f1a" providerId="LiveId" clId="{2F3F8181-2672-42F6-B6AE-80B8568FAA7A}" dt="2022-04-04T18:30:16.584" v="877" actId="20577"/>
          <ac:spMkLst>
            <pc:docMk/>
            <pc:sldMk cId="1092716401" sldId="266"/>
            <ac:spMk id="7" creationId="{00000000-0000-0000-0000-000000000000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3" creationId="{E5637E69-5159-4B50-A319-AE99044EB490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5" creationId="{4DB31851-5874-4C1F-B666-267D1A89854B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6" creationId="{1126D262-6FE0-4B99-9A5E-76FE08139D3F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7" creationId="{BC1B14E9-F65E-47F8-8C43-1DCA26D0D1E9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8" creationId="{859FEF5E-206E-4B00-AF80-62DA0026D561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9" creationId="{544884C4-17EB-484C-A507-91D5E0C8FBC7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0" creationId="{B34BEADA-BC8A-4F66-8732-0F3BB6615D79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1" creationId="{CAB34F46-6FE5-4CC5-A4EE-5AF70F3D577A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2" creationId="{74D194FC-6193-4399-B367-20B6A598C02B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3" creationId="{537307F1-6F85-45CD-B1D6-22A11EF60323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4" creationId="{DDB915AF-D8FE-4B62-A964-AB8D22718311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5" creationId="{9B26C743-9A64-478F-95D5-1BB5C3F9D4BD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6" creationId="{4C7F0FE4-54DF-4C88-B202-77ADE8E74AAD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7" creationId="{F8F0CFEB-2017-4969-9D8C-DEF175935A10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8" creationId="{F0E9B9FA-98FC-447D-8AEA-B6C4A04D9F5F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9" creationId="{78AC3D19-EA74-4E35-B60F-8E448CFF62A4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30" creationId="{1E030342-FA7A-451C-9221-ED71E66ED003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31" creationId="{E3A37A33-9007-4A1A-97EB-CBE6A4B91E95}"/>
          </ac:spMkLst>
        </pc:spChg>
        <pc:grpChg chg="add mod">
          <ac:chgData name="Adriano Borgatto" userId="e50a874dfa6d3f1a" providerId="LiveId" clId="{2F3F8181-2672-42F6-B6AE-80B8568FAA7A}" dt="2022-04-04T18:29:53.712" v="858" actId="255"/>
          <ac:grpSpMkLst>
            <pc:docMk/>
            <pc:sldMk cId="1092716401" sldId="266"/>
            <ac:grpSpMk id="8" creationId="{1F40191C-A320-450D-B863-40A7274A95BF}"/>
          </ac:grpSpMkLst>
        </pc:grpChg>
        <pc:grpChg chg="mod">
          <ac:chgData name="Adriano Borgatto" userId="e50a874dfa6d3f1a" providerId="LiveId" clId="{2F3F8181-2672-42F6-B6AE-80B8568FAA7A}" dt="2022-04-04T18:29:49.732" v="857" actId="1037"/>
          <ac:grpSpMkLst>
            <pc:docMk/>
            <pc:sldMk cId="1092716401" sldId="266"/>
            <ac:grpSpMk id="9" creationId="{7B21E1AD-2DB1-4167-A399-0EA05089FE19}"/>
          </ac:grpSpMkLst>
        </pc:grpChg>
        <pc:grpChg chg="mod">
          <ac:chgData name="Adriano Borgatto" userId="e50a874dfa6d3f1a" providerId="LiveId" clId="{2F3F8181-2672-42F6-B6AE-80B8568FAA7A}" dt="2022-04-04T18:29:49.732" v="857" actId="1037"/>
          <ac:grpSpMkLst>
            <pc:docMk/>
            <pc:sldMk cId="1092716401" sldId="266"/>
            <ac:grpSpMk id="11" creationId="{A7A61F1B-3D9A-422A-9864-2A20858491C1}"/>
          </ac:grpSpMkLst>
        </pc:grpChg>
        <pc:grpChg chg="mod">
          <ac:chgData name="Adriano Borgatto" userId="e50a874dfa6d3f1a" providerId="LiveId" clId="{2F3F8181-2672-42F6-B6AE-80B8568FAA7A}" dt="2022-04-04T18:29:49.732" v="857" actId="1037"/>
          <ac:grpSpMkLst>
            <pc:docMk/>
            <pc:sldMk cId="1092716401" sldId="266"/>
            <ac:grpSpMk id="14" creationId="{F6ABB1A0-7323-424D-89C3-04A1EA36F9D2}"/>
          </ac:grpSpMkLst>
        </pc:grpChg>
        <pc:graphicFrameChg chg="add mod">
          <ac:chgData name="Adriano Borgatto" userId="e50a874dfa6d3f1a" providerId="LiveId" clId="{2F3F8181-2672-42F6-B6AE-80B8568FAA7A}" dt="2022-04-04T18:29:53.712" v="858" actId="255"/>
          <ac:graphicFrameMkLst>
            <pc:docMk/>
            <pc:sldMk cId="1092716401" sldId="266"/>
            <ac:graphicFrameMk id="4" creationId="{046BF010-2000-4F98-92A5-E2E3F1B8A06D}"/>
          </ac:graphicFrameMkLst>
        </pc:graphicFrameChg>
        <pc:graphicFrameChg chg="add mod">
          <ac:chgData name="Adriano Borgatto" userId="e50a874dfa6d3f1a" providerId="LiveId" clId="{2F3F8181-2672-42F6-B6AE-80B8568FAA7A}" dt="2022-04-04T18:29:53.712" v="858" actId="255"/>
          <ac:graphicFrameMkLst>
            <pc:docMk/>
            <pc:sldMk cId="1092716401" sldId="266"/>
            <ac:graphicFrameMk id="5" creationId="{6D5D2AD3-905B-4A8E-9BAD-CE861DF134B2}"/>
          </ac:graphicFrameMkLst>
        </pc:graphicFrameChg>
        <pc:graphicFrameChg chg="mod">
          <ac:chgData name="Adriano Borgatto" userId="e50a874dfa6d3f1a" providerId="LiveId" clId="{2F3F8181-2672-42F6-B6AE-80B8568FAA7A}" dt="2022-04-04T18:29:49.732" v="857" actId="1037"/>
          <ac:graphicFrameMkLst>
            <pc:docMk/>
            <pc:sldMk cId="1092716401" sldId="266"/>
            <ac:graphicFrameMk id="10" creationId="{2454578A-E36B-4BA5-97C1-E898CCBD4368}"/>
          </ac:graphicFrameMkLst>
        </pc:graphicFrameChg>
        <pc:graphicFrameChg chg="mod">
          <ac:chgData name="Adriano Borgatto" userId="e50a874dfa6d3f1a" providerId="LiveId" clId="{2F3F8181-2672-42F6-B6AE-80B8568FAA7A}" dt="2022-04-04T18:29:49.732" v="857" actId="1037"/>
          <ac:graphicFrameMkLst>
            <pc:docMk/>
            <pc:sldMk cId="1092716401" sldId="266"/>
            <ac:graphicFrameMk id="12" creationId="{063433AB-A954-445A-B964-0D3F92600C62}"/>
          </ac:graphicFrameMkLst>
        </pc:graphicFrame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364387731" sldId="266"/>
        </pc:sldMkLst>
      </pc:sldChg>
      <pc:sldChg chg="addSp modSp add mod">
        <pc:chgData name="Adriano Borgatto" userId="e50a874dfa6d3f1a" providerId="LiveId" clId="{2F3F8181-2672-42F6-B6AE-80B8568FAA7A}" dt="2022-04-04T18:35:27.277" v="935" actId="1036"/>
        <pc:sldMkLst>
          <pc:docMk/>
          <pc:sldMk cId="1510413036" sldId="267"/>
        </pc:sldMkLst>
        <pc:spChg chg="mod">
          <ac:chgData name="Adriano Borgatto" userId="e50a874dfa6d3f1a" providerId="LiveId" clId="{2F3F8181-2672-42F6-B6AE-80B8568FAA7A}" dt="2022-04-04T18:34:43.604" v="922" actId="20577"/>
          <ac:spMkLst>
            <pc:docMk/>
            <pc:sldMk cId="1510413036" sldId="267"/>
            <ac:spMk id="7" creationId="{00000000-0000-0000-0000-000000000000}"/>
          </ac:spMkLst>
        </pc:spChg>
        <pc:picChg chg="add mod modCrop">
          <ac:chgData name="Adriano Borgatto" userId="e50a874dfa6d3f1a" providerId="LiveId" clId="{2F3F8181-2672-42F6-B6AE-80B8568FAA7A}" dt="2022-04-04T18:35:27.277" v="935" actId="1036"/>
          <ac:picMkLst>
            <pc:docMk/>
            <pc:sldMk cId="1510413036" sldId="267"/>
            <ac:picMk id="3" creationId="{453A7636-F69D-404D-A0D7-2BD550BECCD2}"/>
          </ac:picMkLst>
        </pc:pic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3303473955" sldId="267"/>
        </pc:sldMkLst>
      </pc:sldChg>
      <pc:sldChg chg="addSp modSp add mod">
        <pc:chgData name="Adriano Borgatto" userId="e50a874dfa6d3f1a" providerId="LiveId" clId="{2F3F8181-2672-42F6-B6AE-80B8568FAA7A}" dt="2022-04-04T18:37:24.249" v="975" actId="115"/>
        <pc:sldMkLst>
          <pc:docMk/>
          <pc:sldMk cId="85798788" sldId="268"/>
        </pc:sldMkLst>
        <pc:spChg chg="add mod">
          <ac:chgData name="Adriano Borgatto" userId="e50a874dfa6d3f1a" providerId="LiveId" clId="{2F3F8181-2672-42F6-B6AE-80B8568FAA7A}" dt="2022-04-04T18:37:24.249" v="975" actId="115"/>
          <ac:spMkLst>
            <pc:docMk/>
            <pc:sldMk cId="85798788" sldId="268"/>
            <ac:spMk id="4" creationId="{8A547E81-D1F4-4EA3-B544-1E428FB2FC21}"/>
          </ac:spMkLst>
        </pc:spChg>
        <pc:spChg chg="mod">
          <ac:chgData name="Adriano Borgatto" userId="e50a874dfa6d3f1a" providerId="LiveId" clId="{2F3F8181-2672-42F6-B6AE-80B8568FAA7A}" dt="2022-04-04T18:36:12.881" v="954" actId="20577"/>
          <ac:spMkLst>
            <pc:docMk/>
            <pc:sldMk cId="85798788" sldId="268"/>
            <ac:spMk id="7" creationId="{00000000-0000-0000-0000-000000000000}"/>
          </ac:spMkLst>
        </pc:sp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1415369606" sldId="268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3836620619" sldId="269"/>
        </pc:sldMkLst>
      </pc:sldChg>
      <pc:sldChg chg="addSp modSp add mod">
        <pc:chgData name="Adriano Borgatto" userId="e50a874dfa6d3f1a" providerId="LiveId" clId="{2F3F8181-2672-42F6-B6AE-80B8568FAA7A}" dt="2022-04-04T19:09:32.284" v="1011" actId="1035"/>
        <pc:sldMkLst>
          <pc:docMk/>
          <pc:sldMk cId="3845031216" sldId="269"/>
        </pc:sldMkLst>
        <pc:spChg chg="add mod">
          <ac:chgData name="Adriano Borgatto" userId="e50a874dfa6d3f1a" providerId="LiveId" clId="{2F3F8181-2672-42F6-B6AE-80B8568FAA7A}" dt="2022-04-04T19:09:32.284" v="1011" actId="1035"/>
          <ac:spMkLst>
            <pc:docMk/>
            <pc:sldMk cId="3845031216" sldId="269"/>
            <ac:spMk id="4" creationId="{9DB97012-5355-4B0A-A5DA-BA81DA4115D1}"/>
          </ac:spMkLst>
        </pc:spChg>
        <pc:spChg chg="mod">
          <ac:chgData name="Adriano Borgatto" userId="e50a874dfa6d3f1a" providerId="LiveId" clId="{2F3F8181-2672-42F6-B6AE-80B8568FAA7A}" dt="2022-04-04T19:09:02.574" v="998" actId="20577"/>
          <ac:spMkLst>
            <pc:docMk/>
            <pc:sldMk cId="3845031216" sldId="269"/>
            <ac:spMk id="7" creationId="{00000000-0000-0000-0000-000000000000}"/>
          </ac:spMkLst>
        </pc:spChg>
      </pc:sldChg>
      <pc:sldChg chg="add del">
        <pc:chgData name="Adriano Borgatto" userId="e50a874dfa6d3f1a" providerId="LiveId" clId="{2F3F8181-2672-42F6-B6AE-80B8568FAA7A}" dt="2022-04-04T19:11:21.987" v="1012" actId="2696"/>
        <pc:sldMkLst>
          <pc:docMk/>
          <pc:sldMk cId="2196528455" sldId="270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3908284636" sldId="270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934819853" sldId="271"/>
        </pc:sldMkLst>
      </pc:sldChg>
      <pc:sldChg chg="add del">
        <pc:chgData name="Adriano Borgatto" userId="e50a874dfa6d3f1a" providerId="LiveId" clId="{2F3F8181-2672-42F6-B6AE-80B8568FAA7A}" dt="2022-04-04T19:11:21.987" v="1012" actId="2696"/>
        <pc:sldMkLst>
          <pc:docMk/>
          <pc:sldMk cId="3739470776" sldId="271"/>
        </pc:sldMkLst>
      </pc:sldChg>
    </pc:docChg>
  </pc:docChgLst>
  <pc:docChgLst>
    <pc:chgData name="Adriano Borgatto" userId="e50a874dfa6d3f1a" providerId="LiveId" clId="{9133AC44-9496-4E83-A525-6B751EB2E002}"/>
    <pc:docChg chg="custSel addSld delSld modSld">
      <pc:chgData name="Adriano Borgatto" userId="e50a874dfa6d3f1a" providerId="LiveId" clId="{9133AC44-9496-4E83-A525-6B751EB2E002}" dt="2022-04-05T13:18:05.260" v="1193" actId="6549"/>
      <pc:docMkLst>
        <pc:docMk/>
      </pc:docMkLst>
      <pc:sldChg chg="modSp mod">
        <pc:chgData name="Adriano Borgatto" userId="e50a874dfa6d3f1a" providerId="LiveId" clId="{9133AC44-9496-4E83-A525-6B751EB2E002}" dt="2022-04-05T13:02:33.793" v="36" actId="20577"/>
        <pc:sldMkLst>
          <pc:docMk/>
          <pc:sldMk cId="0" sldId="256"/>
        </pc:sldMkLst>
        <pc:spChg chg="mod">
          <ac:chgData name="Adriano Borgatto" userId="e50a874dfa6d3f1a" providerId="LiveId" clId="{9133AC44-9496-4E83-A525-6B751EB2E002}" dt="2022-04-05T13:02:33.793" v="36" actId="20577"/>
          <ac:spMkLst>
            <pc:docMk/>
            <pc:sldMk cId="0" sldId="256"/>
            <ac:spMk id="3074" creationId="{00000000-0000-0000-0000-000000000000}"/>
          </ac:spMkLst>
        </pc:spChg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0" sldId="258"/>
        </pc:sldMkLst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3697426403" sldId="259"/>
        </pc:sldMkLst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1802714433" sldId="261"/>
        </pc:sldMkLst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3606920721" sldId="262"/>
        </pc:sldMkLst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3258561624" sldId="263"/>
        </pc:sldMkLst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974571722" sldId="270"/>
        </pc:sldMkLst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3286078432" sldId="271"/>
        </pc:sldMkLst>
      </pc:sldChg>
      <pc:sldChg chg="addSp modSp mod">
        <pc:chgData name="Adriano Borgatto" userId="e50a874dfa6d3f1a" providerId="LiveId" clId="{9133AC44-9496-4E83-A525-6B751EB2E002}" dt="2022-04-05T13:11:40.773" v="540" actId="207"/>
        <pc:sldMkLst>
          <pc:docMk/>
          <pc:sldMk cId="3945532463" sldId="272"/>
        </pc:sldMkLst>
        <pc:spChg chg="mod">
          <ac:chgData name="Adriano Borgatto" userId="e50a874dfa6d3f1a" providerId="LiveId" clId="{9133AC44-9496-4E83-A525-6B751EB2E002}" dt="2022-04-05T13:11:40.773" v="540" actId="207"/>
          <ac:spMkLst>
            <pc:docMk/>
            <pc:sldMk cId="3945532463" sldId="272"/>
            <ac:spMk id="5" creationId="{C5C2DCA8-0086-41CB-A9B2-56846A1049BF}"/>
          </ac:spMkLst>
        </pc:spChg>
        <pc:graphicFrameChg chg="add mod modGraphic">
          <ac:chgData name="Adriano Borgatto" userId="e50a874dfa6d3f1a" providerId="LiveId" clId="{9133AC44-9496-4E83-A525-6B751EB2E002}" dt="2022-04-05T13:10:15.175" v="538" actId="1076"/>
          <ac:graphicFrameMkLst>
            <pc:docMk/>
            <pc:sldMk cId="3945532463" sldId="272"/>
            <ac:graphicFrameMk id="2" creationId="{13A60E7E-E70F-4154-A3CF-D10A8E920DFC}"/>
          </ac:graphicFrameMkLst>
        </pc:graphicFrameChg>
      </pc:sldChg>
      <pc:sldChg chg="delSp modSp add mod">
        <pc:chgData name="Adriano Borgatto" userId="e50a874dfa6d3f1a" providerId="LiveId" clId="{9133AC44-9496-4E83-A525-6B751EB2E002}" dt="2022-04-05T13:18:05.260" v="1193" actId="6549"/>
        <pc:sldMkLst>
          <pc:docMk/>
          <pc:sldMk cId="905316025" sldId="273"/>
        </pc:sldMkLst>
        <pc:spChg chg="mod">
          <ac:chgData name="Adriano Borgatto" userId="e50a874dfa6d3f1a" providerId="LiveId" clId="{9133AC44-9496-4E83-A525-6B751EB2E002}" dt="2022-04-05T13:17:32.497" v="1192" actId="14100"/>
          <ac:spMkLst>
            <pc:docMk/>
            <pc:sldMk cId="905316025" sldId="273"/>
            <ac:spMk id="5" creationId="{C5C2DCA8-0086-41CB-A9B2-56846A1049BF}"/>
          </ac:spMkLst>
        </pc:spChg>
        <pc:spChg chg="mod">
          <ac:chgData name="Adriano Borgatto" userId="e50a874dfa6d3f1a" providerId="LiveId" clId="{9133AC44-9496-4E83-A525-6B751EB2E002}" dt="2022-04-05T13:18:05.260" v="1193" actId="6549"/>
          <ac:spMkLst>
            <pc:docMk/>
            <pc:sldMk cId="905316025" sldId="273"/>
            <ac:spMk id="7" creationId="{00000000-0000-0000-0000-000000000000}"/>
          </ac:spMkLst>
        </pc:spChg>
        <pc:graphicFrameChg chg="del">
          <ac:chgData name="Adriano Borgatto" userId="e50a874dfa6d3f1a" providerId="LiveId" clId="{9133AC44-9496-4E83-A525-6B751EB2E002}" dt="2022-04-05T13:11:48.999" v="542" actId="478"/>
          <ac:graphicFrameMkLst>
            <pc:docMk/>
            <pc:sldMk cId="905316025" sldId="273"/>
            <ac:graphicFrameMk id="2" creationId="{13A60E7E-E70F-4154-A3CF-D10A8E920DFC}"/>
          </ac:graphicFrameMkLst>
        </pc:graphicFrameChg>
      </pc:sldChg>
    </pc:docChg>
  </pc:docChgLst>
  <pc:docChgLst>
    <pc:chgData name="Adriano Borgatto" userId="e50a874dfa6d3f1a" providerId="LiveId" clId="{A5AEA658-519E-401F-8649-5B428EE04CC9}"/>
    <pc:docChg chg="modSld">
      <pc:chgData name="Adriano Borgatto" userId="e50a874dfa6d3f1a" providerId="LiveId" clId="{A5AEA658-519E-401F-8649-5B428EE04CC9}" dt="2022-08-12T19:27:27.343" v="0" actId="20577"/>
      <pc:docMkLst>
        <pc:docMk/>
      </pc:docMkLst>
      <pc:sldChg chg="modSp mod">
        <pc:chgData name="Adriano Borgatto" userId="e50a874dfa6d3f1a" providerId="LiveId" clId="{A5AEA658-519E-401F-8649-5B428EE04CC9}" dt="2022-08-12T19:27:27.343" v="0" actId="20577"/>
        <pc:sldMkLst>
          <pc:docMk/>
          <pc:sldMk cId="0" sldId="256"/>
        </pc:sldMkLst>
        <pc:spChg chg="mod">
          <ac:chgData name="Adriano Borgatto" userId="e50a874dfa6d3f1a" providerId="LiveId" clId="{A5AEA658-519E-401F-8649-5B428EE04CC9}" dt="2022-08-12T19:27:27.343" v="0" actId="20577"/>
          <ac:spMkLst>
            <pc:docMk/>
            <pc:sldMk cId="0" sldId="256"/>
            <ac:spMk id="3074" creationId="{00000000-0000-0000-0000-000000000000}"/>
          </ac:spMkLst>
        </pc:spChg>
      </pc:sldChg>
    </pc:docChg>
  </pc:docChgLst>
  <pc:docChgLst>
    <pc:chgData name="Adriano Borgatto" userId="e50a874dfa6d3f1a" providerId="LiveId" clId="{BC181C97-953D-4172-B9C0-6D83A184D733}"/>
    <pc:docChg chg="undo custSel addSld delSld modSld">
      <pc:chgData name="Adriano Borgatto" userId="e50a874dfa6d3f1a" providerId="LiveId" clId="{BC181C97-953D-4172-B9C0-6D83A184D733}" dt="2022-04-04T16:27:20.060" v="1032" actId="20577"/>
      <pc:docMkLst>
        <pc:docMk/>
      </pc:docMkLst>
      <pc:sldChg chg="modSp mod">
        <pc:chgData name="Adriano Borgatto" userId="e50a874dfa6d3f1a" providerId="LiveId" clId="{BC181C97-953D-4172-B9C0-6D83A184D733}" dt="2022-04-04T13:27:34.121" v="61" actId="20577"/>
        <pc:sldMkLst>
          <pc:docMk/>
          <pc:sldMk cId="0" sldId="256"/>
        </pc:sldMkLst>
        <pc:spChg chg="mod">
          <ac:chgData name="Adriano Borgatto" userId="e50a874dfa6d3f1a" providerId="LiveId" clId="{BC181C97-953D-4172-B9C0-6D83A184D733}" dt="2022-04-04T13:27:34.121" v="61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BC181C97-953D-4172-B9C0-6D83A184D733}" dt="2022-04-04T14:14:38.031" v="627" actId="14100"/>
        <pc:sldMkLst>
          <pc:docMk/>
          <pc:sldMk cId="0" sldId="258"/>
        </pc:sldMkLst>
        <pc:spChg chg="del">
          <ac:chgData name="Adriano Borgatto" userId="e50a874dfa6d3f1a" providerId="LiveId" clId="{BC181C97-953D-4172-B9C0-6D83A184D733}" dt="2022-04-04T13:27:54.096" v="63" actId="478"/>
          <ac:spMkLst>
            <pc:docMk/>
            <pc:sldMk cId="0" sldId="258"/>
            <ac:spMk id="5" creationId="{FEE45AAB-FA33-47AA-B8AA-3A4E8AC9B44A}"/>
          </ac:spMkLst>
        </pc:spChg>
        <pc:spChg chg="add mod">
          <ac:chgData name="Adriano Borgatto" userId="e50a874dfa6d3f1a" providerId="LiveId" clId="{BC181C97-953D-4172-B9C0-6D83A184D733}" dt="2022-04-04T14:14:12.213" v="603" actId="1076"/>
          <ac:spMkLst>
            <pc:docMk/>
            <pc:sldMk cId="0" sldId="258"/>
            <ac:spMk id="6" creationId="{71F3D630-DE1C-47B6-8204-CE75E1BF0927}"/>
          </ac:spMkLst>
        </pc:spChg>
        <pc:spChg chg="mod">
          <ac:chgData name="Adriano Borgatto" userId="e50a874dfa6d3f1a" providerId="LiveId" clId="{BC181C97-953D-4172-B9C0-6D83A184D733}" dt="2022-04-04T13:39:54.074" v="104" actId="20577"/>
          <ac:spMkLst>
            <pc:docMk/>
            <pc:sldMk cId="0" sldId="258"/>
            <ac:spMk id="7" creationId="{00000000-0000-0000-0000-000000000000}"/>
          </ac:spMkLst>
        </pc:spChg>
        <pc:spChg chg="add mod">
          <ac:chgData name="Adriano Borgatto" userId="e50a874dfa6d3f1a" providerId="LiveId" clId="{BC181C97-953D-4172-B9C0-6D83A184D733}" dt="2022-04-04T14:14:38.031" v="627" actId="14100"/>
          <ac:spMkLst>
            <pc:docMk/>
            <pc:sldMk cId="0" sldId="258"/>
            <ac:spMk id="8" creationId="{590D0404-DB6C-464A-AF63-617B91BD6141}"/>
          </ac:spMkLst>
        </pc:spChg>
        <pc:picChg chg="add del mod">
          <ac:chgData name="Adriano Borgatto" userId="e50a874dfa6d3f1a" providerId="LiveId" clId="{BC181C97-953D-4172-B9C0-6D83A184D733}" dt="2022-04-04T14:13:17.543" v="555" actId="478"/>
          <ac:picMkLst>
            <pc:docMk/>
            <pc:sldMk cId="0" sldId="258"/>
            <ac:picMk id="3" creationId="{0390BE45-FCB9-4BB6-83C6-A1355E794A5B}"/>
          </ac:picMkLst>
        </pc:pic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652844300" sldId="259"/>
        </pc:sldMkLst>
      </pc:sldChg>
      <pc:sldChg chg="addSp modSp add mod">
        <pc:chgData name="Adriano Borgatto" userId="e50a874dfa6d3f1a" providerId="LiveId" clId="{BC181C97-953D-4172-B9C0-6D83A184D733}" dt="2022-04-04T14:04:16.654" v="186" actId="20577"/>
        <pc:sldMkLst>
          <pc:docMk/>
          <pc:sldMk cId="1075697645" sldId="259"/>
        </pc:sldMkLst>
        <pc:spChg chg="add mod">
          <ac:chgData name="Adriano Borgatto" userId="e50a874dfa6d3f1a" providerId="LiveId" clId="{BC181C97-953D-4172-B9C0-6D83A184D733}" dt="2022-04-04T14:04:16.654" v="186" actId="20577"/>
          <ac:spMkLst>
            <pc:docMk/>
            <pc:sldMk cId="1075697645" sldId="259"/>
            <ac:spMk id="4" creationId="{BE7B25D5-41F4-4FB5-98E4-103E6D2215E2}"/>
          </ac:spMkLst>
        </pc:spChg>
        <pc:spChg chg="mod">
          <ac:chgData name="Adriano Borgatto" userId="e50a874dfa6d3f1a" providerId="LiveId" clId="{BC181C97-953D-4172-B9C0-6D83A184D733}" dt="2022-04-04T14:01:37.251" v="152" actId="20577"/>
          <ac:spMkLst>
            <pc:docMk/>
            <pc:sldMk cId="1075697645" sldId="259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BC181C97-953D-4172-B9C0-6D83A184D733}" dt="2022-04-04T14:11:45.587" v="549" actId="1036"/>
        <pc:sldMkLst>
          <pc:docMk/>
          <pc:sldMk cId="2613099061" sldId="260"/>
        </pc:sldMkLst>
        <pc:spChg chg="add mod">
          <ac:chgData name="Adriano Borgatto" userId="e50a874dfa6d3f1a" providerId="LiveId" clId="{BC181C97-953D-4172-B9C0-6D83A184D733}" dt="2022-04-04T14:10:03.152" v="385" actId="20577"/>
          <ac:spMkLst>
            <pc:docMk/>
            <pc:sldMk cId="2613099061" sldId="260"/>
            <ac:spMk id="2" creationId="{33CAA14B-A764-4C81-A079-68E1D8D5D47A}"/>
          </ac:spMkLst>
        </pc:spChg>
        <pc:spChg chg="add mod">
          <ac:chgData name="Adriano Borgatto" userId="e50a874dfa6d3f1a" providerId="LiveId" clId="{BC181C97-953D-4172-B9C0-6D83A184D733}" dt="2022-04-04T14:11:09.322" v="540" actId="20577"/>
          <ac:spMkLst>
            <pc:docMk/>
            <pc:sldMk cId="2613099061" sldId="260"/>
            <ac:spMk id="6" creationId="{A7E440D8-F2E2-42E7-B605-6CA492ED875F}"/>
          </ac:spMkLst>
        </pc:spChg>
        <pc:spChg chg="mod">
          <ac:chgData name="Adriano Borgatto" userId="e50a874dfa6d3f1a" providerId="LiveId" clId="{BC181C97-953D-4172-B9C0-6D83A184D733}" dt="2022-04-04T14:05:52.345" v="223" actId="20577"/>
          <ac:spMkLst>
            <pc:docMk/>
            <pc:sldMk cId="2613099061" sldId="260"/>
            <ac:spMk id="7" creationId="{00000000-0000-0000-0000-000000000000}"/>
          </ac:spMkLst>
        </pc:spChg>
        <pc:picChg chg="add mod">
          <ac:chgData name="Adriano Borgatto" userId="e50a874dfa6d3f1a" providerId="LiveId" clId="{BC181C97-953D-4172-B9C0-6D83A184D733}" dt="2022-04-04T14:10:16.812" v="388" actId="1076"/>
          <ac:picMkLst>
            <pc:docMk/>
            <pc:sldMk cId="2613099061" sldId="260"/>
            <ac:picMk id="4" creationId="{C64C1E71-BA2C-45CA-9F20-0015F30E65C0}"/>
          </ac:picMkLst>
        </pc:picChg>
        <pc:picChg chg="add mod">
          <ac:chgData name="Adriano Borgatto" userId="e50a874dfa6d3f1a" providerId="LiveId" clId="{BC181C97-953D-4172-B9C0-6D83A184D733}" dt="2022-04-04T14:11:30.564" v="544" actId="14100"/>
          <ac:picMkLst>
            <pc:docMk/>
            <pc:sldMk cId="2613099061" sldId="260"/>
            <ac:picMk id="8" creationId="{1259F61D-D99D-42D5-B6B6-23C038064562}"/>
          </ac:picMkLst>
        </pc:picChg>
        <pc:picChg chg="add mod">
          <ac:chgData name="Adriano Borgatto" userId="e50a874dfa6d3f1a" providerId="LiveId" clId="{BC181C97-953D-4172-B9C0-6D83A184D733}" dt="2022-04-04T14:11:45.587" v="549" actId="1036"/>
          <ac:picMkLst>
            <pc:docMk/>
            <pc:sldMk cId="2613099061" sldId="260"/>
            <ac:picMk id="10" creationId="{E7E6A202-46B7-4EC0-908F-A07D1E4AA448}"/>
          </ac:picMkLst>
        </pc:pic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374184503" sldId="261"/>
        </pc:sldMkLst>
      </pc:sldChg>
      <pc:sldChg chg="addSp modSp add mod">
        <pc:chgData name="Adriano Borgatto" userId="e50a874dfa6d3f1a" providerId="LiveId" clId="{BC181C97-953D-4172-B9C0-6D83A184D733}" dt="2022-04-04T14:20:25.735" v="749" actId="1076"/>
        <pc:sldMkLst>
          <pc:docMk/>
          <pc:sldMk cId="2203118664" sldId="261"/>
        </pc:sldMkLst>
        <pc:spChg chg="add mod">
          <ac:chgData name="Adriano Borgatto" userId="e50a874dfa6d3f1a" providerId="LiveId" clId="{BC181C97-953D-4172-B9C0-6D83A184D733}" dt="2022-04-04T14:16:35.458" v="695" actId="1035"/>
          <ac:spMkLst>
            <pc:docMk/>
            <pc:sldMk cId="2203118664" sldId="261"/>
            <ac:spMk id="3" creationId="{A6AFB360-E190-4581-A42B-F26AEF14E4F6}"/>
          </ac:spMkLst>
        </pc:spChg>
        <pc:spChg chg="mod">
          <ac:chgData name="Adriano Borgatto" userId="e50a874dfa6d3f1a" providerId="LiveId" clId="{BC181C97-953D-4172-B9C0-6D83A184D733}" dt="2022-04-04T14:20:25.735" v="749" actId="1076"/>
          <ac:spMkLst>
            <pc:docMk/>
            <pc:sldMk cId="2203118664" sldId="261"/>
            <ac:spMk id="7" creationId="{00000000-0000-0000-0000-000000000000}"/>
          </ac:spMkLst>
        </pc:spChg>
      </pc:sldChg>
      <pc:sldChg chg="addSp delSp modSp add mod">
        <pc:chgData name="Adriano Borgatto" userId="e50a874dfa6d3f1a" providerId="LiveId" clId="{BC181C97-953D-4172-B9C0-6D83A184D733}" dt="2022-04-04T14:20:32.102" v="751"/>
        <pc:sldMkLst>
          <pc:docMk/>
          <pc:sldMk cId="371732222" sldId="262"/>
        </pc:sldMkLst>
        <pc:spChg chg="add mod">
          <ac:chgData name="Adriano Borgatto" userId="e50a874dfa6d3f1a" providerId="LiveId" clId="{BC181C97-953D-4172-B9C0-6D83A184D733}" dt="2022-04-04T14:17:08.999" v="710" actId="2711"/>
          <ac:spMkLst>
            <pc:docMk/>
            <pc:sldMk cId="371732222" sldId="262"/>
            <ac:spMk id="3" creationId="{8DD85F2C-2575-4EB0-B347-A504C5C834ED}"/>
          </ac:spMkLst>
        </pc:spChg>
        <pc:spChg chg="add mod">
          <ac:chgData name="Adriano Borgatto" userId="e50a874dfa6d3f1a" providerId="LiveId" clId="{BC181C97-953D-4172-B9C0-6D83A184D733}" dt="2022-04-04T14:17:50.173" v="718" actId="255"/>
          <ac:spMkLst>
            <pc:docMk/>
            <pc:sldMk cId="371732222" sldId="262"/>
            <ac:spMk id="4" creationId="{656B7130-1CFA-4FA1-AF03-B82ADFD5EF4C}"/>
          </ac:spMkLst>
        </pc:spChg>
        <pc:spChg chg="add mod">
          <ac:chgData name="Adriano Borgatto" userId="e50a874dfa6d3f1a" providerId="LiveId" clId="{BC181C97-953D-4172-B9C0-6D83A184D733}" dt="2022-04-04T14:18:01.855" v="723" actId="1036"/>
          <ac:spMkLst>
            <pc:docMk/>
            <pc:sldMk cId="371732222" sldId="262"/>
            <ac:spMk id="5" creationId="{281CCB60-8E22-485A-B251-E6B11E6BD564}"/>
          </ac:spMkLst>
        </pc:spChg>
        <pc:spChg chg="add mod">
          <ac:chgData name="Adriano Borgatto" userId="e50a874dfa6d3f1a" providerId="LiveId" clId="{BC181C97-953D-4172-B9C0-6D83A184D733}" dt="2022-04-04T14:18:46.217" v="737" actId="255"/>
          <ac:spMkLst>
            <pc:docMk/>
            <pc:sldMk cId="371732222" sldId="262"/>
            <ac:spMk id="6" creationId="{7B1048E0-5B24-417B-9565-621267CED0F6}"/>
          </ac:spMkLst>
        </pc:spChg>
        <pc:spChg chg="del">
          <ac:chgData name="Adriano Borgatto" userId="e50a874dfa6d3f1a" providerId="LiveId" clId="{BC181C97-953D-4172-B9C0-6D83A184D733}" dt="2022-04-04T14:20:31.390" v="750" actId="478"/>
          <ac:spMkLst>
            <pc:docMk/>
            <pc:sldMk cId="371732222" sldId="262"/>
            <ac:spMk id="7" creationId="{00000000-0000-0000-0000-000000000000}"/>
          </ac:spMkLst>
        </pc:spChg>
        <pc:spChg chg="add mod">
          <ac:chgData name="Adriano Borgatto" userId="e50a874dfa6d3f1a" providerId="LiveId" clId="{BC181C97-953D-4172-B9C0-6D83A184D733}" dt="2022-04-04T14:18:53.181" v="740" actId="1036"/>
          <ac:spMkLst>
            <pc:docMk/>
            <pc:sldMk cId="371732222" sldId="262"/>
            <ac:spMk id="8" creationId="{D980CA3B-8A66-433E-BA24-BCF117EE60A8}"/>
          </ac:spMkLst>
        </pc:spChg>
        <pc:spChg chg="add mod">
          <ac:chgData name="Adriano Borgatto" userId="e50a874dfa6d3f1a" providerId="LiveId" clId="{BC181C97-953D-4172-B9C0-6D83A184D733}" dt="2022-04-04T14:20:32.102" v="751"/>
          <ac:spMkLst>
            <pc:docMk/>
            <pc:sldMk cId="371732222" sldId="262"/>
            <ac:spMk id="12" creationId="{1E882B08-CD9E-46A7-AC79-0F8767134029}"/>
          </ac:spMkLst>
        </pc:spChg>
        <pc:graphicFrameChg chg="add del mod replId">
          <ac:chgData name="Adriano Borgatto" userId="e50a874dfa6d3f1a" providerId="LiveId" clId="{BC181C97-953D-4172-B9C0-6D83A184D733}" dt="2022-04-04T14:17:18.738" v="712"/>
          <ac:graphicFrameMkLst>
            <pc:docMk/>
            <pc:sldMk cId="371732222" sldId="262"/>
            <ac:graphicFrameMk id="2" creationId="{656B7130-1CFA-4FA1-AF03-B82ADFD5EF4C}"/>
          </ac:graphicFrameMkLst>
        </pc:graphicFrameChg>
        <pc:graphicFrameChg chg="add del mod replId">
          <ac:chgData name="Adriano Borgatto" userId="e50a874dfa6d3f1a" providerId="LiveId" clId="{BC181C97-953D-4172-B9C0-6D83A184D733}" dt="2022-04-04T14:18:26.028" v="732"/>
          <ac:graphicFrameMkLst>
            <pc:docMk/>
            <pc:sldMk cId="371732222" sldId="262"/>
            <ac:graphicFrameMk id="10" creationId="{7B1048E0-5B24-417B-9565-621267CED0F6}"/>
          </ac:graphicFrameMkLst>
        </pc:graphicFrame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611410075" sldId="262"/>
        </pc:sldMkLst>
      </pc:sldChg>
      <pc:sldChg chg="addSp delSp modSp add mod">
        <pc:chgData name="Adriano Borgatto" userId="e50a874dfa6d3f1a" providerId="LiveId" clId="{BC181C97-953D-4172-B9C0-6D83A184D733}" dt="2022-04-04T14:20:38.087" v="753"/>
        <pc:sldMkLst>
          <pc:docMk/>
          <pc:sldMk cId="1158927129" sldId="263"/>
        </pc:sldMkLst>
        <pc:spChg chg="add mod">
          <ac:chgData name="Adriano Borgatto" userId="e50a874dfa6d3f1a" providerId="LiveId" clId="{BC181C97-953D-4172-B9C0-6D83A184D733}" dt="2022-04-04T14:20:38.087" v="753"/>
          <ac:spMkLst>
            <pc:docMk/>
            <pc:sldMk cId="1158927129" sldId="263"/>
            <ac:spMk id="5" creationId="{58083D80-C90C-414B-8182-96ADBE2F1D16}"/>
          </ac:spMkLst>
        </pc:spChg>
        <pc:spChg chg="del">
          <ac:chgData name="Adriano Borgatto" userId="e50a874dfa6d3f1a" providerId="LiveId" clId="{BC181C97-953D-4172-B9C0-6D83A184D733}" dt="2022-04-04T14:20:37.330" v="752" actId="478"/>
          <ac:spMkLst>
            <pc:docMk/>
            <pc:sldMk cId="1158927129" sldId="263"/>
            <ac:spMk id="7" creationId="{00000000-0000-0000-0000-000000000000}"/>
          </ac:spMkLst>
        </pc:spChg>
        <pc:picChg chg="add del mod">
          <ac:chgData name="Adriano Borgatto" userId="e50a874dfa6d3f1a" providerId="LiveId" clId="{BC181C97-953D-4172-B9C0-6D83A184D733}" dt="2022-04-04T14:20:19.004" v="748" actId="478"/>
          <ac:picMkLst>
            <pc:docMk/>
            <pc:sldMk cId="1158927129" sldId="263"/>
            <ac:picMk id="3" creationId="{6B5DBB2A-81DA-4009-B810-5E20F812209E}"/>
          </ac:picMkLst>
        </pc:pic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831347756" sldId="263"/>
        </pc:sldMkLst>
      </pc:sldChg>
      <pc:sldChg chg="addSp modSp add mod">
        <pc:chgData name="Adriano Borgatto" userId="e50a874dfa6d3f1a" providerId="LiveId" clId="{BC181C97-953D-4172-B9C0-6D83A184D733}" dt="2022-04-04T14:24:41.140" v="852" actId="122"/>
        <pc:sldMkLst>
          <pc:docMk/>
          <pc:sldMk cId="1813755357" sldId="264"/>
        </pc:sldMkLst>
        <pc:spChg chg="add mod">
          <ac:chgData name="Adriano Borgatto" userId="e50a874dfa6d3f1a" providerId="LiveId" clId="{BC181C97-953D-4172-B9C0-6D83A184D733}" dt="2022-04-04T14:24:27.040" v="850" actId="179"/>
          <ac:spMkLst>
            <pc:docMk/>
            <pc:sldMk cId="1813755357" sldId="264"/>
            <ac:spMk id="3" creationId="{E5BE9AC5-FE97-474A-AFA3-BABA5A379F81}"/>
          </ac:spMkLst>
        </pc:spChg>
        <pc:spChg chg="mod">
          <ac:chgData name="Adriano Borgatto" userId="e50a874dfa6d3f1a" providerId="LiveId" clId="{BC181C97-953D-4172-B9C0-6D83A184D733}" dt="2022-04-04T14:20:50.241" v="760" actId="20577"/>
          <ac:spMkLst>
            <pc:docMk/>
            <pc:sldMk cId="1813755357" sldId="264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BC181C97-953D-4172-B9C0-6D83A184D733}" dt="2022-04-04T14:24:41.140" v="852" actId="122"/>
          <ac:graphicFrameMkLst>
            <pc:docMk/>
            <pc:sldMk cId="1813755357" sldId="264"/>
            <ac:graphicFrameMk id="2" creationId="{284DBE38-5F52-4F70-B4D2-2DEFA07CF216}"/>
          </ac:graphicFrameMkLst>
        </pc:graphicFrame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014035416" sldId="264"/>
        </pc:sldMkLst>
      </pc:sldChg>
      <pc:sldChg chg="addSp modSp add mod">
        <pc:chgData name="Adriano Borgatto" userId="e50a874dfa6d3f1a" providerId="LiveId" clId="{BC181C97-953D-4172-B9C0-6D83A184D733}" dt="2022-04-04T14:31:32.988" v="902" actId="1035"/>
        <pc:sldMkLst>
          <pc:docMk/>
          <pc:sldMk cId="443477199" sldId="265"/>
        </pc:sldMkLst>
        <pc:spChg chg="add mod">
          <ac:chgData name="Adriano Borgatto" userId="e50a874dfa6d3f1a" providerId="LiveId" clId="{BC181C97-953D-4172-B9C0-6D83A184D733}" dt="2022-04-04T14:31:32.988" v="902" actId="1035"/>
          <ac:spMkLst>
            <pc:docMk/>
            <pc:sldMk cId="443477199" sldId="265"/>
            <ac:spMk id="4" creationId="{5A928ADD-05DA-48AA-9ADA-D1C205AE106A}"/>
          </ac:spMkLst>
        </pc:spChg>
        <pc:spChg chg="mod">
          <ac:chgData name="Adriano Borgatto" userId="e50a874dfa6d3f1a" providerId="LiveId" clId="{BC181C97-953D-4172-B9C0-6D83A184D733}" dt="2022-04-04T14:24:58.224" v="864" actId="20577"/>
          <ac:spMkLst>
            <pc:docMk/>
            <pc:sldMk cId="443477199" sldId="265"/>
            <ac:spMk id="7" creationId="{00000000-0000-0000-0000-000000000000}"/>
          </ac:spMkLst>
        </pc:sp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4166837138" sldId="265"/>
        </pc:sldMkLst>
      </pc:sldChg>
      <pc:sldChg chg="addSp modSp add mod">
        <pc:chgData name="Adriano Borgatto" userId="e50a874dfa6d3f1a" providerId="LiveId" clId="{BC181C97-953D-4172-B9C0-6D83A184D733}" dt="2022-04-04T16:27:20.060" v="1032" actId="20577"/>
        <pc:sldMkLst>
          <pc:docMk/>
          <pc:sldMk cId="2292630170" sldId="266"/>
        </pc:sldMkLst>
        <pc:spChg chg="add mod">
          <ac:chgData name="Adriano Borgatto" userId="e50a874dfa6d3f1a" providerId="LiveId" clId="{BC181C97-953D-4172-B9C0-6D83A184D733}" dt="2022-04-04T16:27:20.060" v="1032" actId="20577"/>
          <ac:spMkLst>
            <pc:docMk/>
            <pc:sldMk cId="2292630170" sldId="266"/>
            <ac:spMk id="3" creationId="{64B5CAC0-3F09-4D13-8BB8-40E00B539461}"/>
          </ac:spMkLst>
        </pc:spChg>
        <pc:spChg chg="mod">
          <ac:chgData name="Adriano Borgatto" userId="e50a874dfa6d3f1a" providerId="LiveId" clId="{BC181C97-953D-4172-B9C0-6D83A184D733}" dt="2022-04-04T16:25:37.260" v="911" actId="20577"/>
          <ac:spMkLst>
            <pc:docMk/>
            <pc:sldMk cId="2292630170" sldId="266"/>
            <ac:spMk id="7" creationId="{00000000-0000-0000-0000-000000000000}"/>
          </ac:spMkLst>
        </pc:spChg>
        <pc:graphicFrameChg chg="add mod">
          <ac:chgData name="Adriano Borgatto" userId="e50a874dfa6d3f1a" providerId="LiveId" clId="{BC181C97-953D-4172-B9C0-6D83A184D733}" dt="2022-04-04T16:26:14.499" v="912"/>
          <ac:graphicFrameMkLst>
            <pc:docMk/>
            <pc:sldMk cId="2292630170" sldId="266"/>
            <ac:graphicFrameMk id="4" creationId="{23EAD96F-CC44-4054-9FEB-2C97D5E1E7DF}"/>
          </ac:graphicFrameMkLst>
        </pc:graphicFrame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3072415336" sldId="266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207021074" sldId="267"/>
        </pc:sldMkLst>
      </pc:sldChg>
      <pc:sldChg chg="addSp delSp modSp add mod">
        <pc:chgData name="Adriano Borgatto" userId="e50a874dfa6d3f1a" providerId="LiveId" clId="{BC181C97-953D-4172-B9C0-6D83A184D733}" dt="2022-04-04T14:04:12.096" v="185" actId="1038"/>
        <pc:sldMkLst>
          <pc:docMk/>
          <pc:sldMk cId="2969784623" sldId="267"/>
        </pc:sldMkLst>
        <pc:spChg chg="add del">
          <ac:chgData name="Adriano Borgatto" userId="e50a874dfa6d3f1a" providerId="LiveId" clId="{BC181C97-953D-4172-B9C0-6D83A184D733}" dt="2022-04-04T14:02:23.708" v="169"/>
          <ac:spMkLst>
            <pc:docMk/>
            <pc:sldMk cId="2969784623" sldId="267"/>
            <ac:spMk id="2" creationId="{B18F2A68-1CCA-40BA-8D22-BC66960976AD}"/>
          </ac:spMkLst>
        </pc:spChg>
        <pc:spChg chg="del">
          <ac:chgData name="Adriano Borgatto" userId="e50a874dfa6d3f1a" providerId="LiveId" clId="{BC181C97-953D-4172-B9C0-6D83A184D733}" dt="2022-04-04T14:02:14.605" v="167" actId="478"/>
          <ac:spMkLst>
            <pc:docMk/>
            <pc:sldMk cId="2969784623" sldId="267"/>
            <ac:spMk id="4" creationId="{BE7B25D5-41F4-4FB5-98E4-103E6D2215E2}"/>
          </ac:spMkLst>
        </pc:spChg>
        <pc:picChg chg="add del mod modCrop">
          <ac:chgData name="Adriano Borgatto" userId="e50a874dfa6d3f1a" providerId="LiveId" clId="{BC181C97-953D-4172-B9C0-6D83A184D733}" dt="2022-04-04T14:03:56.712" v="177" actId="478"/>
          <ac:picMkLst>
            <pc:docMk/>
            <pc:sldMk cId="2969784623" sldId="267"/>
            <ac:picMk id="5" creationId="{AD43F559-7B17-46AF-BD9B-963456792727}"/>
          </ac:picMkLst>
        </pc:picChg>
        <pc:picChg chg="add mod modCrop">
          <ac:chgData name="Adriano Borgatto" userId="e50a874dfa6d3f1a" providerId="LiveId" clId="{BC181C97-953D-4172-B9C0-6D83A184D733}" dt="2022-04-04T14:04:12.096" v="185" actId="1038"/>
          <ac:picMkLst>
            <pc:docMk/>
            <pc:sldMk cId="2969784623" sldId="267"/>
            <ac:picMk id="8" creationId="{415F8636-FC6B-4C1B-A2DA-E0179A5E66F0}"/>
          </ac:picMkLst>
        </pc:pic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1817576425" sldId="268"/>
        </pc:sldMkLst>
      </pc:sldChg>
      <pc:sldChg chg="addSp delSp modSp add mod">
        <pc:chgData name="Adriano Borgatto" userId="e50a874dfa6d3f1a" providerId="LiveId" clId="{BC181C97-953D-4172-B9C0-6D83A184D733}" dt="2022-04-04T14:15:48.607" v="644" actId="207"/>
        <pc:sldMkLst>
          <pc:docMk/>
          <pc:sldMk cId="1949786334" sldId="268"/>
        </pc:sldMkLst>
        <pc:spChg chg="add mod">
          <ac:chgData name="Adriano Borgatto" userId="e50a874dfa6d3f1a" providerId="LiveId" clId="{BC181C97-953D-4172-B9C0-6D83A184D733}" dt="2022-04-04T14:15:48.607" v="644" actId="207"/>
          <ac:spMkLst>
            <pc:docMk/>
            <pc:sldMk cId="1949786334" sldId="268"/>
            <ac:spMk id="4" creationId="{533C9D23-CB37-4B09-8398-58AF08B50B2E}"/>
          </ac:spMkLst>
        </pc:spChg>
        <pc:picChg chg="del">
          <ac:chgData name="Adriano Borgatto" userId="e50a874dfa6d3f1a" providerId="LiveId" clId="{BC181C97-953D-4172-B9C0-6D83A184D733}" dt="2022-04-04T14:13:20.581" v="556" actId="478"/>
          <ac:picMkLst>
            <pc:docMk/>
            <pc:sldMk cId="1949786334" sldId="268"/>
            <ac:picMk id="3" creationId="{0390BE45-FCB9-4BB6-83C6-A1355E794A5B}"/>
          </ac:picMkLst>
        </pc:picChg>
      </pc:sldChg>
      <pc:sldChg chg="delSp add del mod">
        <pc:chgData name="Adriano Borgatto" userId="e50a874dfa6d3f1a" providerId="LiveId" clId="{BC181C97-953D-4172-B9C0-6D83A184D733}" dt="2022-04-04T14:15:55.478" v="645" actId="47"/>
        <pc:sldMkLst>
          <pc:docMk/>
          <pc:sldMk cId="1522573566" sldId="269"/>
        </pc:sldMkLst>
        <pc:picChg chg="del">
          <ac:chgData name="Adriano Borgatto" userId="e50a874dfa6d3f1a" providerId="LiveId" clId="{BC181C97-953D-4172-B9C0-6D83A184D733}" dt="2022-04-04T14:13:24.836" v="557" actId="478"/>
          <ac:picMkLst>
            <pc:docMk/>
            <pc:sldMk cId="1522573566" sldId="269"/>
            <ac:picMk id="3" creationId="{0390BE45-FCB9-4BB6-83C6-A1355E794A5B}"/>
          </ac:picMkLst>
        </pc:picChg>
      </pc:sldChg>
      <pc:sldChg chg="add">
        <pc:chgData name="Adriano Borgatto" userId="e50a874dfa6d3f1a" providerId="LiveId" clId="{BC181C97-953D-4172-B9C0-6D83A184D733}" dt="2022-04-04T14:13:12.689" v="554" actId="2890"/>
        <pc:sldMkLst>
          <pc:docMk/>
          <pc:sldMk cId="2328634869" sldId="270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915427500" sldId="270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992579993" sldId="271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4281397298" sldId="272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242302329" sldId="273"/>
        </pc:sldMkLst>
      </pc:sldChg>
    </pc:docChg>
  </pc:docChgLst>
  <pc:docChgLst>
    <pc:chgData name="Adriano Borgatto" userId="e50a874dfa6d3f1a" providerId="LiveId" clId="{4FC37552-E595-43E3-85CA-1750D5A98635}"/>
    <pc:docChg chg="delSld">
      <pc:chgData name="Adriano Borgatto" userId="e50a874dfa6d3f1a" providerId="LiveId" clId="{4FC37552-E595-43E3-85CA-1750D5A98635}" dt="2023-04-13T12:05:00.786" v="0" actId="47"/>
      <pc:docMkLst>
        <pc:docMk/>
      </pc:docMkLst>
      <pc:sldChg chg="del">
        <pc:chgData name="Adriano Borgatto" userId="e50a874dfa6d3f1a" providerId="LiveId" clId="{4FC37552-E595-43E3-85CA-1750D5A98635}" dt="2023-04-13T12:05:00.786" v="0" actId="47"/>
        <pc:sldMkLst>
          <pc:docMk/>
          <pc:sldMk cId="3889261101" sldId="274"/>
        </pc:sldMkLst>
      </pc:sldChg>
    </pc:docChg>
  </pc:docChgLst>
  <pc:docChgLst>
    <pc:chgData name="Adriano Borgatto" userId="e50a874dfa6d3f1a" providerId="LiveId" clId="{62804318-7316-4CD6-996C-75233EA96F2D}"/>
    <pc:docChg chg="undo custSel addSld delSld modSld">
      <pc:chgData name="Adriano Borgatto" userId="e50a874dfa6d3f1a" providerId="LiveId" clId="{62804318-7316-4CD6-996C-75233EA96F2D}" dt="2022-05-28T13:41:14.416" v="1054" actId="20577"/>
      <pc:docMkLst>
        <pc:docMk/>
      </pc:docMkLst>
      <pc:sldChg chg="modSp mod">
        <pc:chgData name="Adriano Borgatto" userId="e50a874dfa6d3f1a" providerId="LiveId" clId="{62804318-7316-4CD6-996C-75233EA96F2D}" dt="2022-04-05T17:18:09.598" v="31" actId="20577"/>
        <pc:sldMkLst>
          <pc:docMk/>
          <pc:sldMk cId="0" sldId="256"/>
        </pc:sldMkLst>
        <pc:spChg chg="mod">
          <ac:chgData name="Adriano Borgatto" userId="e50a874dfa6d3f1a" providerId="LiveId" clId="{62804318-7316-4CD6-996C-75233EA96F2D}" dt="2022-04-05T17:18:09.598" v="31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Sp mod">
        <pc:chgData name="Adriano Borgatto" userId="e50a874dfa6d3f1a" providerId="LiveId" clId="{62804318-7316-4CD6-996C-75233EA96F2D}" dt="2022-04-05T17:25:57.439" v="620" actId="255"/>
        <pc:sldMkLst>
          <pc:docMk/>
          <pc:sldMk cId="3945532463" sldId="272"/>
        </pc:sldMkLst>
        <pc:spChg chg="mod">
          <ac:chgData name="Adriano Borgatto" userId="e50a874dfa6d3f1a" providerId="LiveId" clId="{62804318-7316-4CD6-996C-75233EA96F2D}" dt="2022-04-05T17:25:57.439" v="620" actId="255"/>
          <ac:spMkLst>
            <pc:docMk/>
            <pc:sldMk cId="3945532463" sldId="272"/>
            <ac:spMk id="6" creationId="{BEBD1C46-B35C-4970-9285-B1A7480FD451}"/>
          </ac:spMkLst>
        </pc:spChg>
        <pc:spChg chg="mod">
          <ac:chgData name="Adriano Borgatto" userId="e50a874dfa6d3f1a" providerId="LiveId" clId="{62804318-7316-4CD6-996C-75233EA96F2D}" dt="2022-04-05T17:18:24.413" v="63" actId="20577"/>
          <ac:spMkLst>
            <pc:docMk/>
            <pc:sldMk cId="3945532463" sldId="272"/>
            <ac:spMk id="7" creationId="{00000000-0000-0000-0000-000000000000}"/>
          </ac:spMkLst>
        </pc:spChg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1138795558" sldId="273"/>
        </pc:sldMkLst>
      </pc:sldChg>
      <pc:sldChg chg="addSp delSp modSp add mod">
        <pc:chgData name="Adriano Borgatto" userId="e50a874dfa6d3f1a" providerId="LiveId" clId="{62804318-7316-4CD6-996C-75233EA96F2D}" dt="2022-04-05T18:24:35.316" v="1010" actId="20577"/>
        <pc:sldMkLst>
          <pc:docMk/>
          <pc:sldMk cId="1459410471" sldId="273"/>
        </pc:sldMkLst>
        <pc:spChg chg="add mod">
          <ac:chgData name="Adriano Borgatto" userId="e50a874dfa6d3f1a" providerId="LiveId" clId="{62804318-7316-4CD6-996C-75233EA96F2D}" dt="2022-04-05T18:24:35.316" v="1010" actId="20577"/>
          <ac:spMkLst>
            <pc:docMk/>
            <pc:sldMk cId="1459410471" sldId="273"/>
            <ac:spMk id="4" creationId="{6C9CFA67-23ED-48C3-B465-1B26643F88E1}"/>
          </ac:spMkLst>
        </pc:spChg>
        <pc:spChg chg="del">
          <ac:chgData name="Adriano Borgatto" userId="e50a874dfa6d3f1a" providerId="LiveId" clId="{62804318-7316-4CD6-996C-75233EA96F2D}" dt="2022-04-05T17:24:03.360" v="496" actId="478"/>
          <ac:spMkLst>
            <pc:docMk/>
            <pc:sldMk cId="1459410471" sldId="273"/>
            <ac:spMk id="6" creationId="{BEBD1C46-B35C-4970-9285-B1A7480FD451}"/>
          </ac:spMkLst>
        </pc:spChg>
        <pc:spChg chg="mod">
          <ac:chgData name="Adriano Borgatto" userId="e50a874dfa6d3f1a" providerId="LiveId" clId="{62804318-7316-4CD6-996C-75233EA96F2D}" dt="2022-04-05T17:52:05.070" v="1005" actId="20577"/>
          <ac:spMkLst>
            <pc:docMk/>
            <pc:sldMk cId="1459410471" sldId="273"/>
            <ac:spMk id="7" creationId="{00000000-0000-0000-0000-000000000000}"/>
          </ac:spMkLst>
        </pc:spChg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99944423" sldId="274"/>
        </pc:sldMkLst>
      </pc:sldChg>
      <pc:sldChg chg="addSp delSp modSp add mod">
        <pc:chgData name="Adriano Borgatto" userId="e50a874dfa6d3f1a" providerId="LiveId" clId="{62804318-7316-4CD6-996C-75233EA96F2D}" dt="2022-05-28T13:41:14.416" v="1054" actId="20577"/>
        <pc:sldMkLst>
          <pc:docMk/>
          <pc:sldMk cId="3889261101" sldId="274"/>
        </pc:sldMkLst>
        <pc:spChg chg="del">
          <ac:chgData name="Adriano Borgatto" userId="e50a874dfa6d3f1a" providerId="LiveId" clId="{62804318-7316-4CD6-996C-75233EA96F2D}" dt="2022-04-05T17:32:26.399" v="782" actId="478"/>
          <ac:spMkLst>
            <pc:docMk/>
            <pc:sldMk cId="3889261101" sldId="274"/>
            <ac:spMk id="4" creationId="{6C9CFA67-23ED-48C3-B465-1B26643F88E1}"/>
          </ac:spMkLst>
        </pc:spChg>
        <pc:spChg chg="add mod">
          <ac:chgData name="Adriano Borgatto" userId="e50a874dfa6d3f1a" providerId="LiveId" clId="{62804318-7316-4CD6-996C-75233EA96F2D}" dt="2022-05-28T13:41:14.416" v="1054" actId="20577"/>
          <ac:spMkLst>
            <pc:docMk/>
            <pc:sldMk cId="3889261101" sldId="274"/>
            <ac:spMk id="5" creationId="{6122D983-FE13-4BF1-A7D8-4FBA15E17352}"/>
          </ac:spMkLst>
        </pc:spChg>
        <pc:spChg chg="mod">
          <ac:chgData name="Adriano Borgatto" userId="e50a874dfa6d3f1a" providerId="LiveId" clId="{62804318-7316-4CD6-996C-75233EA96F2D}" dt="2022-04-05T17:52:14.745" v="1009" actId="20577"/>
          <ac:spMkLst>
            <pc:docMk/>
            <pc:sldMk cId="3889261101" sldId="274"/>
            <ac:spMk id="7" creationId="{00000000-0000-0000-0000-000000000000}"/>
          </ac:spMkLst>
        </pc:spChg>
        <pc:picChg chg="add mod modCrop">
          <ac:chgData name="Adriano Borgatto" userId="e50a874dfa6d3f1a" providerId="LiveId" clId="{62804318-7316-4CD6-996C-75233EA96F2D}" dt="2022-04-07T18:53:43.760" v="1050" actId="1036"/>
          <ac:picMkLst>
            <pc:docMk/>
            <pc:sldMk cId="3889261101" sldId="274"/>
            <ac:picMk id="6" creationId="{F0DB211F-E797-4546-8F5E-297DD8C29EE9}"/>
          </ac:picMkLst>
        </pc:picChg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3378211107" sldId="275"/>
        </pc:sldMkLst>
      </pc:sldChg>
      <pc:sldChg chg="addSp delSp modSp add mod">
        <pc:chgData name="Adriano Borgatto" userId="e50a874dfa6d3f1a" providerId="LiveId" clId="{62804318-7316-4CD6-996C-75233EA96F2D}" dt="2022-04-05T17:52:10.185" v="1007" actId="20577"/>
        <pc:sldMkLst>
          <pc:docMk/>
          <pc:sldMk cId="3852631124" sldId="275"/>
        </pc:sldMkLst>
        <pc:spChg chg="del">
          <ac:chgData name="Adriano Borgatto" userId="e50a874dfa6d3f1a" providerId="LiveId" clId="{62804318-7316-4CD6-996C-75233EA96F2D}" dt="2022-04-05T17:43:24.739" v="839" actId="478"/>
          <ac:spMkLst>
            <pc:docMk/>
            <pc:sldMk cId="3852631124" sldId="275"/>
            <ac:spMk id="4" creationId="{6C9CFA67-23ED-48C3-B465-1B26643F88E1}"/>
          </ac:spMkLst>
        </pc:spChg>
        <pc:spChg chg="add mod">
          <ac:chgData name="Adriano Borgatto" userId="e50a874dfa6d3f1a" providerId="LiveId" clId="{62804318-7316-4CD6-996C-75233EA96F2D}" dt="2022-04-05T17:43:33.003" v="850" actId="1035"/>
          <ac:spMkLst>
            <pc:docMk/>
            <pc:sldMk cId="3852631124" sldId="275"/>
            <ac:spMk id="5" creationId="{A40B3693-318D-4FEF-AA5F-78A2A5C0DB28}"/>
          </ac:spMkLst>
        </pc:spChg>
        <pc:spChg chg="add mod">
          <ac:chgData name="Adriano Borgatto" userId="e50a874dfa6d3f1a" providerId="LiveId" clId="{62804318-7316-4CD6-996C-75233EA96F2D}" dt="2022-04-05T17:44:50.190" v="871" actId="14100"/>
          <ac:spMkLst>
            <pc:docMk/>
            <pc:sldMk cId="3852631124" sldId="275"/>
            <ac:spMk id="6" creationId="{A8ECBD99-761B-420A-89F0-A2EA91A8274F}"/>
          </ac:spMkLst>
        </pc:spChg>
        <pc:spChg chg="mod">
          <ac:chgData name="Adriano Borgatto" userId="e50a874dfa6d3f1a" providerId="LiveId" clId="{62804318-7316-4CD6-996C-75233EA96F2D}" dt="2022-04-05T17:52:10.185" v="1007" actId="20577"/>
          <ac:spMkLst>
            <pc:docMk/>
            <pc:sldMk cId="3852631124" sldId="275"/>
            <ac:spMk id="7" creationId="{00000000-0000-0000-0000-000000000000}"/>
          </ac:spMkLst>
        </pc:spChg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1128200771" sldId="276"/>
        </pc:sldMkLst>
      </pc:sldChg>
      <pc:sldChg chg="addSp delSp modSp add mod">
        <pc:chgData name="Adriano Borgatto" userId="e50a874dfa6d3f1a" providerId="LiveId" clId="{62804318-7316-4CD6-996C-75233EA96F2D}" dt="2022-04-05T17:51:55.214" v="1003" actId="114"/>
        <pc:sldMkLst>
          <pc:docMk/>
          <pc:sldMk cId="3814476370" sldId="276"/>
        </pc:sldMkLst>
        <pc:spChg chg="del">
          <ac:chgData name="Adriano Borgatto" userId="e50a874dfa6d3f1a" providerId="LiveId" clId="{62804318-7316-4CD6-996C-75233EA96F2D}" dt="2022-04-05T17:45:42.686" v="873" actId="478"/>
          <ac:spMkLst>
            <pc:docMk/>
            <pc:sldMk cId="3814476370" sldId="276"/>
            <ac:spMk id="5" creationId="{6122D983-FE13-4BF1-A7D8-4FBA15E17352}"/>
          </ac:spMkLst>
        </pc:spChg>
        <pc:spChg chg="mod">
          <ac:chgData name="Adriano Borgatto" userId="e50a874dfa6d3f1a" providerId="LiveId" clId="{62804318-7316-4CD6-996C-75233EA96F2D}" dt="2022-04-05T17:45:46.992" v="877" actId="20577"/>
          <ac:spMkLst>
            <pc:docMk/>
            <pc:sldMk cId="3814476370" sldId="276"/>
            <ac:spMk id="7" creationId="{00000000-0000-0000-0000-000000000000}"/>
          </ac:spMkLst>
        </pc:spChg>
        <pc:spChg chg="add mod">
          <ac:chgData name="Adriano Borgatto" userId="e50a874dfa6d3f1a" providerId="LiveId" clId="{62804318-7316-4CD6-996C-75233EA96F2D}" dt="2022-04-05T17:51:55.214" v="1003" actId="114"/>
          <ac:spMkLst>
            <pc:docMk/>
            <pc:sldMk cId="3814476370" sldId="276"/>
            <ac:spMk id="8" creationId="{29857495-526A-40C4-922E-F5CFCCBC5653}"/>
          </ac:spMkLst>
        </pc:spChg>
        <pc:picChg chg="del">
          <ac:chgData name="Adriano Borgatto" userId="e50a874dfa6d3f1a" providerId="LiveId" clId="{62804318-7316-4CD6-996C-75233EA96F2D}" dt="2022-04-05T17:45:42.686" v="873" actId="478"/>
          <ac:picMkLst>
            <pc:docMk/>
            <pc:sldMk cId="3814476370" sldId="276"/>
            <ac:picMk id="6" creationId="{F0DB211F-E797-4546-8F5E-297DD8C29EE9}"/>
          </ac:picMkLst>
        </pc:picChg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1097531658" sldId="277"/>
        </pc:sldMkLst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75005195" sldId="278"/>
        </pc:sldMkLst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2192296426" sldId="279"/>
        </pc:sldMkLst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3599932880" sldId="280"/>
        </pc:sldMkLst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742994144" sldId="281"/>
        </pc:sldMkLst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2824057520" sldId="282"/>
        </pc:sldMkLst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3195865450" sldId="283"/>
        </pc:sldMkLst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668276418" sldId="284"/>
        </pc:sldMkLst>
      </pc:sldChg>
    </pc:docChg>
  </pc:docChgLst>
  <pc:docChgLst>
    <pc:chgData name="Adriano Borgatto" userId="e50a874dfa6d3f1a" providerId="LiveId" clId="{DB312EFC-473C-46F4-9869-5058BFF29761}"/>
    <pc:docChg chg="delSld modSld">
      <pc:chgData name="Adriano Borgatto" userId="e50a874dfa6d3f1a" providerId="LiveId" clId="{DB312EFC-473C-46F4-9869-5058BFF29761}" dt="2022-03-25T10:55:51.031" v="187" actId="47"/>
      <pc:docMkLst>
        <pc:docMk/>
      </pc:docMkLst>
      <pc:sldChg chg="modSp mod">
        <pc:chgData name="Adriano Borgatto" userId="e50a874dfa6d3f1a" providerId="LiveId" clId="{DB312EFC-473C-46F4-9869-5058BFF29761}" dt="2022-03-25T10:52:59.526" v="87" actId="255"/>
        <pc:sldMkLst>
          <pc:docMk/>
          <pc:sldMk cId="0" sldId="256"/>
        </pc:sldMkLst>
        <pc:spChg chg="mod">
          <ac:chgData name="Adriano Borgatto" userId="e50a874dfa6d3f1a" providerId="LiveId" clId="{DB312EFC-473C-46F4-9869-5058BFF29761}" dt="2022-03-25T10:52:59.526" v="87" actId="255"/>
          <ac:spMkLst>
            <pc:docMk/>
            <pc:sldMk cId="0" sldId="256"/>
            <ac:spMk id="3074" creationId="{00000000-0000-0000-0000-000000000000}"/>
          </ac:spMkLst>
        </pc:spChg>
      </pc:sldChg>
      <pc:sldChg chg="modSp mod">
        <pc:chgData name="Adriano Borgatto" userId="e50a874dfa6d3f1a" providerId="LiveId" clId="{DB312EFC-473C-46F4-9869-5058BFF29761}" dt="2022-03-25T10:54:52.446" v="175" actId="20577"/>
        <pc:sldMkLst>
          <pc:docMk/>
          <pc:sldMk cId="3323713584" sldId="269"/>
        </pc:sldMkLst>
        <pc:spChg chg="mod">
          <ac:chgData name="Adriano Borgatto" userId="e50a874dfa6d3f1a" providerId="LiveId" clId="{DB312EFC-473C-46F4-9869-5058BFF29761}" dt="2022-03-25T10:54:52.446" v="175" actId="20577"/>
          <ac:spMkLst>
            <pc:docMk/>
            <pc:sldMk cId="3323713584" sldId="269"/>
            <ac:spMk id="6" creationId="{00000000-0000-0000-0000-000000000000}"/>
          </ac:spMkLst>
        </pc:spChg>
      </pc:sldChg>
      <pc:sldChg chg="del">
        <pc:chgData name="Adriano Borgatto" userId="e50a874dfa6d3f1a" providerId="LiveId" clId="{DB312EFC-473C-46F4-9869-5058BFF29761}" dt="2022-03-25T10:55:10.503" v="176" actId="47"/>
        <pc:sldMkLst>
          <pc:docMk/>
          <pc:sldMk cId="2915427500" sldId="270"/>
        </pc:sldMkLst>
      </pc:sldChg>
      <pc:sldChg chg="del">
        <pc:chgData name="Adriano Borgatto" userId="e50a874dfa6d3f1a" providerId="LiveId" clId="{DB312EFC-473C-46F4-9869-5058BFF29761}" dt="2022-03-25T10:55:41.886" v="177" actId="47"/>
        <pc:sldMkLst>
          <pc:docMk/>
          <pc:sldMk cId="2242302329" sldId="273"/>
        </pc:sldMkLst>
      </pc:sldChg>
      <pc:sldChg chg="del">
        <pc:chgData name="Adriano Borgatto" userId="e50a874dfa6d3f1a" providerId="LiveId" clId="{DB312EFC-473C-46F4-9869-5058BFF29761}" dt="2022-03-25T10:55:43.574" v="178" actId="47"/>
        <pc:sldMkLst>
          <pc:docMk/>
          <pc:sldMk cId="1633450635" sldId="274"/>
        </pc:sldMkLst>
      </pc:sldChg>
      <pc:sldChg chg="del">
        <pc:chgData name="Adriano Borgatto" userId="e50a874dfa6d3f1a" providerId="LiveId" clId="{DB312EFC-473C-46F4-9869-5058BFF29761}" dt="2022-03-25T10:55:44.011" v="179" actId="47"/>
        <pc:sldMkLst>
          <pc:docMk/>
          <pc:sldMk cId="2013310454" sldId="275"/>
        </pc:sldMkLst>
      </pc:sldChg>
      <pc:sldChg chg="del">
        <pc:chgData name="Adriano Borgatto" userId="e50a874dfa6d3f1a" providerId="LiveId" clId="{DB312EFC-473C-46F4-9869-5058BFF29761}" dt="2022-03-25T10:55:44.495" v="180" actId="47"/>
        <pc:sldMkLst>
          <pc:docMk/>
          <pc:sldMk cId="2583529786" sldId="276"/>
        </pc:sldMkLst>
      </pc:sldChg>
      <pc:sldChg chg="del">
        <pc:chgData name="Adriano Borgatto" userId="e50a874dfa6d3f1a" providerId="LiveId" clId="{DB312EFC-473C-46F4-9869-5058BFF29761}" dt="2022-03-25T10:55:45.979" v="183" actId="47"/>
        <pc:sldMkLst>
          <pc:docMk/>
          <pc:sldMk cId="1339448667" sldId="277"/>
        </pc:sldMkLst>
      </pc:sldChg>
      <pc:sldChg chg="del">
        <pc:chgData name="Adriano Borgatto" userId="e50a874dfa6d3f1a" providerId="LiveId" clId="{DB312EFC-473C-46F4-9869-5058BFF29761}" dt="2022-03-25T10:55:48.073" v="185" actId="47"/>
        <pc:sldMkLst>
          <pc:docMk/>
          <pc:sldMk cId="2586773552" sldId="278"/>
        </pc:sldMkLst>
      </pc:sldChg>
      <pc:sldChg chg="del">
        <pc:chgData name="Adriano Borgatto" userId="e50a874dfa6d3f1a" providerId="LiveId" clId="{DB312EFC-473C-46F4-9869-5058BFF29761}" dt="2022-03-25T10:55:44.886" v="181" actId="47"/>
        <pc:sldMkLst>
          <pc:docMk/>
          <pc:sldMk cId="721540076" sldId="279"/>
        </pc:sldMkLst>
      </pc:sldChg>
      <pc:sldChg chg="del">
        <pc:chgData name="Adriano Borgatto" userId="e50a874dfa6d3f1a" providerId="LiveId" clId="{DB312EFC-473C-46F4-9869-5058BFF29761}" dt="2022-03-25T10:55:45.276" v="182" actId="47"/>
        <pc:sldMkLst>
          <pc:docMk/>
          <pc:sldMk cId="1462201852" sldId="280"/>
        </pc:sldMkLst>
      </pc:sldChg>
      <pc:sldChg chg="del">
        <pc:chgData name="Adriano Borgatto" userId="e50a874dfa6d3f1a" providerId="LiveId" clId="{DB312EFC-473C-46F4-9869-5058BFF29761}" dt="2022-03-25T10:55:46.917" v="184" actId="47"/>
        <pc:sldMkLst>
          <pc:docMk/>
          <pc:sldMk cId="1074258053" sldId="281"/>
        </pc:sldMkLst>
      </pc:sldChg>
      <pc:sldChg chg="del">
        <pc:chgData name="Adriano Borgatto" userId="e50a874dfa6d3f1a" providerId="LiveId" clId="{DB312EFC-473C-46F4-9869-5058BFF29761}" dt="2022-03-25T10:55:48.854" v="186" actId="47"/>
        <pc:sldMkLst>
          <pc:docMk/>
          <pc:sldMk cId="793995259" sldId="282"/>
        </pc:sldMkLst>
      </pc:sldChg>
      <pc:sldChg chg="del">
        <pc:chgData name="Adriano Borgatto" userId="e50a874dfa6d3f1a" providerId="LiveId" clId="{DB312EFC-473C-46F4-9869-5058BFF29761}" dt="2022-03-25T10:55:51.031" v="187" actId="47"/>
        <pc:sldMkLst>
          <pc:docMk/>
          <pc:sldMk cId="707468304" sldId="283"/>
        </pc:sldMkLst>
      </pc:sldChg>
    </pc:docChg>
  </pc:docChgLst>
  <pc:docChgLst>
    <pc:chgData name="Adriano Borgatto" userId="e50a874dfa6d3f1a" providerId="LiveId" clId="{88C1CB35-E29F-4286-B8A1-553BE109C0B3}"/>
    <pc:docChg chg="undo custSel addSld delSld modSld">
      <pc:chgData name="Adriano Borgatto" userId="e50a874dfa6d3f1a" providerId="LiveId" clId="{88C1CB35-E29F-4286-B8A1-553BE109C0B3}" dt="2022-04-04T17:21:39.139" v="1585" actId="47"/>
      <pc:docMkLst>
        <pc:docMk/>
      </pc:docMkLst>
      <pc:sldChg chg="modSp mod">
        <pc:chgData name="Adriano Borgatto" userId="e50a874dfa6d3f1a" providerId="LiveId" clId="{88C1CB35-E29F-4286-B8A1-553BE109C0B3}" dt="2022-04-04T16:35:33.659" v="24" actId="20577"/>
        <pc:sldMkLst>
          <pc:docMk/>
          <pc:sldMk cId="0" sldId="256"/>
        </pc:sldMkLst>
        <pc:spChg chg="mod">
          <ac:chgData name="Adriano Borgatto" userId="e50a874dfa6d3f1a" providerId="LiveId" clId="{88C1CB35-E29F-4286-B8A1-553BE109C0B3}" dt="2022-04-04T16:35:33.659" v="24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88C1CB35-E29F-4286-B8A1-553BE109C0B3}" dt="2022-04-04T16:38:57.382" v="202" actId="20577"/>
        <pc:sldMkLst>
          <pc:docMk/>
          <pc:sldMk cId="0" sldId="258"/>
        </pc:sldMkLst>
        <pc:spChg chg="add mod">
          <ac:chgData name="Adriano Borgatto" userId="e50a874dfa6d3f1a" providerId="LiveId" clId="{88C1CB35-E29F-4286-B8A1-553BE109C0B3}" dt="2022-04-04T16:38:57.382" v="202" actId="20577"/>
          <ac:spMkLst>
            <pc:docMk/>
            <pc:sldMk cId="0" sldId="258"/>
            <ac:spMk id="5" creationId="{B659A760-FB35-40C2-954B-01B3B6F11889}"/>
          </ac:spMkLst>
        </pc:spChg>
        <pc:spChg chg="del">
          <ac:chgData name="Adriano Borgatto" userId="e50a874dfa6d3f1a" providerId="LiveId" clId="{88C1CB35-E29F-4286-B8A1-553BE109C0B3}" dt="2022-04-04T16:36:09.978" v="42" actId="478"/>
          <ac:spMkLst>
            <pc:docMk/>
            <pc:sldMk cId="0" sldId="258"/>
            <ac:spMk id="6" creationId="{71F3D630-DE1C-47B6-8204-CE75E1BF0927}"/>
          </ac:spMkLst>
        </pc:spChg>
        <pc:spChg chg="mod">
          <ac:chgData name="Adriano Borgatto" userId="e50a874dfa6d3f1a" providerId="LiveId" clId="{88C1CB35-E29F-4286-B8A1-553BE109C0B3}" dt="2022-04-04T16:36:06.490" v="41" actId="20577"/>
          <ac:spMkLst>
            <pc:docMk/>
            <pc:sldMk cId="0" sldId="258"/>
            <ac:spMk id="7" creationId="{00000000-0000-0000-0000-000000000000}"/>
          </ac:spMkLst>
        </pc:spChg>
        <pc:spChg chg="del">
          <ac:chgData name="Adriano Borgatto" userId="e50a874dfa6d3f1a" providerId="LiveId" clId="{88C1CB35-E29F-4286-B8A1-553BE109C0B3}" dt="2022-04-04T16:36:09.978" v="42" actId="478"/>
          <ac:spMkLst>
            <pc:docMk/>
            <pc:sldMk cId="0" sldId="258"/>
            <ac:spMk id="8" creationId="{590D0404-DB6C-464A-AF63-617B91BD6141}"/>
          </ac:spMkLst>
        </pc:sp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1075697645" sldId="259"/>
        </pc:sldMkLst>
      </pc:sldChg>
      <pc:sldChg chg="addSp modSp add mod">
        <pc:chgData name="Adriano Borgatto" userId="e50a874dfa6d3f1a" providerId="LiveId" clId="{88C1CB35-E29F-4286-B8A1-553BE109C0B3}" dt="2022-04-04T16:39:18.730" v="216" actId="1035"/>
        <pc:sldMkLst>
          <pc:docMk/>
          <pc:sldMk cId="1149392784" sldId="259"/>
        </pc:sldMkLst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3" creationId="{9AD3CB8F-E4D4-4AC9-86A9-CA9A636D8E48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5" creationId="{05935D38-DC78-40FB-BD2B-86B91CB41FA9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6" creationId="{4F815B5B-5AF4-4333-B191-D028EAFCF739}"/>
          </ac:spMkLst>
        </pc:spChg>
        <pc:spChg chg="mod">
          <ac:chgData name="Adriano Borgatto" userId="e50a874dfa6d3f1a" providerId="LiveId" clId="{88C1CB35-E29F-4286-B8A1-553BE109C0B3}" dt="2022-04-04T16:39:07.463" v="210" actId="20577"/>
          <ac:spMkLst>
            <pc:docMk/>
            <pc:sldMk cId="1149392784" sldId="259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8" creationId="{C2928399-56AD-470B-9E01-44C9A70BFBA8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9" creationId="{86B42CC9-0419-49C8-BD03-764F6FEB565B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10" creationId="{ABA59847-2DDB-45DA-8A61-491BC8F97209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11" creationId="{43D67954-5653-40A2-BC8D-C6FF7D9FD313}"/>
          </ac:spMkLst>
        </pc:spChg>
        <pc:graphicFrameChg chg="add mod">
          <ac:chgData name="Adriano Borgatto" userId="e50a874dfa6d3f1a" providerId="LiveId" clId="{88C1CB35-E29F-4286-B8A1-553BE109C0B3}" dt="2022-04-04T16:39:18.730" v="216" actId="1035"/>
          <ac:graphicFrameMkLst>
            <pc:docMk/>
            <pc:sldMk cId="1149392784" sldId="259"/>
            <ac:graphicFrameMk id="4" creationId="{804580E1-F14D-49AF-8CB0-28C6F41CE4ED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613099061" sldId="260"/>
        </pc:sldMkLst>
      </pc:sldChg>
      <pc:sldChg chg="addSp modSp add mod">
        <pc:chgData name="Adriano Borgatto" userId="e50a874dfa6d3f1a" providerId="LiveId" clId="{88C1CB35-E29F-4286-B8A1-553BE109C0B3}" dt="2022-04-04T16:40:39.444" v="231" actId="20577"/>
        <pc:sldMkLst>
          <pc:docMk/>
          <pc:sldMk cId="3068761576" sldId="260"/>
        </pc:sldMkLst>
        <pc:spChg chg="add mod">
          <ac:chgData name="Adriano Borgatto" userId="e50a874dfa6d3f1a" providerId="LiveId" clId="{88C1CB35-E29F-4286-B8A1-553BE109C0B3}" dt="2022-04-04T16:39:58.308" v="221" actId="1035"/>
          <ac:spMkLst>
            <pc:docMk/>
            <pc:sldMk cId="3068761576" sldId="260"/>
            <ac:spMk id="4" creationId="{C52DA50D-CBB2-40B8-8912-E906CEE91781}"/>
          </ac:spMkLst>
        </pc:spChg>
        <pc:spChg chg="add mod">
          <ac:chgData name="Adriano Borgatto" userId="e50a874dfa6d3f1a" providerId="LiveId" clId="{88C1CB35-E29F-4286-B8A1-553BE109C0B3}" dt="2022-04-04T16:39:58.308" v="221" actId="1035"/>
          <ac:spMkLst>
            <pc:docMk/>
            <pc:sldMk cId="3068761576" sldId="260"/>
            <ac:spMk id="5" creationId="{EA8DA040-9503-4B74-8C83-B4696292B443}"/>
          </ac:spMkLst>
        </pc:spChg>
        <pc:spChg chg="add mod">
          <ac:chgData name="Adriano Borgatto" userId="e50a874dfa6d3f1a" providerId="LiveId" clId="{88C1CB35-E29F-4286-B8A1-553BE109C0B3}" dt="2022-04-04T16:39:58.308" v="221" actId="1035"/>
          <ac:spMkLst>
            <pc:docMk/>
            <pc:sldMk cId="3068761576" sldId="260"/>
            <ac:spMk id="6" creationId="{CD6EAC03-2C21-4521-AEC1-241A7C2C61AF}"/>
          </ac:spMkLst>
        </pc:spChg>
        <pc:spChg chg="mod">
          <ac:chgData name="Adriano Borgatto" userId="e50a874dfa6d3f1a" providerId="LiveId" clId="{88C1CB35-E29F-4286-B8A1-553BE109C0B3}" dt="2022-04-04T16:40:39.444" v="231" actId="20577"/>
          <ac:spMkLst>
            <pc:docMk/>
            <pc:sldMk cId="3068761576" sldId="260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6:39:58.308" v="221" actId="1035"/>
          <ac:spMkLst>
            <pc:docMk/>
            <pc:sldMk cId="3068761576" sldId="260"/>
            <ac:spMk id="8" creationId="{B2441C57-0949-4D44-A24C-6EE2C5F0B3E6}"/>
          </ac:spMkLst>
        </pc:spChg>
        <pc:spChg chg="add mod">
          <ac:chgData name="Adriano Borgatto" userId="e50a874dfa6d3f1a" providerId="LiveId" clId="{88C1CB35-E29F-4286-B8A1-553BE109C0B3}" dt="2022-04-04T16:39:58.308" v="221" actId="1035"/>
          <ac:spMkLst>
            <pc:docMk/>
            <pc:sldMk cId="3068761576" sldId="260"/>
            <ac:spMk id="9" creationId="{328D7401-5423-4180-ACFE-BD6DC3A91B87}"/>
          </ac:spMkLst>
        </pc:spChg>
        <pc:graphicFrameChg chg="add mod modGraphic">
          <ac:chgData name="Adriano Borgatto" userId="e50a874dfa6d3f1a" providerId="LiveId" clId="{88C1CB35-E29F-4286-B8A1-553BE109C0B3}" dt="2022-04-04T16:40:30.114" v="223" actId="2165"/>
          <ac:graphicFrameMkLst>
            <pc:docMk/>
            <pc:sldMk cId="3068761576" sldId="260"/>
            <ac:graphicFrameMk id="3" creationId="{1983C400-C92A-45E8-BB84-30C5CA121829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203118664" sldId="261"/>
        </pc:sldMkLst>
      </pc:sldChg>
      <pc:sldChg chg="addSp modSp add mod">
        <pc:chgData name="Adriano Borgatto" userId="e50a874dfa6d3f1a" providerId="LiveId" clId="{88C1CB35-E29F-4286-B8A1-553BE109C0B3}" dt="2022-04-04T17:10:29.109" v="1128" actId="1076"/>
        <pc:sldMkLst>
          <pc:docMk/>
          <pc:sldMk cId="3273345463" sldId="261"/>
        </pc:sldMkLst>
        <pc:spChg chg="add mod">
          <ac:chgData name="Adriano Borgatto" userId="e50a874dfa6d3f1a" providerId="LiveId" clId="{88C1CB35-E29F-4286-B8A1-553BE109C0B3}" dt="2022-04-04T16:46:37.331" v="551" actId="14100"/>
          <ac:spMkLst>
            <pc:docMk/>
            <pc:sldMk cId="3273345463" sldId="261"/>
            <ac:spMk id="2" creationId="{326A70C8-31F1-4647-B40E-4B2C574A914F}"/>
          </ac:spMkLst>
        </pc:spChg>
        <pc:spChg chg="mod">
          <ac:chgData name="Adriano Borgatto" userId="e50a874dfa6d3f1a" providerId="LiveId" clId="{88C1CB35-E29F-4286-B8A1-553BE109C0B3}" dt="2022-04-04T16:47:13.255" v="556" actId="1076"/>
          <ac:spMkLst>
            <pc:docMk/>
            <pc:sldMk cId="3273345463" sldId="261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88C1CB35-E29F-4286-B8A1-553BE109C0B3}" dt="2022-04-04T17:10:29.109" v="1128" actId="1076"/>
          <ac:graphicFrameMkLst>
            <pc:docMk/>
            <pc:sldMk cId="3273345463" sldId="261"/>
            <ac:graphicFrameMk id="3" creationId="{8A43FED0-A684-498E-87F6-F622C2FACD2B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371732222" sldId="262"/>
        </pc:sldMkLst>
      </pc:sldChg>
      <pc:sldChg chg="addSp delSp modSp add mod">
        <pc:chgData name="Adriano Borgatto" userId="e50a874dfa6d3f1a" providerId="LiveId" clId="{88C1CB35-E29F-4286-B8A1-553BE109C0B3}" dt="2022-04-04T16:58:49.027" v="745" actId="1038"/>
        <pc:sldMkLst>
          <pc:docMk/>
          <pc:sldMk cId="2926345594" sldId="262"/>
        </pc:sldMkLst>
        <pc:spChg chg="add mod">
          <ac:chgData name="Adriano Borgatto" userId="e50a874dfa6d3f1a" providerId="LiveId" clId="{88C1CB35-E29F-4286-B8A1-553BE109C0B3}" dt="2022-04-04T16:47:28.891" v="581" actId="20577"/>
          <ac:spMkLst>
            <pc:docMk/>
            <pc:sldMk cId="2926345594" sldId="262"/>
            <ac:spMk id="4" creationId="{13BF4194-8C80-4D95-9CE9-40421951C089}"/>
          </ac:spMkLst>
        </pc:spChg>
        <pc:spChg chg="add mod">
          <ac:chgData name="Adriano Borgatto" userId="e50a874dfa6d3f1a" providerId="LiveId" clId="{88C1CB35-E29F-4286-B8A1-553BE109C0B3}" dt="2022-04-04T16:55:40.518" v="671" actId="20577"/>
          <ac:spMkLst>
            <pc:docMk/>
            <pc:sldMk cId="2926345594" sldId="262"/>
            <ac:spMk id="6" creationId="{492520A5-8DEC-4428-BA68-8F52342F72FA}"/>
          </ac:spMkLst>
        </pc:spChg>
        <pc:spChg chg="del mod">
          <ac:chgData name="Adriano Borgatto" userId="e50a874dfa6d3f1a" providerId="LiveId" clId="{88C1CB35-E29F-4286-B8A1-553BE109C0B3}" dt="2022-04-04T16:47:18.054" v="558" actId="478"/>
          <ac:spMkLst>
            <pc:docMk/>
            <pc:sldMk cId="2926345594" sldId="262"/>
            <ac:spMk id="7" creationId="{00000000-0000-0000-0000-000000000000}"/>
          </ac:spMkLst>
        </pc:spChg>
        <pc:picChg chg="add del mod">
          <ac:chgData name="Adriano Borgatto" userId="e50a874dfa6d3f1a" providerId="LiveId" clId="{88C1CB35-E29F-4286-B8A1-553BE109C0B3}" dt="2022-04-04T16:47:02.239" v="555" actId="478"/>
          <ac:picMkLst>
            <pc:docMk/>
            <pc:sldMk cId="2926345594" sldId="262"/>
            <ac:picMk id="3" creationId="{D357D28A-F5DE-42A8-A690-437F41A552D1}"/>
          </ac:picMkLst>
        </pc:picChg>
        <pc:picChg chg="add del mod modCrop">
          <ac:chgData name="Adriano Borgatto" userId="e50a874dfa6d3f1a" providerId="LiveId" clId="{88C1CB35-E29F-4286-B8A1-553BE109C0B3}" dt="2022-04-04T16:54:38.843" v="643" actId="478"/>
          <ac:picMkLst>
            <pc:docMk/>
            <pc:sldMk cId="2926345594" sldId="262"/>
            <ac:picMk id="8" creationId="{42FC796D-5AF1-4BF0-8B22-DA763FE65DBC}"/>
          </ac:picMkLst>
        </pc:picChg>
        <pc:picChg chg="add del mod modCrop">
          <ac:chgData name="Adriano Borgatto" userId="e50a874dfa6d3f1a" providerId="LiveId" clId="{88C1CB35-E29F-4286-B8A1-553BE109C0B3}" dt="2022-04-04T16:55:57.977" v="672" actId="478"/>
          <ac:picMkLst>
            <pc:docMk/>
            <pc:sldMk cId="2926345594" sldId="262"/>
            <ac:picMk id="10" creationId="{0BBA3863-C080-48C5-8316-F3A664C7BF04}"/>
          </ac:picMkLst>
        </pc:picChg>
        <pc:picChg chg="add del mod modCrop">
          <ac:chgData name="Adriano Borgatto" userId="e50a874dfa6d3f1a" providerId="LiveId" clId="{88C1CB35-E29F-4286-B8A1-553BE109C0B3}" dt="2022-04-04T16:58:14.522" v="697" actId="478"/>
          <ac:picMkLst>
            <pc:docMk/>
            <pc:sldMk cId="2926345594" sldId="262"/>
            <ac:picMk id="12" creationId="{641DD4D7-8EEA-423F-BDA7-C0D320EAE02F}"/>
          </ac:picMkLst>
        </pc:picChg>
        <pc:picChg chg="add mod modCrop">
          <ac:chgData name="Adriano Borgatto" userId="e50a874dfa6d3f1a" providerId="LiveId" clId="{88C1CB35-E29F-4286-B8A1-553BE109C0B3}" dt="2022-04-04T16:58:49.027" v="745" actId="1038"/>
          <ac:picMkLst>
            <pc:docMk/>
            <pc:sldMk cId="2926345594" sldId="262"/>
            <ac:picMk id="13" creationId="{96CCFE6A-E60F-4EBA-96FF-F88FD1B73B59}"/>
          </ac:picMkLst>
        </pc:pic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1158927129" sldId="263"/>
        </pc:sldMkLst>
      </pc:sldChg>
      <pc:sldChg chg="addSp delSp modSp add mod">
        <pc:chgData name="Adriano Borgatto" userId="e50a874dfa6d3f1a" providerId="LiveId" clId="{88C1CB35-E29F-4286-B8A1-553BE109C0B3}" dt="2022-04-04T17:00:35.717" v="806" actId="14100"/>
        <pc:sldMkLst>
          <pc:docMk/>
          <pc:sldMk cId="2647841580" sldId="263"/>
        </pc:sldMkLst>
        <pc:spChg chg="add del">
          <ac:chgData name="Adriano Borgatto" userId="e50a874dfa6d3f1a" providerId="LiveId" clId="{88C1CB35-E29F-4286-B8A1-553BE109C0B3}" dt="2022-04-04T16:56:56.383" v="689"/>
          <ac:spMkLst>
            <pc:docMk/>
            <pc:sldMk cId="2647841580" sldId="263"/>
            <ac:spMk id="2" creationId="{20B4A737-6BBE-41F0-B35C-194C4846945F}"/>
          </ac:spMkLst>
        </pc:spChg>
        <pc:spChg chg="add del">
          <ac:chgData name="Adriano Borgatto" userId="e50a874dfa6d3f1a" providerId="LiveId" clId="{88C1CB35-E29F-4286-B8A1-553BE109C0B3}" dt="2022-04-04T16:57:03.868" v="691"/>
          <ac:spMkLst>
            <pc:docMk/>
            <pc:sldMk cId="2647841580" sldId="263"/>
            <ac:spMk id="3" creationId="{2DB9E469-D85D-428B-8AB2-13B7C08198CE}"/>
          </ac:spMkLst>
        </pc:spChg>
        <pc:spChg chg="mod">
          <ac:chgData name="Adriano Borgatto" userId="e50a874dfa6d3f1a" providerId="LiveId" clId="{88C1CB35-E29F-4286-B8A1-553BE109C0B3}" dt="2022-04-04T17:00:22.429" v="793" actId="20577"/>
          <ac:spMkLst>
            <pc:docMk/>
            <pc:sldMk cId="2647841580" sldId="263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7:00:13.884" v="777" actId="1038"/>
          <ac:spMkLst>
            <pc:docMk/>
            <pc:sldMk cId="2647841580" sldId="263"/>
            <ac:spMk id="8" creationId="{ADAFDC12-2A13-4F34-8245-7F26BD7AB13E}"/>
          </ac:spMkLst>
        </pc:spChg>
        <pc:picChg chg="add del mod">
          <ac:chgData name="Adriano Borgatto" userId="e50a874dfa6d3f1a" providerId="LiveId" clId="{88C1CB35-E29F-4286-B8A1-553BE109C0B3}" dt="2022-04-04T16:58:12.467" v="695" actId="21"/>
          <ac:picMkLst>
            <pc:docMk/>
            <pc:sldMk cId="2647841580" sldId="263"/>
            <ac:picMk id="5" creationId="{A0DFD980-DC41-4983-ABFA-44ED670021E7}"/>
          </ac:picMkLst>
        </pc:picChg>
        <pc:picChg chg="add mod">
          <ac:chgData name="Adriano Borgatto" userId="e50a874dfa6d3f1a" providerId="LiveId" clId="{88C1CB35-E29F-4286-B8A1-553BE109C0B3}" dt="2022-04-04T17:00:35.717" v="806" actId="14100"/>
          <ac:picMkLst>
            <pc:docMk/>
            <pc:sldMk cId="2647841580" sldId="263"/>
            <ac:picMk id="9" creationId="{AE8801E8-3A06-43CA-ABE0-20E3D91F5E3A}"/>
          </ac:picMkLst>
        </pc:pic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1813755357" sldId="264"/>
        </pc:sldMkLst>
      </pc:sldChg>
      <pc:sldChg chg="addSp modSp add mod">
        <pc:chgData name="Adriano Borgatto" userId="e50a874dfa6d3f1a" providerId="LiveId" clId="{88C1CB35-E29F-4286-B8A1-553BE109C0B3}" dt="2022-04-04T17:01:05.446" v="822" actId="1035"/>
        <pc:sldMkLst>
          <pc:docMk/>
          <pc:sldMk cId="2634771876" sldId="264"/>
        </pc:sldMkLst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4" creationId="{55632726-66E5-491C-A73C-2AC7B7B1E3D3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5" creationId="{644235AD-F5AC-45B7-9D4A-574320AEDCF2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6" creationId="{8576455D-63A8-44D3-B9C2-8795DAD08D28}"/>
          </ac:spMkLst>
        </pc:spChg>
        <pc:spChg chg="mod">
          <ac:chgData name="Adriano Borgatto" userId="e50a874dfa6d3f1a" providerId="LiveId" clId="{88C1CB35-E29F-4286-B8A1-553BE109C0B3}" dt="2022-04-04T17:00:52.393" v="814" actId="20577"/>
          <ac:spMkLst>
            <pc:docMk/>
            <pc:sldMk cId="2634771876" sldId="264"/>
            <ac:spMk id="7" creationId="{00000000-0000-0000-0000-000000000000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8" creationId="{ADDDFCA2-FEA2-4B22-A7BA-B7FCB025177F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9" creationId="{3A4D32A7-08C9-4540-8682-4616EB44504E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0" creationId="{0ABBFA37-DF22-4F8B-ABD7-9FC78E7A8036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1" creationId="{3F62C291-51E3-4C4B-90D1-0F07AD31CEA5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2" creationId="{CFB519F9-2CC8-4B5B-924A-B9937D1B71A0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3" creationId="{84A393C1-C11D-4D00-8824-8B380858A197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4" creationId="{E17B50B7-D498-45F6-9B41-1783A21DEF35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5" creationId="{99CEBDFF-C1CA-40CB-94DD-5E5DC3C0C034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6" creationId="{C87D2BBB-69F3-44DF-88AA-C901DC6A643B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8" creationId="{4DC39297-F408-4BEA-B23F-351E35A58A2A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9" creationId="{75FD0374-31B5-46C6-A86E-D0E2385C3007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20" creationId="{57A7691F-D90C-4FEF-B476-906F0D209DD2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21" creationId="{A4F075BF-BCEA-4475-BAE5-4DEBFB44B560}"/>
          </ac:spMkLst>
        </pc:spChg>
        <pc:grpChg chg="add mod">
          <ac:chgData name="Adriano Borgatto" userId="e50a874dfa6d3f1a" providerId="LiveId" clId="{88C1CB35-E29F-4286-B8A1-553BE109C0B3}" dt="2022-04-04T17:01:05.446" v="822" actId="1035"/>
          <ac:grpSpMkLst>
            <pc:docMk/>
            <pc:sldMk cId="2634771876" sldId="264"/>
            <ac:grpSpMk id="3" creationId="{86733C23-66B3-4339-AE42-CA73515C7442}"/>
          </ac:grpSpMkLst>
        </pc:grpChg>
        <pc:graphicFrameChg chg="add mod">
          <ac:chgData name="Adriano Borgatto" userId="e50a874dfa6d3f1a" providerId="LiveId" clId="{88C1CB35-E29F-4286-B8A1-553BE109C0B3}" dt="2022-04-04T17:01:05.446" v="822" actId="1035"/>
          <ac:graphicFrameMkLst>
            <pc:docMk/>
            <pc:sldMk cId="2634771876" sldId="264"/>
            <ac:graphicFrameMk id="17" creationId="{C9E58B7E-13F2-4DF3-9D5A-1431C5F8AE51}"/>
          </ac:graphicFrameMkLst>
        </pc:graphicFrameChg>
      </pc:sldChg>
      <pc:sldChg chg="addSp delSp modSp add mod">
        <pc:chgData name="Adriano Borgatto" userId="e50a874dfa6d3f1a" providerId="LiveId" clId="{88C1CB35-E29F-4286-B8A1-553BE109C0B3}" dt="2022-04-04T17:04:18.384" v="902" actId="179"/>
        <pc:sldMkLst>
          <pc:docMk/>
          <pc:sldMk cId="269759791" sldId="265"/>
        </pc:sldMkLst>
        <pc:spChg chg="add mod">
          <ac:chgData name="Adriano Borgatto" userId="e50a874dfa6d3f1a" providerId="LiveId" clId="{88C1CB35-E29F-4286-B8A1-553BE109C0B3}" dt="2022-04-04T17:01:33.440" v="824"/>
          <ac:spMkLst>
            <pc:docMk/>
            <pc:sldMk cId="269759791" sldId="265"/>
            <ac:spMk id="3" creationId="{F88A6E36-3BD3-4A6F-A695-E7D32E0BF77E}"/>
          </ac:spMkLst>
        </pc:spChg>
        <pc:spChg chg="add mod">
          <ac:chgData name="Adriano Borgatto" userId="e50a874dfa6d3f1a" providerId="LiveId" clId="{88C1CB35-E29F-4286-B8A1-553BE109C0B3}" dt="2022-04-04T17:03:37.267" v="842" actId="12"/>
          <ac:spMkLst>
            <pc:docMk/>
            <pc:sldMk cId="269759791" sldId="265"/>
            <ac:spMk id="4" creationId="{6A7740DA-24E0-4E21-AD2E-A8B0EC8D3C81}"/>
          </ac:spMkLst>
        </pc:spChg>
        <pc:spChg chg="add del mod">
          <ac:chgData name="Adriano Borgatto" userId="e50a874dfa6d3f1a" providerId="LiveId" clId="{88C1CB35-E29F-4286-B8A1-553BE109C0B3}" dt="2022-04-04T17:04:02.895" v="875" actId="478"/>
          <ac:spMkLst>
            <pc:docMk/>
            <pc:sldMk cId="269759791" sldId="265"/>
            <ac:spMk id="5" creationId="{34AD6E7E-9206-441C-93C3-AA23417FC5FC}"/>
          </ac:spMkLst>
        </pc:spChg>
        <pc:spChg chg="del">
          <ac:chgData name="Adriano Borgatto" userId="e50a874dfa6d3f1a" providerId="LiveId" clId="{88C1CB35-E29F-4286-B8A1-553BE109C0B3}" dt="2022-04-04T17:01:32.771" v="823" actId="478"/>
          <ac:spMkLst>
            <pc:docMk/>
            <pc:sldMk cId="269759791" sldId="265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7:03:54.723" v="874" actId="1036"/>
          <ac:spMkLst>
            <pc:docMk/>
            <pc:sldMk cId="269759791" sldId="265"/>
            <ac:spMk id="8" creationId="{D7DE2FCB-FF38-4FA8-92BE-9C8F9BBE777E}"/>
          </ac:spMkLst>
        </pc:spChg>
        <pc:spChg chg="add mod">
          <ac:chgData name="Adriano Borgatto" userId="e50a874dfa6d3f1a" providerId="LiveId" clId="{88C1CB35-E29F-4286-B8A1-553BE109C0B3}" dt="2022-04-04T17:04:18.384" v="902" actId="179"/>
          <ac:spMkLst>
            <pc:docMk/>
            <pc:sldMk cId="269759791" sldId="265"/>
            <ac:spMk id="9" creationId="{376B6457-84F5-4BF3-8995-73FCCCB5CBF8}"/>
          </ac:spMkLst>
        </pc:spChg>
        <pc:graphicFrameChg chg="add mod">
          <ac:chgData name="Adriano Borgatto" userId="e50a874dfa6d3f1a" providerId="LiveId" clId="{88C1CB35-E29F-4286-B8A1-553BE109C0B3}" dt="2022-04-04T17:01:50.649" v="835" actId="1035"/>
          <ac:graphicFrameMkLst>
            <pc:docMk/>
            <pc:sldMk cId="269759791" sldId="265"/>
            <ac:graphicFrameMk id="6" creationId="{C86CDD32-A4FF-40E4-855A-5945ECADA11E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443477199" sldId="265"/>
        </pc:sldMkLst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292630170" sldId="266"/>
        </pc:sldMkLst>
      </pc:sldChg>
      <pc:sldChg chg="addSp modSp add mod">
        <pc:chgData name="Adriano Borgatto" userId="e50a874dfa6d3f1a" providerId="LiveId" clId="{88C1CB35-E29F-4286-B8A1-553BE109C0B3}" dt="2022-04-04T17:05:35.151" v="935" actId="20577"/>
        <pc:sldMkLst>
          <pc:docMk/>
          <pc:sldMk cId="2364387731" sldId="266"/>
        </pc:sldMkLst>
        <pc:spChg chg="add mod">
          <ac:chgData name="Adriano Borgatto" userId="e50a874dfa6d3f1a" providerId="LiveId" clId="{88C1CB35-E29F-4286-B8A1-553BE109C0B3}" dt="2022-04-04T17:05:01.778" v="918" actId="1036"/>
          <ac:spMkLst>
            <pc:docMk/>
            <pc:sldMk cId="2364387731" sldId="266"/>
            <ac:spMk id="4" creationId="{4E56B483-DC89-4BDD-9EB7-DB98B988EF4E}"/>
          </ac:spMkLst>
        </pc:spChg>
        <pc:spChg chg="mod">
          <ac:chgData name="Adriano Borgatto" userId="e50a874dfa6d3f1a" providerId="LiveId" clId="{88C1CB35-E29F-4286-B8A1-553BE109C0B3}" dt="2022-04-04T17:05:35.151" v="935" actId="20577"/>
          <ac:spMkLst>
            <pc:docMk/>
            <pc:sldMk cId="2364387731" sldId="266"/>
            <ac:spMk id="7" creationId="{00000000-0000-0000-0000-000000000000}"/>
          </ac:spMkLst>
        </pc:spChg>
        <pc:graphicFrameChg chg="add mod">
          <ac:chgData name="Adriano Borgatto" userId="e50a874dfa6d3f1a" providerId="LiveId" clId="{88C1CB35-E29F-4286-B8A1-553BE109C0B3}" dt="2022-04-04T17:05:07.228" v="927" actId="1036"/>
          <ac:graphicFrameMkLst>
            <pc:docMk/>
            <pc:sldMk cId="2364387731" sldId="266"/>
            <ac:graphicFrameMk id="3" creationId="{2A6993C1-03E1-47F5-AA5E-C5A16FB48BD8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969784623" sldId="267"/>
        </pc:sldMkLst>
      </pc:sldChg>
      <pc:sldChg chg="addSp modSp add mod">
        <pc:chgData name="Adriano Borgatto" userId="e50a874dfa6d3f1a" providerId="LiveId" clId="{88C1CB35-E29F-4286-B8A1-553BE109C0B3}" dt="2022-04-04T17:07:43.821" v="1039" actId="20577"/>
        <pc:sldMkLst>
          <pc:docMk/>
          <pc:sldMk cId="3303473955" sldId="267"/>
        </pc:sldMkLst>
        <pc:spChg chg="add mod">
          <ac:chgData name="Adriano Borgatto" userId="e50a874dfa6d3f1a" providerId="LiveId" clId="{88C1CB35-E29F-4286-B8A1-553BE109C0B3}" dt="2022-04-04T17:07:10.965" v="1017" actId="20577"/>
          <ac:spMkLst>
            <pc:docMk/>
            <pc:sldMk cId="3303473955" sldId="267"/>
            <ac:spMk id="3" creationId="{7AA601BA-CE51-472B-B7E5-6C50383232E2}"/>
          </ac:spMkLst>
        </pc:spChg>
        <pc:spChg chg="add mod">
          <ac:chgData name="Adriano Borgatto" userId="e50a874dfa6d3f1a" providerId="LiveId" clId="{88C1CB35-E29F-4286-B8A1-553BE109C0B3}" dt="2022-04-04T17:07:24.636" v="1026" actId="2711"/>
          <ac:spMkLst>
            <pc:docMk/>
            <pc:sldMk cId="3303473955" sldId="267"/>
            <ac:spMk id="6" creationId="{6C45184B-E90F-4691-A30A-40DAFEFE29EC}"/>
          </ac:spMkLst>
        </pc:spChg>
        <pc:spChg chg="mod">
          <ac:chgData name="Adriano Borgatto" userId="e50a874dfa6d3f1a" providerId="LiveId" clId="{88C1CB35-E29F-4286-B8A1-553BE109C0B3}" dt="2022-04-04T17:07:43.821" v="1039" actId="20577"/>
          <ac:spMkLst>
            <pc:docMk/>
            <pc:sldMk cId="3303473955" sldId="267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7:07:24.636" v="1026" actId="2711"/>
          <ac:spMkLst>
            <pc:docMk/>
            <pc:sldMk cId="3303473955" sldId="267"/>
            <ac:spMk id="8" creationId="{3996F964-FDD6-4D1D-8B81-8144C4FCE5C1}"/>
          </ac:spMkLst>
        </pc:spChg>
        <pc:spChg chg="add mod">
          <ac:chgData name="Adriano Borgatto" userId="e50a874dfa6d3f1a" providerId="LiveId" clId="{88C1CB35-E29F-4286-B8A1-553BE109C0B3}" dt="2022-04-04T17:07:24.636" v="1026" actId="2711"/>
          <ac:spMkLst>
            <pc:docMk/>
            <pc:sldMk cId="3303473955" sldId="267"/>
            <ac:spMk id="9" creationId="{26A9B91E-806D-48B0-B89C-E31D16102F76}"/>
          </ac:spMkLst>
        </pc:spChg>
        <pc:graphicFrameChg chg="add mod">
          <ac:chgData name="Adriano Borgatto" userId="e50a874dfa6d3f1a" providerId="LiveId" clId="{88C1CB35-E29F-4286-B8A1-553BE109C0B3}" dt="2022-04-04T17:07:35.281" v="1031" actId="1036"/>
          <ac:graphicFrameMkLst>
            <pc:docMk/>
            <pc:sldMk cId="3303473955" sldId="267"/>
            <ac:graphicFrameMk id="4" creationId="{A07A8107-62C8-4613-A955-2DB12A6D7ECA}"/>
          </ac:graphicFrameMkLst>
        </pc:graphicFrameChg>
        <pc:graphicFrameChg chg="add mod">
          <ac:chgData name="Adriano Borgatto" userId="e50a874dfa6d3f1a" providerId="LiveId" clId="{88C1CB35-E29F-4286-B8A1-553BE109C0B3}" dt="2022-04-04T17:07:35.281" v="1031" actId="1036"/>
          <ac:graphicFrameMkLst>
            <pc:docMk/>
            <pc:sldMk cId="3303473955" sldId="267"/>
            <ac:graphicFrameMk id="5" creationId="{BCF999D1-7547-41F4-9B57-DB383514681A}"/>
          </ac:graphicFrameMkLst>
        </pc:graphicFrameChg>
        <pc:graphicFrameChg chg="add mod">
          <ac:chgData name="Adriano Borgatto" userId="e50a874dfa6d3f1a" providerId="LiveId" clId="{88C1CB35-E29F-4286-B8A1-553BE109C0B3}" dt="2022-04-04T17:07:24.636" v="1026" actId="2711"/>
          <ac:graphicFrameMkLst>
            <pc:docMk/>
            <pc:sldMk cId="3303473955" sldId="267"/>
            <ac:graphicFrameMk id="10" creationId="{AC9B3319-F36D-403E-846B-B4660C39DB94}"/>
          </ac:graphicFrameMkLst>
        </pc:graphicFrameChg>
      </pc:sldChg>
      <pc:sldChg chg="addSp modSp add mod">
        <pc:chgData name="Adriano Borgatto" userId="e50a874dfa6d3f1a" providerId="LiveId" clId="{88C1CB35-E29F-4286-B8A1-553BE109C0B3}" dt="2022-04-04T17:09:25.638" v="1099" actId="1036"/>
        <pc:sldMkLst>
          <pc:docMk/>
          <pc:sldMk cId="1415369606" sldId="268"/>
        </pc:sldMkLst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3" creationId="{B4C4BE9E-5CB4-497E-9C6C-9E2055B56E7C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4" creationId="{C85FE261-46F0-4322-AF22-0EEC7EEA81DC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5" creationId="{7A85B0D0-7DD4-4CA1-AEB7-2024825C3BED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6" creationId="{EB4B95C4-C2F7-436B-9433-98CDA27A927D}"/>
          </ac:spMkLst>
        </pc:spChg>
        <pc:spChg chg="mod">
          <ac:chgData name="Adriano Borgatto" userId="e50a874dfa6d3f1a" providerId="LiveId" clId="{88C1CB35-E29F-4286-B8A1-553BE109C0B3}" dt="2022-04-04T17:08:11.433" v="1067" actId="20577"/>
          <ac:spMkLst>
            <pc:docMk/>
            <pc:sldMk cId="1415369606" sldId="268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8" creationId="{9C82E7B4-8A48-4581-B7D0-49C78D9EB3AD}"/>
          </ac:spMkLst>
        </pc:spChg>
        <pc:spChg chg="add mod">
          <ac:chgData name="Adriano Borgatto" userId="e50a874dfa6d3f1a" providerId="LiveId" clId="{88C1CB35-E29F-4286-B8A1-553BE109C0B3}" dt="2022-04-04T17:09:25.638" v="1099" actId="1036"/>
          <ac:spMkLst>
            <pc:docMk/>
            <pc:sldMk cId="1415369606" sldId="268"/>
            <ac:spMk id="9" creationId="{F3754C6C-13CB-4E04-9ECF-F1183FAFF545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0" creationId="{30A06E59-6FDC-44DD-9F2C-EDEDC84F7B9C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1" creationId="{4F7B6ADE-E2D6-4887-B3DC-2FF6DA1B59A1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2" creationId="{8022111F-7F91-47F2-B544-7BCF1DFCD682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3" creationId="{60B584B6-C5BA-4D05-8BF8-2B8B736EDE1C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4" creationId="{2DDC583F-B71F-4F2C-A819-5018822904A2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5" creationId="{738B1BFA-6148-4BB7-9254-9645F829BFB7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6" creationId="{0864B9C8-30A8-4EE1-B091-928D786106AF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7" creationId="{7F3454DC-E596-4D44-85D8-5F759FF622BE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8" creationId="{24E1D8B5-F72C-45D5-878F-9A71E34AE361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9" creationId="{7CDA5EC7-02AF-4A8D-91CC-3FA40C12B712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20" creationId="{691C1FC2-C552-4327-8E64-6DD3A3190447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21" creationId="{96440B7B-9823-42D3-AE98-403A3A64B7CF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23" creationId="{3490DCFD-D31C-4FE6-9D44-A72AA3E2FACA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24" creationId="{649C4B9D-EE02-4062-9974-C4C58BF662EC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25" creationId="{B9086432-9E83-436E-A7E0-3DB42682E174}"/>
          </ac:spMkLst>
        </pc:spChg>
        <pc:graphicFrameChg chg="add mod">
          <ac:chgData name="Adriano Borgatto" userId="e50a874dfa6d3f1a" providerId="LiveId" clId="{88C1CB35-E29F-4286-B8A1-553BE109C0B3}" dt="2022-04-04T17:08:39.215" v="1095" actId="1035"/>
          <ac:graphicFrameMkLst>
            <pc:docMk/>
            <pc:sldMk cId="1415369606" sldId="268"/>
            <ac:graphicFrameMk id="22" creationId="{1067D165-9EF4-440B-9A02-A7B033C5C731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1949786334" sldId="268"/>
        </pc:sldMkLst>
      </pc:sldChg>
      <pc:sldChg chg="addSp delSp modSp add mod">
        <pc:chgData name="Adriano Borgatto" userId="e50a874dfa6d3f1a" providerId="LiveId" clId="{88C1CB35-E29F-4286-B8A1-553BE109C0B3}" dt="2022-04-04T17:16:51.002" v="1258" actId="208"/>
        <pc:sldMkLst>
          <pc:docMk/>
          <pc:sldMk cId="3836620619" sldId="269"/>
        </pc:sldMkLst>
        <pc:spChg chg="add del">
          <ac:chgData name="Adriano Borgatto" userId="e50a874dfa6d3f1a" providerId="LiveId" clId="{88C1CB35-E29F-4286-B8A1-553BE109C0B3}" dt="2022-04-04T17:15:26.368" v="1237"/>
          <ac:spMkLst>
            <pc:docMk/>
            <pc:sldMk cId="3836620619" sldId="269"/>
            <ac:spMk id="5" creationId="{D7CDC737-FA66-4E4F-B7B0-759436355AED}"/>
          </ac:spMkLst>
        </pc:spChg>
        <pc:spChg chg="mod">
          <ac:chgData name="Adriano Borgatto" userId="e50a874dfa6d3f1a" providerId="LiveId" clId="{88C1CB35-E29F-4286-B8A1-553BE109C0B3}" dt="2022-04-04T17:10:18.339" v="1127" actId="20577"/>
          <ac:spMkLst>
            <pc:docMk/>
            <pc:sldMk cId="3836620619" sldId="269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88C1CB35-E29F-4286-B8A1-553BE109C0B3}" dt="2022-04-04T17:10:46.369" v="1210" actId="14100"/>
          <ac:graphicFrameMkLst>
            <pc:docMk/>
            <pc:sldMk cId="3836620619" sldId="269"/>
            <ac:graphicFrameMk id="3" creationId="{133F7DA8-6B50-477B-91E8-8D8F7F0BCD88}"/>
          </ac:graphicFrameMkLst>
        </pc:graphicFrameChg>
        <pc:picChg chg="add mod modCrop">
          <ac:chgData name="Adriano Borgatto" userId="e50a874dfa6d3f1a" providerId="LiveId" clId="{88C1CB35-E29F-4286-B8A1-553BE109C0B3}" dt="2022-04-04T17:15:01.395" v="1235" actId="1036"/>
          <ac:picMkLst>
            <pc:docMk/>
            <pc:sldMk cId="3836620619" sldId="269"/>
            <ac:picMk id="4" creationId="{58529A96-CF0F-498E-9997-3A39CC83B950}"/>
          </ac:picMkLst>
        </pc:picChg>
        <pc:picChg chg="add mod modCrop">
          <ac:chgData name="Adriano Borgatto" userId="e50a874dfa6d3f1a" providerId="LiveId" clId="{88C1CB35-E29F-4286-B8A1-553BE109C0B3}" dt="2022-04-04T17:16:51.002" v="1258" actId="208"/>
          <ac:picMkLst>
            <pc:docMk/>
            <pc:sldMk cId="3836620619" sldId="269"/>
            <ac:picMk id="8" creationId="{471C62F4-FE4B-4A80-8C81-1A33F04D246A}"/>
          </ac:picMkLst>
        </pc:pic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328634869" sldId="270"/>
        </pc:sldMkLst>
      </pc:sldChg>
      <pc:sldChg chg="addSp modSp add mod">
        <pc:chgData name="Adriano Borgatto" userId="e50a874dfa6d3f1a" providerId="LiveId" clId="{88C1CB35-E29F-4286-B8A1-553BE109C0B3}" dt="2022-04-04T17:17:25.336" v="1278" actId="1035"/>
        <pc:sldMkLst>
          <pc:docMk/>
          <pc:sldMk cId="3908284636" sldId="270"/>
        </pc:sldMkLst>
        <pc:spChg chg="add mod">
          <ac:chgData name="Adriano Borgatto" userId="e50a874dfa6d3f1a" providerId="LiveId" clId="{88C1CB35-E29F-4286-B8A1-553BE109C0B3}" dt="2022-04-04T17:17:25.336" v="1278" actId="1035"/>
          <ac:spMkLst>
            <pc:docMk/>
            <pc:sldMk cId="3908284636" sldId="270"/>
            <ac:spMk id="4" creationId="{C8FD6ED5-DF0A-4A27-841E-11867FE0DAC4}"/>
          </ac:spMkLst>
        </pc:spChg>
        <pc:spChg chg="mod">
          <ac:chgData name="Adriano Borgatto" userId="e50a874dfa6d3f1a" providerId="LiveId" clId="{88C1CB35-E29F-4286-B8A1-553BE109C0B3}" dt="2022-04-04T17:17:02.255" v="1270" actId="20577"/>
          <ac:spMkLst>
            <pc:docMk/>
            <pc:sldMk cId="3908284636" sldId="270"/>
            <ac:spMk id="7" creationId="{00000000-0000-0000-0000-000000000000}"/>
          </ac:spMkLst>
        </pc:spChg>
      </pc:sldChg>
      <pc:sldChg chg="addSp delSp modSp add mod">
        <pc:chgData name="Adriano Borgatto" userId="e50a874dfa6d3f1a" providerId="LiveId" clId="{88C1CB35-E29F-4286-B8A1-553BE109C0B3}" dt="2022-04-04T17:21:22.487" v="1584" actId="14100"/>
        <pc:sldMkLst>
          <pc:docMk/>
          <pc:sldMk cId="2934819853" sldId="271"/>
        </pc:sldMkLst>
        <pc:spChg chg="add mod">
          <ac:chgData name="Adriano Borgatto" userId="e50a874dfa6d3f1a" providerId="LiveId" clId="{88C1CB35-E29F-4286-B8A1-553BE109C0B3}" dt="2022-04-04T17:18:09.300" v="1280"/>
          <ac:spMkLst>
            <pc:docMk/>
            <pc:sldMk cId="2934819853" sldId="271"/>
            <ac:spMk id="3" creationId="{B17D45F9-6BB2-49C4-AE58-A41EC30D56E5}"/>
          </ac:spMkLst>
        </pc:spChg>
        <pc:spChg chg="add mod">
          <ac:chgData name="Adriano Borgatto" userId="e50a874dfa6d3f1a" providerId="LiveId" clId="{88C1CB35-E29F-4286-B8A1-553BE109C0B3}" dt="2022-04-04T17:21:22.487" v="1584" actId="14100"/>
          <ac:spMkLst>
            <pc:docMk/>
            <pc:sldMk cId="2934819853" sldId="271"/>
            <ac:spMk id="4" creationId="{2F4B2DD9-8AA8-4023-B7AB-A5DDB3031B74}"/>
          </ac:spMkLst>
        </pc:spChg>
        <pc:spChg chg="del">
          <ac:chgData name="Adriano Borgatto" userId="e50a874dfa6d3f1a" providerId="LiveId" clId="{88C1CB35-E29F-4286-B8A1-553BE109C0B3}" dt="2022-04-04T17:18:08.390" v="1279" actId="478"/>
          <ac:spMkLst>
            <pc:docMk/>
            <pc:sldMk cId="2934819853" sldId="271"/>
            <ac:spMk id="7" creationId="{00000000-0000-0000-0000-000000000000}"/>
          </ac:spMkLst>
        </pc:spChg>
        <pc:graphicFrameChg chg="add mod">
          <ac:chgData name="Adriano Borgatto" userId="e50a874dfa6d3f1a" providerId="LiveId" clId="{88C1CB35-E29F-4286-B8A1-553BE109C0B3}" dt="2022-04-04T17:18:09.300" v="1280"/>
          <ac:graphicFrameMkLst>
            <pc:docMk/>
            <pc:sldMk cId="2934819853" sldId="271"/>
            <ac:graphicFrameMk id="5" creationId="{8CCE93E6-C4C0-4EB9-ACA6-53CC4CFB88BA}"/>
          </ac:graphicFrameMkLst>
        </pc:graphicFrameChg>
      </pc:sldChg>
      <pc:sldChg chg="add del">
        <pc:chgData name="Adriano Borgatto" userId="e50a874dfa6d3f1a" providerId="LiveId" clId="{88C1CB35-E29F-4286-B8A1-553BE109C0B3}" dt="2022-04-04T17:21:39.139" v="1585" actId="47"/>
        <pc:sldMkLst>
          <pc:docMk/>
          <pc:sldMk cId="4240375357" sldId="272"/>
        </pc:sldMkLst>
      </pc:sldChg>
    </pc:docChg>
  </pc:docChgLst>
  <pc:docChgLst>
    <pc:chgData name="Adriano Borgatto" userId="e50a874dfa6d3f1a" providerId="LiveId" clId="{2BD81D8F-76F9-42EF-9C40-21B2B11E20EF}"/>
    <pc:docChg chg="undo custSel addSld delSld modSld">
      <pc:chgData name="Adriano Borgatto" userId="e50a874dfa6d3f1a" providerId="LiveId" clId="{2BD81D8F-76F9-42EF-9C40-21B2B11E20EF}" dt="2022-04-05T14:35:56.712" v="1049" actId="47"/>
      <pc:docMkLst>
        <pc:docMk/>
      </pc:docMkLst>
      <pc:sldChg chg="modSp mod">
        <pc:chgData name="Adriano Borgatto" userId="e50a874dfa6d3f1a" providerId="LiveId" clId="{2BD81D8F-76F9-42EF-9C40-21B2B11E20EF}" dt="2022-04-05T13:22:29.565" v="19" actId="20577"/>
        <pc:sldMkLst>
          <pc:docMk/>
          <pc:sldMk cId="0" sldId="256"/>
        </pc:sldMkLst>
        <pc:spChg chg="mod">
          <ac:chgData name="Adriano Borgatto" userId="e50a874dfa6d3f1a" providerId="LiveId" clId="{2BD81D8F-76F9-42EF-9C40-21B2B11E20EF}" dt="2022-04-05T13:22:29.565" v="19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2BD81D8F-76F9-42EF-9C40-21B2B11E20EF}" dt="2022-04-05T13:38:02.846" v="96" actId="255"/>
        <pc:sldMkLst>
          <pc:docMk/>
          <pc:sldMk cId="3945532463" sldId="272"/>
        </pc:sldMkLst>
        <pc:spChg chg="del">
          <ac:chgData name="Adriano Borgatto" userId="e50a874dfa6d3f1a" providerId="LiveId" clId="{2BD81D8F-76F9-42EF-9C40-21B2B11E20EF}" dt="2022-04-05T13:30:39.499" v="47" actId="478"/>
          <ac:spMkLst>
            <pc:docMk/>
            <pc:sldMk cId="3945532463" sldId="272"/>
            <ac:spMk id="5" creationId="{C5C2DCA8-0086-41CB-A9B2-56846A1049BF}"/>
          </ac:spMkLst>
        </pc:spChg>
        <pc:spChg chg="add mod">
          <ac:chgData name="Adriano Borgatto" userId="e50a874dfa6d3f1a" providerId="LiveId" clId="{2BD81D8F-76F9-42EF-9C40-21B2B11E20EF}" dt="2022-04-05T13:38:02.846" v="96" actId="255"/>
          <ac:spMkLst>
            <pc:docMk/>
            <pc:sldMk cId="3945532463" sldId="272"/>
            <ac:spMk id="6" creationId="{BEBD1C46-B35C-4970-9285-B1A7480FD451}"/>
          </ac:spMkLst>
        </pc:spChg>
        <pc:spChg chg="mod">
          <ac:chgData name="Adriano Borgatto" userId="e50a874dfa6d3f1a" providerId="LiveId" clId="{2BD81D8F-76F9-42EF-9C40-21B2B11E20EF}" dt="2022-04-05T13:30:36.902" v="46" actId="20577"/>
          <ac:spMkLst>
            <pc:docMk/>
            <pc:sldMk cId="3945532463" sldId="272"/>
            <ac:spMk id="7" creationId="{00000000-0000-0000-0000-000000000000}"/>
          </ac:spMkLst>
        </pc:spChg>
        <pc:graphicFrameChg chg="del">
          <ac:chgData name="Adriano Borgatto" userId="e50a874dfa6d3f1a" providerId="LiveId" clId="{2BD81D8F-76F9-42EF-9C40-21B2B11E20EF}" dt="2022-04-05T13:30:39.499" v="47" actId="478"/>
          <ac:graphicFrameMkLst>
            <pc:docMk/>
            <pc:sldMk cId="3945532463" sldId="272"/>
            <ac:graphicFrameMk id="2" creationId="{13A60E7E-E70F-4154-A3CF-D10A8E920DFC}"/>
          </ac:graphicFrameMkLst>
        </pc:graphicFrameChg>
      </pc:sldChg>
      <pc:sldChg chg="del">
        <pc:chgData name="Adriano Borgatto" userId="e50a874dfa6d3f1a" providerId="LiveId" clId="{2BD81D8F-76F9-42EF-9C40-21B2B11E20EF}" dt="2022-04-05T13:30:19.886" v="20" actId="47"/>
        <pc:sldMkLst>
          <pc:docMk/>
          <pc:sldMk cId="905316025" sldId="273"/>
        </pc:sldMkLst>
      </pc:sldChg>
      <pc:sldChg chg="addSp delSp modSp add mod">
        <pc:chgData name="Adriano Borgatto" userId="e50a874dfa6d3f1a" providerId="LiveId" clId="{2BD81D8F-76F9-42EF-9C40-21B2B11E20EF}" dt="2022-04-05T13:39:05.094" v="109" actId="255"/>
        <pc:sldMkLst>
          <pc:docMk/>
          <pc:sldMk cId="3174244307" sldId="273"/>
        </pc:sldMkLst>
        <pc:spChg chg="add del mod">
          <ac:chgData name="Adriano Borgatto" userId="e50a874dfa6d3f1a" providerId="LiveId" clId="{2BD81D8F-76F9-42EF-9C40-21B2B11E20EF}" dt="2022-04-05T13:38:16.330" v="98"/>
          <ac:spMkLst>
            <pc:docMk/>
            <pc:sldMk cId="3174244307" sldId="273"/>
            <ac:spMk id="3" creationId="{A2B0B7A9-E20F-47BB-84A8-E6C100704B45}"/>
          </ac:spMkLst>
        </pc:spChg>
        <pc:spChg chg="add del mod">
          <ac:chgData name="Adriano Borgatto" userId="e50a874dfa6d3f1a" providerId="LiveId" clId="{2BD81D8F-76F9-42EF-9C40-21B2B11E20EF}" dt="2022-04-05T13:38:16.330" v="98"/>
          <ac:spMkLst>
            <pc:docMk/>
            <pc:sldMk cId="3174244307" sldId="273"/>
            <ac:spMk id="4" creationId="{8308E7A8-7B98-4F91-A0BE-EC0EF336DBB1}"/>
          </ac:spMkLst>
        </pc:spChg>
        <pc:spChg chg="add del mod">
          <ac:chgData name="Adriano Borgatto" userId="e50a874dfa6d3f1a" providerId="LiveId" clId="{2BD81D8F-76F9-42EF-9C40-21B2B11E20EF}" dt="2022-04-05T13:38:16.330" v="98"/>
          <ac:spMkLst>
            <pc:docMk/>
            <pc:sldMk cId="3174244307" sldId="273"/>
            <ac:spMk id="5" creationId="{1A098287-E201-400F-88E1-046EBEF71389}"/>
          </ac:spMkLst>
        </pc:spChg>
        <pc:spChg chg="add del mod">
          <ac:chgData name="Adriano Borgatto" userId="e50a874dfa6d3f1a" providerId="LiveId" clId="{2BD81D8F-76F9-42EF-9C40-21B2B11E20EF}" dt="2022-04-05T13:38:16.330" v="98"/>
          <ac:spMkLst>
            <pc:docMk/>
            <pc:sldMk cId="3174244307" sldId="273"/>
            <ac:spMk id="6" creationId="{7B313DF1-9465-46B3-80B0-F852514F402E}"/>
          </ac:spMkLst>
        </pc:spChg>
        <pc:spChg chg="add del mod">
          <ac:chgData name="Adriano Borgatto" userId="e50a874dfa6d3f1a" providerId="LiveId" clId="{2BD81D8F-76F9-42EF-9C40-21B2B11E20EF}" dt="2022-04-05T13:38:16.330" v="98"/>
          <ac:spMkLst>
            <pc:docMk/>
            <pc:sldMk cId="3174244307" sldId="273"/>
            <ac:spMk id="8" creationId="{D67E2CDC-86DA-4405-96BD-7CCC7698FB92}"/>
          </ac:spMkLst>
        </pc:spChg>
        <pc:spChg chg="add mod">
          <ac:chgData name="Adriano Borgatto" userId="e50a874dfa6d3f1a" providerId="LiveId" clId="{2BD81D8F-76F9-42EF-9C40-21B2B11E20EF}" dt="2022-04-05T13:39:05.094" v="109" actId="255"/>
          <ac:spMkLst>
            <pc:docMk/>
            <pc:sldMk cId="3174244307" sldId="273"/>
            <ac:spMk id="9" creationId="{6CF7823A-2AC6-4FB4-8B64-52CD7B51B599}"/>
          </ac:spMkLst>
        </pc:spChg>
        <pc:spChg chg="add mod">
          <ac:chgData name="Adriano Borgatto" userId="e50a874dfa6d3f1a" providerId="LiveId" clId="{2BD81D8F-76F9-42EF-9C40-21B2B11E20EF}" dt="2022-04-05T13:38:44.074" v="107" actId="1035"/>
          <ac:spMkLst>
            <pc:docMk/>
            <pc:sldMk cId="3174244307" sldId="273"/>
            <ac:spMk id="10" creationId="{7011382B-5B6E-44C4-94F0-4739738D2364}"/>
          </ac:spMkLst>
        </pc:spChg>
        <pc:spChg chg="add mod">
          <ac:chgData name="Adriano Borgatto" userId="e50a874dfa6d3f1a" providerId="LiveId" clId="{2BD81D8F-76F9-42EF-9C40-21B2B11E20EF}" dt="2022-04-05T13:38:27.546" v="99"/>
          <ac:spMkLst>
            <pc:docMk/>
            <pc:sldMk cId="3174244307" sldId="273"/>
            <ac:spMk id="11" creationId="{F4755C02-5EBA-422F-A971-4FE150C49499}"/>
          </ac:spMkLst>
        </pc:spChg>
        <pc:spChg chg="add mod">
          <ac:chgData name="Adriano Borgatto" userId="e50a874dfa6d3f1a" providerId="LiveId" clId="{2BD81D8F-76F9-42EF-9C40-21B2B11E20EF}" dt="2022-04-05T13:38:27.546" v="99"/>
          <ac:spMkLst>
            <pc:docMk/>
            <pc:sldMk cId="3174244307" sldId="273"/>
            <ac:spMk id="12" creationId="{8F9D464C-B956-47E0-8991-CBB03E25E5C2}"/>
          </ac:spMkLst>
        </pc:spChg>
        <pc:spChg chg="add mod">
          <ac:chgData name="Adriano Borgatto" userId="e50a874dfa6d3f1a" providerId="LiveId" clId="{2BD81D8F-76F9-42EF-9C40-21B2B11E20EF}" dt="2022-04-05T13:38:27.546" v="99"/>
          <ac:spMkLst>
            <pc:docMk/>
            <pc:sldMk cId="3174244307" sldId="273"/>
            <ac:spMk id="13" creationId="{2ED517DD-78A7-4658-ABB4-AF790D7226F3}"/>
          </ac:spMkLst>
        </pc:spChg>
        <pc:spChg chg="add mod">
          <ac:chgData name="Adriano Borgatto" userId="e50a874dfa6d3f1a" providerId="LiveId" clId="{2BD81D8F-76F9-42EF-9C40-21B2B11E20EF}" dt="2022-04-05T13:38:27.546" v="99"/>
          <ac:spMkLst>
            <pc:docMk/>
            <pc:sldMk cId="3174244307" sldId="273"/>
            <ac:spMk id="14" creationId="{1015B9F1-34B4-4EC2-9C8A-1DDD631D40EF}"/>
          </ac:spMkLst>
        </pc:spChg>
      </pc:sldChg>
      <pc:sldChg chg="addSp modSp add">
        <pc:chgData name="Adriano Borgatto" userId="e50a874dfa6d3f1a" providerId="LiveId" clId="{2BD81D8F-76F9-42EF-9C40-21B2B11E20EF}" dt="2022-04-05T13:39:24.667" v="112"/>
        <pc:sldMkLst>
          <pc:docMk/>
          <pc:sldMk cId="1633450635" sldId="274"/>
        </pc:sldMkLst>
        <pc:spChg chg="add mod">
          <ac:chgData name="Adriano Borgatto" userId="e50a874dfa6d3f1a" providerId="LiveId" clId="{2BD81D8F-76F9-42EF-9C40-21B2B11E20EF}" dt="2022-04-05T13:39:11.974" v="110"/>
          <ac:spMkLst>
            <pc:docMk/>
            <pc:sldMk cId="1633450635" sldId="274"/>
            <ac:spMk id="3" creationId="{85574EE0-AA7A-4FD5-A85F-8701038CD49F}"/>
          </ac:spMkLst>
        </pc:spChg>
        <pc:spChg chg="add mod">
          <ac:chgData name="Adriano Borgatto" userId="e50a874dfa6d3f1a" providerId="LiveId" clId="{2BD81D8F-76F9-42EF-9C40-21B2B11E20EF}" dt="2022-04-05T13:39:11.974" v="110"/>
          <ac:spMkLst>
            <pc:docMk/>
            <pc:sldMk cId="1633450635" sldId="274"/>
            <ac:spMk id="4" creationId="{BD319C56-8CD6-46BF-ADD4-019EEAE0AFBB}"/>
          </ac:spMkLst>
        </pc:spChg>
        <pc:spChg chg="add mod">
          <ac:chgData name="Adriano Borgatto" userId="e50a874dfa6d3f1a" providerId="LiveId" clId="{2BD81D8F-76F9-42EF-9C40-21B2B11E20EF}" dt="2022-04-05T13:39:24.667" v="112"/>
          <ac:spMkLst>
            <pc:docMk/>
            <pc:sldMk cId="1633450635" sldId="274"/>
            <ac:spMk id="5" creationId="{F918254C-F141-41CE-93B8-56805867C3B2}"/>
          </ac:spMkLst>
        </pc:spChg>
        <pc:spChg chg="add mod">
          <ac:chgData name="Adriano Borgatto" userId="e50a874dfa6d3f1a" providerId="LiveId" clId="{2BD81D8F-76F9-42EF-9C40-21B2B11E20EF}" dt="2022-04-05T13:39:24.667" v="112"/>
          <ac:spMkLst>
            <pc:docMk/>
            <pc:sldMk cId="1633450635" sldId="274"/>
            <ac:spMk id="6" creationId="{F63EB2B2-9EA2-4461-BC7F-B04B95A9FECE}"/>
          </ac:spMkLst>
        </pc:spChg>
        <pc:spChg chg="add mod">
          <ac:chgData name="Adriano Borgatto" userId="e50a874dfa6d3f1a" providerId="LiveId" clId="{2BD81D8F-76F9-42EF-9C40-21B2B11E20EF}" dt="2022-04-05T13:39:24.667" v="112"/>
          <ac:spMkLst>
            <pc:docMk/>
            <pc:sldMk cId="1633450635" sldId="274"/>
            <ac:spMk id="8" creationId="{390D6F64-FCA6-4F71-BB70-0BE7277047E6}"/>
          </ac:spMkLst>
        </pc:spChg>
        <pc:spChg chg="add mod">
          <ac:chgData name="Adriano Borgatto" userId="e50a874dfa6d3f1a" providerId="LiveId" clId="{2BD81D8F-76F9-42EF-9C40-21B2B11E20EF}" dt="2022-04-05T13:39:24.667" v="112"/>
          <ac:spMkLst>
            <pc:docMk/>
            <pc:sldMk cId="1633450635" sldId="274"/>
            <ac:spMk id="9" creationId="{CF90EB38-EB86-416F-8BE4-67C5A9DCF723}"/>
          </ac:spMkLst>
        </pc:spChg>
      </pc:sldChg>
      <pc:sldChg chg="addSp modSp add">
        <pc:chgData name="Adriano Borgatto" userId="e50a874dfa6d3f1a" providerId="LiveId" clId="{2BD81D8F-76F9-42EF-9C40-21B2B11E20EF}" dt="2022-04-05T13:39:38.537" v="113"/>
        <pc:sldMkLst>
          <pc:docMk/>
          <pc:sldMk cId="2013310454" sldId="275"/>
        </pc:sldMkLst>
        <pc:spChg chg="add mod">
          <ac:chgData name="Adriano Borgatto" userId="e50a874dfa6d3f1a" providerId="LiveId" clId="{2BD81D8F-76F9-42EF-9C40-21B2B11E20EF}" dt="2022-04-05T13:39:14.749" v="111"/>
          <ac:spMkLst>
            <pc:docMk/>
            <pc:sldMk cId="2013310454" sldId="275"/>
            <ac:spMk id="3" creationId="{4BFFC73F-4B6C-4E3D-83CB-B0BC79FA62C8}"/>
          </ac:spMkLst>
        </pc:spChg>
        <pc:spChg chg="add mod">
          <ac:chgData name="Adriano Borgatto" userId="e50a874dfa6d3f1a" providerId="LiveId" clId="{2BD81D8F-76F9-42EF-9C40-21B2B11E20EF}" dt="2022-04-05T13:39:14.749" v="111"/>
          <ac:spMkLst>
            <pc:docMk/>
            <pc:sldMk cId="2013310454" sldId="275"/>
            <ac:spMk id="4" creationId="{DC9D5168-A70F-47AC-BB35-705520B99FC0}"/>
          </ac:spMkLst>
        </pc:spChg>
        <pc:spChg chg="add mod">
          <ac:chgData name="Adriano Borgatto" userId="e50a874dfa6d3f1a" providerId="LiveId" clId="{2BD81D8F-76F9-42EF-9C40-21B2B11E20EF}" dt="2022-04-05T13:39:38.537" v="113"/>
          <ac:spMkLst>
            <pc:docMk/>
            <pc:sldMk cId="2013310454" sldId="275"/>
            <ac:spMk id="5" creationId="{C580B76F-685D-4A08-9197-B9D56F567730}"/>
          </ac:spMkLst>
        </pc:spChg>
        <pc:spChg chg="add mod">
          <ac:chgData name="Adriano Borgatto" userId="e50a874dfa6d3f1a" providerId="LiveId" clId="{2BD81D8F-76F9-42EF-9C40-21B2B11E20EF}" dt="2022-04-05T13:39:38.537" v="113"/>
          <ac:spMkLst>
            <pc:docMk/>
            <pc:sldMk cId="2013310454" sldId="275"/>
            <ac:spMk id="6" creationId="{41DDE1EB-123E-453C-9435-CF9EC04758C7}"/>
          </ac:spMkLst>
        </pc:spChg>
        <pc:spChg chg="add mod">
          <ac:chgData name="Adriano Borgatto" userId="e50a874dfa6d3f1a" providerId="LiveId" clId="{2BD81D8F-76F9-42EF-9C40-21B2B11E20EF}" dt="2022-04-05T13:39:38.537" v="113"/>
          <ac:spMkLst>
            <pc:docMk/>
            <pc:sldMk cId="2013310454" sldId="275"/>
            <ac:spMk id="8" creationId="{C7D6E246-35F0-4852-8E45-A6249896D553}"/>
          </ac:spMkLst>
        </pc:spChg>
        <pc:spChg chg="add mod">
          <ac:chgData name="Adriano Borgatto" userId="e50a874dfa6d3f1a" providerId="LiveId" clId="{2BD81D8F-76F9-42EF-9C40-21B2B11E20EF}" dt="2022-04-05T13:39:38.537" v="113"/>
          <ac:spMkLst>
            <pc:docMk/>
            <pc:sldMk cId="2013310454" sldId="275"/>
            <ac:spMk id="9" creationId="{BA04E07A-9CB4-4F00-8BE1-DB46C57334C5}"/>
          </ac:spMkLst>
        </pc:spChg>
      </pc:sldChg>
      <pc:sldChg chg="addSp modSp add mod">
        <pc:chgData name="Adriano Borgatto" userId="e50a874dfa6d3f1a" providerId="LiveId" clId="{2BD81D8F-76F9-42EF-9C40-21B2B11E20EF}" dt="2022-04-05T13:40:42.746" v="137" actId="6549"/>
        <pc:sldMkLst>
          <pc:docMk/>
          <pc:sldMk cId="2583529786" sldId="276"/>
        </pc:sldMkLst>
        <pc:spChg chg="add mod">
          <ac:chgData name="Adriano Borgatto" userId="e50a874dfa6d3f1a" providerId="LiveId" clId="{2BD81D8F-76F9-42EF-9C40-21B2B11E20EF}" dt="2022-04-05T13:40:42.746" v="137" actId="6549"/>
          <ac:spMkLst>
            <pc:docMk/>
            <pc:sldMk cId="2583529786" sldId="276"/>
            <ac:spMk id="3" creationId="{39936002-2763-4D38-A414-2FA43AC81B12}"/>
          </ac:spMkLst>
        </pc:spChg>
        <pc:spChg chg="mod">
          <ac:chgData name="Adriano Borgatto" userId="e50a874dfa6d3f1a" providerId="LiveId" clId="{2BD81D8F-76F9-42EF-9C40-21B2B11E20EF}" dt="2022-04-05T13:40:24.111" v="134" actId="20577"/>
          <ac:spMkLst>
            <pc:docMk/>
            <pc:sldMk cId="2583529786" sldId="276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2BD81D8F-76F9-42EF-9C40-21B2B11E20EF}" dt="2022-04-05T13:41:39.894" v="159" actId="20577"/>
        <pc:sldMkLst>
          <pc:docMk/>
          <pc:sldMk cId="1339448667" sldId="277"/>
        </pc:sldMkLst>
        <pc:spChg chg="add mod">
          <ac:chgData name="Adriano Borgatto" userId="e50a874dfa6d3f1a" providerId="LiveId" clId="{2BD81D8F-76F9-42EF-9C40-21B2B11E20EF}" dt="2022-04-05T13:41:10.783" v="151" actId="20577"/>
          <ac:spMkLst>
            <pc:docMk/>
            <pc:sldMk cId="1339448667" sldId="277"/>
            <ac:spMk id="3" creationId="{5EAFC68E-816D-4C0E-8C8E-F02021C7256B}"/>
          </ac:spMkLst>
        </pc:spChg>
        <pc:spChg chg="mod">
          <ac:chgData name="Adriano Borgatto" userId="e50a874dfa6d3f1a" providerId="LiveId" clId="{2BD81D8F-76F9-42EF-9C40-21B2B11E20EF}" dt="2022-04-05T13:41:39.894" v="159" actId="20577"/>
          <ac:spMkLst>
            <pc:docMk/>
            <pc:sldMk cId="1339448667" sldId="277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2BD81D8F-76F9-42EF-9C40-21B2B11E20EF}" dt="2022-04-05T13:42:03.037" v="187" actId="1035"/>
        <pc:sldMkLst>
          <pc:docMk/>
          <pc:sldMk cId="2586773552" sldId="278"/>
        </pc:sldMkLst>
        <pc:spChg chg="mod">
          <ac:chgData name="Adriano Borgatto" userId="e50a874dfa6d3f1a" providerId="LiveId" clId="{2BD81D8F-76F9-42EF-9C40-21B2B11E20EF}" dt="2022-04-05T13:42:03.037" v="187" actId="1035"/>
          <ac:spMkLst>
            <pc:docMk/>
            <pc:sldMk cId="2586773552" sldId="278"/>
            <ac:spMk id="4" creationId="{ECE6F0B6-BA63-4F73-AAAB-EC7B4AE66A40}"/>
          </ac:spMkLst>
        </pc:spChg>
        <pc:spChg chg="mod">
          <ac:chgData name="Adriano Borgatto" userId="e50a874dfa6d3f1a" providerId="LiveId" clId="{2BD81D8F-76F9-42EF-9C40-21B2B11E20EF}" dt="2022-04-05T13:42:03.037" v="187" actId="1035"/>
          <ac:spMkLst>
            <pc:docMk/>
            <pc:sldMk cId="2586773552" sldId="278"/>
            <ac:spMk id="6" creationId="{C4A94441-1CD5-4F3C-9AAA-BB590035724B}"/>
          </ac:spMkLst>
        </pc:spChg>
        <pc:spChg chg="mod">
          <ac:chgData name="Adriano Borgatto" userId="e50a874dfa6d3f1a" providerId="LiveId" clId="{2BD81D8F-76F9-42EF-9C40-21B2B11E20EF}" dt="2022-04-05T13:41:47.425" v="173" actId="20577"/>
          <ac:spMkLst>
            <pc:docMk/>
            <pc:sldMk cId="2586773552" sldId="278"/>
            <ac:spMk id="7" creationId="{00000000-0000-0000-0000-000000000000}"/>
          </ac:spMkLst>
        </pc:spChg>
        <pc:spChg chg="mod">
          <ac:chgData name="Adriano Borgatto" userId="e50a874dfa6d3f1a" providerId="LiveId" clId="{2BD81D8F-76F9-42EF-9C40-21B2B11E20EF}" dt="2022-04-05T13:42:03.037" v="187" actId="1035"/>
          <ac:spMkLst>
            <pc:docMk/>
            <pc:sldMk cId="2586773552" sldId="278"/>
            <ac:spMk id="8" creationId="{AAEF57DF-C8A8-40E2-AD97-803DC6C6934B}"/>
          </ac:spMkLst>
        </pc:spChg>
        <pc:spChg chg="add mod">
          <ac:chgData name="Adriano Borgatto" userId="e50a874dfa6d3f1a" providerId="LiveId" clId="{2BD81D8F-76F9-42EF-9C40-21B2B11E20EF}" dt="2022-04-05T13:42:03.037" v="187" actId="1035"/>
          <ac:spMkLst>
            <pc:docMk/>
            <pc:sldMk cId="2586773552" sldId="278"/>
            <ac:spMk id="9" creationId="{626A1394-1EF9-46B1-970B-6B22A64CF529}"/>
          </ac:spMkLst>
        </pc:spChg>
        <pc:grpChg chg="add mod">
          <ac:chgData name="Adriano Borgatto" userId="e50a874dfa6d3f1a" providerId="LiveId" clId="{2BD81D8F-76F9-42EF-9C40-21B2B11E20EF}" dt="2022-04-05T13:42:03.037" v="187" actId="1035"/>
          <ac:grpSpMkLst>
            <pc:docMk/>
            <pc:sldMk cId="2586773552" sldId="278"/>
            <ac:grpSpMk id="3" creationId="{13D7165A-56FF-4B71-8765-FF8F7337B503}"/>
          </ac:grpSpMkLst>
        </pc:grpChg>
        <pc:grpChg chg="mod">
          <ac:chgData name="Adriano Borgatto" userId="e50a874dfa6d3f1a" providerId="LiveId" clId="{2BD81D8F-76F9-42EF-9C40-21B2B11E20EF}" dt="2022-04-05T13:42:03.037" v="187" actId="1035"/>
          <ac:grpSpMkLst>
            <pc:docMk/>
            <pc:sldMk cId="2586773552" sldId="278"/>
            <ac:grpSpMk id="5" creationId="{C341767D-88C2-49F3-A6D9-3A3EA4F001F4}"/>
          </ac:grpSpMkLst>
        </pc:grpChg>
      </pc:sldChg>
      <pc:sldChg chg="addSp delSp modSp add mod">
        <pc:chgData name="Adriano Borgatto" userId="e50a874dfa6d3f1a" providerId="LiveId" clId="{2BD81D8F-76F9-42EF-9C40-21B2B11E20EF}" dt="2022-04-05T13:45:20.666" v="263" actId="20577"/>
        <pc:sldMkLst>
          <pc:docMk/>
          <pc:sldMk cId="2444337337" sldId="279"/>
        </pc:sldMkLst>
        <pc:spChg chg="mod">
          <ac:chgData name="Adriano Borgatto" userId="e50a874dfa6d3f1a" providerId="LiveId" clId="{2BD81D8F-76F9-42EF-9C40-21B2B11E20EF}" dt="2022-04-05T13:43:41.563" v="196" actId="1035"/>
          <ac:spMkLst>
            <pc:docMk/>
            <pc:sldMk cId="2444337337" sldId="279"/>
            <ac:spMk id="4" creationId="{11419226-93A8-41AB-A340-58C350873C59}"/>
          </ac:spMkLst>
        </pc:spChg>
        <pc:spChg chg="mod">
          <ac:chgData name="Adriano Borgatto" userId="e50a874dfa6d3f1a" providerId="LiveId" clId="{2BD81D8F-76F9-42EF-9C40-21B2B11E20EF}" dt="2022-04-05T13:45:20.666" v="263" actId="20577"/>
          <ac:spMkLst>
            <pc:docMk/>
            <pc:sldMk cId="2444337337" sldId="279"/>
            <ac:spMk id="7" creationId="{00000000-0000-0000-0000-000000000000}"/>
          </ac:spMkLst>
        </pc:spChg>
        <pc:spChg chg="mod">
          <ac:chgData name="Adriano Borgatto" userId="e50a874dfa6d3f1a" providerId="LiveId" clId="{2BD81D8F-76F9-42EF-9C40-21B2B11E20EF}" dt="2022-04-05T13:43:41.563" v="196" actId="1035"/>
          <ac:spMkLst>
            <pc:docMk/>
            <pc:sldMk cId="2444337337" sldId="279"/>
            <ac:spMk id="8" creationId="{F3483BCD-2C39-4B3C-919B-15B15D4FDFD8}"/>
          </ac:spMkLst>
        </pc:spChg>
        <pc:spChg chg="mod">
          <ac:chgData name="Adriano Borgatto" userId="e50a874dfa6d3f1a" providerId="LiveId" clId="{2BD81D8F-76F9-42EF-9C40-21B2B11E20EF}" dt="2022-04-05T13:43:41.563" v="196" actId="1035"/>
          <ac:spMkLst>
            <pc:docMk/>
            <pc:sldMk cId="2444337337" sldId="279"/>
            <ac:spMk id="11" creationId="{7AC5154D-F705-4E3B-A46D-0EF527F8EE1D}"/>
          </ac:spMkLst>
        </pc:spChg>
        <pc:spChg chg="mod">
          <ac:chgData name="Adriano Borgatto" userId="e50a874dfa6d3f1a" providerId="LiveId" clId="{2BD81D8F-76F9-42EF-9C40-21B2B11E20EF}" dt="2022-04-05T13:43:41.563" v="196" actId="1035"/>
          <ac:spMkLst>
            <pc:docMk/>
            <pc:sldMk cId="2444337337" sldId="279"/>
            <ac:spMk id="15" creationId="{94EFC6F8-65AD-481F-ACE8-DBB2C8B77AED}"/>
          </ac:spMkLst>
        </pc:spChg>
        <pc:spChg chg="add mod">
          <ac:chgData name="Adriano Borgatto" userId="e50a874dfa6d3f1a" providerId="LiveId" clId="{2BD81D8F-76F9-42EF-9C40-21B2B11E20EF}" dt="2022-04-05T13:45:09.352" v="246" actId="1035"/>
          <ac:spMkLst>
            <pc:docMk/>
            <pc:sldMk cId="2444337337" sldId="279"/>
            <ac:spMk id="16" creationId="{2ED16CF0-56D6-4BE5-8004-D9F6BF6D578B}"/>
          </ac:spMkLst>
        </pc:spChg>
        <pc:spChg chg="add mod">
          <ac:chgData name="Adriano Borgatto" userId="e50a874dfa6d3f1a" providerId="LiveId" clId="{2BD81D8F-76F9-42EF-9C40-21B2B11E20EF}" dt="2022-04-05T13:45:09.352" v="246" actId="1035"/>
          <ac:spMkLst>
            <pc:docMk/>
            <pc:sldMk cId="2444337337" sldId="279"/>
            <ac:spMk id="20" creationId="{60F51E8E-6C97-4777-A16B-81C29E1CDE6B}"/>
          </ac:spMkLst>
        </pc:spChg>
        <pc:grpChg chg="add del mod">
          <ac:chgData name="Adriano Borgatto" userId="e50a874dfa6d3f1a" providerId="LiveId" clId="{2BD81D8F-76F9-42EF-9C40-21B2B11E20EF}" dt="2022-04-05T13:44:25.330" v="214" actId="478"/>
          <ac:grpSpMkLst>
            <pc:docMk/>
            <pc:sldMk cId="2444337337" sldId="279"/>
            <ac:grpSpMk id="3" creationId="{BC73B6C0-C61B-4A06-8AFE-FBD6773FE896}"/>
          </ac:grpSpMkLst>
        </pc:grpChg>
        <pc:grpChg chg="add del mod">
          <ac:chgData name="Adriano Borgatto" userId="e50a874dfa6d3f1a" providerId="LiveId" clId="{2BD81D8F-76F9-42EF-9C40-21B2B11E20EF}" dt="2022-04-05T13:44:25.330" v="214" actId="478"/>
          <ac:grpSpMkLst>
            <pc:docMk/>
            <pc:sldMk cId="2444337337" sldId="279"/>
            <ac:grpSpMk id="6" creationId="{6C39EFF4-AB74-4DF0-915B-7F9EE4B08942}"/>
          </ac:grpSpMkLst>
        </pc:grpChg>
        <pc:grpChg chg="add del mod">
          <ac:chgData name="Adriano Borgatto" userId="e50a874dfa6d3f1a" providerId="LiveId" clId="{2BD81D8F-76F9-42EF-9C40-21B2B11E20EF}" dt="2022-04-05T13:44:25.330" v="214" actId="478"/>
          <ac:grpSpMkLst>
            <pc:docMk/>
            <pc:sldMk cId="2444337337" sldId="279"/>
            <ac:grpSpMk id="10" creationId="{DFC8CEFE-13FE-4434-AE50-8F5EEE6440F7}"/>
          </ac:grpSpMkLst>
        </pc:grpChg>
        <pc:grpChg chg="add del mod">
          <ac:chgData name="Adriano Borgatto" userId="e50a874dfa6d3f1a" providerId="LiveId" clId="{2BD81D8F-76F9-42EF-9C40-21B2B11E20EF}" dt="2022-04-05T13:44:25.330" v="214" actId="478"/>
          <ac:grpSpMkLst>
            <pc:docMk/>
            <pc:sldMk cId="2444337337" sldId="279"/>
            <ac:grpSpMk id="13" creationId="{B24EF268-6858-44E1-8D5B-275727DF3EA4}"/>
          </ac:grpSpMkLst>
        </pc:grpChg>
        <pc:graphicFrameChg chg="mod">
          <ac:chgData name="Adriano Borgatto" userId="e50a874dfa6d3f1a" providerId="LiveId" clId="{2BD81D8F-76F9-42EF-9C40-21B2B11E20EF}" dt="2022-04-05T13:43:41.563" v="196" actId="1035"/>
          <ac:graphicFrameMkLst>
            <pc:docMk/>
            <pc:sldMk cId="2444337337" sldId="279"/>
            <ac:graphicFrameMk id="5" creationId="{0258F566-8BD6-462D-97F3-E46227AFD276}"/>
          </ac:graphicFrameMkLst>
        </pc:graphicFrameChg>
        <pc:graphicFrameChg chg="mod">
          <ac:chgData name="Adriano Borgatto" userId="e50a874dfa6d3f1a" providerId="LiveId" clId="{2BD81D8F-76F9-42EF-9C40-21B2B11E20EF}" dt="2022-04-05T13:43:41.563" v="196" actId="1035"/>
          <ac:graphicFrameMkLst>
            <pc:docMk/>
            <pc:sldMk cId="2444337337" sldId="279"/>
            <ac:graphicFrameMk id="9" creationId="{A1FFEDE2-45F8-43C5-B02A-E91FB01D787F}"/>
          </ac:graphicFrameMkLst>
        </pc:graphicFrameChg>
        <pc:graphicFrameChg chg="mod">
          <ac:chgData name="Adriano Borgatto" userId="e50a874dfa6d3f1a" providerId="LiveId" clId="{2BD81D8F-76F9-42EF-9C40-21B2B11E20EF}" dt="2022-04-05T13:43:41.563" v="196" actId="1035"/>
          <ac:graphicFrameMkLst>
            <pc:docMk/>
            <pc:sldMk cId="2444337337" sldId="279"/>
            <ac:graphicFrameMk id="12" creationId="{F521CFF5-B6DA-4BDE-B242-5E09BEBE2E61}"/>
          </ac:graphicFrameMkLst>
        </pc:graphicFrameChg>
        <pc:graphicFrameChg chg="mod">
          <ac:chgData name="Adriano Borgatto" userId="e50a874dfa6d3f1a" providerId="LiveId" clId="{2BD81D8F-76F9-42EF-9C40-21B2B11E20EF}" dt="2022-04-05T13:43:41.563" v="196" actId="1035"/>
          <ac:graphicFrameMkLst>
            <pc:docMk/>
            <pc:sldMk cId="2444337337" sldId="279"/>
            <ac:graphicFrameMk id="14" creationId="{2EEAF420-5B8D-479A-90C1-81F57A913F1B}"/>
          </ac:graphicFrameMkLst>
        </pc:graphicFrameChg>
        <pc:graphicFrameChg chg="add mod">
          <ac:chgData name="Adriano Borgatto" userId="e50a874dfa6d3f1a" providerId="LiveId" clId="{2BD81D8F-76F9-42EF-9C40-21B2B11E20EF}" dt="2022-04-05T13:45:09.352" v="246" actId="1035"/>
          <ac:graphicFrameMkLst>
            <pc:docMk/>
            <pc:sldMk cId="2444337337" sldId="279"/>
            <ac:graphicFrameMk id="17" creationId="{1356951F-4E6E-437A-8860-6CA91CB805C6}"/>
          </ac:graphicFrameMkLst>
        </pc:graphicFrameChg>
        <pc:graphicFrameChg chg="add mod">
          <ac:chgData name="Adriano Borgatto" userId="e50a874dfa6d3f1a" providerId="LiveId" clId="{2BD81D8F-76F9-42EF-9C40-21B2B11E20EF}" dt="2022-04-05T13:45:09.352" v="246" actId="1035"/>
          <ac:graphicFrameMkLst>
            <pc:docMk/>
            <pc:sldMk cId="2444337337" sldId="279"/>
            <ac:graphicFrameMk id="18" creationId="{5F5F4C6F-02EA-4773-B3DA-F5706B039C21}"/>
          </ac:graphicFrameMkLst>
        </pc:graphicFrameChg>
        <pc:graphicFrameChg chg="add mod">
          <ac:chgData name="Adriano Borgatto" userId="e50a874dfa6d3f1a" providerId="LiveId" clId="{2BD81D8F-76F9-42EF-9C40-21B2B11E20EF}" dt="2022-04-05T13:45:09.352" v="246" actId="1035"/>
          <ac:graphicFrameMkLst>
            <pc:docMk/>
            <pc:sldMk cId="2444337337" sldId="279"/>
            <ac:graphicFrameMk id="19" creationId="{12B34C80-72EB-4097-9625-9D3B459AA1B2}"/>
          </ac:graphicFrameMkLst>
        </pc:graphicFrameChg>
      </pc:sldChg>
      <pc:sldChg chg="addSp delSp modSp add mod">
        <pc:chgData name="Adriano Borgatto" userId="e50a874dfa6d3f1a" providerId="LiveId" clId="{2BD81D8F-76F9-42EF-9C40-21B2B11E20EF}" dt="2022-04-05T13:46:12.146" v="300" actId="207"/>
        <pc:sldMkLst>
          <pc:docMk/>
          <pc:sldMk cId="1742753214" sldId="280"/>
        </pc:sldMkLst>
        <pc:spChg chg="add mod">
          <ac:chgData name="Adriano Borgatto" userId="e50a874dfa6d3f1a" providerId="LiveId" clId="{2BD81D8F-76F9-42EF-9C40-21B2B11E20EF}" dt="2022-04-05T13:45:45.864" v="278" actId="20577"/>
          <ac:spMkLst>
            <pc:docMk/>
            <pc:sldMk cId="1742753214" sldId="280"/>
            <ac:spMk id="3" creationId="{F971C69E-E32B-4B57-A2E2-D0B1DD443E9E}"/>
          </ac:spMkLst>
        </pc:spChg>
        <pc:spChg chg="add mod">
          <ac:chgData name="Adriano Borgatto" userId="e50a874dfa6d3f1a" providerId="LiveId" clId="{2BD81D8F-76F9-42EF-9C40-21B2B11E20EF}" dt="2022-04-05T13:45:58.145" v="291" actId="1036"/>
          <ac:spMkLst>
            <pc:docMk/>
            <pc:sldMk cId="1742753214" sldId="280"/>
            <ac:spMk id="4" creationId="{9B324BBF-E68A-4A01-8811-367FD45620EB}"/>
          </ac:spMkLst>
        </pc:spChg>
        <pc:spChg chg="add mod">
          <ac:chgData name="Adriano Borgatto" userId="e50a874dfa6d3f1a" providerId="LiveId" clId="{2BD81D8F-76F9-42EF-9C40-21B2B11E20EF}" dt="2022-04-05T13:45:58.145" v="291" actId="1036"/>
          <ac:spMkLst>
            <pc:docMk/>
            <pc:sldMk cId="1742753214" sldId="280"/>
            <ac:spMk id="5" creationId="{4BC3595B-F535-4CB0-9B1C-BB1C690D6950}"/>
          </ac:spMkLst>
        </pc:spChg>
        <pc:spChg chg="del">
          <ac:chgData name="Adriano Borgatto" userId="e50a874dfa6d3f1a" providerId="LiveId" clId="{2BD81D8F-76F9-42EF-9C40-21B2B11E20EF}" dt="2022-04-05T13:45:39.624" v="264" actId="478"/>
          <ac:spMkLst>
            <pc:docMk/>
            <pc:sldMk cId="1742753214" sldId="280"/>
            <ac:spMk id="7" creationId="{00000000-0000-0000-0000-000000000000}"/>
          </ac:spMkLst>
        </pc:spChg>
        <pc:spChg chg="mod">
          <ac:chgData name="Adriano Borgatto" userId="e50a874dfa6d3f1a" providerId="LiveId" clId="{2BD81D8F-76F9-42EF-9C40-21B2B11E20EF}" dt="2022-04-05T13:46:12.146" v="300" actId="207"/>
          <ac:spMkLst>
            <pc:docMk/>
            <pc:sldMk cId="1742753214" sldId="280"/>
            <ac:spMk id="9" creationId="{A0E8D4F2-437D-4FB1-BF86-F36ED7D9B2F1}"/>
          </ac:spMkLst>
        </pc:spChg>
        <pc:grpChg chg="add mod">
          <ac:chgData name="Adriano Borgatto" userId="e50a874dfa6d3f1a" providerId="LiveId" clId="{2BD81D8F-76F9-42EF-9C40-21B2B11E20EF}" dt="2022-04-05T13:45:58.145" v="291" actId="1036"/>
          <ac:grpSpMkLst>
            <pc:docMk/>
            <pc:sldMk cId="1742753214" sldId="280"/>
            <ac:grpSpMk id="6" creationId="{0A2240F2-BA45-464F-943E-40F5195D1663}"/>
          </ac:grpSpMkLst>
        </pc:grpChg>
        <pc:graphicFrameChg chg="mod">
          <ac:chgData name="Adriano Borgatto" userId="e50a874dfa6d3f1a" providerId="LiveId" clId="{2BD81D8F-76F9-42EF-9C40-21B2B11E20EF}" dt="2022-04-05T13:45:58.145" v="291" actId="1036"/>
          <ac:graphicFrameMkLst>
            <pc:docMk/>
            <pc:sldMk cId="1742753214" sldId="280"/>
            <ac:graphicFrameMk id="8" creationId="{8D01F23C-288A-43ED-82C9-CC0816D3954C}"/>
          </ac:graphicFrameMkLst>
        </pc:graphicFrameChg>
      </pc:sldChg>
      <pc:sldChg chg="addSp modSp add mod">
        <pc:chgData name="Adriano Borgatto" userId="e50a874dfa6d3f1a" providerId="LiveId" clId="{2BD81D8F-76F9-42EF-9C40-21B2B11E20EF}" dt="2022-04-05T13:48:02.672" v="395" actId="255"/>
        <pc:sldMkLst>
          <pc:docMk/>
          <pc:sldMk cId="1319835411" sldId="281"/>
        </pc:sldMkLst>
        <pc:spChg chg="add mod">
          <ac:chgData name="Adriano Borgatto" userId="e50a874dfa6d3f1a" providerId="LiveId" clId="{2BD81D8F-76F9-42EF-9C40-21B2B11E20EF}" dt="2022-04-05T13:48:02.672" v="395" actId="255"/>
          <ac:spMkLst>
            <pc:docMk/>
            <pc:sldMk cId="1319835411" sldId="281"/>
            <ac:spMk id="3" creationId="{24548143-ED7E-4CA2-BF2E-2E07D4310E2F}"/>
          </ac:spMkLst>
        </pc:spChg>
        <pc:spChg chg="mod">
          <ac:chgData name="Adriano Borgatto" userId="e50a874dfa6d3f1a" providerId="LiveId" clId="{2BD81D8F-76F9-42EF-9C40-21B2B11E20EF}" dt="2022-04-05T13:46:39.028" v="307" actId="20577"/>
          <ac:spMkLst>
            <pc:docMk/>
            <pc:sldMk cId="1319835411" sldId="281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2BD81D8F-76F9-42EF-9C40-21B2B11E20EF}" dt="2022-04-05T13:50:54.075" v="432" actId="1035"/>
        <pc:sldMkLst>
          <pc:docMk/>
          <pc:sldMk cId="583429500" sldId="282"/>
        </pc:sldMkLst>
        <pc:spChg chg="add mod">
          <ac:chgData name="Adriano Borgatto" userId="e50a874dfa6d3f1a" providerId="LiveId" clId="{2BD81D8F-76F9-42EF-9C40-21B2B11E20EF}" dt="2022-04-05T13:50:54.075" v="432" actId="1035"/>
          <ac:spMkLst>
            <pc:docMk/>
            <pc:sldMk cId="583429500" sldId="282"/>
            <ac:spMk id="3" creationId="{EDFDA77F-DCC7-4B49-A5C5-815F5FF8CC25}"/>
          </ac:spMkLst>
        </pc:spChg>
      </pc:sldChg>
      <pc:sldChg chg="addSp delSp modSp add mod">
        <pc:chgData name="Adriano Borgatto" userId="e50a874dfa6d3f1a" providerId="LiveId" clId="{2BD81D8F-76F9-42EF-9C40-21B2B11E20EF}" dt="2022-04-05T14:00:20.929" v="563" actId="208"/>
        <pc:sldMkLst>
          <pc:docMk/>
          <pc:sldMk cId="1703279597" sldId="283"/>
        </pc:sldMkLst>
        <pc:spChg chg="add mod">
          <ac:chgData name="Adriano Borgatto" userId="e50a874dfa6d3f1a" providerId="LiveId" clId="{2BD81D8F-76F9-42EF-9C40-21B2B11E20EF}" dt="2022-04-05T13:57:09.657" v="443" actId="1076"/>
          <ac:spMkLst>
            <pc:docMk/>
            <pc:sldMk cId="1703279597" sldId="283"/>
            <ac:spMk id="4" creationId="{AA7F4826-E8A8-466A-87FA-DEB07A5D8FAC}"/>
          </ac:spMkLst>
        </pc:spChg>
        <pc:spChg chg="mod">
          <ac:chgData name="Adriano Borgatto" userId="e50a874dfa6d3f1a" providerId="LiveId" clId="{2BD81D8F-76F9-42EF-9C40-21B2B11E20EF}" dt="2022-04-05T13:51:00.199" v="439" actId="20577"/>
          <ac:spMkLst>
            <pc:docMk/>
            <pc:sldMk cId="1703279597" sldId="283"/>
            <ac:spMk id="7" creationId="{00000000-0000-0000-0000-000000000000}"/>
          </ac:spMkLst>
        </pc:spChg>
        <pc:spChg chg="add mod">
          <ac:chgData name="Adriano Borgatto" userId="e50a874dfa6d3f1a" providerId="LiveId" clId="{2BD81D8F-76F9-42EF-9C40-21B2B11E20EF}" dt="2022-04-05T14:00:16.507" v="562" actId="208"/>
          <ac:spMkLst>
            <pc:docMk/>
            <pc:sldMk cId="1703279597" sldId="283"/>
            <ac:spMk id="9" creationId="{4BBD0092-8AC7-44D7-A0D7-D3269CB6ECB8}"/>
          </ac:spMkLst>
        </pc:spChg>
        <pc:spChg chg="add mod">
          <ac:chgData name="Adriano Borgatto" userId="e50a874dfa6d3f1a" providerId="LiveId" clId="{2BD81D8F-76F9-42EF-9C40-21B2B11E20EF}" dt="2022-04-05T14:00:20.929" v="563" actId="208"/>
          <ac:spMkLst>
            <pc:docMk/>
            <pc:sldMk cId="1703279597" sldId="283"/>
            <ac:spMk id="10" creationId="{E0C38342-9ADA-4D81-92EA-F95F505FF46B}"/>
          </ac:spMkLst>
        </pc:spChg>
        <pc:spChg chg="add mod">
          <ac:chgData name="Adriano Borgatto" userId="e50a874dfa6d3f1a" providerId="LiveId" clId="{2BD81D8F-76F9-42EF-9C40-21B2B11E20EF}" dt="2022-04-05T14:00:10.606" v="561" actId="208"/>
          <ac:spMkLst>
            <pc:docMk/>
            <pc:sldMk cId="1703279597" sldId="283"/>
            <ac:spMk id="11" creationId="{473A3DBE-AEAE-4C15-BA54-C3FB22608E3B}"/>
          </ac:spMkLst>
        </pc:spChg>
        <pc:picChg chg="add del mod modCrop">
          <ac:chgData name="Adriano Borgatto" userId="e50a874dfa6d3f1a" providerId="LiveId" clId="{2BD81D8F-76F9-42EF-9C40-21B2B11E20EF}" dt="2022-04-05T13:58:22.134" v="449" actId="478"/>
          <ac:picMkLst>
            <pc:docMk/>
            <pc:sldMk cId="1703279597" sldId="283"/>
            <ac:picMk id="5" creationId="{EDDCF5C6-FA0B-4120-AD6C-13369C066269}"/>
          </ac:picMkLst>
        </pc:picChg>
        <pc:picChg chg="add mod modCrop">
          <ac:chgData name="Adriano Borgatto" userId="e50a874dfa6d3f1a" providerId="LiveId" clId="{2BD81D8F-76F9-42EF-9C40-21B2B11E20EF}" dt="2022-04-05T13:59:02.860" v="456" actId="1037"/>
          <ac:picMkLst>
            <pc:docMk/>
            <pc:sldMk cId="1703279597" sldId="283"/>
            <ac:picMk id="8" creationId="{76CC2354-2008-452B-822D-753AE079111D}"/>
          </ac:picMkLst>
        </pc:picChg>
      </pc:sldChg>
      <pc:sldChg chg="addSp modSp add mod">
        <pc:chgData name="Adriano Borgatto" userId="e50a874dfa6d3f1a" providerId="LiveId" clId="{2BD81D8F-76F9-42EF-9C40-21B2B11E20EF}" dt="2022-04-05T14:35:48.839" v="1048" actId="20577"/>
        <pc:sldMkLst>
          <pc:docMk/>
          <pc:sldMk cId="3136067746" sldId="284"/>
        </pc:sldMkLst>
        <pc:spChg chg="add mod">
          <ac:chgData name="Adriano Borgatto" userId="e50a874dfa6d3f1a" providerId="LiveId" clId="{2BD81D8F-76F9-42EF-9C40-21B2B11E20EF}" dt="2022-04-05T14:35:48.839" v="1048" actId="20577"/>
          <ac:spMkLst>
            <pc:docMk/>
            <pc:sldMk cId="3136067746" sldId="284"/>
            <ac:spMk id="4" creationId="{459A1AA8-D125-4903-BEDD-A61EBC4D3D11}"/>
          </ac:spMkLst>
        </pc:spChg>
        <pc:spChg chg="mod">
          <ac:chgData name="Adriano Borgatto" userId="e50a874dfa6d3f1a" providerId="LiveId" clId="{2BD81D8F-76F9-42EF-9C40-21B2B11E20EF}" dt="2022-04-05T14:29:58.038" v="635" actId="20577"/>
          <ac:spMkLst>
            <pc:docMk/>
            <pc:sldMk cId="3136067746" sldId="284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2BD81D8F-76F9-42EF-9C40-21B2B11E20EF}" dt="2022-04-05T14:33:49.110" v="693" actId="1038"/>
        <pc:sldMkLst>
          <pc:docMk/>
          <pc:sldMk cId="1647466032" sldId="285"/>
        </pc:sldMkLst>
        <pc:graphicFrameChg chg="add mod modGraphic">
          <ac:chgData name="Adriano Borgatto" userId="e50a874dfa6d3f1a" providerId="LiveId" clId="{2BD81D8F-76F9-42EF-9C40-21B2B11E20EF}" dt="2022-04-05T14:33:49.110" v="693" actId="1038"/>
          <ac:graphicFrameMkLst>
            <pc:docMk/>
            <pc:sldMk cId="1647466032" sldId="285"/>
            <ac:graphicFrameMk id="2" creationId="{077C61FD-0C0A-4E4C-83E5-AA75767E9828}"/>
          </ac:graphicFrameMkLst>
        </pc:graphicFrameChg>
      </pc:sldChg>
      <pc:sldChg chg="add del">
        <pc:chgData name="Adriano Borgatto" userId="e50a874dfa6d3f1a" providerId="LiveId" clId="{2BD81D8F-76F9-42EF-9C40-21B2B11E20EF}" dt="2022-04-05T14:35:56.712" v="1049" actId="47"/>
        <pc:sldMkLst>
          <pc:docMk/>
          <pc:sldMk cId="3436632986" sldId="286"/>
        </pc:sldMkLst>
      </pc:sldChg>
      <pc:sldChg chg="add del">
        <pc:chgData name="Adriano Borgatto" userId="e50a874dfa6d3f1a" providerId="LiveId" clId="{2BD81D8F-76F9-42EF-9C40-21B2B11E20EF}" dt="2022-04-05T14:35:56.712" v="1049" actId="47"/>
        <pc:sldMkLst>
          <pc:docMk/>
          <pc:sldMk cId="2972612044" sldId="287"/>
        </pc:sldMkLst>
      </pc:sldChg>
      <pc:sldChg chg="add del">
        <pc:chgData name="Adriano Borgatto" userId="e50a874dfa6d3f1a" providerId="LiveId" clId="{2BD81D8F-76F9-42EF-9C40-21B2B11E20EF}" dt="2022-04-05T14:35:56.712" v="1049" actId="47"/>
        <pc:sldMkLst>
          <pc:docMk/>
          <pc:sldMk cId="4221261969" sldId="288"/>
        </pc:sldMkLst>
      </pc:sldChg>
      <pc:sldChg chg="add del">
        <pc:chgData name="Adriano Borgatto" userId="e50a874dfa6d3f1a" providerId="LiveId" clId="{2BD81D8F-76F9-42EF-9C40-21B2B11E20EF}" dt="2022-04-05T14:35:56.712" v="1049" actId="47"/>
        <pc:sldMkLst>
          <pc:docMk/>
          <pc:sldMk cId="1695213650" sldId="289"/>
        </pc:sldMkLst>
      </pc:sldChg>
      <pc:sldChg chg="addSp delSp modSp add mod">
        <pc:chgData name="Adriano Borgatto" userId="e50a874dfa6d3f1a" providerId="LiveId" clId="{2BD81D8F-76F9-42EF-9C40-21B2B11E20EF}" dt="2022-04-05T14:29:45.854" v="626"/>
        <pc:sldMkLst>
          <pc:docMk/>
          <pc:sldMk cId="2498392080" sldId="290"/>
        </pc:sldMkLst>
        <pc:spChg chg="mod">
          <ac:chgData name="Adriano Borgatto" userId="e50a874dfa6d3f1a" providerId="LiveId" clId="{2BD81D8F-76F9-42EF-9C40-21B2B11E20EF}" dt="2022-04-05T14:29:45.854" v="626"/>
          <ac:spMkLst>
            <pc:docMk/>
            <pc:sldMk cId="2498392080" sldId="290"/>
            <ac:spMk id="4" creationId="{AA7F4826-E8A8-466A-87FA-DEB07A5D8FAC}"/>
          </ac:spMkLst>
        </pc:spChg>
        <pc:spChg chg="del">
          <ac:chgData name="Adriano Borgatto" userId="e50a874dfa6d3f1a" providerId="LiveId" clId="{2BD81D8F-76F9-42EF-9C40-21B2B11E20EF}" dt="2022-04-05T14:03:14.771" v="566" actId="478"/>
          <ac:spMkLst>
            <pc:docMk/>
            <pc:sldMk cId="2498392080" sldId="290"/>
            <ac:spMk id="9" creationId="{4BBD0092-8AC7-44D7-A0D7-D3269CB6ECB8}"/>
          </ac:spMkLst>
        </pc:spChg>
        <pc:spChg chg="del">
          <ac:chgData name="Adriano Borgatto" userId="e50a874dfa6d3f1a" providerId="LiveId" clId="{2BD81D8F-76F9-42EF-9C40-21B2B11E20EF}" dt="2022-04-05T14:03:14.771" v="566" actId="478"/>
          <ac:spMkLst>
            <pc:docMk/>
            <pc:sldMk cId="2498392080" sldId="290"/>
            <ac:spMk id="10" creationId="{E0C38342-9ADA-4D81-92EA-F95F505FF46B}"/>
          </ac:spMkLst>
        </pc:spChg>
        <pc:spChg chg="del">
          <ac:chgData name="Adriano Borgatto" userId="e50a874dfa6d3f1a" providerId="LiveId" clId="{2BD81D8F-76F9-42EF-9C40-21B2B11E20EF}" dt="2022-04-05T14:03:14.771" v="566" actId="478"/>
          <ac:spMkLst>
            <pc:docMk/>
            <pc:sldMk cId="2498392080" sldId="290"/>
            <ac:spMk id="11" creationId="{473A3DBE-AEAE-4C15-BA54-C3FB22608E3B}"/>
          </ac:spMkLst>
        </pc:spChg>
        <pc:picChg chg="add mod">
          <ac:chgData name="Adriano Borgatto" userId="e50a874dfa6d3f1a" providerId="LiveId" clId="{2BD81D8F-76F9-42EF-9C40-21B2B11E20EF}" dt="2022-04-05T14:26:57.896" v="573" actId="1076"/>
          <ac:picMkLst>
            <pc:docMk/>
            <pc:sldMk cId="2498392080" sldId="290"/>
            <ac:picMk id="3" creationId="{CD60BC77-AFA5-4A0B-98E3-A67DAFAD8A76}"/>
          </ac:picMkLst>
        </pc:picChg>
        <pc:picChg chg="add mod">
          <ac:chgData name="Adriano Borgatto" userId="e50a874dfa6d3f1a" providerId="LiveId" clId="{2BD81D8F-76F9-42EF-9C40-21B2B11E20EF}" dt="2022-04-05T14:27:12.643" v="625" actId="1038"/>
          <ac:picMkLst>
            <pc:docMk/>
            <pc:sldMk cId="2498392080" sldId="290"/>
            <ac:picMk id="6" creationId="{74DBC8D6-9BA0-4BCD-916C-9E4F37ED0AAC}"/>
          </ac:picMkLst>
        </pc:picChg>
        <pc:picChg chg="del">
          <ac:chgData name="Adriano Borgatto" userId="e50a874dfa6d3f1a" providerId="LiveId" clId="{2BD81D8F-76F9-42EF-9C40-21B2B11E20EF}" dt="2022-04-05T14:03:10.189" v="565" actId="478"/>
          <ac:picMkLst>
            <pc:docMk/>
            <pc:sldMk cId="2498392080" sldId="290"/>
            <ac:picMk id="8" creationId="{76CC2354-2008-452B-822D-753AE079111D}"/>
          </ac:picMkLst>
        </pc:picChg>
      </pc:sldChg>
    </pc:docChg>
  </pc:docChgLst>
  <pc:docChgLst>
    <pc:chgData name="Adriano Borgatto" userId="e50a874dfa6d3f1a" providerId="LiveId" clId="{A5F0E77C-0219-4FFD-AB16-A4453083D37A}"/>
    <pc:docChg chg="undo custSel addSld delSld modSld">
      <pc:chgData name="Adriano Borgatto" userId="e50a874dfa6d3f1a" providerId="LiveId" clId="{A5F0E77C-0219-4FFD-AB16-A4453083D37A}" dt="2022-04-05T17:12:26.759" v="1086" actId="20577"/>
      <pc:docMkLst>
        <pc:docMk/>
      </pc:docMkLst>
      <pc:sldChg chg="modSp mod">
        <pc:chgData name="Adriano Borgatto" userId="e50a874dfa6d3f1a" providerId="LiveId" clId="{A5F0E77C-0219-4FFD-AB16-A4453083D37A}" dt="2022-04-05T16:13:31.659" v="21" actId="20577"/>
        <pc:sldMkLst>
          <pc:docMk/>
          <pc:sldMk cId="0" sldId="256"/>
        </pc:sldMkLst>
        <pc:spChg chg="mod">
          <ac:chgData name="Adriano Borgatto" userId="e50a874dfa6d3f1a" providerId="LiveId" clId="{A5F0E77C-0219-4FFD-AB16-A4453083D37A}" dt="2022-04-05T16:13:31.659" v="21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Sp mod">
        <pc:chgData name="Adriano Borgatto" userId="e50a874dfa6d3f1a" providerId="LiveId" clId="{A5F0E77C-0219-4FFD-AB16-A4453083D37A}" dt="2022-04-05T16:20:32.011" v="171" actId="20577"/>
        <pc:sldMkLst>
          <pc:docMk/>
          <pc:sldMk cId="3945532463" sldId="272"/>
        </pc:sldMkLst>
        <pc:spChg chg="mod">
          <ac:chgData name="Adriano Borgatto" userId="e50a874dfa6d3f1a" providerId="LiveId" clId="{A5F0E77C-0219-4FFD-AB16-A4453083D37A}" dt="2022-04-05T16:20:32.011" v="171" actId="20577"/>
          <ac:spMkLst>
            <pc:docMk/>
            <pc:sldMk cId="3945532463" sldId="272"/>
            <ac:spMk id="6" creationId="{BEBD1C46-B35C-4970-9285-B1A7480FD451}"/>
          </ac:spMkLst>
        </pc:spChg>
        <pc:spChg chg="mod">
          <ac:chgData name="Adriano Borgatto" userId="e50a874dfa6d3f1a" providerId="LiveId" clId="{A5F0E77C-0219-4FFD-AB16-A4453083D37A}" dt="2022-04-05T16:14:19.434" v="42" actId="20577"/>
          <ac:spMkLst>
            <pc:docMk/>
            <pc:sldMk cId="3945532463" sldId="272"/>
            <ac:spMk id="7" creationId="{00000000-0000-0000-0000-000000000000}"/>
          </ac:spMkLst>
        </pc:spChg>
      </pc:sldChg>
      <pc:sldChg chg="addSp delSp modSp add">
        <pc:chgData name="Adriano Borgatto" userId="e50a874dfa6d3f1a" providerId="LiveId" clId="{A5F0E77C-0219-4FFD-AB16-A4453083D37A}" dt="2022-04-05T16:19:52.911" v="166" actId="207"/>
        <pc:sldMkLst>
          <pc:docMk/>
          <pc:sldMk cId="1138795558" sldId="273"/>
        </pc:sldMkLst>
        <pc:spChg chg="add mod">
          <ac:chgData name="Adriano Borgatto" userId="e50a874dfa6d3f1a" providerId="LiveId" clId="{A5F0E77C-0219-4FFD-AB16-A4453083D37A}" dt="2022-04-05T16:19:52.911" v="166" actId="207"/>
          <ac:spMkLst>
            <pc:docMk/>
            <pc:sldMk cId="1138795558" sldId="273"/>
            <ac:spMk id="4" creationId="{F15E7265-3B75-495C-AF00-FABCBDAD7268}"/>
          </ac:spMkLst>
        </pc:spChg>
        <pc:spChg chg="add mod">
          <ac:chgData name="Adriano Borgatto" userId="e50a874dfa6d3f1a" providerId="LiveId" clId="{A5F0E77C-0219-4FFD-AB16-A4453083D37A}" dt="2022-04-05T16:19:52.911" v="166" actId="207"/>
          <ac:spMkLst>
            <pc:docMk/>
            <pc:sldMk cId="1138795558" sldId="273"/>
            <ac:spMk id="5" creationId="{9F4660C5-E985-46DF-9090-DBCBA65A56F1}"/>
          </ac:spMkLst>
        </pc:spChg>
        <pc:spChg chg="del">
          <ac:chgData name="Adriano Borgatto" userId="e50a874dfa6d3f1a" providerId="LiveId" clId="{A5F0E77C-0219-4FFD-AB16-A4453083D37A}" dt="2022-04-05T16:19:32.822" v="149" actId="478"/>
          <ac:spMkLst>
            <pc:docMk/>
            <pc:sldMk cId="1138795558" sldId="273"/>
            <ac:spMk id="6" creationId="{BEBD1C46-B35C-4970-9285-B1A7480FD451}"/>
          </ac:spMkLst>
        </pc:spChg>
        <pc:spChg chg="add mod">
          <ac:chgData name="Adriano Borgatto" userId="e50a874dfa6d3f1a" providerId="LiveId" clId="{A5F0E77C-0219-4FFD-AB16-A4453083D37A}" dt="2022-04-05T16:19:52.911" v="166" actId="207"/>
          <ac:spMkLst>
            <pc:docMk/>
            <pc:sldMk cId="1138795558" sldId="273"/>
            <ac:spMk id="9" creationId="{30B2DAD4-BFB4-4119-8894-36BBC6E7CF98}"/>
          </ac:spMkLst>
        </pc:spChg>
        <pc:picChg chg="add mod">
          <ac:chgData name="Adriano Borgatto" userId="e50a874dfa6d3f1a" providerId="LiveId" clId="{A5F0E77C-0219-4FFD-AB16-A4453083D37A}" dt="2022-04-05T16:19:52.911" v="166" actId="207"/>
          <ac:picMkLst>
            <pc:docMk/>
            <pc:sldMk cId="1138795558" sldId="273"/>
            <ac:picMk id="8" creationId="{DF3C99BD-51BA-4D65-992E-2D2A9954918B}"/>
          </ac:picMkLst>
        </pc:picChg>
        <pc:picChg chg="add mod">
          <ac:chgData name="Adriano Borgatto" userId="e50a874dfa6d3f1a" providerId="LiveId" clId="{A5F0E77C-0219-4FFD-AB16-A4453083D37A}" dt="2022-04-05T16:19:52.911" v="166" actId="207"/>
          <ac:picMkLst>
            <pc:docMk/>
            <pc:sldMk cId="1138795558" sldId="273"/>
            <ac:picMk id="10" creationId="{CEA54BA2-F303-4DC4-8916-8C8F1A8B6999}"/>
          </ac:picMkLst>
        </pc:pic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3174244307" sldId="273"/>
        </pc:sldMkLst>
      </pc:sldChg>
      <pc:sldChg chg="addSp delSp modSp add mod">
        <pc:chgData name="Adriano Borgatto" userId="e50a874dfa6d3f1a" providerId="LiveId" clId="{A5F0E77C-0219-4FFD-AB16-A4453083D37A}" dt="2022-04-05T16:29:01.099" v="294" actId="20577"/>
        <pc:sldMkLst>
          <pc:docMk/>
          <pc:sldMk cId="99944423" sldId="274"/>
        </pc:sldMkLst>
        <pc:spChg chg="mod">
          <ac:chgData name="Adriano Borgatto" userId="e50a874dfa6d3f1a" providerId="LiveId" clId="{A5F0E77C-0219-4FFD-AB16-A4453083D37A}" dt="2022-04-05T16:23:06.027" v="182" actId="1035"/>
          <ac:spMkLst>
            <pc:docMk/>
            <pc:sldMk cId="99944423" sldId="274"/>
            <ac:spMk id="4" creationId="{59E00CB3-0E1D-422D-A2D7-384F0AA682CC}"/>
          </ac:spMkLst>
        </pc:spChg>
        <pc:spChg chg="mod">
          <ac:chgData name="Adriano Borgatto" userId="e50a874dfa6d3f1a" providerId="LiveId" clId="{A5F0E77C-0219-4FFD-AB16-A4453083D37A}" dt="2022-04-05T16:23:14.513" v="201" actId="20577"/>
          <ac:spMkLst>
            <pc:docMk/>
            <pc:sldMk cId="99944423" sldId="274"/>
            <ac:spMk id="7" creationId="{00000000-0000-0000-0000-000000000000}"/>
          </ac:spMkLst>
        </pc:spChg>
        <pc:spChg chg="mod">
          <ac:chgData name="Adriano Borgatto" userId="e50a874dfa6d3f1a" providerId="LiveId" clId="{A5F0E77C-0219-4FFD-AB16-A4453083D37A}" dt="2022-04-05T16:23:06.027" v="182" actId="1035"/>
          <ac:spMkLst>
            <pc:docMk/>
            <pc:sldMk cId="99944423" sldId="274"/>
            <ac:spMk id="8" creationId="{9895B520-A4F7-4D87-9597-8475D74C5759}"/>
          </ac:spMkLst>
        </pc:spChg>
        <pc:spChg chg="mod">
          <ac:chgData name="Adriano Borgatto" userId="e50a874dfa6d3f1a" providerId="LiveId" clId="{A5F0E77C-0219-4FFD-AB16-A4453083D37A}" dt="2022-04-05T16:23:06.027" v="182" actId="1035"/>
          <ac:spMkLst>
            <pc:docMk/>
            <pc:sldMk cId="99944423" sldId="274"/>
            <ac:spMk id="11" creationId="{08E24B3E-9885-440E-B6A2-65EF778739AC}"/>
          </ac:spMkLst>
        </pc:spChg>
        <pc:spChg chg="mod">
          <ac:chgData name="Adriano Borgatto" userId="e50a874dfa6d3f1a" providerId="LiveId" clId="{A5F0E77C-0219-4FFD-AB16-A4453083D37A}" dt="2022-04-05T16:23:06.027" v="182" actId="1035"/>
          <ac:spMkLst>
            <pc:docMk/>
            <pc:sldMk cId="99944423" sldId="274"/>
            <ac:spMk id="15" creationId="{34AE5BB1-A31D-45BA-8A7B-F269EDCCF8EF}"/>
          </ac:spMkLst>
        </pc:spChg>
        <pc:spChg chg="add mod">
          <ac:chgData name="Adriano Borgatto" userId="e50a874dfa6d3f1a" providerId="LiveId" clId="{A5F0E77C-0219-4FFD-AB16-A4453083D37A}" dt="2022-04-05T16:29:01.099" v="294" actId="20577"/>
          <ac:spMkLst>
            <pc:docMk/>
            <pc:sldMk cId="99944423" sldId="274"/>
            <ac:spMk id="16" creationId="{DCE304F8-CE70-4515-A184-DF39B6B35B64}"/>
          </ac:spMkLst>
        </pc:spChg>
        <pc:spChg chg="del mod">
          <ac:chgData name="Adriano Borgatto" userId="e50a874dfa6d3f1a" providerId="LiveId" clId="{A5F0E77C-0219-4FFD-AB16-A4453083D37A}" dt="2022-04-05T16:28:36.599" v="287" actId="478"/>
          <ac:spMkLst>
            <pc:docMk/>
            <pc:sldMk cId="99944423" sldId="274"/>
            <ac:spMk id="18" creationId="{4B2011B2-55E7-495B-88DD-A3A14AA161F3}"/>
          </ac:spMkLst>
        </pc:spChg>
        <pc:spChg chg="del mod">
          <ac:chgData name="Adriano Borgatto" userId="e50a874dfa6d3f1a" providerId="LiveId" clId="{A5F0E77C-0219-4FFD-AB16-A4453083D37A}" dt="2022-04-05T16:28:44.450" v="289" actId="478"/>
          <ac:spMkLst>
            <pc:docMk/>
            <pc:sldMk cId="99944423" sldId="274"/>
            <ac:spMk id="21" creationId="{E3B6F3D8-A79E-4DF7-9903-2BA938EAEFEA}"/>
          </ac:spMkLst>
        </pc:spChg>
        <pc:grpChg chg="add del mod">
          <ac:chgData name="Adriano Borgatto" userId="e50a874dfa6d3f1a" providerId="LiveId" clId="{A5F0E77C-0219-4FFD-AB16-A4453083D37A}" dt="2022-04-05T16:26:09.260" v="203" actId="478"/>
          <ac:grpSpMkLst>
            <pc:docMk/>
            <pc:sldMk cId="99944423" sldId="274"/>
            <ac:grpSpMk id="3" creationId="{144F96C2-315B-4FBE-8252-AD81B815D5EB}"/>
          </ac:grpSpMkLst>
        </pc:grpChg>
        <pc:grpChg chg="add del mod">
          <ac:chgData name="Adriano Borgatto" userId="e50a874dfa6d3f1a" providerId="LiveId" clId="{A5F0E77C-0219-4FFD-AB16-A4453083D37A}" dt="2022-04-05T16:26:09.260" v="203" actId="478"/>
          <ac:grpSpMkLst>
            <pc:docMk/>
            <pc:sldMk cId="99944423" sldId="274"/>
            <ac:grpSpMk id="6" creationId="{47D7ABEA-FF42-466E-8793-2AD3BEF26D86}"/>
          </ac:grpSpMkLst>
        </pc:grpChg>
        <pc:grpChg chg="add del mod">
          <ac:chgData name="Adriano Borgatto" userId="e50a874dfa6d3f1a" providerId="LiveId" clId="{A5F0E77C-0219-4FFD-AB16-A4453083D37A}" dt="2022-04-05T16:26:09.260" v="203" actId="478"/>
          <ac:grpSpMkLst>
            <pc:docMk/>
            <pc:sldMk cId="99944423" sldId="274"/>
            <ac:grpSpMk id="10" creationId="{FC826C00-375E-43B5-B8B3-2E69F71B4F3A}"/>
          </ac:grpSpMkLst>
        </pc:grpChg>
        <pc:grpChg chg="add del mod">
          <ac:chgData name="Adriano Borgatto" userId="e50a874dfa6d3f1a" providerId="LiveId" clId="{A5F0E77C-0219-4FFD-AB16-A4453083D37A}" dt="2022-04-05T16:26:09.260" v="203" actId="478"/>
          <ac:grpSpMkLst>
            <pc:docMk/>
            <pc:sldMk cId="99944423" sldId="274"/>
            <ac:grpSpMk id="13" creationId="{19208223-9F8E-44C6-951E-B8EA71BF7389}"/>
          </ac:grpSpMkLst>
        </pc:grpChg>
        <pc:grpChg chg="add del mod">
          <ac:chgData name="Adriano Borgatto" userId="e50a874dfa6d3f1a" providerId="LiveId" clId="{A5F0E77C-0219-4FFD-AB16-A4453083D37A}" dt="2022-04-05T16:28:36.599" v="287" actId="478"/>
          <ac:grpSpMkLst>
            <pc:docMk/>
            <pc:sldMk cId="99944423" sldId="274"/>
            <ac:grpSpMk id="17" creationId="{55F18CB9-70FA-4138-9985-7542706228B3}"/>
          </ac:grpSpMkLst>
        </pc:grpChg>
        <pc:grpChg chg="add del mod">
          <ac:chgData name="Adriano Borgatto" userId="e50a874dfa6d3f1a" providerId="LiveId" clId="{A5F0E77C-0219-4FFD-AB16-A4453083D37A}" dt="2022-04-05T16:28:44.450" v="289" actId="478"/>
          <ac:grpSpMkLst>
            <pc:docMk/>
            <pc:sldMk cId="99944423" sldId="274"/>
            <ac:grpSpMk id="20" creationId="{0B4CD71C-706B-4DA9-8558-F46259D3579D}"/>
          </ac:grpSpMkLst>
        </pc:grpChg>
        <pc:graphicFrameChg chg="mod">
          <ac:chgData name="Adriano Borgatto" userId="e50a874dfa6d3f1a" providerId="LiveId" clId="{A5F0E77C-0219-4FFD-AB16-A4453083D37A}" dt="2022-04-05T16:23:06.027" v="182" actId="1035"/>
          <ac:graphicFrameMkLst>
            <pc:docMk/>
            <pc:sldMk cId="99944423" sldId="274"/>
            <ac:graphicFrameMk id="5" creationId="{FAFD2C96-FE65-43E0-BB83-EF234F7D65EB}"/>
          </ac:graphicFrameMkLst>
        </pc:graphicFrameChg>
        <pc:graphicFrameChg chg="mod">
          <ac:chgData name="Adriano Borgatto" userId="e50a874dfa6d3f1a" providerId="LiveId" clId="{A5F0E77C-0219-4FFD-AB16-A4453083D37A}" dt="2022-04-05T16:23:06.027" v="182" actId="1035"/>
          <ac:graphicFrameMkLst>
            <pc:docMk/>
            <pc:sldMk cId="99944423" sldId="274"/>
            <ac:graphicFrameMk id="9" creationId="{060B7061-18CC-405D-936F-2ECD42A2E309}"/>
          </ac:graphicFrameMkLst>
        </pc:graphicFrameChg>
        <pc:graphicFrameChg chg="mod">
          <ac:chgData name="Adriano Borgatto" userId="e50a874dfa6d3f1a" providerId="LiveId" clId="{A5F0E77C-0219-4FFD-AB16-A4453083D37A}" dt="2022-04-05T16:23:06.027" v="182" actId="1035"/>
          <ac:graphicFrameMkLst>
            <pc:docMk/>
            <pc:sldMk cId="99944423" sldId="274"/>
            <ac:graphicFrameMk id="12" creationId="{AAC04723-BD34-40F3-8E1E-840EAA8F37B8}"/>
          </ac:graphicFrameMkLst>
        </pc:graphicFrameChg>
        <pc:graphicFrameChg chg="mod">
          <ac:chgData name="Adriano Borgatto" userId="e50a874dfa6d3f1a" providerId="LiveId" clId="{A5F0E77C-0219-4FFD-AB16-A4453083D37A}" dt="2022-04-05T16:23:06.027" v="182" actId="1035"/>
          <ac:graphicFrameMkLst>
            <pc:docMk/>
            <pc:sldMk cId="99944423" sldId="274"/>
            <ac:graphicFrameMk id="14" creationId="{F9A17514-1581-4D77-A28F-1C592C063ADD}"/>
          </ac:graphicFrameMkLst>
        </pc:graphicFrameChg>
        <pc:graphicFrameChg chg="mod">
          <ac:chgData name="Adriano Borgatto" userId="e50a874dfa6d3f1a" providerId="LiveId" clId="{A5F0E77C-0219-4FFD-AB16-A4453083D37A}" dt="2022-04-05T16:28:58.053" v="293" actId="1036"/>
          <ac:graphicFrameMkLst>
            <pc:docMk/>
            <pc:sldMk cId="99944423" sldId="274"/>
            <ac:graphicFrameMk id="19" creationId="{C5182849-D626-4C8D-B372-0124B1D2AF34}"/>
          </ac:graphicFrameMkLst>
        </pc:graphicFrameChg>
        <pc:graphicFrameChg chg="mod">
          <ac:chgData name="Adriano Borgatto" userId="e50a874dfa6d3f1a" providerId="LiveId" clId="{A5F0E77C-0219-4FFD-AB16-A4453083D37A}" dt="2022-04-05T16:28:48.279" v="290" actId="1076"/>
          <ac:graphicFrameMkLst>
            <pc:docMk/>
            <pc:sldMk cId="99944423" sldId="274"/>
            <ac:graphicFrameMk id="22" creationId="{162E13DA-1CEE-4DC3-90F5-AD4D5135CCB0}"/>
          </ac:graphicFrameMkLst>
        </pc:graphicFrame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1633450635" sldId="274"/>
        </pc:sldMkLst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2013310454" sldId="275"/>
        </pc:sldMkLst>
      </pc:sldChg>
      <pc:sldChg chg="addSp modSp add mod modAnim">
        <pc:chgData name="Adriano Borgatto" userId="e50a874dfa6d3f1a" providerId="LiveId" clId="{A5F0E77C-0219-4FFD-AB16-A4453083D37A}" dt="2022-04-05T16:32:45.680" v="329" actId="1035"/>
        <pc:sldMkLst>
          <pc:docMk/>
          <pc:sldMk cId="3378211107" sldId="275"/>
        </pc:sldMkLst>
        <pc:spChg chg="add mod">
          <ac:chgData name="Adriano Borgatto" userId="e50a874dfa6d3f1a" providerId="LiveId" clId="{A5F0E77C-0219-4FFD-AB16-A4453083D37A}" dt="2022-04-05T16:32:45.680" v="329" actId="1035"/>
          <ac:spMkLst>
            <pc:docMk/>
            <pc:sldMk cId="3378211107" sldId="275"/>
            <ac:spMk id="3" creationId="{13880C73-DCAD-4C0B-B15A-8508658677D2}"/>
          </ac:spMkLst>
        </pc:spChg>
        <pc:spChg chg="mod">
          <ac:chgData name="Adriano Borgatto" userId="e50a874dfa6d3f1a" providerId="LiveId" clId="{A5F0E77C-0219-4FFD-AB16-A4453083D37A}" dt="2022-04-05T16:32:37.807" v="318" actId="20577"/>
          <ac:spMkLst>
            <pc:docMk/>
            <pc:sldMk cId="3378211107" sldId="275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A5F0E77C-0219-4FFD-AB16-A4453083D37A}" dt="2022-04-05T16:33:05.850" v="352" actId="1037"/>
        <pc:sldMkLst>
          <pc:docMk/>
          <pc:sldMk cId="1128200771" sldId="276"/>
        </pc:sldMkLst>
        <pc:spChg chg="add mod">
          <ac:chgData name="Adriano Borgatto" userId="e50a874dfa6d3f1a" providerId="LiveId" clId="{A5F0E77C-0219-4FFD-AB16-A4453083D37A}" dt="2022-04-05T16:33:05.850" v="352" actId="1037"/>
          <ac:spMkLst>
            <pc:docMk/>
            <pc:sldMk cId="1128200771" sldId="276"/>
            <ac:spMk id="3" creationId="{F91C624E-53FD-4E27-9F37-765E8E34FC30}"/>
          </ac:spMkLst>
        </pc:spChg>
        <pc:spChg chg="mod">
          <ac:chgData name="Adriano Borgatto" userId="e50a874dfa6d3f1a" providerId="LiveId" clId="{A5F0E77C-0219-4FFD-AB16-A4453083D37A}" dt="2022-04-05T16:32:55.247" v="348" actId="20577"/>
          <ac:spMkLst>
            <pc:docMk/>
            <pc:sldMk cId="1128200771" sldId="276"/>
            <ac:spMk id="7" creationId="{00000000-0000-0000-0000-000000000000}"/>
          </ac:spMkLst>
        </pc:sp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2583529786" sldId="276"/>
        </pc:sldMkLst>
      </pc:sldChg>
      <pc:sldChg chg="addSp delSp modSp add mod">
        <pc:chgData name="Adriano Borgatto" userId="e50a874dfa6d3f1a" providerId="LiveId" clId="{A5F0E77C-0219-4FFD-AB16-A4453083D37A}" dt="2022-04-05T16:33:54.862" v="357" actId="1076"/>
        <pc:sldMkLst>
          <pc:docMk/>
          <pc:sldMk cId="1097531658" sldId="277"/>
        </pc:sldMkLst>
        <pc:spChg chg="add mod">
          <ac:chgData name="Adriano Borgatto" userId="e50a874dfa6d3f1a" providerId="LiveId" clId="{A5F0E77C-0219-4FFD-AB16-A4453083D37A}" dt="2022-04-05T16:33:17.726" v="353"/>
          <ac:spMkLst>
            <pc:docMk/>
            <pc:sldMk cId="1097531658" sldId="277"/>
            <ac:spMk id="3" creationId="{090AEAA6-AF14-47DA-A06D-0D82521CC62E}"/>
          </ac:spMkLst>
        </pc:spChg>
        <pc:spChg chg="add mod">
          <ac:chgData name="Adriano Borgatto" userId="e50a874dfa6d3f1a" providerId="LiveId" clId="{A5F0E77C-0219-4FFD-AB16-A4453083D37A}" dt="2022-04-05T16:33:54.862" v="357" actId="1076"/>
          <ac:spMkLst>
            <pc:docMk/>
            <pc:sldMk cId="1097531658" sldId="277"/>
            <ac:spMk id="4" creationId="{E65B3D2A-2768-4CE9-B4E8-6BA0195CDF38}"/>
          </ac:spMkLst>
        </pc:spChg>
        <pc:spChg chg="del">
          <ac:chgData name="Adriano Borgatto" userId="e50a874dfa6d3f1a" providerId="LiveId" clId="{A5F0E77C-0219-4FFD-AB16-A4453083D37A}" dt="2022-04-05T16:33:28.110" v="354" actId="478"/>
          <ac:spMkLst>
            <pc:docMk/>
            <pc:sldMk cId="1097531658" sldId="277"/>
            <ac:spMk id="7" creationId="{00000000-0000-0000-0000-000000000000}"/>
          </ac:spMkLst>
        </pc:sp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1339448667" sldId="277"/>
        </pc:sldMkLst>
      </pc:sldChg>
      <pc:sldChg chg="addSp delSp modSp add mod">
        <pc:chgData name="Adriano Borgatto" userId="e50a874dfa6d3f1a" providerId="LiveId" clId="{A5F0E77C-0219-4FFD-AB16-A4453083D37A}" dt="2022-04-05T16:34:01.094" v="359"/>
        <pc:sldMkLst>
          <pc:docMk/>
          <pc:sldMk cId="75005195" sldId="278"/>
        </pc:sldMkLst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" creationId="{B994DA27-3681-4D5D-9DCD-B9558DC54652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" creationId="{D44BA0CF-9808-47E9-95B2-60E4AF9A755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" creationId="{F91958CB-5D5B-4060-B2BE-F42E88E681B2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" creationId="{134D3764-4483-46BC-A696-6658A64EFA4F}"/>
          </ac:spMkLst>
        </pc:spChg>
        <pc:spChg chg="del">
          <ac:chgData name="Adriano Borgatto" userId="e50a874dfa6d3f1a" providerId="LiveId" clId="{A5F0E77C-0219-4FFD-AB16-A4453083D37A}" dt="2022-04-05T16:34:00.454" v="358" actId="478"/>
          <ac:spMkLst>
            <pc:docMk/>
            <pc:sldMk cId="75005195" sldId="278"/>
            <ac:spMk id="7" creationId="{00000000-0000-0000-0000-00000000000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" creationId="{F9724F5B-FAB2-476F-97A0-A36123B9F03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9" creationId="{3C89E111-D059-4E21-937A-440797AC673F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0" creationId="{2E1075F4-6E69-4C11-A535-5C89214F3374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1" creationId="{099DC2B5-2CDA-4845-9878-AAD7A9A0381A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2" creationId="{506AD256-55C8-438A-AF0B-8B68BC85492E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3" creationId="{CE36BFF6-A5D9-4262-B8B4-F439ABC7C18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4" creationId="{894AEAD3-3D51-48F3-B991-DF3B9C599B8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5" creationId="{49B8A6CE-F88F-459A-92E1-506439F9B17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6" creationId="{FAF04CA4-BC7C-453C-B3AC-5036937FA78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7" creationId="{5B6AE314-30FE-4360-A2A2-2FDDF8FE8006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8" creationId="{E6AE1A6F-9CB4-4023-848F-602C5A70F69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9" creationId="{3D665E95-936F-4E53-8211-D0E71568F57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0" creationId="{81D37265-E369-406C-A45B-7FF5036508FA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1" creationId="{FFFB4EA7-12DE-46A0-B009-C4C3276372BB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2" creationId="{8B2E7584-9485-44BB-B614-03206180444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3" creationId="{AE87F1FA-F43E-438B-BA1D-8A11212D997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4" creationId="{D15C296A-3599-46EF-B84D-FAAE760F18BF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5" creationId="{AF3C65D1-C69A-44ED-88B5-18C643924D57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6" creationId="{3347E206-CBD5-489F-9E6F-8FD0100C1DD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7" creationId="{D08DBA4B-D8D1-4851-BF8C-3D46ADF03D3D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8" creationId="{EF3B2D1D-1D5A-4EED-A08E-54EA6E60F561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9" creationId="{C6589126-E550-40DB-9F0C-CB2EAE3D236B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0" creationId="{406EF4B2-6AC8-4F9A-9DDB-34E13B9D8F9C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1" creationId="{59491346-0DD3-45A5-B8AC-B616196F4DD6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2" creationId="{DA6B74AB-1678-4F0F-91FB-0B4B5F63BAC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3" creationId="{9E093A9F-46EB-417A-ADE5-66FC2814FEAE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4" creationId="{30135887-9741-44FB-981A-0412FFB4D592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5" creationId="{859FFCDF-51B8-482F-93DE-E68B83EFC798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6" creationId="{082A84A5-9978-4A14-93FD-81C541F461A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7" creationId="{9C606A1F-015B-4CB5-805A-9D0F6C9275A1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8" creationId="{4628E225-C8BF-4A2C-9241-E44E5A8B52E6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9" creationId="{D60D1C1D-0E14-4128-BC18-40E9D12E7A3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0" creationId="{604A9E5A-A361-452F-A007-97BE253CBCA2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1" creationId="{491CA393-BC10-49C9-B326-EACFCA12DA19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2" creationId="{7556436F-20DB-448D-B953-DE3A26B885E3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3" creationId="{E447354A-5430-484B-B3C4-BAAEA071415D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4" creationId="{28AC7ACC-4766-4C36-B961-3CAF3CCBA6B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5" creationId="{9C62A258-BC2D-4B2E-83A5-AA218E182CCF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6" creationId="{465749A5-B6AF-4C91-B45D-48E9C5D5D932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7" creationId="{AE328915-2D72-407C-A125-4EDF1DAC0FC1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8" creationId="{4B7176FE-3A90-4C94-89D9-D21B3CA4D54D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9" creationId="{FAAFAE9E-FBC5-4DF2-BFD5-915020F2407B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0" creationId="{79D52961-89E7-4E8A-A8F5-0CB6E165C294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1" creationId="{6C360484-4BB1-4F1A-A98E-75DEFA9BE13A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2" creationId="{0A6DE711-4581-4F79-A013-B55065FC9001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3" creationId="{613A4625-1F9D-4BC4-A94E-0AC74AD75C6C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4" creationId="{9A9C4BD2-ED42-43EB-A8DF-425182738BC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5" creationId="{1E115D34-8D27-4E6E-8090-617BEE1BE30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6" creationId="{95E79880-36E6-4B7D-A83B-A9781D9F03AB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7" creationId="{40241703-3968-494F-905B-3478B546FAAD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8" creationId="{474B4D02-6A75-4623-B638-90A297E261F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9" creationId="{D2B718E9-6EFC-43F1-BC2E-323CAADE1223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0" creationId="{C0F13758-B6CD-4F87-BE9B-B8E81386A3C3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1" creationId="{715529B8-F22B-4515-860A-FECC4FCC2C4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2" creationId="{723DF63F-CF17-46F6-8EE5-FE0700FC5AF3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3" creationId="{827B2EE7-A04A-42BD-9C2C-3CD6EDC79672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4" creationId="{69A2DFB1-A563-4C79-80B6-046386E414A7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5" creationId="{9EC89DFA-58E6-423A-AAA8-5398D714DA49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6" creationId="{4F4E857B-8557-4BDE-9BBA-838E667EA2DB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7" creationId="{72225793-A391-4787-88F5-27413B48E52E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8" creationId="{39472424-1D29-4344-8334-69EA82B7B8D9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9" creationId="{F743089D-A6BF-4F2A-835E-433BDF0C1D9D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0" creationId="{2461FA74-71A2-4ECE-ACF3-5AEAF19DD804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1" creationId="{14947F85-C031-47FC-87DB-E5DF25044B4D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2" creationId="{4674C75B-1CAF-43AA-A198-532F65F39D8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3" creationId="{AAC8DDFF-9223-45A5-9991-44DD8E62EB7E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4" creationId="{3F1E4FC6-2CE8-4FDC-9272-873408D0CB73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5" creationId="{7CDAD6A0-4D45-4289-BDC6-903E4671092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6" creationId="{E3834F10-86A3-4335-A397-70BDF5D7A6B9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7" creationId="{FEE5AE58-C98A-493E-A2EA-C8BD4F58F5E1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8" creationId="{66BF4A9E-EDEA-4EC3-92AD-2083B68B790C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9" creationId="{C372C527-1A04-4B9C-BDDC-C1644428C073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0" creationId="{3D56D093-408D-4121-A4B7-7C0B22CFF1BC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1" creationId="{115437FA-3CA1-4371-A622-80FCC187C941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2" creationId="{A6CC9309-44D3-434F-A656-E0E9915528F4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3" creationId="{3D53FADA-3062-4F13-9898-F85E6A024DA3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4" creationId="{27065D7C-9CE5-4AC4-9E94-61CB10ED8FA9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5" creationId="{372E14F2-A8FC-4977-B631-97CAE789F02B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6" creationId="{CCF1B58B-D559-4148-9CB3-6BB147969A8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7" creationId="{D37CC086-D699-43B6-8FD0-E6AD1AFF42AC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8" creationId="{46FD180B-3A0D-4A64-A78F-5E3B9B85AC02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9" creationId="{A709B2E9-FEB7-4704-A7F4-186DF2F662B6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90" creationId="{69A9F17C-EDE6-417A-ABBE-289AE4169932}"/>
          </ac:spMkLst>
        </pc:spChg>
        <pc:spChg chg="add mod">
          <ac:chgData name="Adriano Borgatto" userId="e50a874dfa6d3f1a" providerId="LiveId" clId="{A5F0E77C-0219-4FFD-AB16-A4453083D37A}" dt="2022-04-05T16:34:01.094" v="359"/>
          <ac:spMkLst>
            <pc:docMk/>
            <pc:sldMk cId="75005195" sldId="278"/>
            <ac:spMk id="91" creationId="{0589D3B6-16BC-4D69-8D1B-FD13094865BA}"/>
          </ac:spMkLst>
        </pc:sp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2586773552" sldId="278"/>
        </pc:sldMkLst>
      </pc:sldChg>
      <pc:sldChg chg="addSp delSp modSp add mod">
        <pc:chgData name="Adriano Borgatto" userId="e50a874dfa6d3f1a" providerId="LiveId" clId="{A5F0E77C-0219-4FFD-AB16-A4453083D37A}" dt="2022-04-05T16:36:16.351" v="406" actId="1076"/>
        <pc:sldMkLst>
          <pc:docMk/>
          <pc:sldMk cId="2192296426" sldId="279"/>
        </pc:sldMkLst>
        <pc:spChg chg="add mod">
          <ac:chgData name="Adriano Borgatto" userId="e50a874dfa6d3f1a" providerId="LiveId" clId="{A5F0E77C-0219-4FFD-AB16-A4453083D37A}" dt="2022-04-05T16:36:16.351" v="406" actId="1076"/>
          <ac:spMkLst>
            <pc:docMk/>
            <pc:sldMk cId="2192296426" sldId="279"/>
            <ac:spMk id="3" creationId="{22BF3C70-BE32-4753-A1E5-92C9253B31D0}"/>
          </ac:spMkLst>
        </pc:spChg>
        <pc:spChg chg="add mod">
          <ac:chgData name="Adriano Borgatto" userId="e50a874dfa6d3f1a" providerId="LiveId" clId="{A5F0E77C-0219-4FFD-AB16-A4453083D37A}" dt="2022-04-05T16:35:07.003" v="361"/>
          <ac:spMkLst>
            <pc:docMk/>
            <pc:sldMk cId="2192296426" sldId="279"/>
            <ac:spMk id="4" creationId="{BD391956-F021-40C5-A0CC-A37873665304}"/>
          </ac:spMkLst>
        </pc:spChg>
        <pc:spChg chg="del">
          <ac:chgData name="Adriano Borgatto" userId="e50a874dfa6d3f1a" providerId="LiveId" clId="{A5F0E77C-0219-4FFD-AB16-A4453083D37A}" dt="2022-04-05T16:35:02.447" v="360" actId="478"/>
          <ac:spMkLst>
            <pc:docMk/>
            <pc:sldMk cId="2192296426" sldId="279"/>
            <ac:spMk id="7" creationId="{00000000-0000-0000-0000-000000000000}"/>
          </ac:spMkLst>
        </pc:sp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2444337337" sldId="279"/>
        </pc:sldMkLst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1742753214" sldId="280"/>
        </pc:sldMkLst>
      </pc:sldChg>
      <pc:sldChg chg="addSp delSp modSp add mod">
        <pc:chgData name="Adriano Borgatto" userId="e50a874dfa6d3f1a" providerId="LiveId" clId="{A5F0E77C-0219-4FFD-AB16-A4453083D37A}" dt="2022-04-05T16:42:21.231" v="522" actId="20577"/>
        <pc:sldMkLst>
          <pc:docMk/>
          <pc:sldMk cId="3599932880" sldId="280"/>
        </pc:sldMkLst>
        <pc:spChg chg="add mod">
          <ac:chgData name="Adriano Borgatto" userId="e50a874dfa6d3f1a" providerId="LiveId" clId="{A5F0E77C-0219-4FFD-AB16-A4453083D37A}" dt="2022-04-05T16:42:21.231" v="522" actId="20577"/>
          <ac:spMkLst>
            <pc:docMk/>
            <pc:sldMk cId="3599932880" sldId="280"/>
            <ac:spMk id="3" creationId="{BFBEE414-0277-4601-9ACB-BEEFE2090A19}"/>
          </ac:spMkLst>
        </pc:spChg>
        <pc:spChg chg="add mod">
          <ac:chgData name="Adriano Borgatto" userId="e50a874dfa6d3f1a" providerId="LiveId" clId="{A5F0E77C-0219-4FFD-AB16-A4453083D37A}" dt="2022-04-05T16:36:19.631" v="407"/>
          <ac:spMkLst>
            <pc:docMk/>
            <pc:sldMk cId="3599932880" sldId="280"/>
            <ac:spMk id="4" creationId="{E192235A-F786-46E6-8911-235F831C847B}"/>
          </ac:spMkLst>
        </pc:spChg>
        <pc:spChg chg="del">
          <ac:chgData name="Adriano Borgatto" userId="e50a874dfa6d3f1a" providerId="LiveId" clId="{A5F0E77C-0219-4FFD-AB16-A4453083D37A}" dt="2022-04-05T16:35:25.801" v="362" actId="478"/>
          <ac:spMkLst>
            <pc:docMk/>
            <pc:sldMk cId="3599932880" sldId="280"/>
            <ac:spMk id="7" creationId="{00000000-0000-0000-0000-000000000000}"/>
          </ac:spMkLst>
        </pc:spChg>
      </pc:sldChg>
      <pc:sldChg chg="addSp delSp modSp add mod">
        <pc:chgData name="Adriano Borgatto" userId="e50a874dfa6d3f1a" providerId="LiveId" clId="{A5F0E77C-0219-4FFD-AB16-A4453083D37A}" dt="2022-04-05T16:44:14.803" v="569" actId="14100"/>
        <pc:sldMkLst>
          <pc:docMk/>
          <pc:sldMk cId="742994144" sldId="281"/>
        </pc:sldMkLst>
        <pc:spChg chg="add del mod">
          <ac:chgData name="Adriano Borgatto" userId="e50a874dfa6d3f1a" providerId="LiveId" clId="{A5F0E77C-0219-4FFD-AB16-A4453083D37A}" dt="2022-04-05T16:36:28.355" v="409"/>
          <ac:spMkLst>
            <pc:docMk/>
            <pc:sldMk cId="742994144" sldId="281"/>
            <ac:spMk id="3" creationId="{94C0B17A-B478-4388-8CBC-0242B30121CE}"/>
          </ac:spMkLst>
        </pc:spChg>
        <pc:spChg chg="add mod">
          <ac:chgData name="Adriano Borgatto" userId="e50a874dfa6d3f1a" providerId="LiveId" clId="{A5F0E77C-0219-4FFD-AB16-A4453083D37A}" dt="2022-04-05T16:36:41.593" v="429" actId="113"/>
          <ac:spMkLst>
            <pc:docMk/>
            <pc:sldMk cId="742994144" sldId="281"/>
            <ac:spMk id="4" creationId="{02765B5C-EF5A-4463-A221-9D1A8834FED3}"/>
          </ac:spMkLst>
        </pc:spChg>
        <pc:spChg chg="add mod">
          <ac:chgData name="Adriano Borgatto" userId="e50a874dfa6d3f1a" providerId="LiveId" clId="{A5F0E77C-0219-4FFD-AB16-A4453083D37A}" dt="2022-04-05T16:43:36.038" v="564" actId="20577"/>
          <ac:spMkLst>
            <pc:docMk/>
            <pc:sldMk cId="742994144" sldId="281"/>
            <ac:spMk id="6" creationId="{B0D449BA-1895-47F2-9172-2F9423F28C5A}"/>
          </ac:spMkLst>
        </pc:spChg>
        <pc:spChg chg="del">
          <ac:chgData name="Adriano Borgatto" userId="e50a874dfa6d3f1a" providerId="LiveId" clId="{A5F0E77C-0219-4FFD-AB16-A4453083D37A}" dt="2022-04-05T16:36:28.903" v="410" actId="478"/>
          <ac:spMkLst>
            <pc:docMk/>
            <pc:sldMk cId="742994144" sldId="281"/>
            <ac:spMk id="7" creationId="{00000000-0000-0000-0000-000000000000}"/>
          </ac:spMkLst>
        </pc:spChg>
        <pc:picChg chg="add mod modCrop">
          <ac:chgData name="Adriano Borgatto" userId="e50a874dfa6d3f1a" providerId="LiveId" clId="{A5F0E77C-0219-4FFD-AB16-A4453083D37A}" dt="2022-04-05T16:44:14.803" v="569" actId="14100"/>
          <ac:picMkLst>
            <pc:docMk/>
            <pc:sldMk cId="742994144" sldId="281"/>
            <ac:picMk id="8" creationId="{FC589E0A-3386-4811-ABA3-B10C8B5C4476}"/>
          </ac:picMkLst>
        </pc:pic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1319835411" sldId="281"/>
        </pc:sldMkLst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583429500" sldId="282"/>
        </pc:sldMkLst>
      </pc:sldChg>
      <pc:sldChg chg="addSp delSp modSp add mod">
        <pc:chgData name="Adriano Borgatto" userId="e50a874dfa6d3f1a" providerId="LiveId" clId="{A5F0E77C-0219-4FFD-AB16-A4453083D37A}" dt="2022-04-05T16:47:05.793" v="779" actId="1038"/>
        <pc:sldMkLst>
          <pc:docMk/>
          <pc:sldMk cId="2824057520" sldId="282"/>
        </pc:sldMkLst>
        <pc:spChg chg="add mod">
          <ac:chgData name="Adriano Borgatto" userId="e50a874dfa6d3f1a" providerId="LiveId" clId="{A5F0E77C-0219-4FFD-AB16-A4453083D37A}" dt="2022-04-05T16:44:55.004" v="571"/>
          <ac:spMkLst>
            <pc:docMk/>
            <pc:sldMk cId="2824057520" sldId="282"/>
            <ac:spMk id="3" creationId="{4A15A9E6-D466-4D2D-9564-FD2768A4DF34}"/>
          </ac:spMkLst>
        </pc:spChg>
        <pc:spChg chg="add mod">
          <ac:chgData name="Adriano Borgatto" userId="e50a874dfa6d3f1a" providerId="LiveId" clId="{A5F0E77C-0219-4FFD-AB16-A4453083D37A}" dt="2022-04-05T16:46:00.761" v="667" actId="1035"/>
          <ac:spMkLst>
            <pc:docMk/>
            <pc:sldMk cId="2824057520" sldId="282"/>
            <ac:spMk id="5" creationId="{D67C0337-6D55-4787-8013-C6D920371998}"/>
          </ac:spMkLst>
        </pc:spChg>
        <pc:spChg chg="del">
          <ac:chgData name="Adriano Borgatto" userId="e50a874dfa6d3f1a" providerId="LiveId" clId="{A5F0E77C-0219-4FFD-AB16-A4453083D37A}" dt="2022-04-05T16:44:54.234" v="570" actId="478"/>
          <ac:spMkLst>
            <pc:docMk/>
            <pc:sldMk cId="2824057520" sldId="282"/>
            <ac:spMk id="7" creationId="{00000000-0000-0000-0000-000000000000}"/>
          </ac:spMkLst>
        </pc:spChg>
        <pc:picChg chg="add mod">
          <ac:chgData name="Adriano Borgatto" userId="e50a874dfa6d3f1a" providerId="LiveId" clId="{A5F0E77C-0219-4FFD-AB16-A4453083D37A}" dt="2022-04-05T16:47:05.793" v="779" actId="1038"/>
          <ac:picMkLst>
            <pc:docMk/>
            <pc:sldMk cId="2824057520" sldId="282"/>
            <ac:picMk id="6" creationId="{FCB21CFE-D53A-4A5B-BE24-CADEBA0D9C29}"/>
          </ac:picMkLst>
        </pc:picChg>
        <pc:picChg chg="add mod">
          <ac:chgData name="Adriano Borgatto" userId="e50a874dfa6d3f1a" providerId="LiveId" clId="{A5F0E77C-0219-4FFD-AB16-A4453083D37A}" dt="2022-04-05T16:47:02.040" v="775" actId="1037"/>
          <ac:picMkLst>
            <pc:docMk/>
            <pc:sldMk cId="2824057520" sldId="282"/>
            <ac:picMk id="9" creationId="{02CB0277-1D16-4237-9213-30ED955CE6CF}"/>
          </ac:picMkLst>
        </pc:pic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1703279597" sldId="283"/>
        </pc:sldMkLst>
      </pc:sldChg>
      <pc:sldChg chg="addSp delSp modSp add mod">
        <pc:chgData name="Adriano Borgatto" userId="e50a874dfa6d3f1a" providerId="LiveId" clId="{A5F0E77C-0219-4FFD-AB16-A4453083D37A}" dt="2022-04-05T16:56:36.709" v="815" actId="962"/>
        <pc:sldMkLst>
          <pc:docMk/>
          <pc:sldMk cId="3195865450" sldId="283"/>
        </pc:sldMkLst>
        <pc:spChg chg="add mod">
          <ac:chgData name="Adriano Borgatto" userId="e50a874dfa6d3f1a" providerId="LiveId" clId="{A5F0E77C-0219-4FFD-AB16-A4453083D37A}" dt="2022-04-05T16:54:10.322" v="783"/>
          <ac:spMkLst>
            <pc:docMk/>
            <pc:sldMk cId="3195865450" sldId="283"/>
            <ac:spMk id="3" creationId="{6A335D8B-5934-42CC-951F-A9CC14A76AD3}"/>
          </ac:spMkLst>
        </pc:spChg>
        <pc:spChg chg="add mod">
          <ac:chgData name="Adriano Borgatto" userId="e50a874dfa6d3f1a" providerId="LiveId" clId="{A5F0E77C-0219-4FFD-AB16-A4453083D37A}" dt="2022-04-05T16:56:10.887" v="807" actId="20577"/>
          <ac:spMkLst>
            <pc:docMk/>
            <pc:sldMk cId="3195865450" sldId="283"/>
            <ac:spMk id="5" creationId="{00BDDD88-A624-490F-A1F4-D583967D9B27}"/>
          </ac:spMkLst>
        </pc:spChg>
        <pc:spChg chg="del mod">
          <ac:chgData name="Adriano Borgatto" userId="e50a874dfa6d3f1a" providerId="LiveId" clId="{A5F0E77C-0219-4FFD-AB16-A4453083D37A}" dt="2022-04-05T16:54:09.645" v="782" actId="478"/>
          <ac:spMkLst>
            <pc:docMk/>
            <pc:sldMk cId="3195865450" sldId="283"/>
            <ac:spMk id="7" creationId="{00000000-0000-0000-0000-000000000000}"/>
          </ac:spMkLst>
        </pc:spChg>
        <pc:picChg chg="add mod">
          <ac:chgData name="Adriano Borgatto" userId="e50a874dfa6d3f1a" providerId="LiveId" clId="{A5F0E77C-0219-4FFD-AB16-A4453083D37A}" dt="2022-04-05T16:56:26.157" v="811" actId="1076"/>
          <ac:picMkLst>
            <pc:docMk/>
            <pc:sldMk cId="3195865450" sldId="283"/>
            <ac:picMk id="6" creationId="{78E8F7F2-3E75-4DE2-8423-D557316ED90D}"/>
          </ac:picMkLst>
        </pc:picChg>
        <pc:picChg chg="add mod">
          <ac:chgData name="Adriano Borgatto" userId="e50a874dfa6d3f1a" providerId="LiveId" clId="{A5F0E77C-0219-4FFD-AB16-A4453083D37A}" dt="2022-04-05T16:56:36.709" v="815" actId="962"/>
          <ac:picMkLst>
            <pc:docMk/>
            <pc:sldMk cId="3195865450" sldId="283"/>
            <ac:picMk id="9" creationId="{4047D7BB-9EC0-4934-98C5-3722CB7CB01D}"/>
          </ac:picMkLst>
        </pc:picChg>
      </pc:sldChg>
      <pc:sldChg chg="addSp modSp add mod">
        <pc:chgData name="Adriano Borgatto" userId="e50a874dfa6d3f1a" providerId="LiveId" clId="{A5F0E77C-0219-4FFD-AB16-A4453083D37A}" dt="2022-04-05T17:12:26.759" v="1086" actId="20577"/>
        <pc:sldMkLst>
          <pc:docMk/>
          <pc:sldMk cId="668276418" sldId="284"/>
        </pc:sldMkLst>
        <pc:spChg chg="add mod">
          <ac:chgData name="Adriano Borgatto" userId="e50a874dfa6d3f1a" providerId="LiveId" clId="{A5F0E77C-0219-4FFD-AB16-A4453083D37A}" dt="2022-04-05T17:12:26.759" v="1086" actId="20577"/>
          <ac:spMkLst>
            <pc:docMk/>
            <pc:sldMk cId="668276418" sldId="284"/>
            <ac:spMk id="3" creationId="{7A66709E-C073-4D8B-8EBB-08C512EBF82D}"/>
          </ac:spMkLst>
        </pc:spChg>
        <pc:spChg chg="mod">
          <ac:chgData name="Adriano Borgatto" userId="e50a874dfa6d3f1a" providerId="LiveId" clId="{A5F0E77C-0219-4FFD-AB16-A4453083D37A}" dt="2022-04-05T16:56:59.151" v="824" actId="20577"/>
          <ac:spMkLst>
            <pc:docMk/>
            <pc:sldMk cId="668276418" sldId="284"/>
            <ac:spMk id="7" creationId="{00000000-0000-0000-0000-000000000000}"/>
          </ac:spMkLst>
        </pc:sp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3136067746" sldId="284"/>
        </pc:sldMkLst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1647466032" sldId="285"/>
        </pc:sldMkLst>
      </pc:sldChg>
      <pc:sldChg chg="modSp add del">
        <pc:chgData name="Adriano Borgatto" userId="e50a874dfa6d3f1a" providerId="LiveId" clId="{A5F0E77C-0219-4FFD-AB16-A4453083D37A}" dt="2022-04-05T16:32:19.729" v="295" actId="47"/>
        <pc:sldMkLst>
          <pc:docMk/>
          <pc:sldMk cId="2559623775" sldId="285"/>
        </pc:sldMkLst>
        <pc:spChg chg="mod">
          <ac:chgData name="Adriano Borgatto" userId="e50a874dfa6d3f1a" providerId="LiveId" clId="{A5F0E77C-0219-4FFD-AB16-A4453083D37A}" dt="2022-04-05T16:28:13.025" v="284" actId="1036"/>
          <ac:spMkLst>
            <pc:docMk/>
            <pc:sldMk cId="2559623775" sldId="285"/>
            <ac:spMk id="8" creationId="{9895B520-A4F7-4D87-9597-8475D74C5759}"/>
          </ac:spMkLst>
        </pc:spChg>
        <pc:grpChg chg="mod">
          <ac:chgData name="Adriano Borgatto" userId="e50a874dfa6d3f1a" providerId="LiveId" clId="{A5F0E77C-0219-4FFD-AB16-A4453083D37A}" dt="2022-04-05T16:28:13.025" v="284" actId="1036"/>
          <ac:grpSpMkLst>
            <pc:docMk/>
            <pc:sldMk cId="2559623775" sldId="285"/>
            <ac:grpSpMk id="6" creationId="{47D7ABEA-FF42-466E-8793-2AD3BEF26D86}"/>
          </ac:grpSpMkLst>
        </pc:grpChg>
        <pc:graphicFrameChg chg="mod">
          <ac:chgData name="Adriano Borgatto" userId="e50a874dfa6d3f1a" providerId="LiveId" clId="{A5F0E77C-0219-4FFD-AB16-A4453083D37A}" dt="2022-04-05T16:28:13.025" v="284" actId="1036"/>
          <ac:graphicFrameMkLst>
            <pc:docMk/>
            <pc:sldMk cId="2559623775" sldId="285"/>
            <ac:graphicFrameMk id="9" creationId="{060B7061-18CC-405D-936F-2ECD42A2E309}"/>
          </ac:graphicFrameMkLst>
        </pc:graphicFrame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2498392080" sldId="290"/>
        </pc:sldMkLst>
      </pc:sldChg>
    </pc:docChg>
  </pc:docChgLst>
  <pc:docChgLst>
    <pc:chgData name="Adriano Borgatto" userId="e50a874dfa6d3f1a" providerId="LiveId" clId="{2C2E0C95-7D27-4DC4-82C8-75626F760B93}"/>
    <pc:docChg chg="undo custSel addSld delSld modSld sldOrd">
      <pc:chgData name="Adriano Borgatto" userId="e50a874dfa6d3f1a" providerId="LiveId" clId="{2C2E0C95-7D27-4DC4-82C8-75626F760B93}" dt="2022-04-05T12:40:15.387" v="956" actId="14100"/>
      <pc:docMkLst>
        <pc:docMk/>
      </pc:docMkLst>
      <pc:sldChg chg="modSp mod">
        <pc:chgData name="Adriano Borgatto" userId="e50a874dfa6d3f1a" providerId="LiveId" clId="{2C2E0C95-7D27-4DC4-82C8-75626F760B93}" dt="2022-04-05T12:01:53.091" v="18" actId="20577"/>
        <pc:sldMkLst>
          <pc:docMk/>
          <pc:sldMk cId="0" sldId="256"/>
        </pc:sldMkLst>
        <pc:spChg chg="mod">
          <ac:chgData name="Adriano Borgatto" userId="e50a874dfa6d3f1a" providerId="LiveId" clId="{2C2E0C95-7D27-4DC4-82C8-75626F760B93}" dt="2022-04-05T12:01:53.091" v="18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 ord">
        <pc:chgData name="Adriano Borgatto" userId="e50a874dfa6d3f1a" providerId="LiveId" clId="{2C2E0C95-7D27-4DC4-82C8-75626F760B93}" dt="2022-04-05T12:06:03.838" v="123" actId="1037"/>
        <pc:sldMkLst>
          <pc:docMk/>
          <pc:sldMk cId="0" sldId="258"/>
        </pc:sldMkLst>
        <pc:spChg chg="del">
          <ac:chgData name="Adriano Borgatto" userId="e50a874dfa6d3f1a" providerId="LiveId" clId="{2C2E0C95-7D27-4DC4-82C8-75626F760B93}" dt="2022-04-05T12:02:14.856" v="52" actId="478"/>
          <ac:spMkLst>
            <pc:docMk/>
            <pc:sldMk cId="0" sldId="258"/>
            <ac:spMk id="4" creationId="{96109811-C1E1-4509-ABFB-0B013610E298}"/>
          </ac:spMkLst>
        </pc:spChg>
        <pc:spChg chg="add del mod">
          <ac:chgData name="Adriano Borgatto" userId="e50a874dfa6d3f1a" providerId="LiveId" clId="{2C2E0C95-7D27-4DC4-82C8-75626F760B93}" dt="2022-04-05T12:04:31.040" v="76" actId="478"/>
          <ac:spMkLst>
            <pc:docMk/>
            <pc:sldMk cId="0" sldId="258"/>
            <ac:spMk id="5" creationId="{3793BB48-D297-4718-B307-957B07833C45}"/>
          </ac:spMkLst>
        </pc:spChg>
        <pc:spChg chg="mod">
          <ac:chgData name="Adriano Borgatto" userId="e50a874dfa6d3f1a" providerId="LiveId" clId="{2C2E0C95-7D27-4DC4-82C8-75626F760B93}" dt="2022-04-05T12:02:10.027" v="51" actId="20577"/>
          <ac:spMkLst>
            <pc:docMk/>
            <pc:sldMk cId="0" sldId="258"/>
            <ac:spMk id="7" creationId="{00000000-0000-0000-0000-000000000000}"/>
          </ac:spMkLst>
        </pc:spChg>
        <pc:spChg chg="add del mod">
          <ac:chgData name="Adriano Borgatto" userId="e50a874dfa6d3f1a" providerId="LiveId" clId="{2C2E0C95-7D27-4DC4-82C8-75626F760B93}" dt="2022-04-05T12:04:44.325" v="78"/>
          <ac:spMkLst>
            <pc:docMk/>
            <pc:sldMk cId="0" sldId="258"/>
            <ac:spMk id="8" creationId="{2B34AD17-43F6-4E33-9A42-2C66E071C066}"/>
          </ac:spMkLst>
        </pc:spChg>
        <pc:spChg chg="add del mod">
          <ac:chgData name="Adriano Borgatto" userId="e50a874dfa6d3f1a" providerId="LiveId" clId="{2C2E0C95-7D27-4DC4-82C8-75626F760B93}" dt="2022-04-05T12:05:45.849" v="98" actId="478"/>
          <ac:spMkLst>
            <pc:docMk/>
            <pc:sldMk cId="0" sldId="258"/>
            <ac:spMk id="10" creationId="{EFE84DE6-0828-4DB1-98A1-37B2614389E0}"/>
          </ac:spMkLst>
        </pc:spChg>
        <pc:spChg chg="add del mod">
          <ac:chgData name="Adriano Borgatto" userId="e50a874dfa6d3f1a" providerId="LiveId" clId="{2C2E0C95-7D27-4DC4-82C8-75626F760B93}" dt="2022-04-05T12:05:45.849" v="98" actId="478"/>
          <ac:spMkLst>
            <pc:docMk/>
            <pc:sldMk cId="0" sldId="258"/>
            <ac:spMk id="12" creationId="{04F114A2-24E8-4030-84F6-D424A94A1088}"/>
          </ac:spMkLst>
        </pc:spChg>
        <pc:spChg chg="add del mod">
          <ac:chgData name="Adriano Borgatto" userId="e50a874dfa6d3f1a" providerId="LiveId" clId="{2C2E0C95-7D27-4DC4-82C8-75626F760B93}" dt="2022-04-05T12:05:45.849" v="98" actId="478"/>
          <ac:spMkLst>
            <pc:docMk/>
            <pc:sldMk cId="0" sldId="258"/>
            <ac:spMk id="14" creationId="{861AFBE1-83DA-4B2F-A333-3635768A5641}"/>
          </ac:spMkLst>
        </pc:spChg>
        <pc:spChg chg="add del mod">
          <ac:chgData name="Adriano Borgatto" userId="e50a874dfa6d3f1a" providerId="LiveId" clId="{2C2E0C95-7D27-4DC4-82C8-75626F760B93}" dt="2022-04-05T12:05:45.849" v="98" actId="478"/>
          <ac:spMkLst>
            <pc:docMk/>
            <pc:sldMk cId="0" sldId="258"/>
            <ac:spMk id="15" creationId="{9E0D2191-EC17-4F97-86B2-174A24ADB527}"/>
          </ac:spMkLst>
        </pc:spChg>
        <pc:spChg chg="add del mod">
          <ac:chgData name="Adriano Borgatto" userId="e50a874dfa6d3f1a" providerId="LiveId" clId="{2C2E0C95-7D27-4DC4-82C8-75626F760B93}" dt="2022-04-05T12:05:45.849" v="98" actId="478"/>
          <ac:spMkLst>
            <pc:docMk/>
            <pc:sldMk cId="0" sldId="258"/>
            <ac:spMk id="17" creationId="{8AF00DF9-2A13-45FF-9E7E-BC5CFA656892}"/>
          </ac:spMkLst>
        </pc:spChg>
        <pc:spChg chg="add del mod">
          <ac:chgData name="Adriano Borgatto" userId="e50a874dfa6d3f1a" providerId="LiveId" clId="{2C2E0C95-7D27-4DC4-82C8-75626F760B93}" dt="2022-04-05T12:05:45.849" v="98" actId="478"/>
          <ac:spMkLst>
            <pc:docMk/>
            <pc:sldMk cId="0" sldId="258"/>
            <ac:spMk id="18" creationId="{2EA75F8F-7878-4BC2-B253-BF4C7D17F493}"/>
          </ac:spMkLst>
        </pc:spChg>
        <pc:spChg chg="add del mod">
          <ac:chgData name="Adriano Borgatto" userId="e50a874dfa6d3f1a" providerId="LiveId" clId="{2C2E0C95-7D27-4DC4-82C8-75626F760B93}" dt="2022-04-05T12:05:51.616" v="99" actId="478"/>
          <ac:spMkLst>
            <pc:docMk/>
            <pc:sldMk cId="0" sldId="258"/>
            <ac:spMk id="20" creationId="{952E5D1F-ED00-4D3D-AC92-32192870774A}"/>
          </ac:spMkLst>
        </pc:spChg>
        <pc:spChg chg="add del mod">
          <ac:chgData name="Adriano Borgatto" userId="e50a874dfa6d3f1a" providerId="LiveId" clId="{2C2E0C95-7D27-4DC4-82C8-75626F760B93}" dt="2022-04-05T12:06:03.838" v="123" actId="1037"/>
          <ac:spMkLst>
            <pc:docMk/>
            <pc:sldMk cId="0" sldId="258"/>
            <ac:spMk id="22" creationId="{986F537F-C3BC-4082-B75E-24A85B7F7578}"/>
          </ac:spMkLst>
        </pc:spChg>
        <pc:graphicFrameChg chg="add del mod">
          <ac:chgData name="Adriano Borgatto" userId="e50a874dfa6d3f1a" providerId="LiveId" clId="{2C2E0C95-7D27-4DC4-82C8-75626F760B93}" dt="2022-04-05T12:04:44.325" v="78"/>
          <ac:graphicFrameMkLst>
            <pc:docMk/>
            <pc:sldMk cId="0" sldId="258"/>
            <ac:graphicFrameMk id="6" creationId="{755A53F0-9216-4915-B9FA-4F46A0F6BD03}"/>
          </ac:graphicFrameMkLst>
        </pc:graphicFrameChg>
        <pc:graphicFrameChg chg="add del mod">
          <ac:chgData name="Adriano Borgatto" userId="e50a874dfa6d3f1a" providerId="LiveId" clId="{2C2E0C95-7D27-4DC4-82C8-75626F760B93}" dt="2022-04-05T12:05:33.348" v="96" actId="478"/>
          <ac:graphicFrameMkLst>
            <pc:docMk/>
            <pc:sldMk cId="0" sldId="258"/>
            <ac:graphicFrameMk id="9" creationId="{AB9C9F6A-7F30-4EC2-9D5B-1F17EEAE9CAA}"/>
          </ac:graphicFrameMkLst>
        </pc:graphicFrameChg>
        <pc:graphicFrameChg chg="add del mod">
          <ac:chgData name="Adriano Borgatto" userId="e50a874dfa6d3f1a" providerId="LiveId" clId="{2C2E0C95-7D27-4DC4-82C8-75626F760B93}" dt="2022-04-05T12:05:54.508" v="100" actId="478"/>
          <ac:graphicFrameMkLst>
            <pc:docMk/>
            <pc:sldMk cId="0" sldId="258"/>
            <ac:graphicFrameMk id="11" creationId="{406CF62C-47B9-44A2-ABD6-E58006E8D130}"/>
          </ac:graphicFrameMkLst>
        </pc:graphicFrameChg>
        <pc:graphicFrameChg chg="add del mod">
          <ac:chgData name="Adriano Borgatto" userId="e50a874dfa6d3f1a" providerId="LiveId" clId="{2C2E0C95-7D27-4DC4-82C8-75626F760B93}" dt="2022-04-05T12:05:54.508" v="100" actId="478"/>
          <ac:graphicFrameMkLst>
            <pc:docMk/>
            <pc:sldMk cId="0" sldId="258"/>
            <ac:graphicFrameMk id="13" creationId="{B9EC9CED-E7DB-45AC-9F89-5069A2FF149F}"/>
          </ac:graphicFrameMkLst>
        </pc:graphicFrameChg>
        <pc:graphicFrameChg chg="add del mod">
          <ac:chgData name="Adriano Borgatto" userId="e50a874dfa6d3f1a" providerId="LiveId" clId="{2C2E0C95-7D27-4DC4-82C8-75626F760B93}" dt="2022-04-05T12:05:54.508" v="100" actId="478"/>
          <ac:graphicFrameMkLst>
            <pc:docMk/>
            <pc:sldMk cId="0" sldId="258"/>
            <ac:graphicFrameMk id="16" creationId="{35CCEBDD-8E5E-4BF2-A5E4-92BED240BB82}"/>
          </ac:graphicFrameMkLst>
        </pc:graphicFrameChg>
        <pc:graphicFrameChg chg="add del mod">
          <ac:chgData name="Adriano Borgatto" userId="e50a874dfa6d3f1a" providerId="LiveId" clId="{2C2E0C95-7D27-4DC4-82C8-75626F760B93}" dt="2022-04-05T12:05:54.508" v="100" actId="478"/>
          <ac:graphicFrameMkLst>
            <pc:docMk/>
            <pc:sldMk cId="0" sldId="258"/>
            <ac:graphicFrameMk id="19" creationId="{E1A088D7-2B61-4AC0-8541-A982A1FA7766}"/>
          </ac:graphicFrameMkLst>
        </pc:graphicFrameChg>
        <pc:graphicFrameChg chg="add del mod">
          <ac:chgData name="Adriano Borgatto" userId="e50a874dfa6d3f1a" providerId="LiveId" clId="{2C2E0C95-7D27-4DC4-82C8-75626F760B93}" dt="2022-04-05T12:05:54.508" v="100" actId="478"/>
          <ac:graphicFrameMkLst>
            <pc:docMk/>
            <pc:sldMk cId="0" sldId="258"/>
            <ac:graphicFrameMk id="21" creationId="{0CADCFC4-7B9A-48FF-951C-51EBF3D951E7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3" creationId="{A87DE4EC-1992-45BF-BFA9-69BF9208D88B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4" creationId="{9D196FBF-1ADD-4F66-88AF-CE6C4F0BFEFA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5" creationId="{CD07D542-37E3-41DE-92EA-BDFA79D9C956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6" creationId="{2844941A-35E7-4306-BE74-27D4282BDF3A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7" creationId="{1506426A-1EEC-4F3D-A6C6-B0FCA005F7B5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8" creationId="{847DC017-DF06-4758-AAD2-BE582E655AB4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9" creationId="{8014B0F1-9772-4002-BF56-8EAE4FA3414D}"/>
          </ac:graphicFrameMkLst>
        </pc:graphicFrameChg>
      </pc:sldChg>
      <pc:sldChg chg="addSp delSp modSp mod">
        <pc:chgData name="Adriano Borgatto" userId="e50a874dfa6d3f1a" providerId="LiveId" clId="{2C2E0C95-7D27-4DC4-82C8-75626F760B93}" dt="2022-04-05T12:08:05.735" v="214" actId="1035"/>
        <pc:sldMkLst>
          <pc:docMk/>
          <pc:sldMk cId="3697426403" sldId="259"/>
        </pc:sldMkLst>
        <pc:spChg chg="del">
          <ac:chgData name="Adriano Borgatto" userId="e50a874dfa6d3f1a" providerId="LiveId" clId="{2C2E0C95-7D27-4DC4-82C8-75626F760B93}" dt="2022-04-05T12:07:30.218" v="173" actId="478"/>
          <ac:spMkLst>
            <pc:docMk/>
            <pc:sldMk cId="3697426403" sldId="259"/>
            <ac:spMk id="3" creationId="{1D9551DC-5569-407C-8D6E-0EB16A2B955A}"/>
          </ac:spMkLst>
        </pc:spChg>
        <pc:spChg chg="mod">
          <ac:chgData name="Adriano Borgatto" userId="e50a874dfa6d3f1a" providerId="LiveId" clId="{2C2E0C95-7D27-4DC4-82C8-75626F760B93}" dt="2022-04-05T12:07:48.950" v="204" actId="114"/>
          <ac:spMkLst>
            <pc:docMk/>
            <pc:sldMk cId="3697426403" sldId="259"/>
            <ac:spMk id="7" creationId="{00000000-0000-0000-0000-000000000000}"/>
          </ac:spMkLst>
        </pc:spChg>
        <pc:spChg chg="del">
          <ac:chgData name="Adriano Borgatto" userId="e50a874dfa6d3f1a" providerId="LiveId" clId="{2C2E0C95-7D27-4DC4-82C8-75626F760B93}" dt="2022-04-05T12:07:30.218" v="173" actId="478"/>
          <ac:spMkLst>
            <pc:docMk/>
            <pc:sldMk cId="3697426403" sldId="259"/>
            <ac:spMk id="20" creationId="{B1D271B3-4499-4619-9DA8-B500DAC6409B}"/>
          </ac:spMkLst>
        </pc:spChg>
        <pc:spChg chg="add mod">
          <ac:chgData name="Adriano Borgatto" userId="e50a874dfa6d3f1a" providerId="LiveId" clId="{2C2E0C95-7D27-4DC4-82C8-75626F760B93}" dt="2022-04-05T12:08:05.735" v="214" actId="1035"/>
          <ac:spMkLst>
            <pc:docMk/>
            <pc:sldMk cId="3697426403" sldId="259"/>
            <ac:spMk id="22" creationId="{5AF86BDB-D8C8-4700-BF90-5BCAC538F011}"/>
          </ac:spMkLst>
        </pc:spChg>
        <pc:spChg chg="add mod">
          <ac:chgData name="Adriano Borgatto" userId="e50a874dfa6d3f1a" providerId="LiveId" clId="{2C2E0C95-7D27-4DC4-82C8-75626F760B93}" dt="2022-04-05T12:08:05.735" v="214" actId="1035"/>
          <ac:spMkLst>
            <pc:docMk/>
            <pc:sldMk cId="3697426403" sldId="259"/>
            <ac:spMk id="23" creationId="{255F8AAA-BDAB-4258-B649-B6CC5C7276E0}"/>
          </ac:spMkLst>
        </pc:spChg>
        <pc:spChg chg="add mod">
          <ac:chgData name="Adriano Borgatto" userId="e50a874dfa6d3f1a" providerId="LiveId" clId="{2C2E0C95-7D27-4DC4-82C8-75626F760B93}" dt="2022-04-05T12:08:05.735" v="214" actId="1035"/>
          <ac:spMkLst>
            <pc:docMk/>
            <pc:sldMk cId="3697426403" sldId="259"/>
            <ac:spMk id="24" creationId="{A93CFEE9-D35D-4904-AA43-CFE0705C2835}"/>
          </ac:spMkLst>
        </pc:spChg>
        <pc:grpChg chg="del">
          <ac:chgData name="Adriano Borgatto" userId="e50a874dfa6d3f1a" providerId="LiveId" clId="{2C2E0C95-7D27-4DC4-82C8-75626F760B93}" dt="2022-04-05T12:07:30.218" v="173" actId="478"/>
          <ac:grpSpMkLst>
            <pc:docMk/>
            <pc:sldMk cId="3697426403" sldId="259"/>
            <ac:grpSpMk id="4" creationId="{C8BE6B2E-AD30-409F-A822-697B19074BEF}"/>
          </ac:grpSpMkLst>
        </pc:grpChg>
        <pc:graphicFrameChg chg="add mod">
          <ac:chgData name="Adriano Borgatto" userId="e50a874dfa6d3f1a" providerId="LiveId" clId="{2C2E0C95-7D27-4DC4-82C8-75626F760B93}" dt="2022-04-05T12:08:05.735" v="214" actId="1035"/>
          <ac:graphicFrameMkLst>
            <pc:docMk/>
            <pc:sldMk cId="3697426403" sldId="259"/>
            <ac:graphicFrameMk id="21" creationId="{65F69ABA-025D-4FCB-8AB8-F188ED4374D3}"/>
          </ac:graphicFrameMkLst>
        </pc:graphicFrameChg>
      </pc:sldChg>
      <pc:sldChg chg="del">
        <pc:chgData name="Adriano Borgatto" userId="e50a874dfa6d3f1a" providerId="LiveId" clId="{2C2E0C95-7D27-4DC4-82C8-75626F760B93}" dt="2022-04-05T12:08:34.594" v="215" actId="47"/>
        <pc:sldMkLst>
          <pc:docMk/>
          <pc:sldMk cId="608067873" sldId="260"/>
        </pc:sldMkLst>
      </pc:sldChg>
      <pc:sldChg chg="addSp delSp modSp mod">
        <pc:chgData name="Adriano Borgatto" userId="e50a874dfa6d3f1a" providerId="LiveId" clId="{2C2E0C95-7D27-4DC4-82C8-75626F760B93}" dt="2022-04-05T12:14:21.223" v="415" actId="14100"/>
        <pc:sldMkLst>
          <pc:docMk/>
          <pc:sldMk cId="3606920721" sldId="262"/>
        </pc:sldMkLst>
        <pc:spChg chg="del">
          <ac:chgData name="Adriano Borgatto" userId="e50a874dfa6d3f1a" providerId="LiveId" clId="{2C2E0C95-7D27-4DC4-82C8-75626F760B93}" dt="2022-04-05T12:09:15.980" v="216" actId="478"/>
          <ac:spMkLst>
            <pc:docMk/>
            <pc:sldMk cId="3606920721" sldId="262"/>
            <ac:spMk id="3" creationId="{38F3C0F5-AD0B-4BF8-AFD3-EEDD2530B249}"/>
          </ac:spMkLst>
        </pc:spChg>
        <pc:spChg chg="mod">
          <ac:chgData name="Adriano Borgatto" userId="e50a874dfa6d3f1a" providerId="LiveId" clId="{2C2E0C95-7D27-4DC4-82C8-75626F760B93}" dt="2022-04-05T12:13:40.564" v="399" actId="20577"/>
          <ac:spMkLst>
            <pc:docMk/>
            <pc:sldMk cId="3606920721" sldId="262"/>
            <ac:spMk id="5" creationId="{705B536A-3AE5-485C-B51A-D3895D648712}"/>
          </ac:spMkLst>
        </pc:spChg>
        <pc:spChg chg="add mod">
          <ac:chgData name="Adriano Borgatto" userId="e50a874dfa6d3f1a" providerId="LiveId" clId="{2C2E0C95-7D27-4DC4-82C8-75626F760B93}" dt="2022-04-05T12:11:51.324" v="379" actId="20577"/>
          <ac:spMkLst>
            <pc:docMk/>
            <pc:sldMk cId="3606920721" sldId="262"/>
            <ac:spMk id="6" creationId="{8A4D8BF9-1900-410F-9360-2AE3C4982BED}"/>
          </ac:spMkLst>
        </pc:spChg>
        <pc:spChg chg="mod">
          <ac:chgData name="Adriano Borgatto" userId="e50a874dfa6d3f1a" providerId="LiveId" clId="{2C2E0C95-7D27-4DC4-82C8-75626F760B93}" dt="2022-04-05T12:09:56.100" v="244" actId="20577"/>
          <ac:spMkLst>
            <pc:docMk/>
            <pc:sldMk cId="3606920721" sldId="262"/>
            <ac:spMk id="7" creationId="{00000000-0000-0000-0000-000000000000}"/>
          </ac:spMkLst>
        </pc:spChg>
        <pc:picChg chg="add del mod modCrop">
          <ac:chgData name="Adriano Borgatto" userId="e50a874dfa6d3f1a" providerId="LiveId" clId="{2C2E0C95-7D27-4DC4-82C8-75626F760B93}" dt="2022-04-05T12:13:28.447" v="398" actId="478"/>
          <ac:picMkLst>
            <pc:docMk/>
            <pc:sldMk cId="3606920721" sldId="262"/>
            <ac:picMk id="4" creationId="{826FE0C5-F9C1-40C7-AEE1-160C56F7F3DF}"/>
          </ac:picMkLst>
        </pc:picChg>
        <pc:picChg chg="add mod modCrop">
          <ac:chgData name="Adriano Borgatto" userId="e50a874dfa6d3f1a" providerId="LiveId" clId="{2C2E0C95-7D27-4DC4-82C8-75626F760B93}" dt="2022-04-05T12:14:21.223" v="415" actId="14100"/>
          <ac:picMkLst>
            <pc:docMk/>
            <pc:sldMk cId="3606920721" sldId="262"/>
            <ac:picMk id="9" creationId="{4BE3363A-4405-4BF2-BD6E-2FB551C0A308}"/>
          </ac:picMkLst>
        </pc:picChg>
      </pc:sldChg>
      <pc:sldChg chg="addSp delSp modSp mod">
        <pc:chgData name="Adriano Borgatto" userId="e50a874dfa6d3f1a" providerId="LiveId" clId="{2C2E0C95-7D27-4DC4-82C8-75626F760B93}" dt="2022-04-05T12:39:17.670" v="939" actId="572"/>
        <pc:sldMkLst>
          <pc:docMk/>
          <pc:sldMk cId="3258561624" sldId="263"/>
        </pc:sldMkLst>
        <pc:spChg chg="del">
          <ac:chgData name="Adriano Borgatto" userId="e50a874dfa6d3f1a" providerId="LiveId" clId="{2C2E0C95-7D27-4DC4-82C8-75626F760B93}" dt="2022-04-05T12:14:47.542" v="423" actId="478"/>
          <ac:spMkLst>
            <pc:docMk/>
            <pc:sldMk cId="3258561624" sldId="263"/>
            <ac:spMk id="3" creationId="{BFCE422F-E9A4-46B8-8B22-B4B0DA15E089}"/>
          </ac:spMkLst>
        </pc:spChg>
        <pc:spChg chg="add mod">
          <ac:chgData name="Adriano Borgatto" userId="e50a874dfa6d3f1a" providerId="LiveId" clId="{2C2E0C95-7D27-4DC4-82C8-75626F760B93}" dt="2022-04-05T12:37:28.905" v="927" actId="255"/>
          <ac:spMkLst>
            <pc:docMk/>
            <pc:sldMk cId="3258561624" sldId="263"/>
            <ac:spMk id="5" creationId="{C5C2DCA8-0086-41CB-A9B2-56846A1049BF}"/>
          </ac:spMkLst>
        </pc:spChg>
        <pc:spChg chg="add del mod">
          <ac:chgData name="Adriano Borgatto" userId="e50a874dfa6d3f1a" providerId="LiveId" clId="{2C2E0C95-7D27-4DC4-82C8-75626F760B93}" dt="2022-04-05T12:21:43.075" v="723" actId="478"/>
          <ac:spMkLst>
            <pc:docMk/>
            <pc:sldMk cId="3258561624" sldId="263"/>
            <ac:spMk id="6" creationId="{4EF93748-5D23-4811-A5D6-9838CC3D0F55}"/>
          </ac:spMkLst>
        </pc:spChg>
        <pc:spChg chg="mod">
          <ac:chgData name="Adriano Borgatto" userId="e50a874dfa6d3f1a" providerId="LiveId" clId="{2C2E0C95-7D27-4DC4-82C8-75626F760B93}" dt="2022-04-05T12:14:42.824" v="422" actId="20577"/>
          <ac:spMkLst>
            <pc:docMk/>
            <pc:sldMk cId="3258561624" sldId="263"/>
            <ac:spMk id="7" creationId="{00000000-0000-0000-0000-000000000000}"/>
          </ac:spMkLst>
        </pc:spChg>
        <pc:graphicFrameChg chg="add del mod modGraphic">
          <ac:chgData name="Adriano Borgatto" userId="e50a874dfa6d3f1a" providerId="LiveId" clId="{2C2E0C95-7D27-4DC4-82C8-75626F760B93}" dt="2022-04-05T12:39:17.670" v="939" actId="572"/>
          <ac:graphicFrameMkLst>
            <pc:docMk/>
            <pc:sldMk cId="3258561624" sldId="263"/>
            <ac:graphicFrameMk id="2" creationId="{A2F935C8-67DA-4492-AA8D-6C8161DC8745}"/>
          </ac:graphicFrameMkLst>
        </pc:graphicFrameChg>
        <pc:graphicFrameChg chg="del">
          <ac:chgData name="Adriano Borgatto" userId="e50a874dfa6d3f1a" providerId="LiveId" clId="{2C2E0C95-7D27-4DC4-82C8-75626F760B93}" dt="2022-04-05T12:14:47.542" v="423" actId="478"/>
          <ac:graphicFrameMkLst>
            <pc:docMk/>
            <pc:sldMk cId="3258561624" sldId="263"/>
            <ac:graphicFrameMk id="4" creationId="{C7B8886B-78F3-4F87-AEE2-48E01574874F}"/>
          </ac:graphicFrameMkLst>
        </pc:graphicFrameChg>
        <pc:graphicFrameChg chg="add del mod">
          <ac:chgData name="Adriano Borgatto" userId="e50a874dfa6d3f1a" providerId="LiveId" clId="{2C2E0C95-7D27-4DC4-82C8-75626F760B93}" dt="2022-04-05T12:38:12.021" v="935"/>
          <ac:graphicFrameMkLst>
            <pc:docMk/>
            <pc:sldMk cId="3258561624" sldId="263"/>
            <ac:graphicFrameMk id="8" creationId="{EEB3D553-8C8C-4E8A-B4B9-561BCA1527FF}"/>
          </ac:graphicFrameMkLst>
        </pc:graphicFrameChg>
      </pc:sldChg>
      <pc:sldChg chg="del">
        <pc:chgData name="Adriano Borgatto" userId="e50a874dfa6d3f1a" providerId="LiveId" clId="{2C2E0C95-7D27-4DC4-82C8-75626F760B93}" dt="2022-04-05T12:15:54.440" v="452" actId="47"/>
        <pc:sldMkLst>
          <pc:docMk/>
          <pc:sldMk cId="1411557354" sldId="264"/>
        </pc:sldMkLst>
      </pc:sldChg>
      <pc:sldChg chg="del">
        <pc:chgData name="Adriano Borgatto" userId="e50a874dfa6d3f1a" providerId="LiveId" clId="{2C2E0C95-7D27-4DC4-82C8-75626F760B93}" dt="2022-04-05T12:15:54.440" v="452" actId="47"/>
        <pc:sldMkLst>
          <pc:docMk/>
          <pc:sldMk cId="1261958913" sldId="265"/>
        </pc:sldMkLst>
      </pc:sldChg>
      <pc:sldChg chg="del">
        <pc:chgData name="Adriano Borgatto" userId="e50a874dfa6d3f1a" providerId="LiveId" clId="{2C2E0C95-7D27-4DC4-82C8-75626F760B93}" dt="2022-04-05T12:15:54.440" v="452" actId="47"/>
        <pc:sldMkLst>
          <pc:docMk/>
          <pc:sldMk cId="1092716401" sldId="266"/>
        </pc:sldMkLst>
      </pc:sldChg>
      <pc:sldChg chg="del">
        <pc:chgData name="Adriano Borgatto" userId="e50a874dfa6d3f1a" providerId="LiveId" clId="{2C2E0C95-7D27-4DC4-82C8-75626F760B93}" dt="2022-04-05T12:15:54.440" v="452" actId="47"/>
        <pc:sldMkLst>
          <pc:docMk/>
          <pc:sldMk cId="1510413036" sldId="267"/>
        </pc:sldMkLst>
      </pc:sldChg>
      <pc:sldChg chg="del">
        <pc:chgData name="Adriano Borgatto" userId="e50a874dfa6d3f1a" providerId="LiveId" clId="{2C2E0C95-7D27-4DC4-82C8-75626F760B93}" dt="2022-04-05T12:15:54.440" v="452" actId="47"/>
        <pc:sldMkLst>
          <pc:docMk/>
          <pc:sldMk cId="85798788" sldId="268"/>
        </pc:sldMkLst>
      </pc:sldChg>
      <pc:sldChg chg="del">
        <pc:chgData name="Adriano Borgatto" userId="e50a874dfa6d3f1a" providerId="LiveId" clId="{2C2E0C95-7D27-4DC4-82C8-75626F760B93}" dt="2022-04-05T12:15:54.440" v="452" actId="47"/>
        <pc:sldMkLst>
          <pc:docMk/>
          <pc:sldMk cId="3845031216" sldId="269"/>
        </pc:sldMkLst>
      </pc:sldChg>
      <pc:sldChg chg="add">
        <pc:chgData name="Adriano Borgatto" userId="e50a874dfa6d3f1a" providerId="LiveId" clId="{2C2E0C95-7D27-4DC4-82C8-75626F760B93}" dt="2022-04-05T12:04:26.461" v="75" actId="2890"/>
        <pc:sldMkLst>
          <pc:docMk/>
          <pc:sldMk cId="974571722" sldId="270"/>
        </pc:sldMkLst>
      </pc:sldChg>
      <pc:sldChg chg="addSp delSp modSp add mod">
        <pc:chgData name="Adriano Borgatto" userId="e50a874dfa6d3f1a" providerId="LiveId" clId="{2C2E0C95-7D27-4DC4-82C8-75626F760B93}" dt="2022-04-05T12:07:08.510" v="172" actId="1035"/>
        <pc:sldMkLst>
          <pc:docMk/>
          <pc:sldMk cId="3286078432" sldId="271"/>
        </pc:sldMkLst>
        <pc:spChg chg="mod">
          <ac:chgData name="Adriano Borgatto" userId="e50a874dfa6d3f1a" providerId="LiveId" clId="{2C2E0C95-7D27-4DC4-82C8-75626F760B93}" dt="2022-04-05T12:06:57.412" v="161" actId="20577"/>
          <ac:spMkLst>
            <pc:docMk/>
            <pc:sldMk cId="3286078432" sldId="271"/>
            <ac:spMk id="7" creationId="{00000000-0000-0000-0000-000000000000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10" creationId="{EFE84DE6-0828-4DB1-98A1-37B2614389E0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12" creationId="{04F114A2-24E8-4030-84F6-D424A94A1088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14" creationId="{861AFBE1-83DA-4B2F-A333-3635768A5641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15" creationId="{9E0D2191-EC17-4F97-86B2-174A24ADB527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17" creationId="{8AF00DF9-2A13-45FF-9E7E-BC5CFA656892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18" creationId="{2EA75F8F-7878-4BC2-B253-BF4C7D17F493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20" creationId="{7C6BF993-3AA2-4D14-B827-119899CC44DE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21" creationId="{19B269AE-8906-4E60-89BD-69D4055A2393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22" creationId="{986F537F-C3BC-4082-B75E-24A85B7F7578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0" creationId="{AF2E09A6-E53A-4B87-87FE-15954C52E0A6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1" creationId="{1EFCF420-65B0-4C22-9F72-4ADBF30A6AC6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2" creationId="{A60D7250-2A09-422A-AB2D-CB76AB0B6B87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3" creationId="{22B7C5AF-4E15-4FFA-A913-2F86E011D210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4" creationId="{1E2D96BC-57B1-4E3C-97F5-1237D6FF3769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5" creationId="{A519799A-9B36-4598-AE7A-F966A1216098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6" creationId="{76F66461-4CD9-436A-8ED8-341C33686A44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7" creationId="{F3911656-AF19-4C9E-9FD4-DB875B8C234F}"/>
          </ac:spMkLst>
        </pc:sp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3" creationId="{A87DE4EC-1992-45BF-BFA9-69BF9208D88B}"/>
          </ac:graphicFrameMkLst>
        </pc:graphicFrame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4" creationId="{9D196FBF-1ADD-4F66-88AF-CE6C4F0BFEFA}"/>
          </ac:graphicFrameMkLst>
        </pc:graphicFrame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5" creationId="{CD07D542-37E3-41DE-92EA-BDFA79D9C956}"/>
          </ac:graphicFrameMkLst>
        </pc:graphicFrame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6" creationId="{2844941A-35E7-4306-BE74-27D4282BDF3A}"/>
          </ac:graphicFrameMkLst>
        </pc:graphicFrame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7" creationId="{1506426A-1EEC-4F3D-A6C6-B0FCA005F7B5}"/>
          </ac:graphicFrameMkLst>
        </pc:graphicFrame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8" creationId="{847DC017-DF06-4758-AAD2-BE582E655AB4}"/>
          </ac:graphicFrameMkLst>
        </pc:graphicFrame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9" creationId="{8014B0F1-9772-4002-BF56-8EAE4FA3414D}"/>
          </ac:graphicFrameMkLst>
        </pc:graphicFrameChg>
        <pc:picChg chg="add mod">
          <ac:chgData name="Adriano Borgatto" userId="e50a874dfa6d3f1a" providerId="LiveId" clId="{2C2E0C95-7D27-4DC4-82C8-75626F760B93}" dt="2022-04-05T12:07:08.510" v="172" actId="1035"/>
          <ac:picMkLst>
            <pc:docMk/>
            <pc:sldMk cId="3286078432" sldId="271"/>
            <ac:picMk id="19" creationId="{064B26E8-2998-4F70-8478-94A73300B3E2}"/>
          </ac:picMkLst>
        </pc:picChg>
      </pc:sldChg>
      <pc:sldChg chg="modSp add mod">
        <pc:chgData name="Adriano Borgatto" userId="e50a874dfa6d3f1a" providerId="LiveId" clId="{2C2E0C95-7D27-4DC4-82C8-75626F760B93}" dt="2022-04-05T12:40:15.387" v="956" actId="14100"/>
        <pc:sldMkLst>
          <pc:docMk/>
          <pc:sldMk cId="3945532463" sldId="272"/>
        </pc:sldMkLst>
        <pc:spChg chg="mod">
          <ac:chgData name="Adriano Borgatto" userId="e50a874dfa6d3f1a" providerId="LiveId" clId="{2C2E0C95-7D27-4DC4-82C8-75626F760B93}" dt="2022-04-05T12:40:15.387" v="956" actId="14100"/>
          <ac:spMkLst>
            <pc:docMk/>
            <pc:sldMk cId="3945532463" sldId="272"/>
            <ac:spMk id="5" creationId="{C5C2DCA8-0086-41CB-A9B2-56846A1049BF}"/>
          </ac:spMkLst>
        </pc:spChg>
      </pc:sldChg>
    </pc:docChg>
  </pc:docChgLst>
  <pc:docChgLst>
    <pc:chgData name="Adriano Borgatto" userId="e50a874dfa6d3f1a" providerId="LiveId" clId="{A089B529-FE21-4D7C-BD58-AC6F4A145EB1}"/>
    <pc:docChg chg="custSel addSld delSld modSld">
      <pc:chgData name="Adriano Borgatto" userId="e50a874dfa6d3f1a" providerId="LiveId" clId="{A089B529-FE21-4D7C-BD58-AC6F4A145EB1}" dt="2022-04-04T12:38:48.790" v="1137" actId="47"/>
      <pc:docMkLst>
        <pc:docMk/>
      </pc:docMkLst>
      <pc:sldChg chg="modSp mod">
        <pc:chgData name="Adriano Borgatto" userId="e50a874dfa6d3f1a" providerId="LiveId" clId="{A089B529-FE21-4D7C-BD58-AC6F4A145EB1}" dt="2022-04-04T11:55:55.290" v="60" actId="20577"/>
        <pc:sldMkLst>
          <pc:docMk/>
          <pc:sldMk cId="0" sldId="256"/>
        </pc:sldMkLst>
        <pc:spChg chg="mod">
          <ac:chgData name="Adriano Borgatto" userId="e50a874dfa6d3f1a" providerId="LiveId" clId="{A089B529-FE21-4D7C-BD58-AC6F4A145EB1}" dt="2022-04-04T11:55:55.290" v="60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A089B529-FE21-4D7C-BD58-AC6F4A145EB1}" dt="2022-04-04T12:07:39.517" v="306" actId="20577"/>
        <pc:sldMkLst>
          <pc:docMk/>
          <pc:sldMk cId="0" sldId="258"/>
        </pc:sldMkLst>
        <pc:spChg chg="add mod">
          <ac:chgData name="Adriano Borgatto" userId="e50a874dfa6d3f1a" providerId="LiveId" clId="{A089B529-FE21-4D7C-BD58-AC6F4A145EB1}" dt="2022-04-04T11:58:08.358" v="118" actId="20577"/>
          <ac:spMkLst>
            <pc:docMk/>
            <pc:sldMk cId="0" sldId="258"/>
            <ac:spMk id="5" creationId="{FEE45AAB-FA33-47AA-B8AA-3A4E8AC9B44A}"/>
          </ac:spMkLst>
        </pc:spChg>
        <pc:spChg chg="mod">
          <ac:chgData name="Adriano Borgatto" userId="e50a874dfa6d3f1a" providerId="LiveId" clId="{A089B529-FE21-4D7C-BD58-AC6F4A145EB1}" dt="2022-04-04T12:07:39.517" v="306" actId="20577"/>
          <ac:spMkLst>
            <pc:docMk/>
            <pc:sldMk cId="0" sldId="258"/>
            <ac:spMk id="7" creationId="{00000000-0000-0000-0000-000000000000}"/>
          </ac:spMkLst>
        </pc:spChg>
        <pc:spChg chg="del">
          <ac:chgData name="Adriano Borgatto" userId="e50a874dfa6d3f1a" providerId="LiveId" clId="{A089B529-FE21-4D7C-BD58-AC6F4A145EB1}" dt="2022-04-04T11:56:34.304" v="72" actId="478"/>
          <ac:spMkLst>
            <pc:docMk/>
            <pc:sldMk cId="0" sldId="258"/>
            <ac:spMk id="4098" creationId="{00000000-0000-0000-0000-000000000000}"/>
          </ac:spMkLst>
        </pc:spChg>
        <pc:picChg chg="del">
          <ac:chgData name="Adriano Borgatto" userId="e50a874dfa6d3f1a" providerId="LiveId" clId="{A089B529-FE21-4D7C-BD58-AC6F4A145EB1}" dt="2022-04-04T11:56:29.913" v="71" actId="478"/>
          <ac:picMkLst>
            <pc:docMk/>
            <pc:sldMk cId="0" sldId="258"/>
            <ac:picMk id="4100" creationId="{00000000-0000-0000-0000-000000000000}"/>
          </ac:picMkLst>
        </pc:picChg>
      </pc:sldChg>
      <pc:sldChg chg="addSp delSp modSp add mod">
        <pc:chgData name="Adriano Borgatto" userId="e50a874dfa6d3f1a" providerId="LiveId" clId="{A089B529-FE21-4D7C-BD58-AC6F4A145EB1}" dt="2022-04-04T12:09:43.340" v="335" actId="20577"/>
        <pc:sldMkLst>
          <pc:docMk/>
          <pc:sldMk cId="652844300" sldId="259"/>
        </pc:sldMkLst>
        <pc:spChg chg="add del mod">
          <ac:chgData name="Adriano Borgatto" userId="e50a874dfa6d3f1a" providerId="LiveId" clId="{A089B529-FE21-4D7C-BD58-AC6F4A145EB1}" dt="2022-04-04T12:09:29.478" v="315" actId="478"/>
          <ac:spMkLst>
            <pc:docMk/>
            <pc:sldMk cId="652844300" sldId="259"/>
            <ac:spMk id="3" creationId="{5C719B55-DF77-4272-B219-311F0C094F05}"/>
          </ac:spMkLst>
        </pc:spChg>
        <pc:spChg chg="mod">
          <ac:chgData name="Adriano Borgatto" userId="e50a874dfa6d3f1a" providerId="LiveId" clId="{A089B529-FE21-4D7C-BD58-AC6F4A145EB1}" dt="2022-04-04T12:09:43.340" v="335" actId="20577"/>
          <ac:spMkLst>
            <pc:docMk/>
            <pc:sldMk cId="652844300" sldId="259"/>
            <ac:spMk id="7" creationId="{00000000-0000-0000-0000-000000000000}"/>
          </ac:spMkLst>
        </pc:spChg>
        <pc:picChg chg="add mod">
          <ac:chgData name="Adriano Borgatto" userId="e50a874dfa6d3f1a" providerId="LiveId" clId="{A089B529-FE21-4D7C-BD58-AC6F4A145EB1}" dt="2022-04-04T12:09:32.544" v="325" actId="1035"/>
          <ac:picMkLst>
            <pc:docMk/>
            <pc:sldMk cId="652844300" sldId="259"/>
            <ac:picMk id="4" creationId="{700E3379-C76B-44E6-9211-640E5EBDEF82}"/>
          </ac:picMkLst>
        </pc:picChg>
      </pc:sldChg>
      <pc:sldChg chg="addSp modSp add del mod">
        <pc:chgData name="Adriano Borgatto" userId="e50a874dfa6d3f1a" providerId="LiveId" clId="{A089B529-FE21-4D7C-BD58-AC6F4A145EB1}" dt="2022-04-04T12:10:03.763" v="336" actId="47"/>
        <pc:sldMkLst>
          <pc:docMk/>
          <pc:sldMk cId="3797606046" sldId="260"/>
        </pc:sldMkLst>
        <pc:spChg chg="mod">
          <ac:chgData name="Adriano Borgatto" userId="e50a874dfa6d3f1a" providerId="LiveId" clId="{A089B529-FE21-4D7C-BD58-AC6F4A145EB1}" dt="2022-04-04T11:59:46.920" v="155" actId="20577"/>
          <ac:spMkLst>
            <pc:docMk/>
            <pc:sldMk cId="3797606046" sldId="260"/>
            <ac:spMk id="7" creationId="{00000000-0000-0000-0000-000000000000}"/>
          </ac:spMkLst>
        </pc:spChg>
        <pc:graphicFrameChg chg="add mod">
          <ac:chgData name="Adriano Borgatto" userId="e50a874dfa6d3f1a" providerId="LiveId" clId="{A089B529-FE21-4D7C-BD58-AC6F4A145EB1}" dt="2022-04-04T11:59:41.218" v="148" actId="1035"/>
          <ac:graphicFrameMkLst>
            <pc:docMk/>
            <pc:sldMk cId="3797606046" sldId="260"/>
            <ac:graphicFrameMk id="3" creationId="{5568EE3B-1C4A-42AF-B17C-41F35DAFC9DC}"/>
          </ac:graphicFrameMkLst>
        </pc:graphicFrameChg>
      </pc:sldChg>
      <pc:sldChg chg="addSp delSp modSp add mod">
        <pc:chgData name="Adriano Borgatto" userId="e50a874dfa6d3f1a" providerId="LiveId" clId="{A089B529-FE21-4D7C-BD58-AC6F4A145EB1}" dt="2022-04-04T12:10:19.684" v="338" actId="22"/>
        <pc:sldMkLst>
          <pc:docMk/>
          <pc:sldMk cId="374184503" sldId="261"/>
        </pc:sldMkLst>
        <pc:spChg chg="add del mod">
          <ac:chgData name="Adriano Borgatto" userId="e50a874dfa6d3f1a" providerId="LiveId" clId="{A089B529-FE21-4D7C-BD58-AC6F4A145EB1}" dt="2022-04-04T12:10:11.636" v="337" actId="478"/>
          <ac:spMkLst>
            <pc:docMk/>
            <pc:sldMk cId="374184503" sldId="261"/>
            <ac:spMk id="3" creationId="{BAD3D27B-5998-4D56-9A48-98311DE3C951}"/>
          </ac:spMkLst>
        </pc:spChg>
        <pc:spChg chg="mod">
          <ac:chgData name="Adriano Borgatto" userId="e50a874dfa6d3f1a" providerId="LiveId" clId="{A089B529-FE21-4D7C-BD58-AC6F4A145EB1}" dt="2022-04-04T12:00:02.854" v="176" actId="20577"/>
          <ac:spMkLst>
            <pc:docMk/>
            <pc:sldMk cId="374184503" sldId="261"/>
            <ac:spMk id="7" creationId="{00000000-0000-0000-0000-000000000000}"/>
          </ac:spMkLst>
        </pc:spChg>
        <pc:graphicFrameChg chg="add del mod">
          <ac:chgData name="Adriano Borgatto" userId="e50a874dfa6d3f1a" providerId="LiveId" clId="{A089B529-FE21-4D7C-BD58-AC6F4A145EB1}" dt="2022-04-04T12:10:11.636" v="337" actId="478"/>
          <ac:graphicFrameMkLst>
            <pc:docMk/>
            <pc:sldMk cId="374184503" sldId="261"/>
            <ac:graphicFrameMk id="4" creationId="{7B0D6A3A-60BB-482F-B0EE-E9F39256BAE6}"/>
          </ac:graphicFrameMkLst>
        </pc:graphicFrameChg>
        <pc:picChg chg="add">
          <ac:chgData name="Adriano Borgatto" userId="e50a874dfa6d3f1a" providerId="LiveId" clId="{A089B529-FE21-4D7C-BD58-AC6F4A145EB1}" dt="2022-04-04T12:10:19.684" v="338" actId="22"/>
          <ac:picMkLst>
            <pc:docMk/>
            <pc:sldMk cId="374184503" sldId="261"/>
            <ac:picMk id="5" creationId="{6CDBF5C5-0C5A-4730-AD6D-F0D6DCC306D9}"/>
          </ac:picMkLst>
        </pc:picChg>
      </pc:sldChg>
      <pc:sldChg chg="addSp delSp modSp add mod">
        <pc:chgData name="Adriano Borgatto" userId="e50a874dfa6d3f1a" providerId="LiveId" clId="{A089B529-FE21-4D7C-BD58-AC6F4A145EB1}" dt="2022-04-04T12:11:29.178" v="376" actId="22"/>
        <pc:sldMkLst>
          <pc:docMk/>
          <pc:sldMk cId="2611410075" sldId="262"/>
        </pc:sldMkLst>
        <pc:spChg chg="mod">
          <ac:chgData name="Adriano Borgatto" userId="e50a874dfa6d3f1a" providerId="LiveId" clId="{A089B529-FE21-4D7C-BD58-AC6F4A145EB1}" dt="2022-04-04T12:11:06.405" v="370" actId="20577"/>
          <ac:spMkLst>
            <pc:docMk/>
            <pc:sldMk cId="2611410075" sldId="262"/>
            <ac:spMk id="7" creationId="{00000000-0000-0000-0000-000000000000}"/>
          </ac:spMkLst>
        </pc:spChg>
        <pc:graphicFrameChg chg="add del mod">
          <ac:chgData name="Adriano Borgatto" userId="e50a874dfa6d3f1a" providerId="LiveId" clId="{A089B529-FE21-4D7C-BD58-AC6F4A145EB1}" dt="2022-04-04T12:00:40.978" v="219" actId="21"/>
          <ac:graphicFrameMkLst>
            <pc:docMk/>
            <pc:sldMk cId="2611410075" sldId="262"/>
            <ac:graphicFrameMk id="3" creationId="{A0FE74CB-288C-400C-B013-3455EE6D382F}"/>
          </ac:graphicFrameMkLst>
        </pc:graphicFrameChg>
        <pc:graphicFrameChg chg="add del mod">
          <ac:chgData name="Adriano Borgatto" userId="e50a874dfa6d3f1a" providerId="LiveId" clId="{A089B529-FE21-4D7C-BD58-AC6F4A145EB1}" dt="2022-04-04T12:11:09.190" v="372" actId="478"/>
          <ac:graphicFrameMkLst>
            <pc:docMk/>
            <pc:sldMk cId="2611410075" sldId="262"/>
            <ac:graphicFrameMk id="4" creationId="{DC08A8E3-1DC2-425F-8ACD-5C3DD9C0BCA3}"/>
          </ac:graphicFrameMkLst>
        </pc:graphicFrameChg>
        <pc:graphicFrameChg chg="add del mod">
          <ac:chgData name="Adriano Borgatto" userId="e50a874dfa6d3f1a" providerId="LiveId" clId="{A089B529-FE21-4D7C-BD58-AC6F4A145EB1}" dt="2022-04-04T12:11:09.190" v="372" actId="478"/>
          <ac:graphicFrameMkLst>
            <pc:docMk/>
            <pc:sldMk cId="2611410075" sldId="262"/>
            <ac:graphicFrameMk id="5" creationId="{048B7809-16A8-4EE0-A939-6C64149917F0}"/>
          </ac:graphicFrameMkLst>
        </pc:graphicFrameChg>
        <pc:picChg chg="add">
          <ac:chgData name="Adriano Borgatto" userId="e50a874dfa6d3f1a" providerId="LiveId" clId="{A089B529-FE21-4D7C-BD58-AC6F4A145EB1}" dt="2022-04-04T12:11:29.178" v="376" actId="22"/>
          <ac:picMkLst>
            <pc:docMk/>
            <pc:sldMk cId="2611410075" sldId="262"/>
            <ac:picMk id="6" creationId="{ED2676D5-2F9F-4E2B-B545-B651FC6A14D2}"/>
          </ac:picMkLst>
        </pc:picChg>
      </pc:sldChg>
      <pc:sldChg chg="addSp delSp modSp add del mod">
        <pc:chgData name="Adriano Borgatto" userId="e50a874dfa6d3f1a" providerId="LiveId" clId="{A089B529-FE21-4D7C-BD58-AC6F4A145EB1}" dt="2022-04-04T12:13:28.027" v="391"/>
        <pc:sldMkLst>
          <pc:docMk/>
          <pc:sldMk cId="2831347756" sldId="263"/>
        </pc:sldMkLst>
        <pc:spChg chg="add mod">
          <ac:chgData name="Adriano Borgatto" userId="e50a874dfa6d3f1a" providerId="LiveId" clId="{A089B529-FE21-4D7C-BD58-AC6F4A145EB1}" dt="2022-04-04T12:13:28.027" v="391"/>
          <ac:spMkLst>
            <pc:docMk/>
            <pc:sldMk cId="2831347756" sldId="263"/>
            <ac:spMk id="5" creationId="{C9E2F0D4-53E0-4003-AD4F-824793C807B1}"/>
          </ac:spMkLst>
        </pc:spChg>
        <pc:spChg chg="del mod">
          <ac:chgData name="Adriano Borgatto" userId="e50a874dfa6d3f1a" providerId="LiveId" clId="{A089B529-FE21-4D7C-BD58-AC6F4A145EB1}" dt="2022-04-04T12:13:26.847" v="390" actId="478"/>
          <ac:spMkLst>
            <pc:docMk/>
            <pc:sldMk cId="2831347756" sldId="263"/>
            <ac:spMk id="7" creationId="{00000000-0000-0000-0000-000000000000}"/>
          </ac:spMkLst>
        </pc:spChg>
        <pc:picChg chg="add">
          <ac:chgData name="Adriano Borgatto" userId="e50a874dfa6d3f1a" providerId="LiveId" clId="{A089B529-FE21-4D7C-BD58-AC6F4A145EB1}" dt="2022-04-04T12:13:16.213" v="389" actId="22"/>
          <ac:picMkLst>
            <pc:docMk/>
            <pc:sldMk cId="2831347756" sldId="263"/>
            <ac:picMk id="3" creationId="{6F97F45F-8700-4C58-8488-C1F2615C1A5D}"/>
          </ac:picMkLst>
        </pc:picChg>
      </pc:sldChg>
      <pc:sldChg chg="addSp modSp add del mod">
        <pc:chgData name="Adriano Borgatto" userId="e50a874dfa6d3f1a" providerId="LiveId" clId="{A089B529-FE21-4D7C-BD58-AC6F4A145EB1}" dt="2022-04-04T12:14:45.139" v="407" actId="22"/>
        <pc:sldMkLst>
          <pc:docMk/>
          <pc:sldMk cId="2014035416" sldId="264"/>
        </pc:sldMkLst>
        <pc:spChg chg="mod">
          <ac:chgData name="Adriano Borgatto" userId="e50a874dfa6d3f1a" providerId="LiveId" clId="{A089B529-FE21-4D7C-BD58-AC6F4A145EB1}" dt="2022-04-04T12:14:33.353" v="406" actId="20577"/>
          <ac:spMkLst>
            <pc:docMk/>
            <pc:sldMk cId="2014035416" sldId="264"/>
            <ac:spMk id="7" creationId="{00000000-0000-0000-0000-000000000000}"/>
          </ac:spMkLst>
        </pc:spChg>
        <pc:picChg chg="add">
          <ac:chgData name="Adriano Borgatto" userId="e50a874dfa6d3f1a" providerId="LiveId" clId="{A089B529-FE21-4D7C-BD58-AC6F4A145EB1}" dt="2022-04-04T12:14:45.139" v="407" actId="22"/>
          <ac:picMkLst>
            <pc:docMk/>
            <pc:sldMk cId="2014035416" sldId="264"/>
            <ac:picMk id="3" creationId="{64BFCBE0-5152-4779-BE59-0B08851D6FD5}"/>
          </ac:picMkLst>
        </pc:picChg>
      </pc:sldChg>
      <pc:sldChg chg="addSp delSp modSp add mod">
        <pc:chgData name="Adriano Borgatto" userId="e50a874dfa6d3f1a" providerId="LiveId" clId="{A089B529-FE21-4D7C-BD58-AC6F4A145EB1}" dt="2022-04-04T12:16:10.819" v="482" actId="1035"/>
        <pc:sldMkLst>
          <pc:docMk/>
          <pc:sldMk cId="4166837138" sldId="265"/>
        </pc:sldMkLst>
        <pc:spChg chg="mod">
          <ac:chgData name="Adriano Borgatto" userId="e50a874dfa6d3f1a" providerId="LiveId" clId="{A089B529-FE21-4D7C-BD58-AC6F4A145EB1}" dt="2022-04-04T12:15:02.994" v="422" actId="20577"/>
          <ac:spMkLst>
            <pc:docMk/>
            <pc:sldMk cId="4166837138" sldId="265"/>
            <ac:spMk id="7" creationId="{00000000-0000-0000-0000-000000000000}"/>
          </ac:spMkLst>
        </pc:spChg>
        <pc:picChg chg="add del mod">
          <ac:chgData name="Adriano Borgatto" userId="e50a874dfa6d3f1a" providerId="LiveId" clId="{A089B529-FE21-4D7C-BD58-AC6F4A145EB1}" dt="2022-04-04T12:15:29.186" v="430" actId="478"/>
          <ac:picMkLst>
            <pc:docMk/>
            <pc:sldMk cId="4166837138" sldId="265"/>
            <ac:picMk id="3" creationId="{4E9E76DF-E18A-4320-A590-CC8AA4333519}"/>
          </ac:picMkLst>
        </pc:picChg>
        <pc:picChg chg="add mod">
          <ac:chgData name="Adriano Borgatto" userId="e50a874dfa6d3f1a" providerId="LiveId" clId="{A089B529-FE21-4D7C-BD58-AC6F4A145EB1}" dt="2022-04-04T12:16:10.819" v="482" actId="1035"/>
          <ac:picMkLst>
            <pc:docMk/>
            <pc:sldMk cId="4166837138" sldId="265"/>
            <ac:picMk id="5" creationId="{C7B7CC24-3D26-4BE6-8F3D-035F4586A27A}"/>
          </ac:picMkLst>
        </pc:picChg>
        <pc:picChg chg="add mod">
          <ac:chgData name="Adriano Borgatto" userId="e50a874dfa6d3f1a" providerId="LiveId" clId="{A089B529-FE21-4D7C-BD58-AC6F4A145EB1}" dt="2022-04-04T12:16:10.819" v="482" actId="1035"/>
          <ac:picMkLst>
            <pc:docMk/>
            <pc:sldMk cId="4166837138" sldId="265"/>
            <ac:picMk id="8" creationId="{7BCF78AE-EC52-428D-B16F-367A6E5D8CF6}"/>
          </ac:picMkLst>
        </pc:picChg>
      </pc:sldChg>
      <pc:sldChg chg="addSp modSp add mod">
        <pc:chgData name="Adriano Borgatto" userId="e50a874dfa6d3f1a" providerId="LiveId" clId="{A089B529-FE21-4D7C-BD58-AC6F4A145EB1}" dt="2022-04-04T12:21:10.560" v="810" actId="122"/>
        <pc:sldMkLst>
          <pc:docMk/>
          <pc:sldMk cId="3072415336" sldId="266"/>
        </pc:sldMkLst>
        <pc:spChg chg="add mod">
          <ac:chgData name="Adriano Borgatto" userId="e50a874dfa6d3f1a" providerId="LiveId" clId="{A089B529-FE21-4D7C-BD58-AC6F4A145EB1}" dt="2022-04-04T12:19:41.967" v="735" actId="1037"/>
          <ac:spMkLst>
            <pc:docMk/>
            <pc:sldMk cId="3072415336" sldId="266"/>
            <ac:spMk id="3" creationId="{7D063605-FE48-4606-BBD8-3683E27BF3A5}"/>
          </ac:spMkLst>
        </pc:spChg>
        <pc:spChg chg="mod">
          <ac:chgData name="Adriano Borgatto" userId="e50a874dfa6d3f1a" providerId="LiveId" clId="{A089B529-FE21-4D7C-BD58-AC6F4A145EB1}" dt="2022-04-04T12:16:46.232" v="489" actId="20577"/>
          <ac:spMkLst>
            <pc:docMk/>
            <pc:sldMk cId="3072415336" sldId="266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A089B529-FE21-4D7C-BD58-AC6F4A145EB1}" dt="2022-04-04T12:21:10.560" v="810" actId="122"/>
          <ac:graphicFrameMkLst>
            <pc:docMk/>
            <pc:sldMk cId="3072415336" sldId="266"/>
            <ac:graphicFrameMk id="2" creationId="{CA9BA2ED-CF90-4FEF-9BDD-88E64A67450A}"/>
          </ac:graphicFrameMkLst>
        </pc:graphicFrameChg>
      </pc:sldChg>
      <pc:sldChg chg="addSp modSp add mod">
        <pc:chgData name="Adriano Borgatto" userId="e50a874dfa6d3f1a" providerId="LiveId" clId="{A089B529-FE21-4D7C-BD58-AC6F4A145EB1}" dt="2022-04-04T12:30:15.950" v="840" actId="14100"/>
        <pc:sldMkLst>
          <pc:docMk/>
          <pc:sldMk cId="2207021074" sldId="267"/>
        </pc:sldMkLst>
        <pc:spChg chg="add mod">
          <ac:chgData name="Adriano Borgatto" userId="e50a874dfa6d3f1a" providerId="LiveId" clId="{A089B529-FE21-4D7C-BD58-AC6F4A145EB1}" dt="2022-04-04T12:30:15.950" v="840" actId="14100"/>
          <ac:spMkLst>
            <pc:docMk/>
            <pc:sldMk cId="2207021074" sldId="267"/>
            <ac:spMk id="4" creationId="{84538014-9BD7-4DBB-96C0-DF7C9308FFFE}"/>
          </ac:spMkLst>
        </pc:spChg>
        <pc:spChg chg="mod">
          <ac:chgData name="Adriano Borgatto" userId="e50a874dfa6d3f1a" providerId="LiveId" clId="{A089B529-FE21-4D7C-BD58-AC6F4A145EB1}" dt="2022-04-04T12:22:42.034" v="822" actId="20577"/>
          <ac:spMkLst>
            <pc:docMk/>
            <pc:sldMk cId="2207021074" sldId="267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A089B529-FE21-4D7C-BD58-AC6F4A145EB1}" dt="2022-04-04T12:38:45.041" v="1136" actId="14100"/>
        <pc:sldMkLst>
          <pc:docMk/>
          <pc:sldMk cId="1817576425" sldId="268"/>
        </pc:sldMkLst>
        <pc:spChg chg="add mod">
          <ac:chgData name="Adriano Borgatto" userId="e50a874dfa6d3f1a" providerId="LiveId" clId="{A089B529-FE21-4D7C-BD58-AC6F4A145EB1}" dt="2022-04-04T12:32:09.355" v="868" actId="14100"/>
          <ac:spMkLst>
            <pc:docMk/>
            <pc:sldMk cId="1817576425" sldId="268"/>
            <ac:spMk id="3" creationId="{50686DC7-D9BE-463D-BF37-A42A6DF75545}"/>
          </ac:spMkLst>
        </pc:spChg>
        <pc:spChg chg="add mod">
          <ac:chgData name="Adriano Borgatto" userId="e50a874dfa6d3f1a" providerId="LiveId" clId="{A089B529-FE21-4D7C-BD58-AC6F4A145EB1}" dt="2022-04-04T12:38:45.041" v="1136" actId="14100"/>
          <ac:spMkLst>
            <pc:docMk/>
            <pc:sldMk cId="1817576425" sldId="268"/>
            <ac:spMk id="5" creationId="{B005011F-FE4D-4244-BB89-8EBB70ACB29E}"/>
          </ac:spMkLst>
        </pc:spChg>
        <pc:spChg chg="mod">
          <ac:chgData name="Adriano Borgatto" userId="e50a874dfa6d3f1a" providerId="LiveId" clId="{A089B529-FE21-4D7C-BD58-AC6F4A145EB1}" dt="2022-04-04T12:30:33.958" v="849" actId="20577"/>
          <ac:spMkLst>
            <pc:docMk/>
            <pc:sldMk cId="1817576425" sldId="268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A089B529-FE21-4D7C-BD58-AC6F4A145EB1}" dt="2022-04-04T12:37:17.632" v="979" actId="1035"/>
          <ac:graphicFrameMkLst>
            <pc:docMk/>
            <pc:sldMk cId="1817576425" sldId="268"/>
            <ac:graphicFrameMk id="2" creationId="{05794B33-E03D-4B6C-BC2B-C13B55CDF952}"/>
          </ac:graphicFrameMkLst>
        </pc:graphicFrameChg>
      </pc:sldChg>
      <pc:sldChg chg="add del">
        <pc:chgData name="Adriano Borgatto" userId="e50a874dfa6d3f1a" providerId="LiveId" clId="{A089B529-FE21-4D7C-BD58-AC6F4A145EB1}" dt="2022-04-04T12:38:48.790" v="1137" actId="47"/>
        <pc:sldMkLst>
          <pc:docMk/>
          <pc:sldMk cId="3323713584" sldId="269"/>
        </pc:sldMkLst>
      </pc:sldChg>
      <pc:sldChg chg="addSp delSp modSp add mod">
        <pc:chgData name="Adriano Borgatto" userId="e50a874dfa6d3f1a" providerId="LiveId" clId="{A089B529-FE21-4D7C-BD58-AC6F4A145EB1}" dt="2022-04-04T12:08:36.404" v="314" actId="22"/>
        <pc:sldMkLst>
          <pc:docMk/>
          <pc:sldMk cId="2915427500" sldId="270"/>
        </pc:sldMkLst>
        <pc:spChg chg="del">
          <ac:chgData name="Adriano Borgatto" userId="e50a874dfa6d3f1a" providerId="LiveId" clId="{A089B529-FE21-4D7C-BD58-AC6F4A145EB1}" dt="2022-04-04T12:08:13.650" v="308" actId="478"/>
          <ac:spMkLst>
            <pc:docMk/>
            <pc:sldMk cId="2915427500" sldId="270"/>
            <ac:spMk id="5" creationId="{FEE45AAB-FA33-47AA-B8AA-3A4E8AC9B44A}"/>
          </ac:spMkLst>
        </pc:spChg>
        <pc:picChg chg="add del mod">
          <ac:chgData name="Adriano Borgatto" userId="e50a874dfa6d3f1a" providerId="LiveId" clId="{A089B529-FE21-4D7C-BD58-AC6F4A145EB1}" dt="2022-04-04T12:08:26.567" v="313" actId="478"/>
          <ac:picMkLst>
            <pc:docMk/>
            <pc:sldMk cId="2915427500" sldId="270"/>
            <ac:picMk id="3" creationId="{711202CB-9153-4E73-8C0B-9B1E809A72EE}"/>
          </ac:picMkLst>
        </pc:picChg>
        <pc:picChg chg="add">
          <ac:chgData name="Adriano Borgatto" userId="e50a874dfa6d3f1a" providerId="LiveId" clId="{A089B529-FE21-4D7C-BD58-AC6F4A145EB1}" dt="2022-04-04T12:08:36.404" v="314" actId="22"/>
          <ac:picMkLst>
            <pc:docMk/>
            <pc:sldMk cId="2915427500" sldId="270"/>
            <ac:picMk id="6" creationId="{03E11DB3-2654-4BB5-97D6-1E005D6B1053}"/>
          </ac:picMkLst>
        </pc:picChg>
      </pc:sldChg>
      <pc:sldChg chg="addSp add del mod">
        <pc:chgData name="Adriano Borgatto" userId="e50a874dfa6d3f1a" providerId="LiveId" clId="{A089B529-FE21-4D7C-BD58-AC6F4A145EB1}" dt="2022-04-04T12:11:46.312" v="377" actId="22"/>
        <pc:sldMkLst>
          <pc:docMk/>
          <pc:sldMk cId="2992579993" sldId="271"/>
        </pc:sldMkLst>
        <pc:picChg chg="add">
          <ac:chgData name="Adriano Borgatto" userId="e50a874dfa6d3f1a" providerId="LiveId" clId="{A089B529-FE21-4D7C-BD58-AC6F4A145EB1}" dt="2022-04-04T12:11:46.312" v="377" actId="22"/>
          <ac:picMkLst>
            <pc:docMk/>
            <pc:sldMk cId="2992579993" sldId="271"/>
            <ac:picMk id="3" creationId="{9E8294CB-7D24-4D36-9E82-5ADD7194FFEA}"/>
          </ac:picMkLst>
        </pc:picChg>
      </pc:sldChg>
      <pc:sldChg chg="addSp modSp add del mod">
        <pc:chgData name="Adriano Borgatto" userId="e50a874dfa6d3f1a" providerId="LiveId" clId="{A089B529-FE21-4D7C-BD58-AC6F4A145EB1}" dt="2022-04-04T12:12:27.285" v="382" actId="1037"/>
        <pc:sldMkLst>
          <pc:docMk/>
          <pc:sldMk cId="4281397298" sldId="272"/>
        </pc:sldMkLst>
        <pc:picChg chg="add mod">
          <ac:chgData name="Adriano Borgatto" userId="e50a874dfa6d3f1a" providerId="LiveId" clId="{A089B529-FE21-4D7C-BD58-AC6F4A145EB1}" dt="2022-04-04T12:12:27.285" v="382" actId="1037"/>
          <ac:picMkLst>
            <pc:docMk/>
            <pc:sldMk cId="4281397298" sldId="272"/>
            <ac:picMk id="3" creationId="{1DC5B164-1306-46DC-ABF0-779A3C17CB02}"/>
          </ac:picMkLst>
        </pc:picChg>
      </pc:sldChg>
      <pc:sldChg chg="addSp modSp add mod">
        <pc:chgData name="Adriano Borgatto" userId="e50a874dfa6d3f1a" providerId="LiveId" clId="{A089B529-FE21-4D7C-BD58-AC6F4A145EB1}" dt="2022-04-04T12:12:50.569" v="388" actId="1037"/>
        <pc:sldMkLst>
          <pc:docMk/>
          <pc:sldMk cId="2242302329" sldId="273"/>
        </pc:sldMkLst>
        <pc:picChg chg="add mod">
          <ac:chgData name="Adriano Borgatto" userId="e50a874dfa6d3f1a" providerId="LiveId" clId="{A089B529-FE21-4D7C-BD58-AC6F4A145EB1}" dt="2022-04-04T12:12:50.569" v="388" actId="1037"/>
          <ac:picMkLst>
            <pc:docMk/>
            <pc:sldMk cId="2242302329" sldId="273"/>
            <ac:picMk id="3" creationId="{BD908C22-F5D7-41FC-A0C0-7E94DB6E0B7B}"/>
          </ac:picMkLst>
        </pc:picChg>
      </pc:sldChg>
    </pc:docChg>
  </pc:docChgLst>
  <pc:docChgLst>
    <pc:chgData name="Adriano Borgatto" userId="e50a874dfa6d3f1a" providerId="LiveId" clId="{DE524013-6D21-4E19-BC9D-8384F6A01639}"/>
    <pc:docChg chg="modSld">
      <pc:chgData name="Adriano Borgatto" userId="e50a874dfa6d3f1a" providerId="LiveId" clId="{DE524013-6D21-4E19-BC9D-8384F6A01639}" dt="2022-03-08T12:53:01.291" v="6" actId="20577"/>
      <pc:docMkLst>
        <pc:docMk/>
      </pc:docMkLst>
      <pc:sldChg chg="modSp mod">
        <pc:chgData name="Adriano Borgatto" userId="e50a874dfa6d3f1a" providerId="LiveId" clId="{DE524013-6D21-4E19-BC9D-8384F6A01639}" dt="2022-03-08T12:53:01.291" v="6" actId="20577"/>
        <pc:sldMkLst>
          <pc:docMk/>
          <pc:sldMk cId="2013310454" sldId="275"/>
        </pc:sldMkLst>
        <pc:spChg chg="mod">
          <ac:chgData name="Adriano Borgatto" userId="e50a874dfa6d3f1a" providerId="LiveId" clId="{DE524013-6D21-4E19-BC9D-8384F6A01639}" dt="2022-03-08T12:53:01.291" v="6" actId="20577"/>
          <ac:spMkLst>
            <pc:docMk/>
            <pc:sldMk cId="2013310454" sldId="275"/>
            <ac:spMk id="4" creationId="{00000000-0000-0000-0000-000000000000}"/>
          </ac:spMkLst>
        </pc:spChg>
      </pc:sldChg>
      <pc:sldChg chg="modSp mod">
        <pc:chgData name="Adriano Borgatto" userId="e50a874dfa6d3f1a" providerId="LiveId" clId="{DE524013-6D21-4E19-BC9D-8384F6A01639}" dt="2022-02-14T16:50:43.239" v="2" actId="20577"/>
        <pc:sldMkLst>
          <pc:docMk/>
          <pc:sldMk cId="707468304" sldId="283"/>
        </pc:sldMkLst>
        <pc:spChg chg="mod">
          <ac:chgData name="Adriano Borgatto" userId="e50a874dfa6d3f1a" providerId="LiveId" clId="{DE524013-6D21-4E19-BC9D-8384F6A01639}" dt="2022-02-14T16:50:43.239" v="2" actId="20577"/>
          <ac:spMkLst>
            <pc:docMk/>
            <pc:sldMk cId="707468304" sldId="283"/>
            <ac:spMk id="16" creationId="{4A16F2B1-BC07-4F2D-A905-7F20FAE00CF8}"/>
          </ac:spMkLst>
        </pc:spChg>
      </pc:sldChg>
    </pc:docChg>
  </pc:docChgLst>
  <pc:docChgLst>
    <pc:chgData name="Adriano Borgatto" userId="e50a874dfa6d3f1a" providerId="LiveId" clId="{808D46B8-EB0C-4A95-884F-6FD3AF740ED5}"/>
    <pc:docChg chg="modSld">
      <pc:chgData name="Adriano Borgatto" userId="e50a874dfa6d3f1a" providerId="LiveId" clId="{808D46B8-EB0C-4A95-884F-6FD3AF740ED5}" dt="2023-02-28T11:32:47.829" v="1" actId="20577"/>
      <pc:docMkLst>
        <pc:docMk/>
      </pc:docMkLst>
      <pc:sldChg chg="modSp mod">
        <pc:chgData name="Adriano Borgatto" userId="e50a874dfa6d3f1a" providerId="LiveId" clId="{808D46B8-EB0C-4A95-884F-6FD3AF740ED5}" dt="2023-02-28T11:32:47.829" v="1" actId="20577"/>
        <pc:sldMkLst>
          <pc:docMk/>
          <pc:sldMk cId="0" sldId="256"/>
        </pc:sldMkLst>
        <pc:spChg chg="mod">
          <ac:chgData name="Adriano Borgatto" userId="e50a874dfa6d3f1a" providerId="LiveId" clId="{808D46B8-EB0C-4A95-884F-6FD3AF740ED5}" dt="2023-02-28T11:32:47.829" v="1" actId="20577"/>
          <ac:spMkLst>
            <pc:docMk/>
            <pc:sldMk cId="0" sldId="256"/>
            <ac:spMk id="307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616F083-5C86-4226-B13F-D7DE54464347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1066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3165BA-3187-40A9-B705-41D131A16EDB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155984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6448425"/>
            <a:ext cx="9144000" cy="762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3352800" y="1493838"/>
            <a:ext cx="553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1400" b="1">
                <a:solidFill>
                  <a:schemeClr val="bg1"/>
                </a:solidFill>
                <a:latin typeface="Verdana" panose="020B0604030504040204" pitchFamily="34" charset="0"/>
              </a:rPr>
              <a:t>CMIP- Centro de Metrologia e Inovação em Processos</a:t>
            </a: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0" y="1447800"/>
            <a:ext cx="9144000" cy="3810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684213" y="1484313"/>
            <a:ext cx="708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latin typeface="Verdana" panose="020B0604030504040204" pitchFamily="34" charset="0"/>
              </a:rPr>
              <a:t>UFSC- UNIVERSIDADE FEDERAL DE SANTA CATARINA</a:t>
            </a:r>
          </a:p>
        </p:txBody>
      </p:sp>
      <p:pic>
        <p:nvPicPr>
          <p:cNvPr id="8" name="Picture 2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0"/>
            <a:ext cx="1230313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2781300"/>
            <a:ext cx="7772400" cy="1685925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4322133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05356438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38925" y="908050"/>
            <a:ext cx="2058988" cy="5218113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08050"/>
            <a:ext cx="6029325" cy="5218113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415675455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908050"/>
            <a:ext cx="8240713" cy="521811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3904433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908050"/>
            <a:ext cx="8229600" cy="4572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28775"/>
            <a:ext cx="8229600" cy="4497388"/>
          </a:xfrm>
        </p:spPr>
        <p:txBody>
          <a:bodyPr/>
          <a:lstStyle/>
          <a:p>
            <a:pPr lv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711978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6545620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2589050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6493696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6774256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74236159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515759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74970313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9102506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90805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49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Clique para editar os estilos do texto mestre</a:t>
            </a:r>
          </a:p>
          <a:p>
            <a:pPr lvl="1"/>
            <a:r>
              <a:rPr lang="en-US" altLang="pt-BR"/>
              <a:t>Segundo nível</a:t>
            </a:r>
          </a:p>
          <a:p>
            <a:pPr lvl="2"/>
            <a:r>
              <a:rPr lang="en-US" altLang="pt-BR"/>
              <a:t>Terceiro nível</a:t>
            </a:r>
          </a:p>
          <a:p>
            <a:pPr lvl="3"/>
            <a:r>
              <a:rPr lang="en-US" altLang="pt-BR"/>
              <a:t>Quarto nível</a:t>
            </a:r>
          </a:p>
          <a:p>
            <a:pPr lvl="4"/>
            <a:r>
              <a:rPr lang="en-US" altLang="pt-BR"/>
              <a:t>Quinto nível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8686800" y="0"/>
            <a:ext cx="4572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0" y="609600"/>
            <a:ext cx="9144000" cy="76200"/>
          </a:xfrm>
          <a:prstGeom prst="rect">
            <a:avLst/>
          </a:prstGeom>
          <a:solidFill>
            <a:srgbClr val="336699"/>
          </a:solidFill>
          <a:ln w="9525">
            <a:solidFill>
              <a:srgbClr val="3366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0" name="Rectangle 11"/>
          <p:cNvSpPr>
            <a:spLocks noChangeArrowheads="1"/>
          </p:cNvSpPr>
          <p:nvPr/>
        </p:nvSpPr>
        <p:spPr bwMode="auto"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0" y="685800"/>
            <a:ext cx="9172575" cy="76200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3" name="Rectangle 15"/>
          <p:cNvSpPr>
            <a:spLocks noChangeArrowheads="1"/>
          </p:cNvSpPr>
          <p:nvPr/>
        </p:nvSpPr>
        <p:spPr bwMode="auto">
          <a:xfrm>
            <a:off x="0" y="6448425"/>
            <a:ext cx="9144000" cy="762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40000"/>
        </a:spcAft>
        <a:buChar char="–"/>
        <a:defRPr sz="22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4000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4000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2"/>
          <p:cNvSpPr>
            <a:spLocks noGrp="1" noChangeArrowheads="1"/>
          </p:cNvSpPr>
          <p:nvPr>
            <p:ph type="ctrTitle"/>
          </p:nvPr>
        </p:nvSpPr>
        <p:spPr>
          <a:xfrm>
            <a:off x="396627" y="2183958"/>
            <a:ext cx="8351837" cy="203132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altLang="pt-BR" sz="3400" dirty="0"/>
              <a:t>Técnicas Estatísticas de Predição</a:t>
            </a:r>
            <a:br>
              <a:rPr lang="pt-BR" altLang="pt-BR" sz="3400" dirty="0"/>
            </a:br>
            <a:r>
              <a:rPr lang="pt-BR" altLang="pt-BR" sz="2200" b="0" dirty="0"/>
              <a:t>Sistemas de Informação</a:t>
            </a:r>
            <a:br>
              <a:rPr lang="pt-BR" altLang="pt-BR" sz="2200" b="0" dirty="0"/>
            </a:br>
            <a:br>
              <a:rPr lang="pt-BR" altLang="pt-BR" sz="2200" b="0" dirty="0"/>
            </a:br>
            <a:r>
              <a:rPr lang="pt-BR" altLang="pt-BR" sz="2200" b="0">
                <a:solidFill>
                  <a:srgbClr val="FF0000"/>
                </a:solidFill>
              </a:rPr>
              <a:t>Aula 14</a:t>
            </a:r>
            <a:br>
              <a:rPr lang="pt-BR" altLang="pt-BR" sz="2200" b="0" dirty="0">
                <a:solidFill>
                  <a:srgbClr val="FF0000"/>
                </a:solidFill>
              </a:rPr>
            </a:br>
            <a:br>
              <a:rPr lang="pt-BR" altLang="pt-BR" sz="600" b="0" dirty="0">
                <a:solidFill>
                  <a:srgbClr val="FF0000"/>
                </a:solidFill>
              </a:rPr>
            </a:br>
            <a:r>
              <a:rPr lang="pt-BR" altLang="pt-BR" sz="2000" b="0" dirty="0">
                <a:solidFill>
                  <a:schemeClr val="tx1"/>
                </a:solidFill>
              </a:rPr>
              <a:t>Variável Qualitativa no Modelo</a:t>
            </a:r>
            <a:endParaRPr lang="pt-BR" altLang="pt-BR" sz="2000" dirty="0">
              <a:solidFill>
                <a:schemeClr val="tx1"/>
              </a:solidFill>
            </a:endParaRP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2890366" y="4905375"/>
            <a:ext cx="3625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pt-BR" altLang="pt-BR" dirty="0">
                <a:cs typeface="Times New Roman" pitchFamily="18" charset="0"/>
              </a:rPr>
              <a:t>ADRIANO FERRETI BORGATTO</a:t>
            </a:r>
            <a:endParaRPr lang="pt-BR" altLang="pt-BR" sz="28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743129" y="142875"/>
            <a:ext cx="35990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Variável Qualitativa</a:t>
            </a:r>
          </a:p>
        </p:txBody>
      </p:sp>
      <p:sp>
        <p:nvSpPr>
          <p:cNvPr id="6" name="Rectangle 1027">
            <a:extLst>
              <a:ext uri="{FF2B5EF4-FFF2-40B4-BE49-F238E27FC236}">
                <a16:creationId xmlns:a16="http://schemas.microsoft.com/office/drawing/2014/main" id="{BEBD1C46-B35C-4970-9285-B1A7480FD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980728"/>
            <a:ext cx="8784976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2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pt-BR" altLang="pt-BR" sz="2600" kern="0" dirty="0"/>
              <a:t>Inclusão de variáveis qualitativas no modelo</a:t>
            </a:r>
          </a:p>
          <a:p>
            <a:pPr marL="0" indent="0">
              <a:buNone/>
            </a:pPr>
            <a:endParaRPr lang="pt-BR" altLang="pt-BR" sz="1800" kern="0" dirty="0"/>
          </a:p>
          <a:p>
            <a:r>
              <a:rPr lang="pt-BR" altLang="pt-BR" sz="2600" kern="0" dirty="0"/>
              <a:t>Variáveis com duas categorias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pt-BR" altLang="pt-BR" sz="2600" kern="0" dirty="0"/>
              <a:t>      </a:t>
            </a:r>
            <a:r>
              <a:rPr lang="pt-BR" altLang="pt-BR" sz="2600" i="1" kern="0" dirty="0"/>
              <a:t>Exemplo</a:t>
            </a:r>
            <a:r>
              <a:rPr lang="pt-BR" altLang="pt-BR" sz="2600" kern="0" dirty="0"/>
              <a:t>: Sexo (0=Feminino ; 1=Masculino)</a:t>
            </a:r>
          </a:p>
          <a:p>
            <a:r>
              <a:rPr lang="pt-BR" altLang="pt-BR" sz="2600" kern="0" dirty="0"/>
              <a:t>Variáveis com mais de duas categorias</a:t>
            </a:r>
          </a:p>
          <a:p>
            <a:pPr marL="0" indent="0">
              <a:spcAft>
                <a:spcPts val="0"/>
              </a:spcAft>
              <a:buNone/>
            </a:pPr>
            <a:r>
              <a:rPr lang="pt-BR" altLang="pt-BR" sz="2600" kern="0" dirty="0"/>
              <a:t>      </a:t>
            </a:r>
            <a:r>
              <a:rPr lang="pt-BR" altLang="pt-BR" sz="2600" i="1" kern="0" dirty="0"/>
              <a:t>Exemplo</a:t>
            </a:r>
            <a:r>
              <a:rPr lang="pt-BR" altLang="pt-BR" sz="2600" kern="0" dirty="0"/>
              <a:t>: Grau de escolaridade (Fund, Médio, </a:t>
            </a:r>
            <a:r>
              <a:rPr lang="pt-BR" altLang="pt-BR" sz="2600" kern="0" dirty="0" err="1"/>
              <a:t>Sup</a:t>
            </a:r>
            <a:r>
              <a:rPr lang="pt-BR" altLang="pt-BR" sz="2600" kern="0" dirty="0"/>
              <a:t>)</a:t>
            </a:r>
          </a:p>
          <a:p>
            <a:pPr marL="0" indent="0">
              <a:spcAft>
                <a:spcPts val="0"/>
              </a:spcAft>
              <a:buNone/>
            </a:pPr>
            <a:r>
              <a:rPr lang="pt-BR" altLang="pt-BR" sz="2600" kern="0" dirty="0"/>
              <a:t>            1ª coluna: Fund=0, Médio=1, </a:t>
            </a:r>
            <a:r>
              <a:rPr lang="pt-BR" altLang="pt-BR" sz="2600" kern="0" dirty="0" err="1"/>
              <a:t>Sup</a:t>
            </a:r>
            <a:r>
              <a:rPr lang="pt-BR" altLang="pt-BR" sz="2600" kern="0" dirty="0"/>
              <a:t>=0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pt-BR" altLang="pt-BR" sz="2600" kern="0" dirty="0"/>
              <a:t>            2ª coluna: Fund=0, Médio=0, </a:t>
            </a:r>
            <a:r>
              <a:rPr lang="pt-BR" altLang="pt-BR" sz="2600" kern="0" dirty="0" err="1"/>
              <a:t>Sup</a:t>
            </a:r>
            <a:r>
              <a:rPr lang="pt-BR" altLang="pt-BR" sz="2600" kern="0" dirty="0"/>
              <a:t>=1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altLang="pt-BR" sz="2600" kern="0" dirty="0"/>
              <a:t>Ou classificar a variável no </a:t>
            </a:r>
            <a:r>
              <a:rPr lang="pt-BR" altLang="pt-BR" sz="2600" i="1" kern="0" dirty="0"/>
              <a:t>R</a:t>
            </a:r>
            <a:r>
              <a:rPr lang="pt-BR" altLang="pt-BR" sz="2600" kern="0" dirty="0"/>
              <a:t> como fator, o </a:t>
            </a:r>
            <a:r>
              <a:rPr lang="pt-BR" altLang="pt-BR" sz="2600" i="1" kern="0" dirty="0"/>
              <a:t>software</a:t>
            </a:r>
            <a:r>
              <a:rPr lang="pt-BR" altLang="pt-BR" sz="2600" kern="0" dirty="0"/>
              <a:t> faz a dicotomização automaticamente</a:t>
            </a:r>
          </a:p>
          <a:p>
            <a:pPr marL="0" indent="0">
              <a:buNone/>
            </a:pPr>
            <a:endParaRPr lang="pt-BR" altLang="pt-BR" sz="2600" kern="0" dirty="0"/>
          </a:p>
        </p:txBody>
      </p:sp>
    </p:spTree>
    <p:extLst>
      <p:ext uri="{BB962C8B-B14F-4D97-AF65-F5344CB8AC3E}">
        <p14:creationId xmlns:p14="http://schemas.microsoft.com/office/powerpoint/2010/main" val="394553246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548639" y="142875"/>
            <a:ext cx="1988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Exemplo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9CFA67-23ED-48C3-B465-1B26643F8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767" y="932656"/>
            <a:ext cx="874871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2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pt-BR" altLang="pt-BR" sz="3200" kern="0" dirty="0">
                <a:solidFill>
                  <a:srgbClr val="A50021"/>
                </a:solidFill>
              </a:rPr>
              <a:t>Ex.</a:t>
            </a:r>
            <a:r>
              <a:rPr lang="pt-BR" altLang="pt-BR" sz="2000" kern="0" dirty="0">
                <a:solidFill>
                  <a:srgbClr val="A50021"/>
                </a:solidFill>
              </a:rPr>
              <a:t> Arquivo</a:t>
            </a:r>
            <a:r>
              <a:rPr lang="pt-BR" altLang="pt-BR" sz="2000" kern="0">
                <a:solidFill>
                  <a:srgbClr val="A50021"/>
                </a:solidFill>
              </a:rPr>
              <a:t>: salarios</a:t>
            </a:r>
            <a:r>
              <a:rPr lang="pt-BR" altLang="pt-BR" sz="2000" kern="0" dirty="0">
                <a:solidFill>
                  <a:srgbClr val="A50021"/>
                </a:solidFill>
              </a:rPr>
              <a:t>.csv</a:t>
            </a:r>
          </a:p>
          <a:p>
            <a:r>
              <a:rPr lang="pt-BR" altLang="pt-BR" kern="0" dirty="0"/>
              <a:t>Variável dependente: </a:t>
            </a:r>
            <a:r>
              <a:rPr lang="pt-BR" altLang="pt-BR" kern="0" dirty="0">
                <a:solidFill>
                  <a:srgbClr val="003300"/>
                </a:solidFill>
              </a:rPr>
              <a:t>salário (R$) de profissionais da computação em uma grande empresa de tecnologia;</a:t>
            </a:r>
            <a:endParaRPr lang="pt-BR" altLang="pt-BR" kern="0" dirty="0"/>
          </a:p>
          <a:p>
            <a:endParaRPr lang="pt-BR" altLang="pt-BR" kern="0" dirty="0"/>
          </a:p>
          <a:p>
            <a:r>
              <a:rPr lang="pt-BR" altLang="pt-BR" kern="0" dirty="0"/>
              <a:t>Variáveis independentes: </a:t>
            </a:r>
          </a:p>
          <a:p>
            <a:pPr lvl="1"/>
            <a:r>
              <a:rPr lang="pt-BR" altLang="pt-BR" kern="0" dirty="0"/>
              <a:t>experiência </a:t>
            </a:r>
            <a:r>
              <a:rPr lang="pt-BR" altLang="pt-BR" kern="0" dirty="0">
                <a:solidFill>
                  <a:srgbClr val="9933FF"/>
                </a:solidFill>
              </a:rPr>
              <a:t>(anos de trabalho na empresa)</a:t>
            </a:r>
            <a:r>
              <a:rPr lang="pt-BR" altLang="pt-BR" kern="0" dirty="0"/>
              <a:t>;</a:t>
            </a:r>
          </a:p>
          <a:p>
            <a:pPr lvl="1"/>
            <a:r>
              <a:rPr lang="pt-BR" altLang="pt-BR" kern="0" dirty="0"/>
              <a:t>cargo de gerência 	</a:t>
            </a:r>
            <a:r>
              <a:rPr lang="pt-BR" altLang="pt-BR" kern="0" dirty="0">
                <a:solidFill>
                  <a:srgbClr val="9933FF"/>
                </a:solidFill>
              </a:rPr>
              <a:t>(0 = não,  1 = sim)</a:t>
            </a:r>
            <a:r>
              <a:rPr lang="pt-BR" altLang="pt-BR" kern="0" dirty="0"/>
              <a:t>;</a:t>
            </a:r>
          </a:p>
          <a:p>
            <a:pPr lvl="1"/>
            <a:r>
              <a:rPr lang="pt-BR" altLang="pt-BR" kern="0" dirty="0"/>
              <a:t>nível educacional 	</a:t>
            </a:r>
            <a:r>
              <a:rPr lang="pt-BR" altLang="pt-BR" kern="0" dirty="0">
                <a:solidFill>
                  <a:srgbClr val="9933FF"/>
                </a:solidFill>
              </a:rPr>
              <a:t>(1 = fundamental						 	 2 = médio        						 	 3 = superior)</a:t>
            </a:r>
            <a:r>
              <a:rPr lang="pt-BR" altLang="pt-BR" kern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941047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548639" y="142875"/>
            <a:ext cx="1988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Exemplo 1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40B3693-318D-4FEF-AA5F-78A2A5C0D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415952"/>
            <a:ext cx="84582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2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pt-BR" altLang="pt-BR" kern="0"/>
              <a:t>O coeficiente de uma variável indicadora indica a variação esperada em </a:t>
            </a:r>
            <a:r>
              <a:rPr lang="pt-BR" altLang="pt-BR" kern="0">
                <a:solidFill>
                  <a:srgbClr val="A50021"/>
                </a:solidFill>
              </a:rPr>
              <a:t>Y</a:t>
            </a:r>
            <a:r>
              <a:rPr lang="pt-BR" altLang="pt-BR" kern="0"/>
              <a:t> quando a variável indicadora muda de </a:t>
            </a:r>
            <a:r>
              <a:rPr lang="pt-BR" altLang="pt-BR" kern="0">
                <a:solidFill>
                  <a:srgbClr val="A50021"/>
                </a:solidFill>
              </a:rPr>
              <a:t>0</a:t>
            </a:r>
            <a:r>
              <a:rPr lang="pt-BR" altLang="pt-BR" kern="0"/>
              <a:t> para </a:t>
            </a:r>
            <a:r>
              <a:rPr lang="pt-BR" altLang="pt-BR" kern="0">
                <a:solidFill>
                  <a:srgbClr val="A50021"/>
                </a:solidFill>
              </a:rPr>
              <a:t>1</a:t>
            </a:r>
            <a:r>
              <a:rPr lang="pt-BR" altLang="pt-BR" kern="0">
                <a:solidFill>
                  <a:schemeClr val="accent2"/>
                </a:solidFill>
              </a:rPr>
              <a:t>, mantendo-se as demais variáveis constantes.</a:t>
            </a:r>
          </a:p>
          <a:p>
            <a:pPr lvl="1"/>
            <a:r>
              <a:rPr lang="pt-BR" altLang="pt-BR" sz="2000" kern="0"/>
              <a:t>Ex:</a:t>
            </a:r>
            <a:r>
              <a:rPr lang="pt-BR" altLang="pt-BR" sz="2800" kern="0">
                <a:solidFill>
                  <a:srgbClr val="000099"/>
                </a:solidFill>
                <a:sym typeface="Symbol" panose="05050102010706020507" pitchFamily="18" charset="2"/>
              </a:rPr>
              <a:t> </a:t>
            </a:r>
            <a:r>
              <a:rPr lang="pt-BR" altLang="pt-BR" kern="0">
                <a:solidFill>
                  <a:srgbClr val="9933FF"/>
                </a:solidFill>
                <a:sym typeface="Symbol" panose="05050102010706020507" pitchFamily="18" charset="2"/>
              </a:rPr>
              <a:t></a:t>
            </a:r>
            <a:r>
              <a:rPr lang="pt-BR" altLang="pt-BR" kern="0" baseline="-25000">
                <a:solidFill>
                  <a:srgbClr val="9933FF"/>
                </a:solidFill>
                <a:sym typeface="Symbol" panose="05050102010706020507" pitchFamily="18" charset="2"/>
              </a:rPr>
              <a:t>2</a:t>
            </a:r>
            <a:r>
              <a:rPr lang="pt-BR" altLang="pt-BR" sz="2800" kern="0" baseline="-25000">
                <a:solidFill>
                  <a:srgbClr val="000099"/>
                </a:solidFill>
                <a:sym typeface="Symbol" panose="05050102010706020507" pitchFamily="18" charset="2"/>
              </a:rPr>
              <a:t> </a:t>
            </a:r>
            <a:r>
              <a:rPr lang="pt-BR" altLang="pt-BR" sz="2000" kern="0"/>
              <a:t>é o incremento esperado no salário pelo indivíduo ocupar um cargo de gerente.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8ECBD99-761B-420A-89F0-A2EA91A82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1196752"/>
            <a:ext cx="8299648" cy="91307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3200" dirty="0">
                <a:solidFill>
                  <a:srgbClr val="000099"/>
                </a:solidFill>
              </a:rPr>
              <a:t>E{Y} = </a:t>
            </a:r>
            <a:r>
              <a:rPr lang="pt-BR" altLang="pt-BR" sz="3200" dirty="0">
                <a:solidFill>
                  <a:srgbClr val="000099"/>
                </a:solidFill>
                <a:sym typeface="Symbol" panose="05050102010706020507" pitchFamily="18" charset="2"/>
              </a:rPr>
              <a:t> + </a:t>
            </a:r>
            <a:r>
              <a:rPr lang="pt-BR" altLang="pt-BR" sz="3200" baseline="-25000" dirty="0">
                <a:solidFill>
                  <a:srgbClr val="000099"/>
                </a:solidFill>
                <a:sym typeface="Symbol" panose="05050102010706020507" pitchFamily="18" charset="2"/>
              </a:rPr>
              <a:t>1</a:t>
            </a:r>
            <a:r>
              <a:rPr lang="pt-BR" altLang="pt-BR" sz="3200" dirty="0">
                <a:solidFill>
                  <a:srgbClr val="000099"/>
                </a:solidFill>
              </a:rPr>
              <a:t>Exp + </a:t>
            </a:r>
            <a:r>
              <a:rPr lang="pt-BR" altLang="pt-BR" sz="3200" dirty="0">
                <a:solidFill>
                  <a:srgbClr val="000099"/>
                </a:solidFill>
                <a:sym typeface="Symbol" panose="05050102010706020507" pitchFamily="18" charset="2"/>
              </a:rPr>
              <a:t></a:t>
            </a:r>
            <a:r>
              <a:rPr lang="pt-BR" altLang="pt-BR" sz="3200" baseline="-25000" dirty="0">
                <a:solidFill>
                  <a:srgbClr val="000099"/>
                </a:solidFill>
                <a:sym typeface="Symbol" panose="05050102010706020507" pitchFamily="18" charset="2"/>
              </a:rPr>
              <a:t>2</a:t>
            </a:r>
            <a:r>
              <a:rPr lang="pt-BR" altLang="pt-BR" sz="3200" dirty="0">
                <a:solidFill>
                  <a:srgbClr val="000099"/>
                </a:solidFill>
              </a:rPr>
              <a:t>G</a:t>
            </a:r>
            <a:r>
              <a:rPr lang="pt-BR" altLang="pt-BR" sz="3200" baseline="-25000" dirty="0">
                <a:solidFill>
                  <a:srgbClr val="000099"/>
                </a:solidFill>
              </a:rPr>
              <a:t>1</a:t>
            </a:r>
            <a:r>
              <a:rPr lang="pt-BR" altLang="pt-BR" sz="3200" dirty="0">
                <a:solidFill>
                  <a:srgbClr val="000099"/>
                </a:solidFill>
              </a:rPr>
              <a:t> + </a:t>
            </a:r>
            <a:r>
              <a:rPr lang="pt-BR" altLang="pt-BR" sz="3200" dirty="0">
                <a:solidFill>
                  <a:srgbClr val="000099"/>
                </a:solidFill>
                <a:sym typeface="Symbol" panose="05050102010706020507" pitchFamily="18" charset="2"/>
              </a:rPr>
              <a:t></a:t>
            </a:r>
            <a:r>
              <a:rPr lang="pt-BR" altLang="pt-BR" sz="3200" baseline="-25000" dirty="0">
                <a:solidFill>
                  <a:srgbClr val="000099"/>
                </a:solidFill>
                <a:sym typeface="Symbol" panose="05050102010706020507" pitchFamily="18" charset="2"/>
              </a:rPr>
              <a:t>3</a:t>
            </a:r>
            <a:r>
              <a:rPr lang="pt-BR" altLang="pt-BR" sz="3200" dirty="0">
                <a:solidFill>
                  <a:srgbClr val="000099"/>
                </a:solidFill>
              </a:rPr>
              <a:t>Educ</a:t>
            </a:r>
            <a:r>
              <a:rPr lang="pt-BR" altLang="pt-BR" sz="3200" baseline="-25000" dirty="0">
                <a:solidFill>
                  <a:srgbClr val="000099"/>
                </a:solidFill>
              </a:rPr>
              <a:t>2</a:t>
            </a:r>
            <a:r>
              <a:rPr lang="pt-BR" altLang="pt-BR" sz="3200" dirty="0">
                <a:solidFill>
                  <a:srgbClr val="000099"/>
                </a:solidFill>
              </a:rPr>
              <a:t> + </a:t>
            </a:r>
            <a:r>
              <a:rPr lang="pt-BR" altLang="pt-BR" sz="3200" dirty="0">
                <a:solidFill>
                  <a:srgbClr val="000099"/>
                </a:solidFill>
                <a:sym typeface="Symbol" panose="05050102010706020507" pitchFamily="18" charset="2"/>
              </a:rPr>
              <a:t></a:t>
            </a:r>
            <a:r>
              <a:rPr lang="pt-BR" altLang="pt-BR" sz="3200" baseline="-25000" dirty="0">
                <a:solidFill>
                  <a:srgbClr val="000099"/>
                </a:solidFill>
                <a:sym typeface="Symbol" panose="05050102010706020507" pitchFamily="18" charset="2"/>
              </a:rPr>
              <a:t>4</a:t>
            </a:r>
            <a:r>
              <a:rPr lang="pt-BR" altLang="pt-BR" sz="3200" dirty="0">
                <a:solidFill>
                  <a:srgbClr val="000099"/>
                </a:solidFill>
              </a:rPr>
              <a:t>Educ</a:t>
            </a:r>
            <a:r>
              <a:rPr lang="pt-BR" altLang="pt-BR" sz="3200" baseline="-25000" dirty="0">
                <a:solidFill>
                  <a:srgbClr val="000099"/>
                </a:solidFill>
              </a:rPr>
              <a:t>3</a:t>
            </a:r>
          </a:p>
          <a:p>
            <a:endParaRPr lang="pt-BR" altLang="pt-BR" sz="3200" baseline="-25000" dirty="0">
              <a:solidFill>
                <a:srgbClr val="000099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5263112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548639" y="142875"/>
            <a:ext cx="1988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Exemplo 2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9857495-526A-40C4-922E-F5CFCCBC5653}"/>
              </a:ext>
            </a:extLst>
          </p:cNvPr>
          <p:cNvSpPr txBox="1"/>
          <p:nvPr/>
        </p:nvSpPr>
        <p:spPr>
          <a:xfrm>
            <a:off x="107504" y="958076"/>
            <a:ext cx="885698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Um estudo de dez anos conduzido pela American Heart </a:t>
            </a:r>
            <a:r>
              <a:rPr lang="pt-BR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Association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forneceu dados sobre a maneira pela qual a idade, pressão arterial e o tabagismo se relacionam com o risco de acidentes vasculares cerebrais. Suponha que os dados a seguir sejam de uma parte desse estudo. O risco é interpretado como a probabilidade (vezes 100) de o paciente sofrer um derrame cerebral nos próximos dez anos. Em relação à variável tabagismo, 1 indica fumante e 0 não fumante. Os dados estão no arquivo </a:t>
            </a:r>
            <a:r>
              <a:rPr lang="pt-BR" sz="2400" i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risco.csv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</a:p>
          <a:p>
            <a:r>
              <a:rPr lang="pt-BR" sz="2400" dirty="0">
                <a:latin typeface="Arial" panose="020B0604020202020204" pitchFamily="34" charset="0"/>
                <a:ea typeface="Times New Roman" panose="02020603050405020304" pitchFamily="18" charset="0"/>
              </a:rPr>
              <a:t>Refaça a análise realizada no Exemplo 1 e interprete os resultados.</a:t>
            </a:r>
            <a:endParaRPr lang="pt-B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47637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ersonalizar design">
  <a:themeElements>
    <a:clrScheme name="Personalizar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sonalizar design">
      <a:majorFont>
        <a:latin typeface="Verdana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10254</TotalTime>
  <Words>367</Words>
  <Application>Microsoft Office PowerPoint</Application>
  <PresentationFormat>Apresentação na tela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Times New Roman</vt:lpstr>
      <vt:lpstr>Verdana</vt:lpstr>
      <vt:lpstr>Personalizar design</vt:lpstr>
      <vt:lpstr>Técnicas Estatísticas de Predição Sistemas de Informação  Aula 14  Variável Qualitativa no Modelo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CERTI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AULA_ACK</dc:title>
  <dc:creator>Andrea</dc:creator>
  <cp:lastModifiedBy>Adriano Borgatto</cp:lastModifiedBy>
  <cp:revision>1012</cp:revision>
  <dcterms:created xsi:type="dcterms:W3CDTF">2005-11-03T13:11:02Z</dcterms:created>
  <dcterms:modified xsi:type="dcterms:W3CDTF">2023-04-13T12:05:11Z</dcterms:modified>
</cp:coreProperties>
</file>