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e5f386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e5f386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7e5f386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7e5f386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7e5f3866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7e5f3866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3449524" y="2571750"/>
            <a:ext cx="4958689" cy="5448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Modelo Aplicativo Saúde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46400" y="215600"/>
            <a:ext cx="83466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Ideia do Projeto</a:t>
            </a:r>
            <a:endParaRPr b="1" sz="3000"/>
          </a:p>
        </p:txBody>
      </p:sp>
      <p:sp>
        <p:nvSpPr>
          <p:cNvPr id="61" name="Google Shape;61;p14"/>
          <p:cNvSpPr txBox="1"/>
          <p:nvPr/>
        </p:nvSpPr>
        <p:spPr>
          <a:xfrm>
            <a:off x="231000" y="985575"/>
            <a:ext cx="86547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A época de pandemia gerou Insegurança em frequentar hospitais e postos de saúde.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A ideia do projeto foi facilitar a comunicação entre médico e paciente ao mesmo tempo que informa sobre medidas preventivas e localização de postos de saúde. 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1000975" y="1355175"/>
            <a:ext cx="231000" cy="2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07800" y="1031775"/>
            <a:ext cx="2263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menu de opções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07800" y="1678575"/>
            <a:ext cx="1079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gets / sets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32150" y="2046550"/>
            <a:ext cx="231000" cy="2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0" y="4356525"/>
            <a:ext cx="2263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Metodos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01150" y="4248825"/>
            <a:ext cx="231000" cy="2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