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62" r:id="rId2"/>
    <p:sldId id="261" r:id="rId3"/>
    <p:sldId id="258" r:id="rId4"/>
    <p:sldId id="259" r:id="rId5"/>
    <p:sldId id="257" r:id="rId6"/>
    <p:sldId id="256" r:id="rId7"/>
    <p:sldId id="263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5" r:id="rId17"/>
    <p:sldId id="276" r:id="rId18"/>
    <p:sldId id="274" r:id="rId19"/>
    <p:sldId id="273" r:id="rId20"/>
    <p:sldId id="277" r:id="rId21"/>
    <p:sldId id="279" r:id="rId22"/>
    <p:sldId id="281" r:id="rId23"/>
    <p:sldId id="282" r:id="rId24"/>
    <p:sldId id="278" r:id="rId25"/>
    <p:sldId id="280" r:id="rId26"/>
    <p:sldId id="283" r:id="rId27"/>
    <p:sldId id="287" r:id="rId28"/>
    <p:sldId id="284" r:id="rId29"/>
    <p:sldId id="286" r:id="rId30"/>
    <p:sldId id="285" r:id="rId31"/>
    <p:sldId id="288" r:id="rId3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io Rodrigues" initials="CR" lastIdx="1" clrIdx="0">
    <p:extLst>
      <p:ext uri="{19B8F6BF-5375-455C-9EA6-DF929625EA0E}">
        <p15:presenceInfo xmlns:p15="http://schemas.microsoft.com/office/powerpoint/2012/main" userId="9ce2624af9b64a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A0000"/>
    <a:srgbClr val="FFC000"/>
    <a:srgbClr val="99FF66"/>
    <a:srgbClr val="003F80"/>
    <a:srgbClr val="1F9A52"/>
    <a:srgbClr val="009A46"/>
    <a:srgbClr val="D5B865"/>
    <a:srgbClr val="FFFF00"/>
    <a:srgbClr val="CBC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2D51F5-4380-4B61-BBF7-C1AB4A67B803}">
  <a:tblStyle styleId="{F42D51F5-4380-4B61-BBF7-C1AB4A67B8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91" autoAdjust="0"/>
  </p:normalViewPr>
  <p:slideViewPr>
    <p:cSldViewPr snapToGrid="0">
      <p:cViewPr varScale="1">
        <p:scale>
          <a:sx n="109" d="100"/>
          <a:sy n="109" d="100"/>
        </p:scale>
        <p:origin x="734" y="8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o Rodrigues" userId="9ce2624af9b64a3c" providerId="LiveId" clId="{ADE3B04F-AA51-4269-BB69-86F5526A17C7}"/>
    <pc:docChg chg="undo custSel addSld modSld sldOrd">
      <pc:chgData name="Caio Rodrigues" userId="9ce2624af9b64a3c" providerId="LiveId" clId="{ADE3B04F-AA51-4269-BB69-86F5526A17C7}" dt="2024-08-14T05:59:35.528" v="1402" actId="1076"/>
      <pc:docMkLst>
        <pc:docMk/>
      </pc:docMkLst>
      <pc:sldChg chg="addSp delSp modSp mod">
        <pc:chgData name="Caio Rodrigues" userId="9ce2624af9b64a3c" providerId="LiveId" clId="{ADE3B04F-AA51-4269-BB69-86F5526A17C7}" dt="2024-08-14T04:24:59.741" v="517" actId="20577"/>
        <pc:sldMkLst>
          <pc:docMk/>
          <pc:sldMk cId="4209047563" sldId="262"/>
        </pc:sldMkLst>
        <pc:spChg chg="add del mod">
          <ac:chgData name="Caio Rodrigues" userId="9ce2624af9b64a3c" providerId="LiveId" clId="{ADE3B04F-AA51-4269-BB69-86F5526A17C7}" dt="2024-08-14T04:24:54.198" v="506" actId="478"/>
          <ac:spMkLst>
            <pc:docMk/>
            <pc:sldMk cId="4209047563" sldId="262"/>
            <ac:spMk id="3" creationId="{9A0CF085-B435-AB70-A0E4-FCE652E15839}"/>
          </ac:spMkLst>
        </pc:spChg>
        <pc:spChg chg="mod">
          <ac:chgData name="Caio Rodrigues" userId="9ce2624af9b64a3c" providerId="LiveId" clId="{ADE3B04F-AA51-4269-BB69-86F5526A17C7}" dt="2024-08-14T04:24:59.741" v="517" actId="20577"/>
          <ac:spMkLst>
            <pc:docMk/>
            <pc:sldMk cId="4209047563" sldId="262"/>
            <ac:spMk id="5" creationId="{A5723E84-CD5F-E25E-C096-794DD573282F}"/>
          </ac:spMkLst>
        </pc:spChg>
      </pc:sldChg>
      <pc:sldChg chg="modSp mod">
        <pc:chgData name="Caio Rodrigues" userId="9ce2624af9b64a3c" providerId="LiveId" clId="{ADE3B04F-AA51-4269-BB69-86F5526A17C7}" dt="2024-08-14T04:25:10.886" v="529" actId="20577"/>
        <pc:sldMkLst>
          <pc:docMk/>
          <pc:sldMk cId="794838560" sldId="263"/>
        </pc:sldMkLst>
        <pc:spChg chg="mod">
          <ac:chgData name="Caio Rodrigues" userId="9ce2624af9b64a3c" providerId="LiveId" clId="{ADE3B04F-AA51-4269-BB69-86F5526A17C7}" dt="2024-08-14T04:25:10.886" v="529" actId="20577"/>
          <ac:spMkLst>
            <pc:docMk/>
            <pc:sldMk cId="794838560" sldId="263"/>
            <ac:spMk id="5" creationId="{A5723E84-CD5F-E25E-C096-794DD573282F}"/>
          </ac:spMkLst>
        </pc:spChg>
      </pc:sldChg>
      <pc:sldChg chg="modSp">
        <pc:chgData name="Caio Rodrigues" userId="9ce2624af9b64a3c" providerId="LiveId" clId="{ADE3B04F-AA51-4269-BB69-86F5526A17C7}" dt="2024-08-14T03:48:27.380" v="219" actId="20577"/>
        <pc:sldMkLst>
          <pc:docMk/>
          <pc:sldMk cId="2935375762" sldId="267"/>
        </pc:sldMkLst>
        <pc:spChg chg="mod">
          <ac:chgData name="Caio Rodrigues" userId="9ce2624af9b64a3c" providerId="LiveId" clId="{ADE3B04F-AA51-4269-BB69-86F5526A17C7}" dt="2024-08-14T03:48:27.380" v="219" actId="20577"/>
          <ac:spMkLst>
            <pc:docMk/>
            <pc:sldMk cId="2935375762" sldId="267"/>
            <ac:spMk id="12" creationId="{8E39F156-79CF-5327-9EC7-A4D454DF36F7}"/>
          </ac:spMkLst>
        </pc:spChg>
      </pc:sldChg>
      <pc:sldChg chg="modSp mod">
        <pc:chgData name="Caio Rodrigues" userId="9ce2624af9b64a3c" providerId="LiveId" clId="{ADE3B04F-AA51-4269-BB69-86F5526A17C7}" dt="2024-08-14T04:25:22.252" v="540" actId="20577"/>
        <pc:sldMkLst>
          <pc:docMk/>
          <pc:sldMk cId="1366996896" sldId="269"/>
        </pc:sldMkLst>
        <pc:spChg chg="mod">
          <ac:chgData name="Caio Rodrigues" userId="9ce2624af9b64a3c" providerId="LiveId" clId="{ADE3B04F-AA51-4269-BB69-86F5526A17C7}" dt="2024-08-14T04:25:22.252" v="540" actId="20577"/>
          <ac:spMkLst>
            <pc:docMk/>
            <pc:sldMk cId="1366996896" sldId="269"/>
            <ac:spMk id="5" creationId="{A5723E84-CD5F-E25E-C096-794DD573282F}"/>
          </ac:spMkLst>
        </pc:spChg>
      </pc:sldChg>
      <pc:sldChg chg="modSp mod">
        <pc:chgData name="Caio Rodrigues" userId="9ce2624af9b64a3c" providerId="LiveId" clId="{ADE3B04F-AA51-4269-BB69-86F5526A17C7}" dt="2024-08-14T04:25:42.994" v="551" actId="20577"/>
        <pc:sldMkLst>
          <pc:docMk/>
          <pc:sldMk cId="630506749" sldId="277"/>
        </pc:sldMkLst>
        <pc:spChg chg="mod">
          <ac:chgData name="Caio Rodrigues" userId="9ce2624af9b64a3c" providerId="LiveId" clId="{ADE3B04F-AA51-4269-BB69-86F5526A17C7}" dt="2024-08-14T04:25:42.994" v="551" actId="20577"/>
          <ac:spMkLst>
            <pc:docMk/>
            <pc:sldMk cId="630506749" sldId="277"/>
            <ac:spMk id="5" creationId="{A5723E84-CD5F-E25E-C096-794DD573282F}"/>
          </ac:spMkLst>
        </pc:spChg>
      </pc:sldChg>
      <pc:sldChg chg="modSp mod">
        <pc:chgData name="Caio Rodrigues" userId="9ce2624af9b64a3c" providerId="LiveId" clId="{ADE3B04F-AA51-4269-BB69-86F5526A17C7}" dt="2024-08-14T02:56:13.511" v="33" actId="1076"/>
        <pc:sldMkLst>
          <pc:docMk/>
          <pc:sldMk cId="2028039462" sldId="279"/>
        </pc:sldMkLst>
        <pc:picChg chg="mod">
          <ac:chgData name="Caio Rodrigues" userId="9ce2624af9b64a3c" providerId="LiveId" clId="{ADE3B04F-AA51-4269-BB69-86F5526A17C7}" dt="2024-08-14T02:56:13.511" v="33" actId="1076"/>
          <ac:picMkLst>
            <pc:docMk/>
            <pc:sldMk cId="2028039462" sldId="279"/>
            <ac:picMk id="7" creationId="{7A5BDD21-4F00-F866-8C9E-180AD4BDB48B}"/>
          </ac:picMkLst>
        </pc:picChg>
      </pc:sldChg>
      <pc:sldChg chg="addSp delSp modSp mod">
        <pc:chgData name="Caio Rodrigues" userId="9ce2624af9b64a3c" providerId="LiveId" clId="{ADE3B04F-AA51-4269-BB69-86F5526A17C7}" dt="2024-08-14T04:25:50.491" v="566" actId="20577"/>
        <pc:sldMkLst>
          <pc:docMk/>
          <pc:sldMk cId="2113369940" sldId="283"/>
        </pc:sldMkLst>
        <pc:spChg chg="mod">
          <ac:chgData name="Caio Rodrigues" userId="9ce2624af9b64a3c" providerId="LiveId" clId="{ADE3B04F-AA51-4269-BB69-86F5526A17C7}" dt="2024-08-14T04:25:50.491" v="566" actId="20577"/>
          <ac:spMkLst>
            <pc:docMk/>
            <pc:sldMk cId="2113369940" sldId="283"/>
            <ac:spMk id="5" creationId="{A5723E84-CD5F-E25E-C096-794DD573282F}"/>
          </ac:spMkLst>
        </pc:spChg>
        <pc:picChg chg="add del mod modCrop">
          <ac:chgData name="Caio Rodrigues" userId="9ce2624af9b64a3c" providerId="LiveId" clId="{ADE3B04F-AA51-4269-BB69-86F5526A17C7}" dt="2024-08-14T00:13:21.598" v="4" actId="478"/>
          <ac:picMkLst>
            <pc:docMk/>
            <pc:sldMk cId="2113369940" sldId="283"/>
            <ac:picMk id="3" creationId="{B8BB63DC-E4CA-082A-7A54-E15BAF5FF58B}"/>
          </ac:picMkLst>
        </pc:picChg>
        <pc:picChg chg="add del">
          <ac:chgData name="Caio Rodrigues" userId="9ce2624af9b64a3c" providerId="LiveId" clId="{ADE3B04F-AA51-4269-BB69-86F5526A17C7}" dt="2024-08-14T02:38:40.439" v="18" actId="478"/>
          <ac:picMkLst>
            <pc:docMk/>
            <pc:sldMk cId="2113369940" sldId="283"/>
            <ac:picMk id="7" creationId="{0C8213AF-008B-45A2-20E5-97EBDF2BF903}"/>
          </ac:picMkLst>
        </pc:picChg>
      </pc:sldChg>
      <pc:sldChg chg="addSp delSp modSp add mod ord">
        <pc:chgData name="Caio Rodrigues" userId="9ce2624af9b64a3c" providerId="LiveId" clId="{ADE3B04F-AA51-4269-BB69-86F5526A17C7}" dt="2024-08-14T03:57:17.308" v="261" actId="1076"/>
        <pc:sldMkLst>
          <pc:docMk/>
          <pc:sldMk cId="3392236769" sldId="284"/>
        </pc:sldMkLst>
        <pc:spChg chg="del">
          <ac:chgData name="Caio Rodrigues" userId="9ce2624af9b64a3c" providerId="LiveId" clId="{ADE3B04F-AA51-4269-BB69-86F5526A17C7}" dt="2024-08-14T02:38:32.214" v="13" actId="478"/>
          <ac:spMkLst>
            <pc:docMk/>
            <pc:sldMk cId="3392236769" sldId="284"/>
            <ac:spMk id="3" creationId="{54E7E00D-1348-5CC3-48D7-19E0C3250BD2}"/>
          </ac:spMkLst>
        </pc:spChg>
        <pc:spChg chg="mod">
          <ac:chgData name="Caio Rodrigues" userId="9ce2624af9b64a3c" providerId="LiveId" clId="{ADE3B04F-AA51-4269-BB69-86F5526A17C7}" dt="2024-08-14T03:20:38.981" v="174" actId="20577"/>
          <ac:spMkLst>
            <pc:docMk/>
            <pc:sldMk cId="3392236769" sldId="284"/>
            <ac:spMk id="5" creationId="{CE936A9C-F6C6-E142-55DA-D47FCF15E24D}"/>
          </ac:spMkLst>
        </pc:spChg>
        <pc:spChg chg="del">
          <ac:chgData name="Caio Rodrigues" userId="9ce2624af9b64a3c" providerId="LiveId" clId="{ADE3B04F-AA51-4269-BB69-86F5526A17C7}" dt="2024-08-14T02:38:31.250" v="12" actId="478"/>
          <ac:spMkLst>
            <pc:docMk/>
            <pc:sldMk cId="3392236769" sldId="284"/>
            <ac:spMk id="9" creationId="{0217AB85-7175-F23D-09A7-CEDCB030E01D}"/>
          </ac:spMkLst>
        </pc:spChg>
        <pc:spChg chg="del">
          <ac:chgData name="Caio Rodrigues" userId="9ce2624af9b64a3c" providerId="LiveId" clId="{ADE3B04F-AA51-4269-BB69-86F5526A17C7}" dt="2024-08-14T02:38:34.291" v="15" actId="478"/>
          <ac:spMkLst>
            <pc:docMk/>
            <pc:sldMk cId="3392236769" sldId="284"/>
            <ac:spMk id="10" creationId="{215DC632-D3B1-4994-CE31-371A9F9C163E}"/>
          </ac:spMkLst>
        </pc:spChg>
        <pc:spChg chg="del">
          <ac:chgData name="Caio Rodrigues" userId="9ce2624af9b64a3c" providerId="LiveId" clId="{ADE3B04F-AA51-4269-BB69-86F5526A17C7}" dt="2024-08-14T02:38:36.548" v="17" actId="478"/>
          <ac:spMkLst>
            <pc:docMk/>
            <pc:sldMk cId="3392236769" sldId="284"/>
            <ac:spMk id="12" creationId="{A029A8EE-72D5-A938-6A98-27E47167357D}"/>
          </ac:spMkLst>
        </pc:spChg>
        <pc:spChg chg="del">
          <ac:chgData name="Caio Rodrigues" userId="9ce2624af9b64a3c" providerId="LiveId" clId="{ADE3B04F-AA51-4269-BB69-86F5526A17C7}" dt="2024-08-14T02:38:29.463" v="9" actId="478"/>
          <ac:spMkLst>
            <pc:docMk/>
            <pc:sldMk cId="3392236769" sldId="284"/>
            <ac:spMk id="14" creationId="{B3198B04-1C87-37F2-08DA-1DE73DA8FCD6}"/>
          </ac:spMkLst>
        </pc:spChg>
        <pc:spChg chg="del">
          <ac:chgData name="Caio Rodrigues" userId="9ce2624af9b64a3c" providerId="LiveId" clId="{ADE3B04F-AA51-4269-BB69-86F5526A17C7}" dt="2024-08-14T02:38:36.548" v="17" actId="478"/>
          <ac:spMkLst>
            <pc:docMk/>
            <pc:sldMk cId="3392236769" sldId="284"/>
            <ac:spMk id="15" creationId="{78B972B9-DE18-A3E3-F533-1C3667E0EF48}"/>
          </ac:spMkLst>
        </pc:spChg>
        <pc:spChg chg="del">
          <ac:chgData name="Caio Rodrigues" userId="9ce2624af9b64a3c" providerId="LiveId" clId="{ADE3B04F-AA51-4269-BB69-86F5526A17C7}" dt="2024-08-14T02:38:36.548" v="17" actId="478"/>
          <ac:spMkLst>
            <pc:docMk/>
            <pc:sldMk cId="3392236769" sldId="284"/>
            <ac:spMk id="16" creationId="{C6684BBC-A274-4B39-C2DA-C5D52A36E2AB}"/>
          </ac:spMkLst>
        </pc:spChg>
        <pc:spChg chg="del">
          <ac:chgData name="Caio Rodrigues" userId="9ce2624af9b64a3c" providerId="LiveId" clId="{ADE3B04F-AA51-4269-BB69-86F5526A17C7}" dt="2024-08-14T02:38:36.548" v="17" actId="478"/>
          <ac:spMkLst>
            <pc:docMk/>
            <pc:sldMk cId="3392236769" sldId="284"/>
            <ac:spMk id="17" creationId="{543D62B4-FCFC-A582-852C-1666993DD23F}"/>
          </ac:spMkLst>
        </pc:spChg>
        <pc:spChg chg="del mod">
          <ac:chgData name="Caio Rodrigues" userId="9ce2624af9b64a3c" providerId="LiveId" clId="{ADE3B04F-AA51-4269-BB69-86F5526A17C7}" dt="2024-08-14T02:38:35.489" v="16" actId="478"/>
          <ac:spMkLst>
            <pc:docMk/>
            <pc:sldMk cId="3392236769" sldId="284"/>
            <ac:spMk id="33" creationId="{7C0A4B99-5181-B2B0-7BC1-6EE3C60137AB}"/>
          </ac:spMkLst>
        </pc:spChg>
        <pc:picChg chg="del">
          <ac:chgData name="Caio Rodrigues" userId="9ce2624af9b64a3c" providerId="LiveId" clId="{ADE3B04F-AA51-4269-BB69-86F5526A17C7}" dt="2024-08-14T02:38:30.014" v="10" actId="478"/>
          <ac:picMkLst>
            <pc:docMk/>
            <pc:sldMk cId="3392236769" sldId="284"/>
            <ac:picMk id="2" creationId="{773AFAF0-8E56-8083-07BF-F32450ABBF48}"/>
          </ac:picMkLst>
        </pc:picChg>
        <pc:picChg chg="add del mod">
          <ac:chgData name="Caio Rodrigues" userId="9ce2624af9b64a3c" providerId="LiveId" clId="{ADE3B04F-AA51-4269-BB69-86F5526A17C7}" dt="2024-08-14T03:12:35.218" v="105" actId="478"/>
          <ac:picMkLst>
            <pc:docMk/>
            <pc:sldMk cId="3392236769" sldId="284"/>
            <ac:picMk id="6" creationId="{7DBBA13A-4D62-91DA-B18C-1F513BCF6000}"/>
          </ac:picMkLst>
        </pc:picChg>
        <pc:picChg chg="del">
          <ac:chgData name="Caio Rodrigues" userId="9ce2624af9b64a3c" providerId="LiveId" clId="{ADE3B04F-AA51-4269-BB69-86F5526A17C7}" dt="2024-08-14T02:38:30.456" v="11" actId="478"/>
          <ac:picMkLst>
            <pc:docMk/>
            <pc:sldMk cId="3392236769" sldId="284"/>
            <ac:picMk id="7" creationId="{7A5BDD21-4F00-F866-8C9E-180AD4BDB48B}"/>
          </ac:picMkLst>
        </pc:picChg>
        <pc:picChg chg="add mod">
          <ac:chgData name="Caio Rodrigues" userId="9ce2624af9b64a3c" providerId="LiveId" clId="{ADE3B04F-AA51-4269-BB69-86F5526A17C7}" dt="2024-08-14T03:22:02.659" v="192" actId="1076"/>
          <ac:picMkLst>
            <pc:docMk/>
            <pc:sldMk cId="3392236769" sldId="284"/>
            <ac:picMk id="13" creationId="{DB9895ED-7800-34D1-2C13-E46184853BF6}"/>
          </ac:picMkLst>
        </pc:picChg>
        <pc:picChg chg="add del mod">
          <ac:chgData name="Caio Rodrigues" userId="9ce2624af9b64a3c" providerId="LiveId" clId="{ADE3B04F-AA51-4269-BB69-86F5526A17C7}" dt="2024-08-14T03:57:03.080" v="255" actId="478"/>
          <ac:picMkLst>
            <pc:docMk/>
            <pc:sldMk cId="3392236769" sldId="284"/>
            <ac:picMk id="19" creationId="{D090266F-3AB2-D849-ADE9-18102917F3A7}"/>
          </ac:picMkLst>
        </pc:picChg>
        <pc:picChg chg="add del mod">
          <ac:chgData name="Caio Rodrigues" userId="9ce2624af9b64a3c" providerId="LiveId" clId="{ADE3B04F-AA51-4269-BB69-86F5526A17C7}" dt="2024-08-14T03:32:36.636" v="207" actId="478"/>
          <ac:picMkLst>
            <pc:docMk/>
            <pc:sldMk cId="3392236769" sldId="284"/>
            <ac:picMk id="20" creationId="{F19831AC-3250-43F5-A65E-E9352C27F03E}"/>
          </ac:picMkLst>
        </pc:picChg>
        <pc:picChg chg="add del mod">
          <ac:chgData name="Caio Rodrigues" userId="9ce2624af9b64a3c" providerId="LiveId" clId="{ADE3B04F-AA51-4269-BB69-86F5526A17C7}" dt="2024-08-14T03:35:32.990" v="212" actId="478"/>
          <ac:picMkLst>
            <pc:docMk/>
            <pc:sldMk cId="3392236769" sldId="284"/>
            <ac:picMk id="22" creationId="{5C159AB8-2E02-B5AE-A728-B036F9D57DC2}"/>
          </ac:picMkLst>
        </pc:picChg>
        <pc:picChg chg="add del mod">
          <ac:chgData name="Caio Rodrigues" userId="9ce2624af9b64a3c" providerId="LiveId" clId="{ADE3B04F-AA51-4269-BB69-86F5526A17C7}" dt="2024-08-14T03:49:18.365" v="226" actId="478"/>
          <ac:picMkLst>
            <pc:docMk/>
            <pc:sldMk cId="3392236769" sldId="284"/>
            <ac:picMk id="24" creationId="{3C0AF556-C465-41FE-C270-5BD2993A77D3}"/>
          </ac:picMkLst>
        </pc:picChg>
        <pc:picChg chg="add mod">
          <ac:chgData name="Caio Rodrigues" userId="9ce2624af9b64a3c" providerId="LiveId" clId="{ADE3B04F-AA51-4269-BB69-86F5526A17C7}" dt="2024-08-14T03:49:18.572" v="227"/>
          <ac:picMkLst>
            <pc:docMk/>
            <pc:sldMk cId="3392236769" sldId="284"/>
            <ac:picMk id="25" creationId="{E415E2CC-EEEC-53E9-A0C4-C7B35777221A}"/>
          </ac:picMkLst>
        </pc:picChg>
        <pc:picChg chg="add mod">
          <ac:chgData name="Caio Rodrigues" userId="9ce2624af9b64a3c" providerId="LiveId" clId="{ADE3B04F-AA51-4269-BB69-86F5526A17C7}" dt="2024-08-14T03:57:17.308" v="261" actId="1076"/>
          <ac:picMkLst>
            <pc:docMk/>
            <pc:sldMk cId="3392236769" sldId="284"/>
            <ac:picMk id="27" creationId="{2ABD94A9-DB14-25CD-2158-595287CD7C00}"/>
          </ac:picMkLst>
        </pc:picChg>
      </pc:sldChg>
      <pc:sldChg chg="addSp delSp modSp add mod ord">
        <pc:chgData name="Caio Rodrigues" userId="9ce2624af9b64a3c" providerId="LiveId" clId="{ADE3B04F-AA51-4269-BB69-86F5526A17C7}" dt="2024-08-14T05:11:58.956" v="890" actId="1076"/>
        <pc:sldMkLst>
          <pc:docMk/>
          <pc:sldMk cId="2628318479" sldId="285"/>
        </pc:sldMkLst>
        <pc:spChg chg="mod ord">
          <ac:chgData name="Caio Rodrigues" userId="9ce2624af9b64a3c" providerId="LiveId" clId="{ADE3B04F-AA51-4269-BB69-86F5526A17C7}" dt="2024-08-14T05:06:59.078" v="856" actId="166"/>
          <ac:spMkLst>
            <pc:docMk/>
            <pc:sldMk cId="2628318479" sldId="285"/>
            <ac:spMk id="5" creationId="{CE936A9C-F6C6-E142-55DA-D47FCF15E24D}"/>
          </ac:spMkLst>
        </pc:spChg>
        <pc:spChg chg="add mod">
          <ac:chgData name="Caio Rodrigues" userId="9ce2624af9b64a3c" providerId="LiveId" clId="{ADE3B04F-AA51-4269-BB69-86F5526A17C7}" dt="2024-08-14T05:03:22.153" v="716" actId="1076"/>
          <ac:spMkLst>
            <pc:docMk/>
            <pc:sldMk cId="2628318479" sldId="285"/>
            <ac:spMk id="8" creationId="{C0C3E9A2-74B0-AD29-C8F8-4BF02E7F4954}"/>
          </ac:spMkLst>
        </pc:spChg>
        <pc:spChg chg="add mod">
          <ac:chgData name="Caio Rodrigues" userId="9ce2624af9b64a3c" providerId="LiveId" clId="{ADE3B04F-AA51-4269-BB69-86F5526A17C7}" dt="2024-08-14T05:11:56.889" v="889" actId="1076"/>
          <ac:spMkLst>
            <pc:docMk/>
            <pc:sldMk cId="2628318479" sldId="285"/>
            <ac:spMk id="10" creationId="{874D187E-D858-4101-9F4B-4ED211801BD7}"/>
          </ac:spMkLst>
        </pc:spChg>
        <pc:spChg chg="add mod">
          <ac:chgData name="Caio Rodrigues" userId="9ce2624af9b64a3c" providerId="LiveId" clId="{ADE3B04F-AA51-4269-BB69-86F5526A17C7}" dt="2024-08-14T05:11:58.956" v="890" actId="1076"/>
          <ac:spMkLst>
            <pc:docMk/>
            <pc:sldMk cId="2628318479" sldId="285"/>
            <ac:spMk id="12" creationId="{F9059C27-9530-F306-270E-56B61E874207}"/>
          </ac:spMkLst>
        </pc:spChg>
        <pc:spChg chg="add mod">
          <ac:chgData name="Caio Rodrigues" userId="9ce2624af9b64a3c" providerId="LiveId" clId="{ADE3B04F-AA51-4269-BB69-86F5526A17C7}" dt="2024-08-14T05:11:50.701" v="887" actId="1076"/>
          <ac:spMkLst>
            <pc:docMk/>
            <pc:sldMk cId="2628318479" sldId="285"/>
            <ac:spMk id="13" creationId="{F0C234DA-CF46-74D4-9D9F-29CD556E81F7}"/>
          </ac:spMkLst>
        </pc:spChg>
        <pc:spChg chg="add mod">
          <ac:chgData name="Caio Rodrigues" userId="9ce2624af9b64a3c" providerId="LiveId" clId="{ADE3B04F-AA51-4269-BB69-86F5526A17C7}" dt="2024-08-14T05:11:53.254" v="888" actId="1076"/>
          <ac:spMkLst>
            <pc:docMk/>
            <pc:sldMk cId="2628318479" sldId="285"/>
            <ac:spMk id="14" creationId="{30C2B7C4-20BA-288D-7F1C-0FC85C0F18E1}"/>
          </ac:spMkLst>
        </pc:spChg>
        <pc:picChg chg="add mod">
          <ac:chgData name="Caio Rodrigues" userId="9ce2624af9b64a3c" providerId="LiveId" clId="{ADE3B04F-AA51-4269-BB69-86F5526A17C7}" dt="2024-08-14T05:11:38.551" v="880" actId="1076"/>
          <ac:picMkLst>
            <pc:docMk/>
            <pc:sldMk cId="2628318479" sldId="285"/>
            <ac:picMk id="3" creationId="{2B5E7EDF-7DC2-98DF-464D-A08258AA2B62}"/>
          </ac:picMkLst>
        </pc:picChg>
        <pc:picChg chg="del mod">
          <ac:chgData name="Caio Rodrigues" userId="9ce2624af9b64a3c" providerId="LiveId" clId="{ADE3B04F-AA51-4269-BB69-86F5526A17C7}" dt="2024-08-14T05:00:42.644" v="591" actId="478"/>
          <ac:picMkLst>
            <pc:docMk/>
            <pc:sldMk cId="2628318479" sldId="285"/>
            <ac:picMk id="6" creationId="{7DBBA13A-4D62-91DA-B18C-1F513BCF6000}"/>
          </ac:picMkLst>
        </pc:picChg>
        <pc:picChg chg="add del mod">
          <ac:chgData name="Caio Rodrigues" userId="9ce2624af9b64a3c" providerId="LiveId" clId="{ADE3B04F-AA51-4269-BB69-86F5526A17C7}" dt="2024-08-14T05:06:56.506" v="854" actId="478"/>
          <ac:picMkLst>
            <pc:docMk/>
            <pc:sldMk cId="2628318479" sldId="285"/>
            <ac:picMk id="7" creationId="{65FA81BA-53AC-8397-00CB-EBFF19F55201}"/>
          </ac:picMkLst>
        </pc:picChg>
        <pc:picChg chg="add mod">
          <ac:chgData name="Caio Rodrigues" userId="9ce2624af9b64a3c" providerId="LiveId" clId="{ADE3B04F-AA51-4269-BB69-86F5526A17C7}" dt="2024-08-14T05:11:40.286" v="881" actId="14100"/>
          <ac:picMkLst>
            <pc:docMk/>
            <pc:sldMk cId="2628318479" sldId="285"/>
            <ac:picMk id="9" creationId="{4056227D-9EA7-E129-E474-13E54C36D850}"/>
          </ac:picMkLst>
        </pc:picChg>
      </pc:sldChg>
      <pc:sldChg chg="addSp delSp modSp add mod">
        <pc:chgData name="Caio Rodrigues" userId="9ce2624af9b64a3c" providerId="LiveId" clId="{ADE3B04F-AA51-4269-BB69-86F5526A17C7}" dt="2024-08-14T04:04:17.635" v="301" actId="1076"/>
        <pc:sldMkLst>
          <pc:docMk/>
          <pc:sldMk cId="2675257021" sldId="286"/>
        </pc:sldMkLst>
        <pc:spChg chg="mod">
          <ac:chgData name="Caio Rodrigues" userId="9ce2624af9b64a3c" providerId="LiveId" clId="{ADE3B04F-AA51-4269-BB69-86F5526A17C7}" dt="2024-08-14T03:21:08.449" v="187" actId="20577"/>
          <ac:spMkLst>
            <pc:docMk/>
            <pc:sldMk cId="2675257021" sldId="286"/>
            <ac:spMk id="5" creationId="{CE936A9C-F6C6-E142-55DA-D47FCF15E24D}"/>
          </ac:spMkLst>
        </pc:spChg>
        <pc:spChg chg="add mod">
          <ac:chgData name="Caio Rodrigues" userId="9ce2624af9b64a3c" providerId="LiveId" clId="{ADE3B04F-AA51-4269-BB69-86F5526A17C7}" dt="2024-08-14T04:04:17.635" v="301" actId="1076"/>
          <ac:spMkLst>
            <pc:docMk/>
            <pc:sldMk cId="2675257021" sldId="286"/>
            <ac:spMk id="20" creationId="{C7265B3F-86C5-64BA-3F04-6DD4CACCB784}"/>
          </ac:spMkLst>
        </pc:spChg>
        <pc:picChg chg="add del mod">
          <ac:chgData name="Caio Rodrigues" userId="9ce2624af9b64a3c" providerId="LiveId" clId="{ADE3B04F-AA51-4269-BB69-86F5526A17C7}" dt="2024-08-14T03:57:22.436" v="262" actId="478"/>
          <ac:picMkLst>
            <pc:docMk/>
            <pc:sldMk cId="2675257021" sldId="286"/>
            <ac:picMk id="3" creationId="{29B42AE1-7A3A-7375-9E79-BB765BFFC5F0}"/>
          </ac:picMkLst>
        </pc:picChg>
        <pc:picChg chg="add mod">
          <ac:chgData name="Caio Rodrigues" userId="9ce2624af9b64a3c" providerId="LiveId" clId="{ADE3B04F-AA51-4269-BB69-86F5526A17C7}" dt="2024-08-14T03:22:05.379" v="194"/>
          <ac:picMkLst>
            <pc:docMk/>
            <pc:sldMk cId="2675257021" sldId="286"/>
            <ac:picMk id="6" creationId="{DC3AA30D-80FB-50E3-629B-065B066E76C6}"/>
          </ac:picMkLst>
        </pc:picChg>
        <pc:picChg chg="add del mod">
          <ac:chgData name="Caio Rodrigues" userId="9ce2624af9b64a3c" providerId="LiveId" clId="{ADE3B04F-AA51-4269-BB69-86F5526A17C7}" dt="2024-08-14T03:32:41.698" v="210" actId="478"/>
          <ac:picMkLst>
            <pc:docMk/>
            <pc:sldMk cId="2675257021" sldId="286"/>
            <ac:picMk id="7" creationId="{2DF77529-4BAA-0C44-CABA-832EC1FB8706}"/>
          </ac:picMkLst>
        </pc:picChg>
        <pc:picChg chg="add del mod">
          <ac:chgData name="Caio Rodrigues" userId="9ce2624af9b64a3c" providerId="LiveId" clId="{ADE3B04F-AA51-4269-BB69-86F5526A17C7}" dt="2024-08-14T03:35:39.189" v="217" actId="478"/>
          <ac:picMkLst>
            <pc:docMk/>
            <pc:sldMk cId="2675257021" sldId="286"/>
            <ac:picMk id="8" creationId="{73E8EFFA-1BD2-3827-FD57-7B4DAF7D08AD}"/>
          </ac:picMkLst>
        </pc:picChg>
        <pc:picChg chg="add del mod">
          <ac:chgData name="Caio Rodrigues" userId="9ce2624af9b64a3c" providerId="LiveId" clId="{ADE3B04F-AA51-4269-BB69-86F5526A17C7}" dt="2024-08-14T03:49:08.110" v="220" actId="478"/>
          <ac:picMkLst>
            <pc:docMk/>
            <pc:sldMk cId="2675257021" sldId="286"/>
            <ac:picMk id="9" creationId="{DA36C466-27C7-F005-3143-BCAE4722BF93}"/>
          </ac:picMkLst>
        </pc:picChg>
        <pc:picChg chg="add mod">
          <ac:chgData name="Caio Rodrigues" userId="9ce2624af9b64a3c" providerId="LiveId" clId="{ADE3B04F-AA51-4269-BB69-86F5526A17C7}" dt="2024-08-14T03:49:13.243" v="225" actId="14100"/>
          <ac:picMkLst>
            <pc:docMk/>
            <pc:sldMk cId="2675257021" sldId="286"/>
            <ac:picMk id="12" creationId="{9672975B-FED0-59A1-64ED-073F411B86C1}"/>
          </ac:picMkLst>
        </pc:picChg>
        <pc:picChg chg="del">
          <ac:chgData name="Caio Rodrigues" userId="9ce2624af9b64a3c" providerId="LiveId" clId="{ADE3B04F-AA51-4269-BB69-86F5526A17C7}" dt="2024-08-14T03:22:05.223" v="193" actId="478"/>
          <ac:picMkLst>
            <pc:docMk/>
            <pc:sldMk cId="2675257021" sldId="286"/>
            <ac:picMk id="13" creationId="{DB9895ED-7800-34D1-2C13-E46184853BF6}"/>
          </ac:picMkLst>
        </pc:picChg>
        <pc:picChg chg="add mod">
          <ac:chgData name="Caio Rodrigues" userId="9ce2624af9b64a3c" providerId="LiveId" clId="{ADE3B04F-AA51-4269-BB69-86F5526A17C7}" dt="2024-08-14T04:03:43.549" v="287" actId="1076"/>
          <ac:picMkLst>
            <pc:docMk/>
            <pc:sldMk cId="2675257021" sldId="286"/>
            <ac:picMk id="15" creationId="{6F252C5B-8622-EA83-C987-2ACAE663814F}"/>
          </ac:picMkLst>
        </pc:picChg>
        <pc:picChg chg="del">
          <ac:chgData name="Caio Rodrigues" userId="9ce2624af9b64a3c" providerId="LiveId" clId="{ADE3B04F-AA51-4269-BB69-86F5526A17C7}" dt="2024-08-14T03:20:50.611" v="176" actId="478"/>
          <ac:picMkLst>
            <pc:docMk/>
            <pc:sldMk cId="2675257021" sldId="286"/>
            <ac:picMk id="19" creationId="{D090266F-3AB2-D849-ADE9-18102917F3A7}"/>
          </ac:picMkLst>
        </pc:picChg>
        <pc:cxnChg chg="add mod">
          <ac:chgData name="Caio Rodrigues" userId="9ce2624af9b64a3c" providerId="LiveId" clId="{ADE3B04F-AA51-4269-BB69-86F5526A17C7}" dt="2024-08-14T03:58:24.432" v="283" actId="1582"/>
          <ac:cxnSpMkLst>
            <pc:docMk/>
            <pc:sldMk cId="2675257021" sldId="286"/>
            <ac:cxnSpMk id="17" creationId="{441964E4-485F-98A5-09A7-9F612810DEE1}"/>
          </ac:cxnSpMkLst>
        </pc:cxnChg>
      </pc:sldChg>
      <pc:sldChg chg="addSp delSp modSp add mod ord">
        <pc:chgData name="Caio Rodrigues" userId="9ce2624af9b64a3c" providerId="LiveId" clId="{ADE3B04F-AA51-4269-BB69-86F5526A17C7}" dt="2024-08-14T04:21:27.020" v="450" actId="478"/>
        <pc:sldMkLst>
          <pc:docMk/>
          <pc:sldMk cId="549246929" sldId="287"/>
        </pc:sldMkLst>
        <pc:spChg chg="mod">
          <ac:chgData name="Caio Rodrigues" userId="9ce2624af9b64a3c" providerId="LiveId" clId="{ADE3B04F-AA51-4269-BB69-86F5526A17C7}" dt="2024-08-14T04:14:40.342" v="391" actId="1076"/>
          <ac:spMkLst>
            <pc:docMk/>
            <pc:sldMk cId="549246929" sldId="287"/>
            <ac:spMk id="5" creationId="{CE936A9C-F6C6-E142-55DA-D47FCF15E24D}"/>
          </ac:spMkLst>
        </pc:spChg>
        <pc:spChg chg="add mod">
          <ac:chgData name="Caio Rodrigues" userId="9ce2624af9b64a3c" providerId="LiveId" clId="{ADE3B04F-AA51-4269-BB69-86F5526A17C7}" dt="2024-08-14T04:14:13.727" v="382" actId="1076"/>
          <ac:spMkLst>
            <pc:docMk/>
            <pc:sldMk cId="549246929" sldId="287"/>
            <ac:spMk id="22" creationId="{CF1C7002-0581-4B34-264E-37010B86D34E}"/>
          </ac:spMkLst>
        </pc:spChg>
        <pc:spChg chg="add mod">
          <ac:chgData name="Caio Rodrigues" userId="9ce2624af9b64a3c" providerId="LiveId" clId="{ADE3B04F-AA51-4269-BB69-86F5526A17C7}" dt="2024-08-14T04:13:35.952" v="375" actId="1076"/>
          <ac:spMkLst>
            <pc:docMk/>
            <pc:sldMk cId="549246929" sldId="287"/>
            <ac:spMk id="26" creationId="{6C706637-4209-1BA6-289E-746908A7C98B}"/>
          </ac:spMkLst>
        </pc:spChg>
        <pc:spChg chg="add mod">
          <ac:chgData name="Caio Rodrigues" userId="9ce2624af9b64a3c" providerId="LiveId" clId="{ADE3B04F-AA51-4269-BB69-86F5526A17C7}" dt="2024-08-14T04:18:48.752" v="408" actId="1076"/>
          <ac:spMkLst>
            <pc:docMk/>
            <pc:sldMk cId="549246929" sldId="287"/>
            <ac:spMk id="33" creationId="{AFBF7256-259B-ADC8-5703-A0889AE4FA77}"/>
          </ac:spMkLst>
        </pc:spChg>
        <pc:spChg chg="add mod">
          <ac:chgData name="Caio Rodrigues" userId="9ce2624af9b64a3c" providerId="LiveId" clId="{ADE3B04F-AA51-4269-BB69-86F5526A17C7}" dt="2024-08-14T04:19:04.112" v="417" actId="20577"/>
          <ac:spMkLst>
            <pc:docMk/>
            <pc:sldMk cId="549246929" sldId="287"/>
            <ac:spMk id="34" creationId="{E1DF00B9-5ECE-8BE0-A5DA-CEF97E3B6AD0}"/>
          </ac:spMkLst>
        </pc:spChg>
        <pc:spChg chg="add mod">
          <ac:chgData name="Caio Rodrigues" userId="9ce2624af9b64a3c" providerId="LiveId" clId="{ADE3B04F-AA51-4269-BB69-86F5526A17C7}" dt="2024-08-14T04:19:57.416" v="424" actId="1076"/>
          <ac:spMkLst>
            <pc:docMk/>
            <pc:sldMk cId="549246929" sldId="287"/>
            <ac:spMk id="35" creationId="{4A57A0B7-3994-E489-B864-067431B92FDA}"/>
          </ac:spMkLst>
        </pc:spChg>
        <pc:spChg chg="add mod">
          <ac:chgData name="Caio Rodrigues" userId="9ce2624af9b64a3c" providerId="LiveId" clId="{ADE3B04F-AA51-4269-BB69-86F5526A17C7}" dt="2024-08-14T04:19:57.416" v="424" actId="1076"/>
          <ac:spMkLst>
            <pc:docMk/>
            <pc:sldMk cId="549246929" sldId="287"/>
            <ac:spMk id="36" creationId="{D10A9535-7BAB-ECBC-D8EC-23B86723A9AC}"/>
          </ac:spMkLst>
        </pc:spChg>
        <pc:spChg chg="add mod">
          <ac:chgData name="Caio Rodrigues" userId="9ce2624af9b64a3c" providerId="LiveId" clId="{ADE3B04F-AA51-4269-BB69-86F5526A17C7}" dt="2024-08-14T04:20:30.546" v="433" actId="1076"/>
          <ac:spMkLst>
            <pc:docMk/>
            <pc:sldMk cId="549246929" sldId="287"/>
            <ac:spMk id="37" creationId="{11DC3ED0-223C-845F-08AF-DA43AF0CB3E1}"/>
          </ac:spMkLst>
        </pc:spChg>
        <pc:spChg chg="add mod">
          <ac:chgData name="Caio Rodrigues" userId="9ce2624af9b64a3c" providerId="LiveId" clId="{ADE3B04F-AA51-4269-BB69-86F5526A17C7}" dt="2024-08-14T04:20:27.686" v="432" actId="1076"/>
          <ac:spMkLst>
            <pc:docMk/>
            <pc:sldMk cId="549246929" sldId="287"/>
            <ac:spMk id="38" creationId="{6D8B4168-92E6-62BF-F0B5-177D8F4BC9D9}"/>
          </ac:spMkLst>
        </pc:spChg>
        <pc:spChg chg="add mod">
          <ac:chgData name="Caio Rodrigues" userId="9ce2624af9b64a3c" providerId="LiveId" clId="{ADE3B04F-AA51-4269-BB69-86F5526A17C7}" dt="2024-08-14T04:21:14.375" v="446" actId="20577"/>
          <ac:spMkLst>
            <pc:docMk/>
            <pc:sldMk cId="549246929" sldId="287"/>
            <ac:spMk id="39" creationId="{1C54A7A5-10A3-BE47-9549-0196FBE61681}"/>
          </ac:spMkLst>
        </pc:spChg>
        <pc:spChg chg="add del mod">
          <ac:chgData name="Caio Rodrigues" userId="9ce2624af9b64a3c" providerId="LiveId" clId="{ADE3B04F-AA51-4269-BB69-86F5526A17C7}" dt="2024-08-14T04:21:27.020" v="450" actId="478"/>
          <ac:spMkLst>
            <pc:docMk/>
            <pc:sldMk cId="549246929" sldId="287"/>
            <ac:spMk id="40" creationId="{6A79DE39-E792-941B-BFB4-893218A4FB88}"/>
          </ac:spMkLst>
        </pc:spChg>
        <pc:spChg chg="add mod">
          <ac:chgData name="Caio Rodrigues" userId="9ce2624af9b64a3c" providerId="LiveId" clId="{ADE3B04F-AA51-4269-BB69-86F5526A17C7}" dt="2024-08-14T04:21:23.168" v="449" actId="1076"/>
          <ac:spMkLst>
            <pc:docMk/>
            <pc:sldMk cId="549246929" sldId="287"/>
            <ac:spMk id="41" creationId="{AC1FBE3C-E0FE-0D0E-0D67-237793DB1A6E}"/>
          </ac:spMkLst>
        </pc:spChg>
        <pc:picChg chg="add mod">
          <ac:chgData name="Caio Rodrigues" userId="9ce2624af9b64a3c" providerId="LiveId" clId="{ADE3B04F-AA51-4269-BB69-86F5526A17C7}" dt="2024-08-14T04:19:51.508" v="423" actId="1076"/>
          <ac:picMkLst>
            <pc:docMk/>
            <pc:sldMk cId="549246929" sldId="287"/>
            <ac:picMk id="3" creationId="{A12CC734-08B5-34AA-666E-5B1F051248EC}"/>
          </ac:picMkLst>
        </pc:picChg>
        <pc:picChg chg="add del mod">
          <ac:chgData name="Caio Rodrigues" userId="9ce2624af9b64a3c" providerId="LiveId" clId="{ADE3B04F-AA51-4269-BB69-86F5526A17C7}" dt="2024-08-14T04:08:36.905" v="324" actId="478"/>
          <ac:picMkLst>
            <pc:docMk/>
            <pc:sldMk cId="549246929" sldId="287"/>
            <ac:picMk id="7" creationId="{E05D954C-F40D-5FCD-2168-7B9F61EF7949}"/>
          </ac:picMkLst>
        </pc:picChg>
        <pc:picChg chg="del">
          <ac:chgData name="Caio Rodrigues" userId="9ce2624af9b64a3c" providerId="LiveId" clId="{ADE3B04F-AA51-4269-BB69-86F5526A17C7}" dt="2024-08-14T03:51:17.245" v="253" actId="478"/>
          <ac:picMkLst>
            <pc:docMk/>
            <pc:sldMk cId="549246929" sldId="287"/>
            <ac:picMk id="13" creationId="{DB9895ED-7800-34D1-2C13-E46184853BF6}"/>
          </ac:picMkLst>
        </pc:picChg>
        <pc:picChg chg="add mod">
          <ac:chgData name="Caio Rodrigues" userId="9ce2624af9b64a3c" providerId="LiveId" clId="{ADE3B04F-AA51-4269-BB69-86F5526A17C7}" dt="2024-08-14T04:14:42.573" v="392" actId="1076"/>
          <ac:picMkLst>
            <pc:docMk/>
            <pc:sldMk cId="549246929" sldId="287"/>
            <ac:picMk id="18" creationId="{735DD107-A5E5-3053-5943-70A7BCF3ECD3}"/>
          </ac:picMkLst>
        </pc:picChg>
        <pc:picChg chg="del">
          <ac:chgData name="Caio Rodrigues" userId="9ce2624af9b64a3c" providerId="LiveId" clId="{ADE3B04F-AA51-4269-BB69-86F5526A17C7}" dt="2024-08-14T03:51:16.455" v="252" actId="478"/>
          <ac:picMkLst>
            <pc:docMk/>
            <pc:sldMk cId="549246929" sldId="287"/>
            <ac:picMk id="19" creationId="{D090266F-3AB2-D849-ADE9-18102917F3A7}"/>
          </ac:picMkLst>
        </pc:picChg>
        <pc:picChg chg="add mod">
          <ac:chgData name="Caio Rodrigues" userId="9ce2624af9b64a3c" providerId="LiveId" clId="{ADE3B04F-AA51-4269-BB69-86F5526A17C7}" dt="2024-08-14T04:09:01.922" v="332"/>
          <ac:picMkLst>
            <pc:docMk/>
            <pc:sldMk cId="549246929" sldId="287"/>
            <ac:picMk id="20" creationId="{ED74EED3-DA8F-48C4-ED07-C061F0950A42}"/>
          </ac:picMkLst>
        </pc:picChg>
        <pc:picChg chg="add mod">
          <ac:chgData name="Caio Rodrigues" userId="9ce2624af9b64a3c" providerId="LiveId" clId="{ADE3B04F-AA51-4269-BB69-86F5526A17C7}" dt="2024-08-14T04:10:50.349" v="347" actId="1076"/>
          <ac:picMkLst>
            <pc:docMk/>
            <pc:sldMk cId="549246929" sldId="287"/>
            <ac:picMk id="21" creationId="{D4AEDD74-437E-ED0B-98F1-81CF747590AB}"/>
          </ac:picMkLst>
        </pc:picChg>
        <pc:picChg chg="add mod">
          <ac:chgData name="Caio Rodrigues" userId="9ce2624af9b64a3c" providerId="LiveId" clId="{ADE3B04F-AA51-4269-BB69-86F5526A17C7}" dt="2024-08-14T04:14:16.688" v="383" actId="1076"/>
          <ac:picMkLst>
            <pc:docMk/>
            <pc:sldMk cId="549246929" sldId="287"/>
            <ac:picMk id="24" creationId="{A67298CD-20AD-9C77-07F9-D0087C4D7A75}"/>
          </ac:picMkLst>
        </pc:picChg>
        <pc:picChg chg="del">
          <ac:chgData name="Caio Rodrigues" userId="9ce2624af9b64a3c" providerId="LiveId" clId="{ADE3B04F-AA51-4269-BB69-86F5526A17C7}" dt="2024-08-14T03:51:17.869" v="254" actId="478"/>
          <ac:picMkLst>
            <pc:docMk/>
            <pc:sldMk cId="549246929" sldId="287"/>
            <ac:picMk id="25" creationId="{E415E2CC-EEEC-53E9-A0C4-C7B35777221A}"/>
          </ac:picMkLst>
        </pc:picChg>
        <pc:picChg chg="add mod">
          <ac:chgData name="Caio Rodrigues" userId="9ce2624af9b64a3c" providerId="LiveId" clId="{ADE3B04F-AA51-4269-BB69-86F5526A17C7}" dt="2024-08-14T04:14:18.157" v="384" actId="1076"/>
          <ac:picMkLst>
            <pc:docMk/>
            <pc:sldMk cId="549246929" sldId="287"/>
            <ac:picMk id="28" creationId="{BEDE78EA-E7F6-41DA-13D2-CD6D4F63BEBC}"/>
          </ac:picMkLst>
        </pc:picChg>
        <pc:cxnChg chg="add del mod">
          <ac:chgData name="Caio Rodrigues" userId="9ce2624af9b64a3c" providerId="LiveId" clId="{ADE3B04F-AA51-4269-BB69-86F5526A17C7}" dt="2024-08-14T04:07:05.065" v="315" actId="478"/>
          <ac:cxnSpMkLst>
            <pc:docMk/>
            <pc:sldMk cId="549246929" sldId="287"/>
            <ac:cxnSpMk id="9" creationId="{162FC787-CD41-3668-4895-30FA0BCCFF72}"/>
          </ac:cxnSpMkLst>
        </pc:cxnChg>
        <pc:cxnChg chg="add mod">
          <ac:chgData name="Caio Rodrigues" userId="9ce2624af9b64a3c" providerId="LiveId" clId="{ADE3B04F-AA51-4269-BB69-86F5526A17C7}" dt="2024-08-14T04:15:09.754" v="398" actId="1076"/>
          <ac:cxnSpMkLst>
            <pc:docMk/>
            <pc:sldMk cId="549246929" sldId="287"/>
            <ac:cxnSpMk id="14" creationId="{DBA93E80-B50A-F37F-B084-E51E57F467DF}"/>
          </ac:cxnSpMkLst>
        </pc:cxnChg>
      </pc:sldChg>
      <pc:sldChg chg="addSp delSp modSp add mod">
        <pc:chgData name="Caio Rodrigues" userId="9ce2624af9b64a3c" providerId="LiveId" clId="{ADE3B04F-AA51-4269-BB69-86F5526A17C7}" dt="2024-08-14T05:59:35.528" v="1402" actId="1076"/>
        <pc:sldMkLst>
          <pc:docMk/>
          <pc:sldMk cId="703406385" sldId="288"/>
        </pc:sldMkLst>
        <pc:spChg chg="ord">
          <ac:chgData name="Caio Rodrigues" userId="9ce2624af9b64a3c" providerId="LiveId" clId="{ADE3B04F-AA51-4269-BB69-86F5526A17C7}" dt="2024-08-14T05:12:14.828" v="893" actId="166"/>
          <ac:spMkLst>
            <pc:docMk/>
            <pc:sldMk cId="703406385" sldId="288"/>
            <ac:spMk id="5" creationId="{CE936A9C-F6C6-E142-55DA-D47FCF15E24D}"/>
          </ac:spMkLst>
        </pc:spChg>
        <pc:spChg chg="add mod ord">
          <ac:chgData name="Caio Rodrigues" userId="9ce2624af9b64a3c" providerId="LiveId" clId="{ADE3B04F-AA51-4269-BB69-86F5526A17C7}" dt="2024-08-14T05:59:35.528" v="1402" actId="1076"/>
          <ac:spMkLst>
            <pc:docMk/>
            <pc:sldMk cId="703406385" sldId="288"/>
            <ac:spMk id="8" creationId="{F79B52B2-3088-C3C1-75E6-B9706C95EE5E}"/>
          </ac:spMkLst>
        </pc:spChg>
        <pc:spChg chg="add mod">
          <ac:chgData name="Caio Rodrigues" userId="9ce2624af9b64a3c" providerId="LiveId" clId="{ADE3B04F-AA51-4269-BB69-86F5526A17C7}" dt="2024-08-14T05:59:17.219" v="1399" actId="1076"/>
          <ac:spMkLst>
            <pc:docMk/>
            <pc:sldMk cId="703406385" sldId="288"/>
            <ac:spMk id="10" creationId="{48C03AAF-5E73-2D60-FBCE-B474D61E0E1F}"/>
          </ac:spMkLst>
        </pc:spChg>
        <pc:spChg chg="add mod">
          <ac:chgData name="Caio Rodrigues" userId="9ce2624af9b64a3c" providerId="LiveId" clId="{ADE3B04F-AA51-4269-BB69-86F5526A17C7}" dt="2024-08-14T05:41:39.410" v="1053" actId="1076"/>
          <ac:spMkLst>
            <pc:docMk/>
            <pc:sldMk cId="703406385" sldId="288"/>
            <ac:spMk id="13" creationId="{A8914A17-F71D-B989-7B2F-EBF7D360FBFC}"/>
          </ac:spMkLst>
        </pc:spChg>
        <pc:spChg chg="add mod">
          <ac:chgData name="Caio Rodrigues" userId="9ce2624af9b64a3c" providerId="LiveId" clId="{ADE3B04F-AA51-4269-BB69-86F5526A17C7}" dt="2024-08-14T05:41:41.706" v="1054" actId="1076"/>
          <ac:spMkLst>
            <pc:docMk/>
            <pc:sldMk cId="703406385" sldId="288"/>
            <ac:spMk id="14" creationId="{ACE962BD-626A-09F1-9301-393187394C51}"/>
          </ac:spMkLst>
        </pc:spChg>
        <pc:spChg chg="add mod">
          <ac:chgData name="Caio Rodrigues" userId="9ce2624af9b64a3c" providerId="LiveId" clId="{ADE3B04F-AA51-4269-BB69-86F5526A17C7}" dt="2024-08-14T05:41:43.964" v="1055" actId="1076"/>
          <ac:spMkLst>
            <pc:docMk/>
            <pc:sldMk cId="703406385" sldId="288"/>
            <ac:spMk id="15" creationId="{0CB09506-A7C9-AB89-999C-E9CBE6133223}"/>
          </ac:spMkLst>
        </pc:spChg>
        <pc:spChg chg="add mod">
          <ac:chgData name="Caio Rodrigues" userId="9ce2624af9b64a3c" providerId="LiveId" clId="{ADE3B04F-AA51-4269-BB69-86F5526A17C7}" dt="2024-08-14T05:41:45.980" v="1056" actId="1076"/>
          <ac:spMkLst>
            <pc:docMk/>
            <pc:sldMk cId="703406385" sldId="288"/>
            <ac:spMk id="16" creationId="{3C9A4746-B700-3E14-D5F2-72B29E1100F1}"/>
          </ac:spMkLst>
        </pc:spChg>
        <pc:spChg chg="add mod">
          <ac:chgData name="Caio Rodrigues" userId="9ce2624af9b64a3c" providerId="LiveId" clId="{ADE3B04F-AA51-4269-BB69-86F5526A17C7}" dt="2024-08-14T05:57:55.073" v="1344" actId="1076"/>
          <ac:spMkLst>
            <pc:docMk/>
            <pc:sldMk cId="703406385" sldId="288"/>
            <ac:spMk id="23" creationId="{785E0A50-5977-F223-DCE2-B796EF280CD4}"/>
          </ac:spMkLst>
        </pc:spChg>
        <pc:spChg chg="add mod">
          <ac:chgData name="Caio Rodrigues" userId="9ce2624af9b64a3c" providerId="LiveId" clId="{ADE3B04F-AA51-4269-BB69-86F5526A17C7}" dt="2024-08-14T05:57:33.845" v="1341" actId="20577"/>
          <ac:spMkLst>
            <pc:docMk/>
            <pc:sldMk cId="703406385" sldId="288"/>
            <ac:spMk id="24" creationId="{AD8D4536-0955-32AF-929A-142E4DFBD714}"/>
          </ac:spMkLst>
        </pc:spChg>
        <pc:spChg chg="add del mod">
          <ac:chgData name="Caio Rodrigues" userId="9ce2624af9b64a3c" providerId="LiveId" clId="{ADE3B04F-AA51-4269-BB69-86F5526A17C7}" dt="2024-08-14T05:39:39.420" v="1038" actId="478"/>
          <ac:spMkLst>
            <pc:docMk/>
            <pc:sldMk cId="703406385" sldId="288"/>
            <ac:spMk id="30" creationId="{57664439-0E7F-05B0-AD13-07927C81061C}"/>
          </ac:spMkLst>
        </pc:spChg>
        <pc:picChg chg="del">
          <ac:chgData name="Caio Rodrigues" userId="9ce2624af9b64a3c" providerId="LiveId" clId="{ADE3B04F-AA51-4269-BB69-86F5526A17C7}" dt="2024-08-14T04:59:15.305" v="568" actId="478"/>
          <ac:picMkLst>
            <pc:docMk/>
            <pc:sldMk cId="703406385" sldId="288"/>
            <ac:picMk id="3" creationId="{2B5E7EDF-7DC2-98DF-464D-A08258AA2B62}"/>
          </ac:picMkLst>
        </pc:picChg>
        <pc:picChg chg="del mod">
          <ac:chgData name="Caio Rodrigues" userId="9ce2624af9b64a3c" providerId="LiveId" clId="{ADE3B04F-AA51-4269-BB69-86F5526A17C7}" dt="2024-08-14T05:12:10.978" v="891" actId="478"/>
          <ac:picMkLst>
            <pc:docMk/>
            <pc:sldMk cId="703406385" sldId="288"/>
            <ac:picMk id="6" creationId="{7DBBA13A-4D62-91DA-B18C-1F513BCF6000}"/>
          </ac:picMkLst>
        </pc:picChg>
        <pc:picChg chg="add del mod">
          <ac:chgData name="Caio Rodrigues" userId="9ce2624af9b64a3c" providerId="LiveId" clId="{ADE3B04F-AA51-4269-BB69-86F5526A17C7}" dt="2024-08-14T05:30:07.051" v="897" actId="478"/>
          <ac:picMkLst>
            <pc:docMk/>
            <pc:sldMk cId="703406385" sldId="288"/>
            <ac:picMk id="7" creationId="{CF94C531-F0FE-18AA-F0FA-DDCFC8E945C0}"/>
          </ac:picMkLst>
        </pc:picChg>
        <pc:picChg chg="add mod modCrop">
          <ac:chgData name="Caio Rodrigues" userId="9ce2624af9b64a3c" providerId="LiveId" clId="{ADE3B04F-AA51-4269-BB69-86F5526A17C7}" dt="2024-08-14T05:59:17.219" v="1399" actId="1076"/>
          <ac:picMkLst>
            <pc:docMk/>
            <pc:sldMk cId="703406385" sldId="288"/>
            <ac:picMk id="9" creationId="{4393EB3D-4E70-BC52-937A-A920CD542455}"/>
          </ac:picMkLst>
        </pc:picChg>
        <pc:picChg chg="add mod modCrop">
          <ac:chgData name="Caio Rodrigues" userId="9ce2624af9b64a3c" providerId="LiveId" clId="{ADE3B04F-AA51-4269-BB69-86F5526A17C7}" dt="2024-08-14T05:41:36.110" v="1052" actId="14100"/>
          <ac:picMkLst>
            <pc:docMk/>
            <pc:sldMk cId="703406385" sldId="288"/>
            <ac:picMk id="12" creationId="{EAEAB1AD-25D3-C79D-7658-279CAB878802}"/>
          </ac:picMkLst>
        </pc:picChg>
        <pc:picChg chg="add mod">
          <ac:chgData name="Caio Rodrigues" userId="9ce2624af9b64a3c" providerId="LiveId" clId="{ADE3B04F-AA51-4269-BB69-86F5526A17C7}" dt="2024-08-14T05:40:15.501" v="1045" actId="1076"/>
          <ac:picMkLst>
            <pc:docMk/>
            <pc:sldMk cId="703406385" sldId="288"/>
            <ac:picMk id="18" creationId="{716D8B47-F6EF-59E7-1A69-558EA0CA2816}"/>
          </ac:picMkLst>
        </pc:picChg>
        <pc:picChg chg="add mod">
          <ac:chgData name="Caio Rodrigues" userId="9ce2624af9b64a3c" providerId="LiveId" clId="{ADE3B04F-AA51-4269-BB69-86F5526A17C7}" dt="2024-08-14T05:42:01.092" v="1059" actId="1076"/>
          <ac:picMkLst>
            <pc:docMk/>
            <pc:sldMk cId="703406385" sldId="288"/>
            <ac:picMk id="20" creationId="{DFAC2CDD-939A-F35E-2604-FA1C352D44FD}"/>
          </ac:picMkLst>
        </pc:picChg>
        <pc:picChg chg="add mod">
          <ac:chgData name="Caio Rodrigues" userId="9ce2624af9b64a3c" providerId="LiveId" clId="{ADE3B04F-AA51-4269-BB69-86F5526A17C7}" dt="2024-08-14T05:57:46.754" v="1343" actId="14100"/>
          <ac:picMkLst>
            <pc:docMk/>
            <pc:sldMk cId="703406385" sldId="288"/>
            <ac:picMk id="22" creationId="{E8A24D7F-08D0-DB7A-8EDC-0BA4A07E0906}"/>
          </ac:picMkLst>
        </pc:picChg>
        <pc:cxnChg chg="add mod">
          <ac:chgData name="Caio Rodrigues" userId="9ce2624af9b64a3c" providerId="LiveId" clId="{ADE3B04F-AA51-4269-BB69-86F5526A17C7}" dt="2024-08-14T05:40:27.845" v="1049" actId="14100"/>
          <ac:cxnSpMkLst>
            <pc:docMk/>
            <pc:sldMk cId="703406385" sldId="288"/>
            <ac:cxnSpMk id="26" creationId="{6A1D34E4-9660-EB53-EC3F-CFD7E0338664}"/>
          </ac:cxnSpMkLst>
        </pc:cxnChg>
        <pc:cxnChg chg="add mod">
          <ac:chgData name="Caio Rodrigues" userId="9ce2624af9b64a3c" providerId="LiveId" clId="{ADE3B04F-AA51-4269-BB69-86F5526A17C7}" dt="2024-08-14T05:40:26.292" v="1048" actId="14100"/>
          <ac:cxnSpMkLst>
            <pc:docMk/>
            <pc:sldMk cId="703406385" sldId="288"/>
            <ac:cxnSpMk id="27" creationId="{9B36CF1D-436D-F6CA-42E6-3D10E8801B2F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17:20.33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506 1278 24575,'-11'0'0,"0"0"0,0-1 0,0 0 0,0-1 0,1-1 0,-1 0 0,1 0 0,-1-1 0,1 0 0,-13-8 0,19 9 0,-1 0 0,1-1 0,-1 0 0,1 0 0,0 0 0,1 0 0,-1-1 0,0 1 0,1-1 0,0 0 0,0 0 0,1 0 0,-1-1 0,1 1 0,0-1 0,1 1 0,-1-1 0,1 0 0,0 0 0,0 0 0,0-11 0,1 13 0,0 1 0,0 0 0,0-1 0,0 1 0,1 0 0,-1-1 0,1 1 0,0 0 0,0-1 0,0 1 0,0 0 0,0 0 0,1 0 0,-1 0 0,1 0 0,0 1 0,0-1 0,0 0 0,0 1 0,0-1 0,1 1 0,-1 0 0,1 0 0,-1 0 0,1 0 0,0 1 0,-1-1 0,1 1 0,0-1 0,0 1 0,0 0 0,0 0 0,0 1 0,1-1 0,-1 1 0,0-1 0,0 1 0,0 0 0,0 0 0,0 1 0,1-1 0,2 1 0,-2 0 0,0-1 0,0 1 0,0 0 0,0 0 0,0 1 0,-1-1 0,1 1 0,0 0 0,-1 0 0,1 0 0,-1 0 0,1 1 0,-1-1 0,0 1 0,0 0 0,0 0 0,-1 1 0,1-1 0,-1 0 0,1 1 0,-1 0 0,0-1 0,0 1 0,-1 0 0,1 0 0,-1 0 0,1 0 0,-1 0 0,-1 1 0,1-1 0,0 0 0,-1 9 0,0-11 0,0-1 0,0 1 0,-1 0 0,1-1 0,0 1 0,-1-1 0,1 1 0,-1 0 0,1-1 0,-1 1 0,0-1 0,0 1 0,0-1 0,0 0 0,1 1 0,-2-1 0,1 0 0,0 0 0,0 0 0,0 0 0,0 0 0,-1 0 0,1 0 0,-1 0 0,1 0 0,0 0 0,-1-1 0,1 1 0,-1-1 0,1 1 0,-1-1 0,0 0 0,1 0 0,-1 0 0,1 0 0,-1 0 0,1 0 0,-1 0 0,0 0 0,1 0 0,-1-1 0,1 1 0,-4-2 0,-3 0 0,0-1 0,0 0 0,0-1 0,0 0 0,1 0 0,-14-10 0,2-1 0,1-1 0,1 0 0,0-1 0,1-1 0,1-1 0,1 0 0,0-1 0,1-1 0,1 0 0,1-1 0,1 0 0,1-1 0,1 0 0,1 0 0,0-1 0,-4-37 0,10 63 0,1 0 0,0 0 0,-1 0 0,0 0 0,1 0 0,-1 0 0,0 0 0,0 0 0,0 0 0,0 0 0,0 0 0,0 0 0,-1-1 0,1 1 0,-1-1 0,1 1 0,-1-1 0,1 1 0,-1-1 0,0 0 0,1 0 0,-1 0 0,0 0 0,0 0 0,0 0 0,0-1 0,0 1 0,0-1 0,0 1 0,-4-1 0,3 1 0,-1-1 0,1 0 0,-1 1 0,1-2 0,-1 1 0,1 0 0,-1-1 0,1 1 0,0-1 0,-1 0 0,1 0 0,0-1 0,-1 1 0,1-1 0,0 0 0,0 0 0,0 0 0,0 0 0,1 0 0,-1-1 0,0 1 0,1-1 0,-4-4 0,3 4 0,1 0 0,0 0 0,-1-1 0,1 1 0,0 0 0,0-1 0,1 1 0,-1-1 0,1 1 0,-1-1 0,1 0 0,0 0 0,1 0 0,-1 0 0,1 0 0,-1 0 0,1 0 0,0 0 0,0 0 0,1 0 0,-1 1 0,1-1 0,0 0 0,0 0 0,0 0 0,0 0 0,1 1 0,-1-1 0,1 1 0,0-1 0,0 1 0,0 0 0,0-1 0,1 1 0,-1 1 0,4-4 0,3-1 0,0 0 0,0 1 0,0 0 0,1 1 0,0 0 0,0 0 0,0 1 0,1 1 0,-1 0 0,1 0 0,15-1 0,44-1 0,0 2 0,135 14 0,-196-10 0,0 0 0,0 0 0,-1 1 0,1 0 0,-1 1 0,1 0 0,-1 1 0,0-1 0,0 2 0,0-1 0,-1 1 0,1 0 0,-1 1 0,0 0 0,-1 0 0,1 1 0,-1-1 0,-1 2 0,1-1 0,-1 1 0,0-1 0,0 1 0,-1 1 0,0-1 0,-1 1 0,1 0 0,3 17 0,0 13 0,-2 2 0,-2-1 0,-1 0 0,-1 1 0,-7 50 0,3-17 0,3-66 0,0 0 0,0 0 0,-1 0 0,0 0 0,0-1 0,-1 1 0,0 0 0,0-1 0,-1 1 0,0-1 0,0 0 0,0 0 0,-1 0 0,-6 8 0,5-10 0,0 0 0,-1-1 0,1 0 0,-1 0 0,0-1 0,0 1 0,0-1 0,-1-1 0,1 1 0,-1-1 0,1 0 0,-1-1 0,0 0 0,0 0 0,1 0 0,-10-1 0,-5-1 0,-1-1 0,1-1 0,-1 0 0,1-2 0,0-1 0,1 0 0,-37-18 0,46 20 0,0-1 0,1 0 0,0-1 0,0 0 0,0 0 0,1-1 0,0 0 0,0-1 0,0 0 0,1-1 0,0 0 0,-11-17 0,29 57 0,-1 1 0,-2 0 0,5 44 0,-10-58 0,0-1 0,-1 1 0,-1 0 0,-1 0 0,0-1 0,-1 1 0,-8 32 0,9-47 0,0 0 0,0 0 0,0 0 0,-1-1 0,1 1 0,-1 0 0,1-1 0,-1 1 0,0-1 0,0 1 0,0-1 0,-3 3 0,4-4 0,0-1 0,0 1 0,0-1 0,0 1 0,0-1 0,0 0 0,0 1 0,0-1 0,0 0 0,0 0 0,0 0 0,0 0 0,0 0 0,0 0 0,0 0 0,0 0 0,0 0 0,0 0 0,0-1 0,0 1 0,1 0 0,-1-1 0,0 1 0,-1-1 0,-2-2 0,1 0 0,0 0 0,0 0 0,1-1 0,-1 1 0,1-1 0,0 1 0,-1-1 0,1 0 0,1 0 0,-1 0 0,1 0 0,-1 0 0,1 0 0,-1-9 0,-3-15 0,1 1 0,1-1 0,2 0 0,0 0 0,2 0 0,1 0 0,1 0 0,1 0 0,15-53 0,-14 65 0,2 0 0,-1 1 0,2-1 0,0 2 0,1-1 0,0 1 0,1 1 0,0 0 0,1 0 0,1 1 0,-1 0 0,2 1 0,0 1 0,0 0 0,0 1 0,1 0 0,22-8 0,-26 11 0,0 2 0,1 0 0,0 0 0,0 1 0,0 1 0,0-1 0,0 2 0,0 0 0,1 0 0,15 2 0,-23 0 0,0 0 0,1 0 0,-1 1 0,0-1 0,0 1 0,0 0 0,0 0 0,-1 1 0,1-1 0,0 1 0,-1 0 0,1 0 0,-1 0 0,0 0 0,0 0 0,0 1 0,-1 0 0,1-1 0,-1 1 0,0 0 0,0 1 0,0-1 0,0 0 0,-1 0 0,1 1 0,-1-1 0,0 1 0,0-1 0,0 6 0,2 8 0,-1-1 0,0 1 0,-1-1 0,-1 1 0,-1-1 0,0 1 0,-6 30 0,6-42 0,-1 0 0,0-1 0,0 1 0,0-1 0,-1 0 0,1 1 0,-1-1 0,0 0 0,-1-1 0,1 1 0,-1-1 0,0 1 0,0-1 0,0-1 0,-1 1 0,1 0 0,-1-1 0,0 0 0,0 0 0,0-1 0,0 1 0,0-1 0,0-1 0,-1 1 0,1-1 0,-7 1 0,1 0 0,0-1 0,0-1 0,0 0 0,0 0 0,0-1 0,0-1 0,0 0 0,0-1 0,1 0 0,-1 0 0,1-1 0,0-1 0,0 0 0,0 0 0,0-1 0,1-1 0,0 0 0,0 0 0,1 0 0,0-1 0,0-1 0,-10-14 0,13 16 0,-1-1 0,2 0 0,-1 0 0,1 0 0,1-1 0,-1 1 0,1-1 0,1 0 0,0 0 0,0 0 0,0-1 0,1 1 0,0 0 0,1-1 0,0 1 0,0 0 0,1-1 0,0 1 0,1 0 0,0 0 0,0 0 0,1 0 0,0 0 0,0 0 0,1 1 0,0 0 0,0 0 0,10-13 0,0 3 0,0 2 0,1 0 0,0 1 0,2 0 0,-1 1 0,2 2 0,-1-1 0,2 2 0,0 1 0,0 0 0,0 2 0,1 0 0,28-7 0,-45 15 0,-1-1 0,1 1 0,-1-1 0,1 1 0,-1 0 0,1 0 0,-1 0 0,1 1 0,-1-1 0,1 1 0,-1-1 0,0 1 0,1 0 0,-1 0 0,0 0 0,1 0 0,-1 0 0,0 1 0,0-1 0,0 1 0,0-1 0,0 1 0,0 0 0,2 4 0,-2-3 0,0 1 0,-1 0 0,1 0 0,-1 0 0,0 1 0,-1-1 0,1 0 0,-1 0 0,1 0 0,-1 1 0,0-1 0,-1 0 0,0 9 0,-3 3 0,1 1 0,-2-1 0,0 0 0,-1 0 0,0-1 0,-16 28 0,11-26 0,-1-1 0,-1 0 0,0-1 0,-1 0 0,-19 15 0,27-25 0,0 0 0,0 0 0,-1 0 0,0-1 0,0-1 0,0 1 0,0-1 0,0 0 0,-1-1 0,1 0 0,-1 0 0,1-1 0,-1 0 0,0 0 0,1-1 0,-9 0 0,12-1 0,0-1 0,0 1 0,0-1 0,1 0 0,-1 0 0,0 0 0,1-1 0,0 0 0,-1 1 0,1-1 0,0 0 0,0-1 0,1 1 0,-1 0 0,1-1 0,-1 0 0,1 1 0,0-1 0,0 0 0,1 0 0,-1-1 0,1 1 0,0 0 0,0 0 0,0-1 0,0 1 0,0-9 0,-2-18 0,1 1 0,4-61 0,-1 61 0,0-70 0,-1 33 0,14-121 0,-11 167 0,1 0 0,1 0 0,1 1 0,1 0 0,0 0 0,1 1 0,1 0 0,1 0 0,22-31 0,-14 26 0,1 0 0,0 2 0,1 0 0,42-32 0,-54 48 0,-1 0 0,1 1 0,1 1 0,-1 0 0,1 0 0,0 0 0,-1 1 0,1 0 0,0 1 0,1 0 0,-1 1 0,0 0 0,0 1 0,1 0 0,-1 0 0,0 1 0,1 0 0,13 4 0,-18-3 0,0 0 0,0 0 0,0 1 0,0 0 0,-1 0 0,1 0 0,-1 1 0,0-1 0,1 1 0,-2 0 0,1 1 0,0-1 0,-1 1 0,0-1 0,0 1 0,0 0 0,0 0 0,-1 1 0,0-1 0,0 0 0,0 1 0,-1-1 0,1 1 0,-1 0 0,0 6 0,2 20 0,0-1 0,-3 1 0,-3 47 0,1-36 0,0 108 0,-9 140 0,7-258 0,-1-1 0,-1 1 0,-2-1 0,-1 0 0,-1-1 0,-22 48 0,28-71 0,0 0 0,-1 0 0,0 0 0,0 0 0,-1-1 0,0 0 0,0-1 0,0 1 0,-1-1 0,1 0 0,-2-1 0,1 0 0,0 0 0,-1 0 0,0-1 0,0-1 0,0 1 0,0-1 0,-1-1 0,1 0 0,-1 0 0,0 0 0,-9-1 0,8-1 0,-1-1 0,1-1 0,0 1 0,0-2 0,0 1 0,0-2 0,0 1 0,1-1 0,-1-1 0,1 0 0,0 0 0,0-1 0,1-1 0,0 1 0,0-1 0,0-1 0,1 1 0,0-1 0,-8-12 0,0-2 0,2-2 0,0 0 0,1 0 0,1-2 0,1 1 0,1-1 0,2-1 0,0 0 0,2 0 0,0 0 0,0-33 0,1-32 0,5-1 0,11-91 0,-12 177 0,1 0 0,0 0 0,0 0 0,0 0 0,1 0 0,0 0 0,1 1 0,-1-1 0,1 1 0,0 0 0,1 0 0,-1 0 0,1 0 0,0 1 0,0 0 0,1-1 0,6-4 0,-8 8 0,0 0 0,0 1 0,0 0 0,0-1 0,0 1 0,0 1 0,1-1 0,-1 0 0,0 1 0,0 0 0,1 0 0,-1 0 0,0 0 0,1 0 0,-1 1 0,0-1 0,0 1 0,0 0 0,1 0 0,-1 0 0,0 1 0,0-1 0,0 1 0,-1 0 0,1 0 0,0 0 0,-1 0 0,1 0 0,-1 1 0,1-1 0,-1 1 0,0 0 0,0-1 0,0 1 0,2 4 0,8 12 0,-1 0 0,0 0 0,-1 1 0,-1 0 0,-1 1 0,-1 0 0,0 1 0,-2-1 0,0 1 0,-1 0 0,-1 1 0,0 43 0,-4-10 0,-1 0 0,-3 0 0,-2 0 0,-15 55 0,21-104-68,0 0 0,0-1-1,0 1 1,-1 0 0,0-1 0,-1 0-1,1 1 1,-1-1 0,0 0 0,-1 0-1,1-1 1,-1 1 0,0-1 0,0 0-1,-1 0 1,0 0 0,1-1 0,-1 0-1,-6 5 1,-11-5-6758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17:59.37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173 344 24575,'-3'-4'0,"0"1"0,1-1 0,0 0 0,0 0 0,0 0 0,0 0 0,0-1 0,1 1 0,-2-8 0,-9-21 0,4 18 0,-29-57 0,17 31 0,14 31 0,1-1 0,0 0 0,1 1 0,-4-16 0,-6-4 0,12 27 0,0-1 0,0 0 0,0 0 0,1 0 0,-1 0 0,0-5 0,2 9 0,0 0 0,0-1 0,0 1 0,0 0 0,0 0 0,0 0 0,0-1 0,0 1 0,1 0 0,-1 0 0,0-1 0,0 1 0,0 0 0,0 0 0,1 0 0,-1 0 0,0-1 0,0 1 0,0 0 0,1 0 0,-1 0 0,0 0 0,0 0 0,1 0 0,-1 0 0,0 0 0,0 0 0,1-1 0,-1 1 0,0 0 0,0 0 0,1 0 0,-1 0 0,0 0 0,0 1 0,1-1 0,-1 0 0,0 0 0,0 0 0,1 0 0,-1 0 0,0 0 0,0 0 0,0 0 0,1 1 0,-1-1 0,0 0 0,0 0 0,0 0 0,1 0 0,-1 1 0,0-1 0,0 0 0,0 0 0,15 9 0,-12-6 0,1 0 0,-1 1 0,1-1 0,-1 1 0,-1-1 0,1 1 0,0 0 0,-1 0 0,0 1 0,0-1 0,0 0 0,0 1 0,1 7 0,0 2 0,-1 0 0,-1 1 0,0 16 0,-2-20 0,2 0 0,-1 1 0,1-1 0,1 0 0,0 0 0,5 14 0,1-4 0,-1 1 0,7 41 0,-12-58 0,-1 0 0,1 0 0,0-1 0,4 10 0,-3-11 0,-1 1 0,-1 0 0,1 0 0,-1 0 0,1 0 0,0 7 0,-2-11 0,1 1 0,-1-1 0,0 0 0,0 1 0,0-1 0,0 0 0,0 1 0,0-1 0,0 0 0,0 1 0,0-1 0,0 0 0,0 1 0,0-1 0,0 0 0,0 1 0,0-1 0,0 0 0,-1 1 0,1-1 0,0 0 0,0 1 0,0-1 0,0 0 0,-1 0 0,1 1 0,0-1 0,0 0 0,-1 0 0,1 1 0,0-1 0,0 0 0,-1 0 0,1 0 0,0 1 0,-1-1 0,1 0 0,0 0 0,-1 0 0,1 0 0,0 0 0,-1 0 0,1 0 0,0 0 0,-1 0 0,1 0 0,0 0 0,-1 0 0,1 0 0,0 0 0,-1 0 0,1 0 0,0 0 0,-1 0 0,1 0 0,0 0 0,-1-1 0,1 1 0,0 0 0,0 0 0,-1-1 0,-1 0 0,0 0 0,0 0 0,0 0 0,1-1 0,-1 1 0,0-1 0,1 1 0,-3-4 0,0-4 0,0-1 0,1 1 0,0-1 0,0 0 0,1 0 0,1 0 0,-2-17 0,-1-11 0,3 34 0,-6-33 0,5 33 0,1 6 0,0 20 0,2 24 0,-2 41 0,1-86 0,0 0 0,0 0 0,0-1 0,0 1 0,0 0 0,0 0 0,0 0 0,0 0 0,0 0 0,-1 0 0,1 0 0,0 0 0,-1 0 0,1 0 0,0-1 0,-1 1 0,0 0 0,1 0 0,-1 0 0,1-1 0,-1 1 0,0 0 0,1-1 0,-1 1 0,0-1 0,-1 2 0,1-2 0,0-1 0,0 1 0,-1 0 0,1 0 0,0-1 0,0 1 0,0-1 0,0 1 0,0-1 0,0 1 0,0-1 0,0 0 0,0 1 0,0-1 0,1 0 0,-1 0 0,-1-1 0,-5-6 0,1 0 0,0-1 0,-8-14 0,10 14-227,0 0-1,1-1 1,0 1-1,0-1 1,-1-10-1,2 1-6598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18:01.79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17:21.04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421 387 24575,'0'-375'0,"2"491"0,-5 144 0,3-254 0,0 0 0,-1 1 0,0-1 0,0 0 0,0 0 0,-1 0 0,0 0 0,0 0 0,0 0 0,-1 0 0,1-1 0,-1 1 0,-1-1 0,1 0 0,-1 0 0,0 0 0,0 0 0,0-1 0,0 0 0,-1 0 0,-5 4 0,5-6 0,0 0 0,-1 0 0,1-1 0,-1 1 0,1-1 0,-1-1 0,1 1 0,-1-1 0,0 0 0,1-1 0,-1 1 0,1-1 0,-1 0 0,1-1 0,0 1 0,-1-1 0,1 0 0,0-1 0,0 1 0,0-1 0,0 0 0,-7-7 0,-2 0 0,1-2 0,0 0 0,0-1 0,1 0 0,1-1 0,0 0 0,1-1 0,0 0 0,1-1 0,1 0 0,0 0 0,1-1 0,1 0 0,0-1 0,1 1 0,1-1 0,1 0 0,0 0 0,1 0 0,1-1 0,1 1 0,0-1 0,1 1 0,1 0 0,0 0 0,9-30 0,-11 47 0,0 0 0,0 0 0,0 0 0,0-1 0,1 1 0,-1 0 0,0 0 0,1 0 0,-1 0 0,1 0 0,-1 0 0,1 0 0,-1 0 0,1 0 0,0 0 0,-1 0 0,1 1 0,0-1 0,0 0 0,0 0 0,-1 1 0,1-1 0,0 1 0,0-1 0,0 1 0,0-1 0,0 1 0,2-1 0,12 27 0,-2 54 0,-6 65 0,-14 207 0,5-335 0,0-1 0,-1 0 0,0 0 0,-2 0 0,1-1 0,-2 1 0,0-1 0,-1 0 0,0-1 0,-1 0 0,0 0 0,-19 22 0,27-35 0,-1 0 0,1-1 0,0 1 0,-1 0 0,1-1 0,-1 1 0,1-1 0,-1 1 0,1-1 0,-1 1 0,1-1 0,-1 1 0,0-1 0,1 1 0,-1-1 0,0 0 0,1 1 0,-1-1 0,0 0 0,1 0 0,-1 1 0,0-1 0,0 0 0,1 0 0,-1 0 0,0 0 0,0 0 0,1 0 0,-1 0 0,0 0 0,0 0 0,1-1 0,-1 1 0,0 0 0,1 0 0,-1-1 0,0 1 0,1-1 0,-1 1 0,-1-1 0,-5-38 0,18-52 0,2 58-115,2 1 1,1 1-1,1 1 0,1 0 0,2 1 0,0 1 0,2 1 1,47-44-1,-58 59-217,45-48-6494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17:22.43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653 586 24575,'11'-12'0,"-2"-1"0,0-1 0,0 0 0,-1 0 0,-1 0 0,10-28 0,-13 34 0,-1-9 0,-12 17 0,-20 24 0,-50 66 0,4 4 0,-93 148 0,155-219 0,1 1 0,1 0 0,1 1 0,2 0 0,-12 49 0,24-128 0,1-1 0,4 1 0,1 1 0,29-90 0,93-203 0,-48 136 0,-74 184 0,1 1 0,1 1 0,1 0 0,31-44 0,-55 130 0,-20 24 0,-158 379 0,168-417 0,-21 71 0,33-89 0,0 0 0,-2-1 0,-1 0 0,-1-1 0,-2-1 0,-30 45 0,45-70 0,-1-1 0,0 0 0,1 0 0,-1 0 0,0 0 0,1 0 0,-1 0 0,0 0 0,0 0 0,0 0 0,0-1 0,0 1 0,0 0 0,0-1 0,0 1 0,0 0 0,0-1 0,0 0 0,0 1 0,0-1 0,-1 0 0,1 1 0,0-1 0,0 0 0,0 0 0,-1 0 0,1 0 0,0 0 0,0 0 0,0 0 0,-1-1 0,1 1 0,0 0 0,-2-2 0,1 0 0,0-1 0,1 1 0,-1-1 0,0 0 0,1 0 0,-1 0 0,1 0 0,0 0 0,0 0 0,0-1 0,1 1 0,-2-7 0,-4-111 0,6 115 0,0-12 0,0 1 0,-2-1 0,0 1 0,0-1 0,-2 1 0,-7-25 0,9 36 0,0 0 0,-1 1 0,1-1 0,-1 0 0,0 1 0,-1 0 0,1 0 0,-1 0 0,0 0 0,0 0 0,0 1 0,-1 0 0,0 0 0,1 0 0,-1 1 0,0 0 0,-1 0 0,1 0 0,0 0 0,-1 1 0,-6-2 0,10 4 0,1 0 0,0 0 0,-1 0 0,1 0 0,0 0 0,0 1 0,0-1 0,-1 0 0,1 1 0,0-1 0,0 1 0,0-1 0,0 1 0,-1 0 0,1 0 0,0-1 0,0 1 0,0 0 0,1 0 0,-1 0 0,0 0 0,0 0 0,0 0 0,1 0 0,-1 0 0,0 1 0,1-1 0,-1 0 0,1 0 0,-1 1 0,1-1 0,0 0 0,0 1 0,-1-1 0,1 0 0,0 1 0,0-1 0,0 2 0,-3 62 0,3-56 0,7 189 0,-6-208 0,1 1 0,0 0 0,1-1 0,0 1 0,0 0 0,1 1 0,0-1 0,5-8 0,60-104 0,-31 55 0,12-36 0,-27 51 0,38-61 0,-53 100 0,0 0 0,0 1 0,1 0 0,0 1 0,1 0 0,0 0 0,0 1 0,1 1 0,0 0 0,15-8 0,-25 15 0,0 1 0,0-1 0,0 0 0,0 1 0,0-1 0,1 1 0,-1-1 0,0 1 0,0 0 0,1-1 0,-1 1 0,0 0 0,1 0 0,-1 0 0,0 0 0,0 0 0,1 0 0,-1 1 0,0-1 0,0 0 0,1 1 0,-1-1 0,0 1 0,0-1 0,0 1 0,1-1 0,-1 1 0,0 0 0,1 1 0,0 0 0,-1 1 0,0-1 0,0 1 0,0 0 0,0-1 0,0 1 0,0 0 0,0 0 0,-1 0 0,1-1 0,-1 1 0,0 0 0,0 4 0,0 7 0,-1 1 0,-1 0 0,0-1 0,-7 24 0,-18 33 0,-3-2 0,-3-2 0,-3-1 0,-56 79 0,-10 21 0,91-146 0,6-10 0,0 1 0,0-1 0,-1-1 0,-1 1 0,0-1 0,0 0 0,0-1 0,-1 0 0,0 0 0,-1-1 0,-11 9 0,19-16 0,0 1 0,0-1 0,0 1 0,0-1 0,0 0 0,0 1 0,0-1 0,0 0 0,0 0 0,0 0 0,-1 0 0,1 0 0,0 0 0,0 0 0,0 0 0,0 0 0,0-1 0,0 1 0,0 0 0,0-1 0,0 1 0,0-1 0,0 1 0,0-1 0,0 1 0,0-1 0,0 0 0,0 0 0,1 1 0,-2-2 0,-14-41 0,10-58 0,6 92 0,7-595 0,2 511-1365,1 60-5461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17:23.24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261 933 24575,'1'-25'0,"2"0"0,0 0 0,2 1 0,0-1 0,2 1 0,0 1 0,2-1 0,0 1 0,1 1 0,14-23 0,23-33 0,78-99 0,-55 81 0,-22 25 0,-33 45 0,1 0 0,1 2 0,2 0 0,0 1 0,1 1 0,1 1 0,25-19 0,-44 38 0,0 0 0,-1 1 0,1-1 0,0 1 0,1-1 0,-1 1 0,0 0 0,0-1 0,0 1 0,1 0 0,-1 1 0,1-1 0,-1 0 0,0 1 0,1 0 0,-1-1 0,1 1 0,-1 0 0,1 0 0,-1 0 0,1 1 0,-1-1 0,1 1 0,-1-1 0,0 1 0,1 0 0,-1 0 0,0 0 0,0 0 0,1 1 0,-1-1 0,0 1 0,0-1 0,0 1 0,-1 0 0,1 0 0,0 0 0,0 0 0,-1 0 0,0 0 0,1 0 0,-1 0 0,0 1 0,0-1 0,0 1 0,0-1 0,0 1 0,0-1 0,-1 1 0,1-1 0,-1 6 0,4 17 0,-1 1 0,-1-1 0,-1 1 0,-2 30 0,1-42 0,-1 21 0,-1-1 0,-2 0 0,-1 0 0,-17 62 0,15-76 0,-1 0 0,0 0 0,-2-1 0,0 0 0,-1-1 0,-1 0 0,0-1 0,-26 28 0,2-7 0,-1-1 0,-1-2 0,-79 54 0,97-76 0,-1-2 0,0 0 0,-1-2 0,0-1 0,-1 0 0,0-2 0,0 0 0,0-2 0,0-1 0,-35 0 0,42-2 0,-1-1 0,0-1 0,0-1 0,1 0 0,-1-1 0,1-1 0,-29-11 0,40 12 0,-1-1 0,0 0 0,0 0 0,1 0 0,0-1 0,0 1 0,0-1 0,0-1 0,1 1 0,0-1 0,0 1 0,0-1 0,1-1 0,0 1 0,0 0 0,0-1 0,1 0 0,0 1 0,0-1 0,0 0 0,1 0 0,-1-10 0,-1-8 0,0 1 0,2-1 0,0 0 0,2 1 0,0-1 0,2 0 0,0 1 0,12-43 0,-11 57 0,-1 0 0,1 0 0,1 1 0,0 0 0,0 0 0,1 0 0,-1 1 0,2 0 0,-1 0 0,1 1 0,0-1 0,1 2 0,0-1 0,0 1 0,0 0 0,0 1 0,1 0 0,0 0 0,0 1 0,0 1 0,0-1 0,1 2 0,12-3 0,79-5-1365,-56 11-5461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17:25.01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247 309 24575,'0'-23'0,"-2"1"0,0-1 0,-1 1 0,-2 0 0,-9-33 0,13 50 0,-1 0 0,1 0 0,-1 0 0,1 0 0,-1 0 0,-1 1 0,1-1 0,-1 1 0,1 0 0,-1-1 0,0 1 0,-1 0 0,1 1 0,-1-1 0,1 1 0,-1-1 0,0 1 0,0 1 0,-1-1 0,1 0 0,0 1 0,-1 0 0,1 0 0,-1 1 0,0-1 0,0 1 0,1 0 0,-1 0 0,-6 1 0,8 1 0,-1 0 0,1 0 0,-1 1 0,1 0 0,0 0 0,0 0 0,-1 0 0,1 0 0,1 1 0,-1-1 0,0 1 0,0 0 0,1 0 0,0 0 0,-1 0 0,1 0 0,0 1 0,1-1 0,-1 1 0,0-1 0,1 1 0,0 0 0,-2 6 0,-22 106 0,21-87 0,-12 31 0,12-57 0,8-36 0,1 11 0,1-1 0,1 2 0,1-1 0,1 1 0,0 0 0,2 1 0,0 0 0,1 0 0,14-17 0,-22 32 0,-1 0 0,1 1 0,-1-1 0,1 1 0,0 0 0,1 0 0,-1 0 0,1 1 0,-1 0 0,1-1 0,0 2 0,0-1 0,0 1 0,1 0 0,-1 0 0,1 0 0,-1 1 0,1 0 0,-1 0 0,1 0 0,-1 1 0,1 0 0,0 0 0,-1 1 0,1-1 0,-1 1 0,1 1 0,-1-1 0,1 1 0,-1 0 0,0 0 0,0 1 0,0-1 0,0 1 0,0 1 0,-1-1 0,1 1 0,-1-1 0,7 8 0,-2 0 0,0 0 0,0 1 0,-1 0 0,0 0 0,-1 1 0,0 0 0,-1 0 0,-1 1 0,0 0 0,0 0 0,-1 0 0,-1 1 0,0 0 0,1 22 0,0 27 0,-3 0 0,-7 73 0,1-37 0,1-16 0,1-43 0,1-1 0,3 0 0,0 1 0,13 72 0,-13-108 0,1 0 0,-1 0 0,1 0 0,0 0 0,0 0 0,1-1 0,-1 1 0,1-1 0,0 1 0,0-1 0,0 0 0,1 0 0,-1-1 0,1 1 0,0-1 0,0 0 0,0 0 0,0 0 0,1 0 0,-1-1 0,1 0 0,-1 0 0,9 2 0,-9-3 0,-1-1 0,1 0 0,0 0 0,-1 0 0,1-1 0,-1 1 0,1-1 0,-1 0 0,1 0 0,-1 0 0,1 0 0,-1-1 0,0 1 0,0-1 0,0 0 0,0 0 0,0-1 0,0 1 0,0 0 0,-1-1 0,1 0 0,-1 0 0,1 0 0,-1 0 0,0 0 0,0 0 0,0 0 0,-1-1 0,1 1 0,-1-1 0,0 0 0,2-6 0,5-33 0,-2 0 0,-1-1 0,-2 1 0,-2-1 0,-2 1 0,-10-82 0,-13-36 0,21 144 0,-1 0 0,0 1 0,-1 0 0,-1 0 0,0 1 0,-1 0 0,-12-19 0,18 32-4,0 0 1,0 1-1,0-1 0,0 1 0,0-1 0,-1 1 1,1-1-1,0 1 0,-1 0 0,1 0 0,-1-1 1,0 1-1,1 1 0,-1-1 0,0 0 0,1 0 1,-1 0-1,0 1 0,0-1 0,-3 1 0,4 0 14,0 0-1,-1 1 1,1 0-1,0-1 1,0 1-1,-1 0 1,1-1-1,0 1 1,0 0-1,0 0 1,0 0-1,0 0 0,0 0 1,0 0-1,0 1 1,1-1-1,-1 0 1,0 0-1,1 1 1,-2 1-1,-2 8-256,1 0-1,0 0 1,0 0 0,1 0-1,-1 16 1,0 18-6579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17:52.13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58 24575,'0'-4'0,"0"-4"0,0-5 0,0-4 0,0 1-8191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17:53.18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218 233 24575,'0'-5'0,"0"0"0,1-1 0,-1 1 0,1 0 0,0-1 0,1 1 0,-1 0 0,3-6 0,-4 10 0,1 0 0,-1 0 0,1 0 0,0 1 0,-1-1 0,1 0 0,0 0 0,-1 1 0,1-1 0,0 0 0,0 0 0,0 1 0,0-1 0,-1 1 0,1-1 0,0 1 0,0 0 0,0-1 0,1 1 0,0-1 0,0 1 0,0 1 0,-1-1 0,1 0 0,0 0 0,-1 1 0,1-1 0,-1 0 0,1 1 0,0 0 0,-1-1 0,1 1 0,-1 0 0,1 0 0,2 2 0,-2-1 0,1 1 0,0 0 0,-1 0 0,1 0 0,-1 0 0,0 0 0,0 0 0,0 0 0,0 1 0,-1-1 0,1 1 0,-1 0 0,0-1 0,0 1 0,0 0 0,-1-1 0,1 1 0,-1 6 0,1-1 0,-2 1 0,1 0 0,-1 0 0,-1-1 0,1 1 0,-5 10 0,-38 143 0,43-159 0,0 0 0,-1 0 0,0 0 0,0-1 0,0 1 0,0 0 0,0-1 0,-1 1 0,0-1 0,1 0 0,-1 0 0,-1 0 0,1 0 0,0-1 0,-1 1 0,1-1 0,-1 0 0,0 0 0,1 0 0,-8 2 0,6-3 0,0 0 0,0 0 0,0 0 0,-1 0 0,1-1 0,0 0 0,-1 0 0,1-1 0,0 1 0,0-1 0,-1 0 0,1 0 0,0-1 0,0 0 0,0 0 0,-7-4 0,6 3 0,0-1 0,0 0 0,1-1 0,-1 1 0,1-1 0,0 0 0,0-1 0,0 1 0,1-1 0,0 0 0,0 0 0,0 0 0,1-1 0,0 1 0,0-1 0,1 0 0,-1 0 0,2 0 0,-2-8 0,-1-13 0,2 0 0,1 0 0,4-48 0,0 5 0,-3 64 0,0 0 0,1-1 0,0 1 0,0 0 0,0-1 0,1 1 0,0 0 0,0 0 0,1 0 0,0 1 0,0-1 0,1 1 0,0-1 0,0 1 0,0 0 0,1 1 0,0-1 0,0 1 0,0 0 0,1 0 0,0 0 0,0 1 0,0 0 0,0 0 0,1 0 0,-1 1 0,1 0 0,0 1 0,10-4 0,-4 2 0,0 0 0,0 1 0,1 1 0,-1 0 0,1 1 0,15 0 0,-26 1 0,1 0 0,-1 0 0,1 0 0,-1 1 0,0 0 0,1-1 0,-1 1 0,0 0 0,0 1 0,0-1 0,0 0 0,0 1 0,0 0 0,0 0 0,0 0 0,-1 0 0,1 0 0,-1 0 0,1 1 0,-1-1 0,0 1 0,0 0 0,0 0 0,0-1 0,-1 1 0,1 0 0,-1 1 0,0-1 0,0 0 0,1 4 0,1 15 0,0 0 0,-2 0 0,-1 0 0,-4 34 0,1 7 0,-12 120 0,8-122 0,-3-3 0,9-55 0,0 0 0,0 1 0,0-1 0,0 0 0,-1 0 0,1 0 0,-1 0 0,0 0 0,0 0 0,0 0 0,0 0 0,-1-1 0,1 1 0,-4 2 0,5-5 0,1 1 0,-1-1 0,1 0 0,-1 0 0,1 0 0,-1 0 0,1 1 0,-1-1 0,0 0 0,1 0 0,-1 0 0,1 0 0,-1 0 0,1 0 0,-1 0 0,1 0 0,-1-1 0,1 1 0,-1 0 0,1 0 0,-1 0 0,1 0 0,-1-1 0,1 1 0,-1 0 0,1-1 0,-1 1 0,1 0 0,0-1 0,-1 1 0,1 0 0,0-1 0,-1 1 0,1-1 0,0 1 0,-1-1 0,1 1 0,0-1 0,0 1 0,-1-1 0,1 1 0,0-1 0,0 1 0,0-1 0,0 1 0,0-1 0,-5-27 0,5 28 0,-3-47 0,7-84 0,-2 117 0,0 0 0,1 1 0,1-1 0,0 1 0,0 0 0,1 0 0,1 0 0,1 1 0,-1 0 0,2 0 0,0 1 0,0 0 0,1 0 0,0 0 0,14-11 0,-6 6-119,-6 3-130,2 1 0,0 1-1,0 0 1,29-17 0,-17 16-6577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17:56.45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303 332 24575,'-1'-1'0,"0"1"0,0 0 0,1-1 0,-1 1 0,0-1 0,0 1 0,0-1 0,0 0 0,1 1 0,-1-1 0,0 0 0,1 0 0,-1 1 0,0-1 0,1 0 0,-1 0 0,1 0 0,-1 0 0,1 0 0,0 1 0,-1-1 0,1 0 0,0 0 0,0 0 0,-1 0 0,1 0 0,0-2 0,-4-32 0,4 31 0,-3-56 0,6-74 0,-2 130 0,0-1 0,0 0 0,1 1 0,-1-1 0,1 1 0,4-9 0,-5 12 0,-1 0 0,0 1 0,1-1 0,-1 0 0,0 0 0,1 0 0,-1 1 0,1-1 0,0 0 0,-1 0 0,1 1 0,-1-1 0,1 1 0,0-1 0,0 0 0,-1 1 0,1-1 0,0 1 0,0 0 0,0-1 0,-1 1 0,1 0 0,0-1 0,0 1 0,0 0 0,0 0 0,0 0 0,0 0 0,0 0 0,0 0 0,-1 0 0,1 0 0,0 0 0,0 0 0,0 0 0,0 1 0,0-1 0,0 0 0,-1 1 0,1-1 0,0 0 0,0 1 0,0 0 0,1 1 0,0 0 0,-1 0 0,1 0 0,-1 0 0,0 0 0,0 0 0,0 0 0,0 0 0,0 1 0,0-1 0,0 0 0,-1 1 0,1-1 0,-1 4 0,2 39 0,-2-35 0,0 18 0,-3 87 0,1-97 0,0 0 0,-2-1 0,0 0 0,-8 25 0,2-17 0,2 0 0,0 1 0,-7 53 0,14-76 0,1 1 0,-1-1 0,0 1 0,0-1 0,-1 0 0,1 1 0,-1-1 0,0 0 0,1 0 0,-4 3 0,5-6 0,0 0 0,0 1 0,-1-1 0,1 0 0,0 1 0,0-1 0,-1 0 0,1 0 0,0 1 0,-1-1 0,1 0 0,-1 0 0,1 1 0,0-1 0,-1 0 0,1 0 0,-1 0 0,1 0 0,0 0 0,-1 0 0,1 0 0,-1 0 0,1 0 0,-1 0 0,1 0 0,0 0 0,-1 0 0,1 0 0,-1 0 0,0 0 0,0-1 0,1 0 0,-1 0 0,0 0 0,0-1 0,0 1 0,1 0 0,-1 0 0,0 0 0,1-1 0,0 1 0,-1 0 0,1 0 0,-1-1 0,1 1 0,0-3 0,-2-10 0,1-1 0,1 1 0,1-18 0,0 18 0,-1 0 0,-2-26 0,2 40 0,0 0 0,0 0 0,0 0 0,0 0 0,0-1 0,0 1 0,0 0 0,-1 0 0,1 0 0,0 0 0,0 0 0,0 0 0,0 0 0,0 0 0,0 0 0,0-1 0,0 1 0,0 0 0,0 0 0,0 0 0,0 0 0,0 0 0,0 0 0,0 0 0,0 0 0,-1 0 0,1 0 0,0 0 0,0 0 0,0 0 0,0 0 0,0 0 0,0 0 0,0 0 0,0 0 0,0 0 0,-1 0 0,1 0 0,0 0 0,0 0 0,0 0 0,0 0 0,0 0 0,0 0 0,0 0 0,0 0 0,0 0 0,-1 0 0,1 0 0,0 0 0,0 0 0,0 0 0,0 0 0,0 0 0,-6 6 0,-4 8 0,2 5 0,-9 35 0,-5 11 0,18-55 0,-1-1 0,-1 0 0,1 0 0,-2-1 0,1 0 0,-1 0 0,-13 12 0,17-17 0,0-1 0,0 0 0,-1 1 0,1-1 0,-1-1 0,1 1 0,-1 0 0,0-1 0,1 0 0,-6 2 0,7-3 0,-1 0 0,1 0 0,0 0 0,0 0 0,-1 0 0,1 0 0,0-1 0,0 1 0,0-1 0,-1 0 0,1 1 0,0-1 0,0 0 0,0 0 0,0 0 0,0-1 0,1 1 0,-1 0 0,-2-3 0,1 1 0,1 0 0,0 0 0,0 0 0,0 0 0,0-1 0,0 1 0,0-1 0,1 1 0,0-1 0,0 0 0,0 1 0,0-1 0,0 0 0,1-5 0,-1-10 0,2-31 0,0 32 0,0-92 0,3-39 0,-5 148 0,1-1 0,0 1 0,0-1 0,1 1 0,-1-1 0,0 1 0,0 0 0,1-1 0,-1 1 0,1-1 0,-1 1 0,1 0 0,0-1 0,-1 1 0,1 0 0,0 0 0,0-1 0,0 1 0,0 0 0,0 0 0,0 0 0,0 0 0,1 0 0,-1 0 0,0 1 0,0-1 0,1 0 0,-1 1 0,0-1 0,1 1 0,-1-1 0,1 1 0,-1-1 0,1 1 0,-1 0 0,0 0 0,1 0 0,-1 0 0,4 0 0,-2 1 0,0 0 0,0 0 0,0 0 0,0 0 0,0 0 0,0 1 0,0-1 0,0 1 0,0 0 0,-1 0 0,1 0 0,-1 0 0,1 0 0,-1 0 0,0 1 0,0-1 0,3 5 0,-2 0 0,0 0 0,0 0 0,0 0 0,-1 1 0,0-1 0,0 1 0,-1-1 0,1 15 0,-5 68 0,0-42 0,3-42 0,0-4 0,1 1 0,-1 0 0,0-1 0,-1 1 0,1 0 0,0-1 0,-1 1 0,1-1 0,-1 1 0,0 0 0,0-1 0,0 0 0,-3 5 0,4-7 0,0 0 0,0 0 0,-1 0 0,1 0 0,0 0 0,-1 0 0,1 0 0,0 0 0,0 0 0,-1 0 0,1 0 0,0 0 0,0 0 0,-1 0 0,1 0 0,0 0 0,0-1 0,-1 1 0,1 0 0,0 0 0,0 0 0,0 0 0,-1-1 0,1 1 0,0 0 0,0 0 0,0-1 0,0 1 0,-1 0 0,1 0 0,0-1 0,0 1 0,0 0 0,0 0 0,0-1 0,0 1 0,0 0 0,0 0 0,0-1 0,0 1 0,0 0 0,0 0 0,0-1 0,0 1 0,0-1 0,-3-16 0,2-8 0,1-1 0,1 1 0,1-1 0,1 1 0,1 0 0,11-36 0,-3 24 0,2 0 0,1 1 0,32-55 0,-18 49 0,-27 40 0,0-1 0,1 1 0,-1 0 0,0 0 0,0 0 0,1 0 0,-1 1 0,1-1 0,0 1 0,-1-1 0,1 1 0,0 0 0,0 0 0,4-1 0,-5 2 0,-1 0 0,0 1 0,0-1 0,0 0 0,0 0 0,1 1 0,-1-1 0,0 0 0,0 1 0,0-1 0,0 1 0,0 0 0,0-1 0,0 1 0,0 0 0,0 0 0,-1-1 0,1 1 0,0 0 0,0 0 0,-1 0 0,1 0 0,0 0 0,-1 0 0,1 0 0,-1 0 0,1 0 0,-1 0 0,0 1 0,1-1 0,-1 0 0,0 0 0,0 0 0,0 2 0,2 6 0,-1 1 0,-1-1 0,0 11 0,0-12 0,-20 346 0,20-347 0,-1 7 0,-1-1 0,0 1 0,-1-1 0,0 1 0,-1-1 0,0 0 0,-12 23 0,16-36 0,0 0 0,0 0 0,0 0 0,0 1 0,0-1 0,0 0 0,0 0 0,0 0 0,0 1 0,0-1 0,0 0 0,0 0 0,-1 0 0,1 1 0,0-1 0,0 0 0,0 0 0,0 0 0,0 0 0,-1 0 0,1 1 0,0-1 0,0 0 0,0 0 0,0 0 0,-1 0 0,1 0 0,0 0 0,0 0 0,0 0 0,-1 0 0,1 0 0,0 0 0,0 0 0,0 0 0,-1 0 0,1 0 0,0 0 0,0 0 0,-1 0 0,1 0 0,0 0 0,0 0 0,0 0 0,-1 0 0,1 0 0,0 0 0,0 0 0,0 0 0,-1-1 0,-3-13 0,2-21 0,3 19 0,1-1 0,1 1 0,1-1 0,0 1 0,1 0 0,8-19 0,-5 16 0,-1-1 0,-1 0 0,5-32 0,-9 39 0,-2 2 0,2 1 0,-1-1 0,1 0 0,1 1 0,0 0 0,0-1 0,5-9 0,-7 20 0,-1-1 0,0 1 0,0 0 0,0-1 0,0 1 0,0-1 0,1 1 0,-1 0 0,0-1 0,0 1 0,1-1 0,-1 1 0,0 0 0,0-1 0,1 1 0,-1 0 0,0 0 0,1-1 0,-1 1 0,1 0 0,-1 0 0,0-1 0,1 1 0,-1 0 0,1 0 0,-1 0 0,0 0 0,1 0 0,-1 0 0,1 0 0,-1 0 0,1 0 0,5 12 0,-2 23 0,-3 27 0,-8 73 0,3-105 0,-1 1 0,-2-1 0,0 0 0,-17 39 0,23-67 0,0 1 0,0-1 0,0 1 0,0-1 0,-1 0 0,1 1 0,-1-1 0,0 0 0,1 0 0,-1 0 0,0 0 0,0 0 0,-1-1 0,1 1 0,0-1 0,0 1 0,-1-1 0,1 0 0,-1 0 0,1 0 0,-1 0 0,0 0 0,-2 0 0,2-1 0,1 0 0,-1 0 0,1 0 0,-1-1 0,1 1 0,-1-1 0,1 0 0,0 1 0,-1-1 0,1 0 0,0 0 0,0-1 0,0 1 0,0 0 0,0-1 0,0 1 0,0-1 0,0 0 0,0 0 0,1 1 0,-1-1 0,1 0 0,-1 0 0,1-1 0,-2-3 0,0-2 0,0 0 0,0 0 0,0 0 0,1 0 0,1 0 0,-1 0 0,1-12 0,1-63 0,1 54 0,0-9 0,-2-1 0,-8-54 0,2 18 0,6 55 0,0 17 0,1 8 0,0 4 0,1 8 0,0 0 0,-2 0 0,0 0 0,-1 0 0,0 0 0,-2-1 0,-9 30 0,7-29 0,1 1 0,1 0 0,1 0 0,0 1 0,1-1 0,1 0 0,3 38 0,-4-78 0,2 0 0,1 0 0,1 0 0,0 0 0,2 0 0,1 0 0,0 1 0,13-30 0,-15 44 0,0 1 0,1-1 0,0 1 0,0 0 0,0 0 0,1 0 0,0 1 0,9-8 0,-13 12 0,1 0 0,-1-1 0,1 2 0,-1-1 0,1 0 0,0 0 0,0 1 0,-1-1 0,1 0 0,0 1 0,0 0 0,-1-1 0,1 1 0,0 0 0,0 0 0,2 0 0,-2 1 0,0 0 0,0-1 0,0 1 0,0 0 0,0 0 0,0 0 0,0 0 0,0 1 0,0-1 0,-1 0 0,1 1 0,0 0 0,-1-1 0,0 1 0,1 0 0,1 3 0,2 3 0,-1 1 0,1 0 0,-2-1 0,0 1 0,0 1 0,0-1 0,-1 0 0,-1 0 0,2 16 0,-2 13 0,-3 41 0,0-41 0,0 73 0,14-334 0,-7 178 0,-3 20 0,2 0 0,0 0 0,11-35 0,-8 36 0,6-19 0,-12 41 0,0 0 0,0 0 0,0 0 0,0 0 0,0 0 0,0 0 0,1 0 0,-1 0 0,1 0 0,-1 1 0,1-1 0,0 1 0,0-1 0,2-1 0,-3 3 0,-1 0 0,1 0 0,-1 0 0,1-1 0,0 1 0,-1 0 0,1 0 0,-1 0 0,1 1 0,-1-1 0,1 0 0,-1 0 0,1 0 0,0 0 0,-1 0 0,1 1 0,-1-1 0,1 0 0,-1 0 0,1 1 0,-1-1 0,0 0 0,1 1 0,-1-1 0,1 0 0,-1 1 0,0-1 0,1 1 0,-1-1 0,0 1 0,1-1 0,-1 1 0,0-1 0,0 1 0,0-1 0,1 1 0,-1-1 0,0 1 0,0-1 0,0 1 0,0 0 0,0 0 0,4 27 0,-4-27 0,3 51 0,-7 76 0,-8-52 0,3-27 0,8-44 0,-1-1 0,1 1 0,-1 0 0,0-1 0,-4 9 0,6-13 0,-1 1 0,1 0 0,0-1 0,-1 1 0,1-1 0,0 1 0,-1-1 0,1 0 0,-1 1 0,1-1 0,-1 1 0,1-1 0,-1 0 0,1 1 0,-1-1 0,1 0 0,-1 0 0,1 1 0,-1-1 0,0 0 0,0 0 0,0 0 0,0-1 0,1 1 0,-1 0 0,0-1 0,1 1 0,-1-1 0,0 0 0,1 1 0,-1-1 0,1 1 0,-1-1 0,1 0 0,-1 1 0,1-1 0,0 0 0,-1 0 0,1 1 0,0-1 0,0 0 0,-1 0 0,1 0 0,0 0 0,-4-18 0,1-1 0,1 1 0,0-1 0,2 1 0,2-32 0,0 1 0,-1-166 0,-5 290 0,-4-2 0,-23 103 0,30-171 0,-14 64 0,-11 65 0,6-36 0,13-66 0,0 0 0,-3 62 0,12-148 0,2 1 0,15-75 0,-10 96 5,20-51 0,5-17-117,19-223 165,-52 321-130,-1 0 0,1 0-1,-1 0 1,1 0-1,0 0 1,0 0-1,0 0 1,1 0 0,-1 0-1,1 1 1,-1-1-1,1 0 1,0 1-1,0-1 1,0 1-1,3-3 1,8-4-6749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17:57.59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151 95 24575,'0'20'0,"0"0"0,-2-1 0,0 1 0,-1 0 0,-1-1 0,-11 33 0,8-35 0,-32 99 0,34-97 0,1 0 0,1 0 0,1 0 0,-1 28 0,3-26 0,0-2 0,4 36 0,-3-50 0,0 0 0,0 0 0,1 0 0,-1 0 0,1 0 0,0-1 0,0 1 0,1-1 0,-1 1 0,1-1 0,7 8 0,-25-57 0,9 20 0,1 0 0,1 0 0,-1-28 0,-4-23 0,5 13 0,4 50 0,-1-1 0,0 1 0,0 0 0,-2 0 0,1 0 0,-6-14 0,1 6 0,0 0 0,2-1 0,0 0 0,2 0 0,0 0 0,1-1 0,3-36 0,-1 57 0,0-1 0,0 0 0,1 0 0,-1 0 0,1 1 0,0-1 0,0 0 0,0 1 0,0-1 0,0 1 0,1-1 0,-1 1 0,1-1 0,-1 1 0,3-2 0,-3 3 0,0 0 0,-1 1 0,1-1 0,0 1 0,-1-1 0,1 1 0,0 0 0,0-1 0,0 1 0,-1 0 0,1-1 0,0 1 0,0 0 0,0 0 0,0 0 0,-1 0 0,1 0 0,0 0 0,0 0 0,1 0 0,0 1 0,-1-1 0,1 1 0,-1 0 0,1 0 0,-1-1 0,0 1 0,1 0 0,-1 0 0,0 0 0,0 1 0,0-1 0,0 0 0,0 0 0,0 1 0,1 1 0,2 3 0,0 1 0,-1 1 0,1-1 0,-2 0 0,1 1 0,2 14 0,5 53 0,0 1 0,48 167 0,-52-198 0,-5-35 0,0 0 0,1-1 0,-1 1 0,2-1 0,-1 1 0,7 13 0,-9-22 0,1 0 0,-1-1 0,0 1 0,0 0 0,1-1 0,-1 1 0,0-1 0,1 1 0,-1-1 0,1 1 0,-1-1 0,1 1 0,-1-1 0,0 1 0,1-1 0,0 1 0,-1-1 0,1 0 0,-1 1 0,1-1 0,-1 0 0,1 0 0,0 0 0,-1 1 0,1-1 0,1 0 0,-2 0 0,1-1 0,0 1 0,-1-1 0,1 1 0,-1-1 0,1 1 0,-1-1 0,1 1 0,-1-1 0,1 0 0,-1 1 0,1-1 0,-1 0 0,0 1 0,1-1 0,-1 0 0,0 0 0,1 0 0,6-38 0,-8-192 0,-20 74-1365,20 138-5461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0.png"/><Relationship Id="rId7" Type="http://schemas.openxmlformats.org/officeDocument/2006/relationships/image" Target="../media/image3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340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5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5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7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4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9.png"/><Relationship Id="rId7" Type="http://schemas.openxmlformats.org/officeDocument/2006/relationships/image" Target="../media/image8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93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73.png"/><Relationship Id="rId9" Type="http://schemas.openxmlformats.org/officeDocument/2006/relationships/image" Target="../media/image9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6.xml"/><Relationship Id="rId18" Type="http://schemas.openxmlformats.org/officeDocument/2006/relationships/image" Target="../media/image21.png"/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8.png"/><Relationship Id="rId17" Type="http://schemas.openxmlformats.org/officeDocument/2006/relationships/customXml" Target="../ink/ink8.xml"/><Relationship Id="rId25" Type="http://schemas.openxmlformats.org/officeDocument/2006/relationships/image" Target="../media/image25.png"/><Relationship Id="rId2" Type="http://schemas.openxmlformats.org/officeDocument/2006/relationships/customXml" Target="../ink/ink1.xml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customXml" Target="../ink/ink5.xml"/><Relationship Id="rId24" Type="http://schemas.openxmlformats.org/officeDocument/2006/relationships/image" Target="../media/image24.png"/><Relationship Id="rId32" Type="http://schemas.openxmlformats.org/officeDocument/2006/relationships/image" Target="../media/image31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7.png"/><Relationship Id="rId10" Type="http://schemas.openxmlformats.org/officeDocument/2006/relationships/image" Target="../media/image17.png"/><Relationship Id="rId19" Type="http://schemas.openxmlformats.org/officeDocument/2006/relationships/customXml" Target="../ink/ink9.xml"/><Relationship Id="rId31" Type="http://schemas.openxmlformats.org/officeDocument/2006/relationships/image" Target="../media/image30.png"/><Relationship Id="rId4" Type="http://schemas.openxmlformats.org/officeDocument/2006/relationships/image" Target="../media/image14.png"/><Relationship Id="rId9" Type="http://schemas.openxmlformats.org/officeDocument/2006/relationships/customXml" Target="../ink/ink4.xml"/><Relationship Id="rId14" Type="http://schemas.openxmlformats.org/officeDocument/2006/relationships/image" Target="../media/image19.png"/><Relationship Id="rId22" Type="http://schemas.openxmlformats.org/officeDocument/2006/relationships/image" Target="../media/image23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</a:t>
            </a:fld>
            <a:endParaRPr lang="pt-BR"/>
          </a:p>
        </p:txBody>
      </p:sp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C9176FF6-71FE-4C30-89D3-926F3526821B}"/>
              </a:ext>
            </a:extLst>
          </p:cNvPr>
          <p:cNvSpPr txBox="1">
            <a:spLocks/>
          </p:cNvSpPr>
          <p:nvPr/>
        </p:nvSpPr>
        <p:spPr>
          <a:xfrm>
            <a:off x="525780" y="519150"/>
            <a:ext cx="88323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 dirty="0"/>
              <a:t>Programmable Photonic Circuits (PPC)</a:t>
            </a: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A5723E84-CD5F-E25E-C096-794DD573282F}"/>
              </a:ext>
            </a:extLst>
          </p:cNvPr>
          <p:cNvSpPr txBox="1">
            <a:spLocks/>
          </p:cNvSpPr>
          <p:nvPr/>
        </p:nvSpPr>
        <p:spPr>
          <a:xfrm>
            <a:off x="311700" y="25717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buSzPts val="935"/>
              <a:buFont typeface="Arial"/>
              <a:buNone/>
            </a:pPr>
            <a:r>
              <a:rPr lang="pt-BR" sz="2080" dirty="0"/>
              <a:t>Semana 1 - Introdução</a:t>
            </a:r>
          </a:p>
        </p:txBody>
      </p:sp>
    </p:spTree>
    <p:extLst>
      <p:ext uri="{BB962C8B-B14F-4D97-AF65-F5344CB8AC3E}">
        <p14:creationId xmlns:p14="http://schemas.microsoft.com/office/powerpoint/2010/main" val="4209047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/>
              <a:t>Modelo comercializado pela ipronics (Versão reduzida)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B32B16-6F57-4B46-F393-7C7974F6791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l="14680" t="6040" r="11553" b="6606"/>
          <a:stretch/>
        </p:blipFill>
        <p:spPr>
          <a:xfrm>
            <a:off x="258290" y="650739"/>
            <a:ext cx="4632961" cy="3086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58DA7B-C514-ADE3-A020-81568C269849}"/>
              </a:ext>
            </a:extLst>
          </p:cNvPr>
          <p:cNvSpPr txBox="1"/>
          <p:nvPr/>
        </p:nvSpPr>
        <p:spPr>
          <a:xfrm>
            <a:off x="5082540" y="2034682"/>
            <a:ext cx="30538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Número de BULs: </a:t>
            </a:r>
            <a:r>
              <a:rPr lang="pt-BR" dirty="0"/>
              <a:t>53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Número de portas ópticas: </a:t>
            </a:r>
            <a:r>
              <a:rPr lang="pt-BR" dirty="0"/>
              <a:t>32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Número de contatos elétricos (phase-shifters): </a:t>
            </a:r>
            <a:r>
              <a:rPr lang="pt-BR" dirty="0"/>
              <a:t>106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2EE2DB-7FAB-9889-CC30-1691F3CB2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246" y="3873363"/>
            <a:ext cx="1549480" cy="1085906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6A1FA80-BCFC-12AE-1554-469FCAD07A70}"/>
              </a:ext>
            </a:extLst>
          </p:cNvPr>
          <p:cNvSpPr/>
          <p:nvPr/>
        </p:nvSpPr>
        <p:spPr>
          <a:xfrm>
            <a:off x="2552700" y="2731326"/>
            <a:ext cx="1310640" cy="94581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2A5A88-CED2-E274-F8D5-3D6A3DB63CB9}"/>
              </a:ext>
            </a:extLst>
          </p:cNvPr>
          <p:cNvCxnSpPr>
            <a:endCxn id="10" idx="0"/>
          </p:cNvCxnSpPr>
          <p:nvPr/>
        </p:nvCxnSpPr>
        <p:spPr>
          <a:xfrm flipH="1">
            <a:off x="3160986" y="3677140"/>
            <a:ext cx="47034" cy="196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05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/>
              <a:t>Exemplo com 2 taps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F1D5C8-6D5E-64B0-4C6D-ADEC2160DF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72"/>
          <a:stretch/>
        </p:blipFill>
        <p:spPr>
          <a:xfrm>
            <a:off x="0" y="446841"/>
            <a:ext cx="7675636" cy="46966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9693DE-AE7D-F4E8-9635-8437C23433EF}"/>
              </a:ext>
            </a:extLst>
          </p:cNvPr>
          <p:cNvSpPr txBox="1"/>
          <p:nvPr/>
        </p:nvSpPr>
        <p:spPr>
          <a:xfrm>
            <a:off x="6175247" y="2571750"/>
            <a:ext cx="30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Caminho 1</a:t>
            </a:r>
            <a:r>
              <a:rPr lang="pt-BR" b="1" dirty="0"/>
              <a:t>: 6 BULs</a:t>
            </a:r>
          </a:p>
          <a:p>
            <a:pPr algn="ctr"/>
            <a:r>
              <a:rPr lang="pt-BR" b="1" dirty="0">
                <a:solidFill>
                  <a:srgbClr val="00B050"/>
                </a:solidFill>
              </a:rPr>
              <a:t>Caminho 2</a:t>
            </a:r>
            <a:r>
              <a:rPr lang="pt-BR" b="1" dirty="0"/>
              <a:t>: 7 BULs</a:t>
            </a:r>
          </a:p>
        </p:txBody>
      </p:sp>
    </p:spTree>
    <p:extLst>
      <p:ext uri="{BB962C8B-B14F-4D97-AF65-F5344CB8AC3E}">
        <p14:creationId xmlns:p14="http://schemas.microsoft.com/office/powerpoint/2010/main" val="154758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C9176FF6-71FE-4C30-89D3-926F3526821B}"/>
              </a:ext>
            </a:extLst>
          </p:cNvPr>
          <p:cNvSpPr txBox="1">
            <a:spLocks/>
          </p:cNvSpPr>
          <p:nvPr/>
        </p:nvSpPr>
        <p:spPr>
          <a:xfrm>
            <a:off x="525780" y="519150"/>
            <a:ext cx="88323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 dirty="0"/>
              <a:t>Programmable Photonic Circuits (PPC)</a:t>
            </a: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A5723E84-CD5F-E25E-C096-794DD573282F}"/>
              </a:ext>
            </a:extLst>
          </p:cNvPr>
          <p:cNvSpPr txBox="1">
            <a:spLocks/>
          </p:cNvSpPr>
          <p:nvPr/>
        </p:nvSpPr>
        <p:spPr>
          <a:xfrm>
            <a:off x="311700" y="25717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buSzPts val="935"/>
              <a:buFont typeface="Arial"/>
              <a:buNone/>
            </a:pPr>
            <a:r>
              <a:rPr lang="pt-BR" sz="2080" dirty="0"/>
              <a:t>Semana 4 - Estudo acerca do número de taps</a:t>
            </a:r>
          </a:p>
        </p:txBody>
      </p:sp>
    </p:spTree>
    <p:extLst>
      <p:ext uri="{BB962C8B-B14F-4D97-AF65-F5344CB8AC3E}">
        <p14:creationId xmlns:p14="http://schemas.microsoft.com/office/powerpoint/2010/main" val="1366996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/>
              <a:t>Análise de grandezas determinantes para o número de taps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9966D9E-0D8A-C610-7445-5243AD871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53" y="1658217"/>
            <a:ext cx="2531313" cy="5738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B95B459-9E22-AEEB-7021-C3751951B6EA}"/>
              </a:ext>
            </a:extLst>
          </p:cNvPr>
          <p:cNvSpPr txBox="1"/>
          <p:nvPr/>
        </p:nvSpPr>
        <p:spPr>
          <a:xfrm>
            <a:off x="198120" y="1234464"/>
            <a:ext cx="3000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Número mínimo de Taps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2A4243-0E75-2CDA-4006-772CDFF4BD78}"/>
                  </a:ext>
                </a:extLst>
              </p:cNvPr>
              <p:cNvSpPr txBox="1"/>
              <p:nvPr/>
            </p:nvSpPr>
            <p:spPr>
              <a:xfrm>
                <a:off x="3594168" y="978407"/>
                <a:ext cx="50764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pt-BR" sz="2000" dirty="0"/>
                  <a:t> → </a:t>
                </a:r>
                <a:r>
                  <a:rPr lang="pt-BR" dirty="0"/>
                  <a:t>Taxa binária </a:t>
                </a:r>
                <a:r>
                  <a:rPr lang="pt-BR" dirty="0">
                    <a:solidFill>
                      <a:srgbClr val="FF0000"/>
                    </a:solidFill>
                  </a:rPr>
                  <a:t>(Desejado o máximo possível)</a:t>
                </a:r>
                <a:endParaRPr lang="pt-B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2A4243-0E75-2CDA-4006-772CDFF4B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168" y="978407"/>
                <a:ext cx="5076410" cy="400110"/>
              </a:xfrm>
              <a:prstGeom prst="rect">
                <a:avLst/>
              </a:prstGeom>
              <a:blipFill>
                <a:blip r:embed="rId3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3C4401-8D71-8211-7CAF-CB6A5C9AAAB2}"/>
                  </a:ext>
                </a:extLst>
              </p:cNvPr>
              <p:cNvSpPr txBox="1"/>
              <p:nvPr/>
            </p:nvSpPr>
            <p:spPr>
              <a:xfrm>
                <a:off x="3594168" y="1347738"/>
                <a:ext cx="50764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sz="2000" dirty="0"/>
                  <a:t> → </a:t>
                </a:r>
                <a:r>
                  <a:rPr lang="pt-BR" dirty="0"/>
                  <a:t>Comprimento da Fibra </a:t>
                </a:r>
                <a:r>
                  <a:rPr lang="pt-BR" dirty="0">
                    <a:solidFill>
                      <a:srgbClr val="FF0000"/>
                    </a:solidFill>
                  </a:rPr>
                  <a:t>(Desejado o máximo possível)</a:t>
                </a:r>
                <a:endParaRPr lang="pt-B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3C4401-8D71-8211-7CAF-CB6A5C9AA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168" y="1347738"/>
                <a:ext cx="5076410" cy="400110"/>
              </a:xfrm>
              <a:prstGeom prst="rect">
                <a:avLst/>
              </a:prstGeom>
              <a:blipFill>
                <a:blip r:embed="rId4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948BF4-9F87-BA94-C4D8-F8E951554C5D}"/>
                  </a:ext>
                </a:extLst>
              </p:cNvPr>
              <p:cNvSpPr txBox="1"/>
              <p:nvPr/>
            </p:nvSpPr>
            <p:spPr>
              <a:xfrm>
                <a:off x="3594168" y="1717069"/>
                <a:ext cx="50764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pt-BR" sz="2000" dirty="0"/>
                  <a:t> → </a:t>
                </a:r>
                <a:r>
                  <a:rPr lang="pt-BR" dirty="0"/>
                  <a:t>Banda de pulso </a:t>
                </a:r>
                <a:r>
                  <a:rPr lang="pt-BR" dirty="0">
                    <a:solidFill>
                      <a:srgbClr val="FF0000"/>
                    </a:solidFill>
                  </a:rPr>
                  <a:t>(Desejado o mínimo possível)</a:t>
                </a:r>
                <a:endParaRPr lang="pt-B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948BF4-9F87-BA94-C4D8-F8E951554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168" y="1717069"/>
                <a:ext cx="5076410" cy="400110"/>
              </a:xfrm>
              <a:prstGeom prst="rect">
                <a:avLst/>
              </a:prstGeom>
              <a:blipFill>
                <a:blip r:embed="rId5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774A60-B3AF-1F96-A8EC-FD83BDCE656F}"/>
                  </a:ext>
                </a:extLst>
              </p:cNvPr>
              <p:cNvSpPr txBox="1"/>
              <p:nvPr/>
            </p:nvSpPr>
            <p:spPr>
              <a:xfrm>
                <a:off x="3594168" y="2086400"/>
                <a:ext cx="50764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000" dirty="0"/>
                  <a:t> → </a:t>
                </a:r>
                <a:r>
                  <a:rPr lang="pt-BR" dirty="0"/>
                  <a:t>GVD da fibra </a:t>
                </a:r>
                <a:r>
                  <a:rPr lang="pt-BR" dirty="0">
                    <a:solidFill>
                      <a:srgbClr val="FF0000"/>
                    </a:solidFill>
                  </a:rPr>
                  <a:t>(Constante)</a:t>
                </a:r>
                <a:endParaRPr lang="pt-B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774A60-B3AF-1F96-A8EC-FD83BDCE6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168" y="2086400"/>
                <a:ext cx="5076410" cy="400110"/>
              </a:xfrm>
              <a:prstGeom prst="rect">
                <a:avLst/>
              </a:prstGeom>
              <a:blipFill>
                <a:blip r:embed="rId6"/>
                <a:stretch>
                  <a:fillRect l="-601" t="-6061" b="-27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E4451C-6A58-53BF-832A-73AB6CAFD10E}"/>
                  </a:ext>
                </a:extLst>
              </p:cNvPr>
              <p:cNvSpPr txBox="1"/>
              <p:nvPr/>
            </p:nvSpPr>
            <p:spPr>
              <a:xfrm>
                <a:off x="3594168" y="2486510"/>
                <a:ext cx="54812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sz="2000" dirty="0"/>
                  <a:t> → </a:t>
                </a:r>
                <a:r>
                  <a:rPr lang="pt-BR" dirty="0"/>
                  <a:t>Múltiplo de delay </a:t>
                </a:r>
                <a:r>
                  <a:rPr lang="pt-BR" dirty="0">
                    <a:solidFill>
                      <a:srgbClr val="FF0000"/>
                    </a:solidFill>
                  </a:rPr>
                  <a:t>(Relativo à disponibilidade da topologia)</a:t>
                </a:r>
                <a:endParaRPr lang="pt-B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E4451C-6A58-53BF-832A-73AB6CAFD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168" y="2486510"/>
                <a:ext cx="5481252" cy="400110"/>
              </a:xfrm>
              <a:prstGeom prst="rect">
                <a:avLst/>
              </a:prstGeom>
              <a:blipFill>
                <a:blip r:embed="rId7"/>
                <a:stretch>
                  <a:fillRect t="-7576" b="-27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6ADAE80-99BC-9444-9946-D6F1A365931E}"/>
              </a:ext>
            </a:extLst>
          </p:cNvPr>
          <p:cNvSpPr txBox="1"/>
          <p:nvPr/>
        </p:nvSpPr>
        <p:spPr>
          <a:xfrm>
            <a:off x="3594168" y="670629"/>
            <a:ext cx="3000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Em um contexto geral: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581880-BA2D-7EEA-C5D3-6C8DE6BE1502}"/>
                  </a:ext>
                </a:extLst>
              </p:cNvPr>
              <p:cNvSpPr txBox="1"/>
              <p:nvPr/>
            </p:nvSpPr>
            <p:spPr>
              <a:xfrm>
                <a:off x="302558" y="3463889"/>
                <a:ext cx="5076410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/>
                  <a:t>A grandeza que possui </a:t>
                </a:r>
                <a:r>
                  <a:rPr lang="pt-BR" b="1" dirty="0"/>
                  <a:t>maior dependência </a:t>
                </a:r>
                <a:r>
                  <a:rPr lang="pt-BR" dirty="0"/>
                  <a:t>com a escolha da topologia e configuração do circuito programável é o </a:t>
                </a:r>
                <a:r>
                  <a:rPr lang="pt-BR" b="1" dirty="0"/>
                  <a:t>delay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pt-BR" b="1" dirty="0"/>
                  <a:t> entre os caminhos possíveis</a:t>
                </a:r>
                <a:r>
                  <a:rPr lang="pt-BR" dirty="0"/>
                  <a:t>. Sendo assim, o conhecimento dessa grandeza de antemão é determinante para a estimativa do número de taps mínimos do circuito.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581880-BA2D-7EEA-C5D3-6C8DE6BE1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58" y="3463889"/>
                <a:ext cx="5076410" cy="1169551"/>
              </a:xfrm>
              <a:prstGeom prst="rect">
                <a:avLst/>
              </a:prstGeom>
              <a:blipFill>
                <a:blip r:embed="rId8"/>
                <a:stretch>
                  <a:fillRect l="-361" t="-1042" r="-481" b="-46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567145DB-E68A-FE68-0485-139A3D5520A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268" t="5786" r="33531" b="57797"/>
          <a:stretch/>
        </p:blipFill>
        <p:spPr>
          <a:xfrm>
            <a:off x="5934998" y="3358663"/>
            <a:ext cx="2735580" cy="127477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7D8437-50B2-050B-C8B5-8A6021B06FAA}"/>
              </a:ext>
            </a:extLst>
          </p:cNvPr>
          <p:cNvCxnSpPr>
            <a:cxnSpLocks/>
          </p:cNvCxnSpPr>
          <p:nvPr/>
        </p:nvCxnSpPr>
        <p:spPr>
          <a:xfrm>
            <a:off x="6480175" y="3587750"/>
            <a:ext cx="0" cy="3063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DB1B2AD-1ACA-1DEF-5E36-8193A851E30E}"/>
                  </a:ext>
                </a:extLst>
              </p:cNvPr>
              <p:cNvSpPr txBox="1"/>
              <p:nvPr/>
            </p:nvSpPr>
            <p:spPr>
              <a:xfrm>
                <a:off x="6472708" y="3617855"/>
                <a:ext cx="2444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DB1B2AD-1ACA-1DEF-5E36-8193A851E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708" y="3617855"/>
                <a:ext cx="244474" cy="307777"/>
              </a:xfrm>
              <a:prstGeom prst="rect">
                <a:avLst/>
              </a:prstGeom>
              <a:blipFill>
                <a:blip r:embed="rId10"/>
                <a:stretch>
                  <a:fillRect r="-3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894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395;p45">
                <a:extLst>
                  <a:ext uri="{FF2B5EF4-FFF2-40B4-BE49-F238E27FC236}">
                    <a16:creationId xmlns:a16="http://schemas.microsoft.com/office/drawing/2014/main" id="{5097425B-F07C-BEF9-9436-BDE5F00B62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0"/>
                <a:ext cx="8832300" cy="57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rmAutofit fontScale="97500"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pt-BR" sz="2700" dirty="0"/>
                  <a:t>Análise do delay </a:t>
                </a:r>
                <a14:m>
                  <m:oMath xmlns:m="http://schemas.openxmlformats.org/officeDocument/2006/math">
                    <m:r>
                      <a:rPr lang="pt-BR" sz="2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sz="2500" b="1" dirty="0">
                    <a:latin typeface="+mn-lt"/>
                  </a:rPr>
                  <a:t> </a:t>
                </a:r>
                <a:endParaRPr lang="pt-BR" sz="2500" dirty="0">
                  <a:latin typeface="+mn-lt"/>
                </a:endParaRPr>
              </a:p>
            </p:txBody>
          </p:sp>
        </mc:Choice>
        <mc:Fallback xmlns="">
          <p:sp>
            <p:nvSpPr>
              <p:cNvPr id="11" name="Google Shape;395;p45">
                <a:extLst>
                  <a:ext uri="{FF2B5EF4-FFF2-40B4-BE49-F238E27FC236}">
                    <a16:creationId xmlns:a16="http://schemas.microsoft.com/office/drawing/2014/main" id="{5097425B-F07C-BEF9-9436-BDE5F00B6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8832300" cy="575700"/>
              </a:xfrm>
              <a:prstGeom prst="rect">
                <a:avLst/>
              </a:prstGeom>
              <a:blipFill>
                <a:blip r:embed="rId2"/>
                <a:stretch>
                  <a:fillRect l="-1242" t="-3191" b="-191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4782D0F-ED36-FD44-EEF6-09E16537D7DA}"/>
              </a:ext>
            </a:extLst>
          </p:cNvPr>
          <p:cNvSpPr txBox="1"/>
          <p:nvPr/>
        </p:nvSpPr>
        <p:spPr>
          <a:xfrm>
            <a:off x="200417" y="3729628"/>
            <a:ext cx="4737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Percebe-se a alta correlação do delay com o número de taps, que cresce hiperbolicamente a medida que o valor se torna pequeno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3252BE-AA1A-F151-DB7F-DE3DCEE4D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940" y="132911"/>
            <a:ext cx="3578760" cy="23590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15334A-7A99-565C-454E-7F6645E5B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940" y="2571750"/>
            <a:ext cx="3589062" cy="2405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FA2AC2-4923-98CA-356F-5A75DC806F64}"/>
              </a:ext>
            </a:extLst>
          </p:cNvPr>
          <p:cNvSpPr txBox="1"/>
          <p:nvPr/>
        </p:nvSpPr>
        <p:spPr>
          <a:xfrm>
            <a:off x="200417" y="575700"/>
            <a:ext cx="4737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Tomando-se os seguintes parâmetros: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255ACC2-7B5A-51D2-087C-2569D45189E1}"/>
                  </a:ext>
                </a:extLst>
              </p:cNvPr>
              <p:cNvSpPr txBox="1"/>
              <p:nvPr/>
            </p:nvSpPr>
            <p:spPr>
              <a:xfrm>
                <a:off x="200417" y="928937"/>
                <a:ext cx="18135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=100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𝐺𝑏𝑝𝑠</m:t>
                    </m:r>
                  </m:oMath>
                </a14:m>
                <a:endParaRPr lang="pt-BR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255ACC2-7B5A-51D2-087C-2569D4518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17" y="928937"/>
                <a:ext cx="1813560" cy="338554"/>
              </a:xfrm>
              <a:prstGeom prst="rect">
                <a:avLst/>
              </a:prstGeom>
              <a:blipFill>
                <a:blip r:embed="rId5"/>
                <a:stretch>
                  <a:fillRect l="-1347" b="-178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E8A5D6-3203-BC04-CEB8-EAFB2B6C148E}"/>
                  </a:ext>
                </a:extLst>
              </p:cNvPr>
              <p:cNvSpPr txBox="1"/>
              <p:nvPr/>
            </p:nvSpPr>
            <p:spPr>
              <a:xfrm>
                <a:off x="200417" y="1195298"/>
                <a:ext cx="15798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=100</m:t>
                    </m:r>
                    <m:r>
                      <m:rPr>
                        <m:sty m:val="p"/>
                      </m:rPr>
                      <a:rPr lang="pt-BR" sz="1600" b="0" i="0" smtClean="0">
                        <a:latin typeface="Cambria Math" panose="02040503050406030204" pitchFamily="18" charset="0"/>
                      </a:rPr>
                      <m:t>km</m:t>
                    </m:r>
                  </m:oMath>
                </a14:m>
                <a:endParaRPr lang="pt-BR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E8A5D6-3203-BC04-CEB8-EAFB2B6C1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17" y="1195298"/>
                <a:ext cx="1579812" cy="338554"/>
              </a:xfrm>
              <a:prstGeom prst="rect">
                <a:avLst/>
              </a:prstGeom>
              <a:blipFill>
                <a:blip r:embed="rId6"/>
                <a:stretch>
                  <a:fillRect l="-1544" b="-178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BCA7F81-1478-047A-20CC-190533EB4649}"/>
                  </a:ext>
                </a:extLst>
              </p:cNvPr>
              <p:cNvSpPr txBox="1"/>
              <p:nvPr/>
            </p:nvSpPr>
            <p:spPr>
              <a:xfrm>
                <a:off x="200417" y="1470425"/>
                <a:ext cx="50764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pt-BR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</m:t>
                    </m:r>
                    <m:r>
                      <a:rPr lang="pt-BR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𝐺𝐻𝑧</m:t>
                    </m:r>
                  </m:oMath>
                </a14:m>
                <a:r>
                  <a:rPr lang="pt-BR" sz="1600" dirty="0">
                    <a:solidFill>
                      <a:srgbClr val="FF0000"/>
                    </a:solidFill>
                  </a:rPr>
                  <a:t> </a:t>
                </a:r>
                <a:r>
                  <a:rPr lang="pt-BR" dirty="0">
                    <a:solidFill>
                      <a:schemeClr val="tx1"/>
                    </a:solidFill>
                  </a:rPr>
                  <a:t>(2-PAM)</a:t>
                </a:r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BCA7F81-1478-047A-20CC-190533EB4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17" y="1470425"/>
                <a:ext cx="5076410" cy="338554"/>
              </a:xfrm>
              <a:prstGeom prst="rect">
                <a:avLst/>
              </a:prstGeom>
              <a:blipFill>
                <a:blip r:embed="rId7"/>
                <a:stretch>
                  <a:fillRect l="-480" b="-178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5968EB-8021-8BCE-AC56-5824B5E6CAA4}"/>
                  </a:ext>
                </a:extLst>
              </p:cNvPr>
              <p:cNvSpPr txBox="1"/>
              <p:nvPr/>
            </p:nvSpPr>
            <p:spPr>
              <a:xfrm>
                <a:off x="200417" y="1733415"/>
                <a:ext cx="25630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=−0.021 </m:t>
                    </m:r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𝑝𝑠</m:t>
                        </m:r>
                      </m:e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pt-BR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5968EB-8021-8BCE-AC56-5824B5E6C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17" y="1733415"/>
                <a:ext cx="2563001" cy="338554"/>
              </a:xfrm>
              <a:prstGeom prst="rect">
                <a:avLst/>
              </a:prstGeom>
              <a:blipFill>
                <a:blip r:embed="rId8"/>
                <a:stretch>
                  <a:fillRect l="-952" b="-178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4202A9-7CD3-6252-8361-12135D51EBF4}"/>
                  </a:ext>
                </a:extLst>
              </p:cNvPr>
              <p:cNvSpPr txBox="1"/>
              <p:nvPr/>
            </p:nvSpPr>
            <p:spPr>
              <a:xfrm>
                <a:off x="200416" y="2615415"/>
                <a:ext cx="47373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/>
                  <a:t>Para um delay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=25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𝑝𝑠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𝟖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𝒕𝒂𝒑𝒔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4202A9-7CD3-6252-8361-12135D51E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16" y="2615415"/>
                <a:ext cx="4737341" cy="307777"/>
              </a:xfrm>
              <a:prstGeom prst="rect">
                <a:avLst/>
              </a:prstGeom>
              <a:blipFill>
                <a:blip r:embed="rId9"/>
                <a:stretch>
                  <a:fillRect l="-386" t="-3922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999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15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395;p45">
                <a:extLst>
                  <a:ext uri="{FF2B5EF4-FFF2-40B4-BE49-F238E27FC236}">
                    <a16:creationId xmlns:a16="http://schemas.microsoft.com/office/drawing/2014/main" id="{5097425B-F07C-BEF9-9436-BDE5F00B62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0"/>
                <a:ext cx="8832300" cy="57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rmAutofit fontScale="97500"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pt-BR" sz="2700" dirty="0"/>
                  <a:t>Análise do delay </a:t>
                </a:r>
                <a14:m>
                  <m:oMath xmlns:m="http://schemas.openxmlformats.org/officeDocument/2006/math">
                    <m:r>
                      <a:rPr lang="pt-BR" sz="2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sz="2500" b="1" dirty="0">
                    <a:latin typeface="+mn-lt"/>
                  </a:rPr>
                  <a:t> </a:t>
                </a:r>
                <a:r>
                  <a:rPr lang="pt-BR" sz="2500" dirty="0">
                    <a:latin typeface="+mn-lt"/>
                  </a:rPr>
                  <a:t>em um PPC</a:t>
                </a:r>
                <a:r>
                  <a:rPr lang="pt-BR" sz="2500" b="1" dirty="0">
                    <a:latin typeface="+mn-lt"/>
                  </a:rPr>
                  <a:t> </a:t>
                </a:r>
                <a:endParaRPr lang="pt-BR" sz="2500" dirty="0">
                  <a:latin typeface="+mn-lt"/>
                </a:endParaRPr>
              </a:p>
            </p:txBody>
          </p:sp>
        </mc:Choice>
        <mc:Fallback xmlns="">
          <p:sp>
            <p:nvSpPr>
              <p:cNvPr id="11" name="Google Shape;395;p45">
                <a:extLst>
                  <a:ext uri="{FF2B5EF4-FFF2-40B4-BE49-F238E27FC236}">
                    <a16:creationId xmlns:a16="http://schemas.microsoft.com/office/drawing/2014/main" id="{5097425B-F07C-BEF9-9436-BDE5F00B6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8832300" cy="575700"/>
              </a:xfrm>
              <a:prstGeom prst="rect">
                <a:avLst/>
              </a:prstGeom>
              <a:blipFill>
                <a:blip r:embed="rId2"/>
                <a:stretch>
                  <a:fillRect l="-1242" t="-3191" b="-191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DABDEDD-4550-B8C9-C060-6768DD7FF0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3367876"/>
                  </p:ext>
                </p:extLst>
              </p:nvPr>
            </p:nvGraphicFramePr>
            <p:xfrm>
              <a:off x="1005840" y="700607"/>
              <a:ext cx="6606540" cy="2076060"/>
            </p:xfrm>
            <a:graphic>
              <a:graphicData uri="http://schemas.openxmlformats.org/drawingml/2006/table">
                <a:tbl>
                  <a:tblPr firstRow="1" bandRow="1">
                    <a:tableStyleId>{F42D51F5-4380-4B61-BBF7-C1AB4A67B803}</a:tableStyleId>
                  </a:tblPr>
                  <a:tblGrid>
                    <a:gridCol w="741177">
                      <a:extLst>
                        <a:ext uri="{9D8B030D-6E8A-4147-A177-3AD203B41FA5}">
                          <a16:colId xmlns:a16="http://schemas.microsoft.com/office/drawing/2014/main" val="301037917"/>
                        </a:ext>
                      </a:extLst>
                    </a:gridCol>
                    <a:gridCol w="1454902">
                      <a:extLst>
                        <a:ext uri="{9D8B030D-6E8A-4147-A177-3AD203B41FA5}">
                          <a16:colId xmlns:a16="http://schemas.microsoft.com/office/drawing/2014/main" val="3180228184"/>
                        </a:ext>
                      </a:extLst>
                    </a:gridCol>
                    <a:gridCol w="1262746">
                      <a:extLst>
                        <a:ext uri="{9D8B030D-6E8A-4147-A177-3AD203B41FA5}">
                          <a16:colId xmlns:a16="http://schemas.microsoft.com/office/drawing/2014/main" val="4063577376"/>
                        </a:ext>
                      </a:extLst>
                    </a:gridCol>
                    <a:gridCol w="1081576">
                      <a:extLst>
                        <a:ext uri="{9D8B030D-6E8A-4147-A177-3AD203B41FA5}">
                          <a16:colId xmlns:a16="http://schemas.microsoft.com/office/drawing/2014/main" val="2683298670"/>
                        </a:ext>
                      </a:extLst>
                    </a:gridCol>
                    <a:gridCol w="1235559">
                      <a:extLst>
                        <a:ext uri="{9D8B030D-6E8A-4147-A177-3AD203B41FA5}">
                          <a16:colId xmlns:a16="http://schemas.microsoft.com/office/drawing/2014/main" val="1690215504"/>
                        </a:ext>
                      </a:extLst>
                    </a:gridCol>
                    <a:gridCol w="830580">
                      <a:extLst>
                        <a:ext uri="{9D8B030D-6E8A-4147-A177-3AD203B41FA5}">
                          <a16:colId xmlns:a16="http://schemas.microsoft.com/office/drawing/2014/main" val="2742784336"/>
                        </a:ext>
                      </a:extLst>
                    </a:gridCol>
                  </a:tblGrid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Caso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Material (ng)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Arquitetura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BUL (µm)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IL (dB/Cell)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oMath>
                          </a14:m>
                          <a:r>
                            <a:rPr lang="pt-BR" b="1" dirty="0"/>
                            <a:t> (ps)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60793928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</a:t>
                          </a:r>
                          <a:r>
                            <a:rPr lang="pt-BR" sz="800" dirty="0"/>
                            <a:t>[1]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SOI (4.18)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MZI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4.18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6381608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B</a:t>
                          </a:r>
                          <a:r>
                            <a:rPr lang="pt-BR" sz="800" dirty="0"/>
                            <a:t>[2]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SOI (4.18)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Tunable DC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1.39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01091508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</a:t>
                          </a:r>
                          <a:r>
                            <a:rPr lang="pt-BR" sz="800" dirty="0"/>
                            <a:t>[3]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SiN (1.93)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MZI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1000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6.43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11646977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D</a:t>
                          </a:r>
                          <a:r>
                            <a:rPr lang="pt-BR" sz="800" dirty="0"/>
                            <a:t>[4]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SiN (1.93)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Tunable DC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700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14561611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E</a:t>
                          </a:r>
                          <a:r>
                            <a:rPr lang="pt-BR" sz="800" dirty="0"/>
                            <a:t>[5]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SOI (4.18)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MZI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811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u="none" dirty="0">
                              <a:solidFill>
                                <a:schemeClr val="tx1"/>
                              </a:solidFill>
                            </a:rPr>
                            <a:t>11.25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01657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DABDEDD-4550-B8C9-C060-6768DD7FF0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3367876"/>
                  </p:ext>
                </p:extLst>
              </p:nvPr>
            </p:nvGraphicFramePr>
            <p:xfrm>
              <a:off x="1005840" y="700607"/>
              <a:ext cx="6606540" cy="2076060"/>
            </p:xfrm>
            <a:graphic>
              <a:graphicData uri="http://schemas.openxmlformats.org/drawingml/2006/table">
                <a:tbl>
                  <a:tblPr firstRow="1" bandRow="1">
                    <a:tableStyleId>{F42D51F5-4380-4B61-BBF7-C1AB4A67B803}</a:tableStyleId>
                  </a:tblPr>
                  <a:tblGrid>
                    <a:gridCol w="741177">
                      <a:extLst>
                        <a:ext uri="{9D8B030D-6E8A-4147-A177-3AD203B41FA5}">
                          <a16:colId xmlns:a16="http://schemas.microsoft.com/office/drawing/2014/main" val="301037917"/>
                        </a:ext>
                      </a:extLst>
                    </a:gridCol>
                    <a:gridCol w="1454902">
                      <a:extLst>
                        <a:ext uri="{9D8B030D-6E8A-4147-A177-3AD203B41FA5}">
                          <a16:colId xmlns:a16="http://schemas.microsoft.com/office/drawing/2014/main" val="3180228184"/>
                        </a:ext>
                      </a:extLst>
                    </a:gridCol>
                    <a:gridCol w="1262746">
                      <a:extLst>
                        <a:ext uri="{9D8B030D-6E8A-4147-A177-3AD203B41FA5}">
                          <a16:colId xmlns:a16="http://schemas.microsoft.com/office/drawing/2014/main" val="4063577376"/>
                        </a:ext>
                      </a:extLst>
                    </a:gridCol>
                    <a:gridCol w="1081576">
                      <a:extLst>
                        <a:ext uri="{9D8B030D-6E8A-4147-A177-3AD203B41FA5}">
                          <a16:colId xmlns:a16="http://schemas.microsoft.com/office/drawing/2014/main" val="2683298670"/>
                        </a:ext>
                      </a:extLst>
                    </a:gridCol>
                    <a:gridCol w="1235559">
                      <a:extLst>
                        <a:ext uri="{9D8B030D-6E8A-4147-A177-3AD203B41FA5}">
                          <a16:colId xmlns:a16="http://schemas.microsoft.com/office/drawing/2014/main" val="1690215504"/>
                        </a:ext>
                      </a:extLst>
                    </a:gridCol>
                    <a:gridCol w="830580">
                      <a:extLst>
                        <a:ext uri="{9D8B030D-6E8A-4147-A177-3AD203B41FA5}">
                          <a16:colId xmlns:a16="http://schemas.microsoft.com/office/drawing/2014/main" val="2742784336"/>
                        </a:ext>
                      </a:extLst>
                    </a:gridCol>
                  </a:tblGrid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Caso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Material (ng)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Arquitetura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BUL (µm)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IL (dB/Cell)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8529" t="-1754" r="-1471" b="-5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0793928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</a:t>
                          </a:r>
                          <a:r>
                            <a:rPr lang="pt-BR" sz="800" dirty="0"/>
                            <a:t>[1]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SOI (4.18)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MZI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4.18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6381608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B</a:t>
                          </a:r>
                          <a:r>
                            <a:rPr lang="pt-BR" sz="800" dirty="0"/>
                            <a:t>[2]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SOI (4.18)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Tunable DC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1.39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01091508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</a:t>
                          </a:r>
                          <a:r>
                            <a:rPr lang="pt-BR" sz="800" dirty="0"/>
                            <a:t>[3]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SiN (1.93)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MZI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1000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6.43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11646977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D</a:t>
                          </a:r>
                          <a:r>
                            <a:rPr lang="pt-BR" sz="800" dirty="0"/>
                            <a:t>[4]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SiN (1.93)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Tunable DC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700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14561611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E</a:t>
                          </a:r>
                          <a:r>
                            <a:rPr lang="pt-BR" sz="800" dirty="0"/>
                            <a:t>[5]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SOI (4.18)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MZI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811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u="none" dirty="0">
                              <a:solidFill>
                                <a:schemeClr val="tx1"/>
                              </a:solidFill>
                            </a:rPr>
                            <a:t>11.25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016579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59FA820-D867-EEDE-FDFE-AD5FE728A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57" y="3439367"/>
            <a:ext cx="3759393" cy="86364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0811D6-3433-CABB-4E41-3BEA3B483122}"/>
              </a:ext>
            </a:extLst>
          </p:cNvPr>
          <p:cNvCxnSpPr/>
          <p:nvPr/>
        </p:nvCxnSpPr>
        <p:spPr>
          <a:xfrm flipH="1">
            <a:off x="3139440" y="2708731"/>
            <a:ext cx="624840" cy="828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5BC7C-30A2-E367-5C78-B130D7540FB4}"/>
              </a:ext>
            </a:extLst>
          </p:cNvPr>
          <p:cNvCxnSpPr>
            <a:cxnSpLocks/>
          </p:cNvCxnSpPr>
          <p:nvPr/>
        </p:nvCxnSpPr>
        <p:spPr>
          <a:xfrm>
            <a:off x="4137660" y="2395667"/>
            <a:ext cx="2255520" cy="1141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FA884E8B-AA7E-6DFC-3336-13FA8F2D79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199"/>
          <a:stretch/>
        </p:blipFill>
        <p:spPr>
          <a:xfrm>
            <a:off x="5382166" y="3661639"/>
            <a:ext cx="2959252" cy="7112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FA4227-BB0D-B30A-BD60-848C7EDEA39C}"/>
              </a:ext>
            </a:extLst>
          </p:cNvPr>
          <p:cNvSpPr txBox="1"/>
          <p:nvPr/>
        </p:nvSpPr>
        <p:spPr>
          <a:xfrm>
            <a:off x="810162" y="4464701"/>
            <a:ext cx="7076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+mj-lt"/>
              </a:rPr>
              <a:t>Fonte: </a:t>
            </a:r>
            <a:r>
              <a:rPr lang="pt-BR" sz="100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</a:rPr>
              <a:t>Daniel Pérez-López, Erica Sánchez, and José Capmany, "Programmable True Time Delay Lines Using Integrated Waveguide Meshes," J. Lightwave Technol. </a:t>
            </a:r>
            <a:r>
              <a:rPr lang="pt-BR" sz="1000" i="0" dirty="0">
                <a:solidFill>
                  <a:schemeClr val="tx1"/>
                </a:solidFill>
                <a:effectLst/>
                <a:latin typeface="+mn-lt"/>
              </a:rPr>
              <a:t>36</a:t>
            </a:r>
            <a:r>
              <a:rPr lang="pt-BR" sz="100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</a:rPr>
              <a:t>, 4591-4601 (2018)</a:t>
            </a:r>
            <a:endParaRPr lang="pt-BR" sz="1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0058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395;p45">
                <a:extLst>
                  <a:ext uri="{FF2B5EF4-FFF2-40B4-BE49-F238E27FC236}">
                    <a16:creationId xmlns:a16="http://schemas.microsoft.com/office/drawing/2014/main" id="{5097425B-F07C-BEF9-9436-BDE5F00B62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0"/>
                <a:ext cx="8832300" cy="57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rmAutofit fontScale="97500"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pt-BR" sz="2700" dirty="0"/>
                  <a:t>Análise do delay </a:t>
                </a:r>
                <a14:m>
                  <m:oMath xmlns:m="http://schemas.openxmlformats.org/officeDocument/2006/math">
                    <m:r>
                      <a:rPr lang="pt-BR" sz="2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sz="2500" b="1" dirty="0">
                    <a:latin typeface="+mn-lt"/>
                  </a:rPr>
                  <a:t> </a:t>
                </a:r>
                <a:r>
                  <a:rPr lang="pt-BR" sz="2500" dirty="0">
                    <a:latin typeface="+mn-lt"/>
                  </a:rPr>
                  <a:t>em um PPC</a:t>
                </a:r>
              </a:p>
            </p:txBody>
          </p:sp>
        </mc:Choice>
        <mc:Fallback xmlns="">
          <p:sp>
            <p:nvSpPr>
              <p:cNvPr id="11" name="Google Shape;395;p45">
                <a:extLst>
                  <a:ext uri="{FF2B5EF4-FFF2-40B4-BE49-F238E27FC236}">
                    <a16:creationId xmlns:a16="http://schemas.microsoft.com/office/drawing/2014/main" id="{5097425B-F07C-BEF9-9436-BDE5F00B6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8832300" cy="575700"/>
              </a:xfrm>
              <a:prstGeom prst="rect">
                <a:avLst/>
              </a:prstGeom>
              <a:blipFill>
                <a:blip r:embed="rId2"/>
                <a:stretch>
                  <a:fillRect l="-1242" t="-3191" b="-191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4360A02-F9FB-C3B8-7164-20FF4878D3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6248469"/>
                  </p:ext>
                </p:extLst>
              </p:nvPr>
            </p:nvGraphicFramePr>
            <p:xfrm>
              <a:off x="1112880" y="575700"/>
              <a:ext cx="6606540" cy="1038030"/>
            </p:xfrm>
            <a:graphic>
              <a:graphicData uri="http://schemas.openxmlformats.org/drawingml/2006/table">
                <a:tbl>
                  <a:tblPr firstRow="1" bandRow="1">
                    <a:tableStyleId>{F42D51F5-4380-4B61-BBF7-C1AB4A67B803}</a:tableStyleId>
                  </a:tblPr>
                  <a:tblGrid>
                    <a:gridCol w="741177">
                      <a:extLst>
                        <a:ext uri="{9D8B030D-6E8A-4147-A177-3AD203B41FA5}">
                          <a16:colId xmlns:a16="http://schemas.microsoft.com/office/drawing/2014/main" val="301037917"/>
                        </a:ext>
                      </a:extLst>
                    </a:gridCol>
                    <a:gridCol w="1454902">
                      <a:extLst>
                        <a:ext uri="{9D8B030D-6E8A-4147-A177-3AD203B41FA5}">
                          <a16:colId xmlns:a16="http://schemas.microsoft.com/office/drawing/2014/main" val="3180228184"/>
                        </a:ext>
                      </a:extLst>
                    </a:gridCol>
                    <a:gridCol w="1262746">
                      <a:extLst>
                        <a:ext uri="{9D8B030D-6E8A-4147-A177-3AD203B41FA5}">
                          <a16:colId xmlns:a16="http://schemas.microsoft.com/office/drawing/2014/main" val="4063577376"/>
                        </a:ext>
                      </a:extLst>
                    </a:gridCol>
                    <a:gridCol w="1081576">
                      <a:extLst>
                        <a:ext uri="{9D8B030D-6E8A-4147-A177-3AD203B41FA5}">
                          <a16:colId xmlns:a16="http://schemas.microsoft.com/office/drawing/2014/main" val="2683298670"/>
                        </a:ext>
                      </a:extLst>
                    </a:gridCol>
                    <a:gridCol w="1235559">
                      <a:extLst>
                        <a:ext uri="{9D8B030D-6E8A-4147-A177-3AD203B41FA5}">
                          <a16:colId xmlns:a16="http://schemas.microsoft.com/office/drawing/2014/main" val="1690215504"/>
                        </a:ext>
                      </a:extLst>
                    </a:gridCol>
                    <a:gridCol w="830580">
                      <a:extLst>
                        <a:ext uri="{9D8B030D-6E8A-4147-A177-3AD203B41FA5}">
                          <a16:colId xmlns:a16="http://schemas.microsoft.com/office/drawing/2014/main" val="2742784336"/>
                        </a:ext>
                      </a:extLst>
                    </a:gridCol>
                  </a:tblGrid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Caso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Material (ng)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Arquitetura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BUL (µm)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IL (dB/Cell)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oMath>
                          </a14:m>
                          <a:r>
                            <a:rPr lang="pt-BR" b="1" dirty="0"/>
                            <a:t> (ps)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60793928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</a:t>
                          </a:r>
                          <a:r>
                            <a:rPr lang="pt-BR" sz="800" dirty="0"/>
                            <a:t>[1]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SOI (4.18)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MZI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4.18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3472165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E</a:t>
                          </a:r>
                          <a:r>
                            <a:rPr lang="pt-BR" sz="800" dirty="0"/>
                            <a:t>[5]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SOI (4.18)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MZI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811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u="none" dirty="0">
                              <a:solidFill>
                                <a:schemeClr val="tx1"/>
                              </a:solidFill>
                            </a:rPr>
                            <a:t>11.25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01657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4360A02-F9FB-C3B8-7164-20FF4878D3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6248469"/>
                  </p:ext>
                </p:extLst>
              </p:nvPr>
            </p:nvGraphicFramePr>
            <p:xfrm>
              <a:off x="1112880" y="575700"/>
              <a:ext cx="6606540" cy="1038030"/>
            </p:xfrm>
            <a:graphic>
              <a:graphicData uri="http://schemas.openxmlformats.org/drawingml/2006/table">
                <a:tbl>
                  <a:tblPr firstRow="1" bandRow="1">
                    <a:tableStyleId>{F42D51F5-4380-4B61-BBF7-C1AB4A67B803}</a:tableStyleId>
                  </a:tblPr>
                  <a:tblGrid>
                    <a:gridCol w="741177">
                      <a:extLst>
                        <a:ext uri="{9D8B030D-6E8A-4147-A177-3AD203B41FA5}">
                          <a16:colId xmlns:a16="http://schemas.microsoft.com/office/drawing/2014/main" val="301037917"/>
                        </a:ext>
                      </a:extLst>
                    </a:gridCol>
                    <a:gridCol w="1454902">
                      <a:extLst>
                        <a:ext uri="{9D8B030D-6E8A-4147-A177-3AD203B41FA5}">
                          <a16:colId xmlns:a16="http://schemas.microsoft.com/office/drawing/2014/main" val="3180228184"/>
                        </a:ext>
                      </a:extLst>
                    </a:gridCol>
                    <a:gridCol w="1262746">
                      <a:extLst>
                        <a:ext uri="{9D8B030D-6E8A-4147-A177-3AD203B41FA5}">
                          <a16:colId xmlns:a16="http://schemas.microsoft.com/office/drawing/2014/main" val="4063577376"/>
                        </a:ext>
                      </a:extLst>
                    </a:gridCol>
                    <a:gridCol w="1081576">
                      <a:extLst>
                        <a:ext uri="{9D8B030D-6E8A-4147-A177-3AD203B41FA5}">
                          <a16:colId xmlns:a16="http://schemas.microsoft.com/office/drawing/2014/main" val="2683298670"/>
                        </a:ext>
                      </a:extLst>
                    </a:gridCol>
                    <a:gridCol w="1235559">
                      <a:extLst>
                        <a:ext uri="{9D8B030D-6E8A-4147-A177-3AD203B41FA5}">
                          <a16:colId xmlns:a16="http://schemas.microsoft.com/office/drawing/2014/main" val="1690215504"/>
                        </a:ext>
                      </a:extLst>
                    </a:gridCol>
                    <a:gridCol w="830580">
                      <a:extLst>
                        <a:ext uri="{9D8B030D-6E8A-4147-A177-3AD203B41FA5}">
                          <a16:colId xmlns:a16="http://schemas.microsoft.com/office/drawing/2014/main" val="2742784336"/>
                        </a:ext>
                      </a:extLst>
                    </a:gridCol>
                  </a:tblGrid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Caso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Material (ng)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Arquitetura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BUL (µm)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IL (dB/Cell)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8529" t="-1754" r="-1471" b="-2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0793928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</a:t>
                          </a:r>
                          <a:r>
                            <a:rPr lang="pt-BR" sz="800" dirty="0"/>
                            <a:t>[1]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SOI (4.18)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MZI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4.18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3472165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E</a:t>
                          </a:r>
                          <a:r>
                            <a:rPr lang="pt-BR" sz="800" dirty="0"/>
                            <a:t>[5]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SOI (4.18)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MZI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811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u="none" dirty="0">
                              <a:solidFill>
                                <a:schemeClr val="tx1"/>
                              </a:solidFill>
                            </a:rPr>
                            <a:t>11.25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016579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3554ABC-BCA0-F221-F813-3120A2FCD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94" y="1716914"/>
            <a:ext cx="7942312" cy="333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77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5BDD21-4F00-F866-8C9E-180AD4BDB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607" y="639695"/>
            <a:ext cx="3296693" cy="15539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 dirty="0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sz="2500" dirty="0">
              <a:latin typeface="+mn-lt"/>
            </a:endParaRPr>
          </a:p>
        </p:txBody>
      </p:sp>
      <p:sp>
        <p:nvSpPr>
          <p:cNvPr id="5" name="Google Shape;395;p45">
            <a:extLst>
              <a:ext uri="{FF2B5EF4-FFF2-40B4-BE49-F238E27FC236}">
                <a16:creationId xmlns:a16="http://schemas.microsoft.com/office/drawing/2014/main" id="{CE936A9C-F6C6-E142-55DA-D47FCF15E24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500" dirty="0">
                <a:latin typeface="+mn-lt"/>
              </a:rPr>
              <a:t>Proposta de novo modelo de rede neural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0A4B99-5181-B2B0-7BC1-6EE3C60137AB}"/>
                  </a:ext>
                </a:extLst>
              </p:cNvPr>
              <p:cNvSpPr txBox="1"/>
              <p:nvPr/>
            </p:nvSpPr>
            <p:spPr>
              <a:xfrm>
                <a:off x="5675125" y="817010"/>
                <a:ext cx="360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pt-BR" sz="1100" dirty="0"/>
                  <a:t>L</a:t>
                </a:r>
                <a:endParaRPr lang="pt-BR" sz="12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0A4B99-5181-B2B0-7BC1-6EE3C6013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125" y="817010"/>
                <a:ext cx="360996" cy="276999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73AFAF0-8E56-8083-07BF-F32450ABBF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68" t="5786" r="33531" b="57797"/>
          <a:stretch/>
        </p:blipFill>
        <p:spPr>
          <a:xfrm>
            <a:off x="303336" y="645141"/>
            <a:ext cx="3345069" cy="15587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E7E00D-1348-5CC3-48D7-19E0C3250BD2}"/>
                  </a:ext>
                </a:extLst>
              </p:cNvPr>
              <p:cNvSpPr txBox="1"/>
              <p:nvPr/>
            </p:nvSpPr>
            <p:spPr>
              <a:xfrm>
                <a:off x="668785" y="747090"/>
                <a:ext cx="360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pt-BR" sz="1100" dirty="0"/>
                  <a:t>L</a:t>
                </a:r>
                <a:endParaRPr lang="pt-BR" sz="12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E7E00D-1348-5CC3-48D7-19E0C3250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85" y="747090"/>
                <a:ext cx="360996" cy="276999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217AB85-7175-F23D-09A7-CEDCB030E01D}"/>
              </a:ext>
            </a:extLst>
          </p:cNvPr>
          <p:cNvSpPr txBox="1"/>
          <p:nvPr/>
        </p:nvSpPr>
        <p:spPr>
          <a:xfrm>
            <a:off x="1175770" y="2204002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+mj-lt"/>
              </a:rPr>
              <a:t>Modelo paralelo</a:t>
            </a:r>
            <a:endParaRPr lang="pt-BR" sz="105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5DC632-D3B1-4994-CE31-371A9F9C163E}"/>
              </a:ext>
            </a:extLst>
          </p:cNvPr>
          <p:cNvSpPr txBox="1"/>
          <p:nvPr/>
        </p:nvSpPr>
        <p:spPr>
          <a:xfrm>
            <a:off x="6720869" y="2204002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+mj-lt"/>
              </a:rPr>
              <a:t>Modelo série</a:t>
            </a:r>
            <a:endParaRPr lang="pt-BR" sz="1050" b="1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C43339-4DF6-77F5-A4E4-2272866F41FF}"/>
              </a:ext>
            </a:extLst>
          </p:cNvPr>
          <p:cNvSpPr txBox="1"/>
          <p:nvPr/>
        </p:nvSpPr>
        <p:spPr>
          <a:xfrm>
            <a:off x="446442" y="2571750"/>
            <a:ext cx="81905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300" dirty="0"/>
              <a:t>A motivação para a transição de um modelo paralelo para um modelo em série reside na capacidade de encaixar, topologicamente, mais taps em um circuito hexagonal.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E7F078-10FA-A3DD-8517-F76EB738E72F}"/>
              </a:ext>
            </a:extLst>
          </p:cNvPr>
          <p:cNvSpPr txBox="1"/>
          <p:nvPr/>
        </p:nvSpPr>
        <p:spPr>
          <a:xfrm>
            <a:off x="446442" y="3154942"/>
            <a:ext cx="753931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300" dirty="0"/>
              <a:t>Teoricamente, para se realizar essa transição é necessário considerar alguns pontos: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1F7B29-A338-C02B-AD16-836AAE6FDE5E}"/>
              </a:ext>
            </a:extLst>
          </p:cNvPr>
          <p:cNvSpPr txBox="1"/>
          <p:nvPr/>
        </p:nvSpPr>
        <p:spPr>
          <a:xfrm>
            <a:off x="457592" y="3563630"/>
            <a:ext cx="8266356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300" dirty="0"/>
              <a:t>Ao invés de um spliting de potência </a:t>
            </a:r>
            <a:r>
              <a:rPr lang="pt-BR" sz="1300" b="1" dirty="0"/>
              <a:t>1:N</a:t>
            </a:r>
            <a:r>
              <a:rPr lang="pt-BR" sz="1300" dirty="0"/>
              <a:t>, seriam necessários N-1 splittings </a:t>
            </a:r>
            <a:r>
              <a:rPr lang="pt-BR" sz="1300" b="1" dirty="0"/>
              <a:t>1:2</a:t>
            </a:r>
            <a:r>
              <a:rPr lang="pt-BR" sz="1300" dirty="0"/>
              <a:t>. Isso implica que para resultar no mesmo efeito (saídas homogêneas), as proporções de splittings devem ser diferentes para cada estágio de splitting.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0AD84A-FCD5-72FB-AC06-B32B91D3EA65}"/>
                  </a:ext>
                </a:extLst>
              </p:cNvPr>
              <p:cNvSpPr txBox="1"/>
              <p:nvPr/>
            </p:nvSpPr>
            <p:spPr>
              <a:xfrm>
                <a:off x="457592" y="4231606"/>
                <a:ext cx="8168248" cy="692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300" dirty="0"/>
                  <a:t>A presença de diversos estágios de splitting no caminho percorrido de um sinal poderá implicar em </a:t>
                </a:r>
                <a:r>
                  <a:rPr lang="pt-BR" sz="1300" b="1" dirty="0"/>
                  <a:t>efeitos adicionais </a:t>
                </a:r>
                <a:r>
                  <a:rPr lang="pt-BR" sz="1300" dirty="0"/>
                  <a:t>(como mudança de fase), que poderiam ser compensados pelos phase-shifters a posteriori. Caso contrário isso resultará necessariamente em uma nova representação do sinal final </a:t>
                </a:r>
                <a14:m>
                  <m:oMath xmlns:m="http://schemas.openxmlformats.org/officeDocument/2006/math">
                    <m:r>
                      <a:rPr lang="pt-BR" sz="13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3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3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3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0AD84A-FCD5-72FB-AC06-B32B91D3E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92" y="4231606"/>
                <a:ext cx="8168248" cy="692497"/>
              </a:xfrm>
              <a:prstGeom prst="rect">
                <a:avLst/>
              </a:prstGeom>
              <a:blipFill>
                <a:blip r:embed="rId6"/>
                <a:stretch>
                  <a:fillRect t="-877" r="-149" b="-61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725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4A85A3-9C19-C8F3-8119-920D5CF52B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68" t="7259" r="14532" b="4550"/>
          <a:stretch/>
        </p:blipFill>
        <p:spPr>
          <a:xfrm>
            <a:off x="0" y="611668"/>
            <a:ext cx="6225919" cy="436223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18</a:t>
            </a:fld>
            <a:endParaRPr lang="pt-BR" dirty="0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sz="2500" dirty="0">
              <a:latin typeface="+mn-lt"/>
            </a:endParaRPr>
          </a:p>
        </p:txBody>
      </p:sp>
      <p:sp>
        <p:nvSpPr>
          <p:cNvPr id="5" name="Google Shape;395;p45">
            <a:extLst>
              <a:ext uri="{FF2B5EF4-FFF2-40B4-BE49-F238E27FC236}">
                <a16:creationId xmlns:a16="http://schemas.microsoft.com/office/drawing/2014/main" id="{CE936A9C-F6C6-E142-55DA-D47FCF15E24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/>
              <a:t>Proposta de topologia: Saídas em várias direções</a:t>
            </a:r>
            <a:endParaRPr lang="pt-BR" sz="2500" dirty="0">
              <a:latin typeface="+mn-lt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B4B23F4-6AC0-846F-AD1F-6B562B46C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893" y="3986292"/>
            <a:ext cx="829082" cy="9705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3838272-F2CF-AD07-879A-A24BB35C4ABD}"/>
              </a:ext>
            </a:extLst>
          </p:cNvPr>
          <p:cNvSpPr txBox="1"/>
          <p:nvPr/>
        </p:nvSpPr>
        <p:spPr>
          <a:xfrm>
            <a:off x="6282979" y="4007863"/>
            <a:ext cx="1635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/>
              <a:t>Não utilizado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3F7794-8713-5E85-B9C5-294AF4C2B2E8}"/>
              </a:ext>
            </a:extLst>
          </p:cNvPr>
          <p:cNvSpPr txBox="1"/>
          <p:nvPr/>
        </p:nvSpPr>
        <p:spPr>
          <a:xfrm>
            <a:off x="6282980" y="4233878"/>
            <a:ext cx="1635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/>
              <a:t>Coupler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8BC7A5-C96B-D0E8-8EF3-E5443AF384E8}"/>
              </a:ext>
            </a:extLst>
          </p:cNvPr>
          <p:cNvSpPr txBox="1"/>
          <p:nvPr/>
        </p:nvSpPr>
        <p:spPr>
          <a:xfrm>
            <a:off x="6282981" y="4453668"/>
            <a:ext cx="1635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/>
              <a:t>Bar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2217DF-B227-163D-6036-DCA201A8B73D}"/>
              </a:ext>
            </a:extLst>
          </p:cNvPr>
          <p:cNvSpPr txBox="1"/>
          <p:nvPr/>
        </p:nvSpPr>
        <p:spPr>
          <a:xfrm>
            <a:off x="6282982" y="4663217"/>
            <a:ext cx="1635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/>
              <a:t>Crossing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50BDBA4-205A-7ED3-158F-52EC5DFF0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755" y="3505674"/>
            <a:ext cx="343357" cy="5150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37D2887-45E7-8CC8-F997-77E4B765B168}"/>
              </a:ext>
            </a:extLst>
          </p:cNvPr>
          <p:cNvSpPr txBox="1"/>
          <p:nvPr/>
        </p:nvSpPr>
        <p:spPr>
          <a:xfrm>
            <a:off x="5964288" y="3740071"/>
            <a:ext cx="1954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/>
              <a:t>Coupler para Splitting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9CA047-AFDF-4914-E592-92D3F20E10E7}"/>
              </a:ext>
            </a:extLst>
          </p:cNvPr>
          <p:cNvSpPr txBox="1"/>
          <p:nvPr/>
        </p:nvSpPr>
        <p:spPr>
          <a:xfrm>
            <a:off x="5964288" y="3471504"/>
            <a:ext cx="1954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/>
              <a:t>Coupler para Pesagem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8BC7260-9DBC-0225-27B9-323DCEAB1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8792" y="572650"/>
            <a:ext cx="2932777" cy="154141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AF871AF-0BE5-C16B-748B-EFF5185CC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400" y="3493302"/>
            <a:ext cx="343357" cy="5150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122BCFB-B8F1-B35C-DDDC-88841B19BEA1}"/>
                  </a:ext>
                </a:extLst>
              </p:cNvPr>
              <p:cNvSpPr txBox="1"/>
              <p:nvPr/>
            </p:nvSpPr>
            <p:spPr>
              <a:xfrm>
                <a:off x="5323771" y="2641050"/>
                <a:ext cx="1122423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pt-BR" dirty="0"/>
                  <a:t>L: </a:t>
                </a:r>
                <a:r>
                  <a:rPr lang="pt-BR" b="1" dirty="0"/>
                  <a:t>6 BULs</a:t>
                </a:r>
                <a:endParaRPr lang="pt-BR" sz="16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122BCFB-B8F1-B35C-DDDC-88841B19B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771" y="2641050"/>
                <a:ext cx="1122423" cy="332912"/>
              </a:xfrm>
              <a:prstGeom prst="rect">
                <a:avLst/>
              </a:prstGeom>
              <a:blipFill>
                <a:blip r:embed="rId6"/>
                <a:stretch>
                  <a:fillRect r="-543" b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0A4B99-5181-B2B0-7BC1-6EE3C60137AB}"/>
                  </a:ext>
                </a:extLst>
              </p:cNvPr>
              <p:cNvSpPr txBox="1"/>
              <p:nvPr/>
            </p:nvSpPr>
            <p:spPr>
              <a:xfrm>
                <a:off x="6234305" y="694544"/>
                <a:ext cx="360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pt-BR" sz="1100" dirty="0"/>
                  <a:t>L</a:t>
                </a:r>
                <a:endParaRPr lang="pt-BR" sz="12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0A4B99-5181-B2B0-7BC1-6EE3C6013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305" y="694544"/>
                <a:ext cx="360996" cy="276999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264BDE1-528E-3FF8-EDD9-48694123A775}"/>
              </a:ext>
            </a:extLst>
          </p:cNvPr>
          <p:cNvSpPr txBox="1"/>
          <p:nvPr/>
        </p:nvSpPr>
        <p:spPr>
          <a:xfrm>
            <a:off x="5323771" y="241786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Taps: </a:t>
            </a:r>
            <a:r>
              <a:rPr lang="pt-BR" b="1" dirty="0"/>
              <a:t>6</a:t>
            </a:r>
            <a:endParaRPr lang="pt-BR" sz="1600" b="1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E71C5C6-0E8F-8DF6-C8C5-1A121C5D8341}"/>
              </a:ext>
            </a:extLst>
          </p:cNvPr>
          <p:cNvSpPr/>
          <p:nvPr/>
        </p:nvSpPr>
        <p:spPr>
          <a:xfrm>
            <a:off x="6543756" y="2248326"/>
            <a:ext cx="2477402" cy="9705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D1BFFB-D14A-EA2B-A3CA-968DABB4306C}"/>
              </a:ext>
            </a:extLst>
          </p:cNvPr>
          <p:cNvSpPr txBox="1"/>
          <p:nvPr/>
        </p:nvSpPr>
        <p:spPr>
          <a:xfrm>
            <a:off x="6509490" y="2278843"/>
            <a:ext cx="253207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Para esta topologia, não há a presença de um combiner dos sinais de saída, sendo necessário um circuito externo para cumprir esse papel </a:t>
            </a:r>
          </a:p>
        </p:txBody>
      </p:sp>
    </p:spTree>
    <p:extLst>
      <p:ext uri="{BB962C8B-B14F-4D97-AF65-F5344CB8AC3E}">
        <p14:creationId xmlns:p14="http://schemas.microsoft.com/office/powerpoint/2010/main" val="3973229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19</a:t>
            </a:fld>
            <a:endParaRPr lang="pt-BR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/>
              <a:t>Referências</a:t>
            </a:r>
            <a:endParaRPr lang="pt-BR" sz="25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716881-287F-3A64-DD15-DDDDF63A74C0}"/>
              </a:ext>
            </a:extLst>
          </p:cNvPr>
          <p:cNvSpPr txBox="1"/>
          <p:nvPr/>
        </p:nvSpPr>
        <p:spPr>
          <a:xfrm>
            <a:off x="246137" y="689248"/>
            <a:ext cx="84559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pt-BR" b="0" i="0" dirty="0">
                <a:solidFill>
                  <a:srgbClr val="181817"/>
                </a:solidFill>
                <a:effectLst/>
                <a:latin typeface="+mj-lt"/>
              </a:rPr>
              <a:t>Horikawa T, Shimura D, Mogami T. Low-loss silicon wire waveguides for optical integrated circuits. </a:t>
            </a:r>
            <a:r>
              <a:rPr lang="pt-BR" b="0" i="1" dirty="0">
                <a:solidFill>
                  <a:srgbClr val="181817"/>
                </a:solidFill>
                <a:effectLst/>
                <a:latin typeface="+mj-lt"/>
              </a:rPr>
              <a:t>MRS Communications</a:t>
            </a:r>
            <a:r>
              <a:rPr lang="pt-BR" b="0" i="0" dirty="0">
                <a:solidFill>
                  <a:srgbClr val="181817"/>
                </a:solidFill>
                <a:effectLst/>
                <a:latin typeface="+mj-lt"/>
              </a:rPr>
              <a:t>. 2016;6(1):9-15. doi:10.1557/mrc.2015.84</a:t>
            </a:r>
          </a:p>
          <a:p>
            <a:pPr marL="342900" indent="-342900" algn="just">
              <a:buFont typeface="+mj-lt"/>
              <a:buAutoNum type="arabicPeriod"/>
            </a:pPr>
            <a:endParaRPr lang="pt-BR" dirty="0">
              <a:solidFill>
                <a:srgbClr val="181817"/>
              </a:solidFill>
              <a:latin typeface="+mj-lt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pt-BR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Chris G. H. Roeloffzen, Leimeng Zhuang, Caterina Taddei, Arne Leinse, René G. Heideman, Paulus W. L. van Dijk, Ruud M. Oldenbeuving, David A. I. Marpaung, Maurizio Burla, and Klaus -J. Boller, "Silicon nitride microwave photonic circuits," Opt. Express </a:t>
            </a:r>
            <a:r>
              <a:rPr lang="pt-BR" i="0" dirty="0">
                <a:solidFill>
                  <a:schemeClr val="tx1"/>
                </a:solidFill>
                <a:effectLst/>
                <a:latin typeface="+mj-lt"/>
              </a:rPr>
              <a:t>21</a:t>
            </a:r>
            <a:r>
              <a:rPr lang="pt-BR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, 22937-22961 (2013)</a:t>
            </a:r>
          </a:p>
          <a:p>
            <a:pPr marL="342900" indent="-342900" algn="just">
              <a:buFont typeface="+mj-lt"/>
              <a:buAutoNum type="arabicPeriod"/>
            </a:pPr>
            <a:endParaRPr lang="pt-BR" dirty="0">
              <a:solidFill>
                <a:schemeClr val="tx1"/>
              </a:solidFill>
              <a:highlight>
                <a:srgbClr val="FFFFFF"/>
              </a:highlight>
              <a:latin typeface="+mj-lt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b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lt"/>
              </a:rPr>
              <a:t>Z. Sheng et al., "A Compact and Low-Loss MMI Coupler Fabricated With CMOS Technology," in IEEE Photonics Journal, vol. 4, no. 6, pp. 2272-2277, Dec. 2012, </a:t>
            </a:r>
            <a:r>
              <a:rPr lang="en-US" b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lt"/>
              </a:rPr>
              <a:t>doi</a:t>
            </a:r>
            <a:r>
              <a:rPr lang="en-US" b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lt"/>
              </a:rPr>
              <a:t>: 10.1109/JPHOT.2012.2230320.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solidFill>
                <a:srgbClr val="333333"/>
              </a:solidFill>
              <a:highlight>
                <a:srgbClr val="FFFFFF"/>
              </a:highlight>
              <a:latin typeface="+mj-lt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pt-BR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G. W. Cong, K. Suzuki, S. H. Kim, K. Tanizawa, S. Namiki, and H. Kawashima, "Demonstration of a 3-dB directional coupler with enhanced robustness to gap variations for silicon wire waveguides," Opt. Express </a:t>
            </a:r>
            <a:r>
              <a:rPr lang="pt-BR" i="0" dirty="0">
                <a:solidFill>
                  <a:schemeClr val="tx1"/>
                </a:solidFill>
                <a:effectLst/>
                <a:latin typeface="+mj-lt"/>
              </a:rPr>
              <a:t>22</a:t>
            </a:r>
            <a:r>
              <a:rPr lang="pt-BR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, 2051-2059 (2014)</a:t>
            </a:r>
          </a:p>
          <a:p>
            <a:pPr marL="342900" indent="-342900" algn="just">
              <a:buFont typeface="+mj-lt"/>
              <a:buAutoNum type="arabicPeriod"/>
            </a:pPr>
            <a:endParaRPr lang="pt-BR" dirty="0">
              <a:solidFill>
                <a:schemeClr val="tx1"/>
              </a:solidFill>
              <a:highlight>
                <a:srgbClr val="FFFFFF"/>
              </a:highlight>
              <a:latin typeface="+mj-lt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Pérez-López, D., Gutierrez, A., Sánchez, D. et al. General-purpose programmable photonic processor for advanced radiofrequency applications. Nat Commun 15, 1563 (2024). https://doi.org/10.1038/s41467-024-45888-7</a:t>
            </a:r>
            <a:endParaRPr lang="pt-BR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998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D703AA-E40E-AF4E-BBF7-529AFAC68756}"/>
              </a:ext>
            </a:extLst>
          </p:cNvPr>
          <p:cNvSpPr/>
          <p:nvPr/>
        </p:nvSpPr>
        <p:spPr>
          <a:xfrm>
            <a:off x="5646420" y="2488653"/>
            <a:ext cx="3084911" cy="26161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/>
              <a:t>Unidade básica de célula (2x2 optical gate)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099BCE-ED4C-3340-0A86-958A3BC8F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" y="776598"/>
            <a:ext cx="5321355" cy="27542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712957-9E70-02AA-BB56-A96A3F2CD8AA}"/>
              </a:ext>
            </a:extLst>
          </p:cNvPr>
          <p:cNvSpPr txBox="1"/>
          <p:nvPr/>
        </p:nvSpPr>
        <p:spPr>
          <a:xfrm>
            <a:off x="1738734" y="3581893"/>
            <a:ext cx="2243730" cy="244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+mj-lt"/>
              </a:rPr>
              <a:t>Fonte: </a:t>
            </a:r>
            <a:r>
              <a:rPr lang="da-DK" sz="1000" dirty="0"/>
              <a:t>Bogaerts et al, Nature 2020</a:t>
            </a:r>
            <a:endParaRPr lang="pt-BR" sz="800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65FC15-1849-F357-0B96-D533BDA1D1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36"/>
          <a:stretch/>
        </p:blipFill>
        <p:spPr>
          <a:xfrm>
            <a:off x="5617691" y="756825"/>
            <a:ext cx="3084911" cy="15019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6156FC-3836-C996-5268-D785FD7984CE}"/>
              </a:ext>
            </a:extLst>
          </p:cNvPr>
          <p:cNvSpPr txBox="1"/>
          <p:nvPr/>
        </p:nvSpPr>
        <p:spPr>
          <a:xfrm>
            <a:off x="5750511" y="2488654"/>
            <a:ext cx="3303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São necessários dois pontos de controle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342D6E-D9D6-6E1B-EAF6-8BA6A3A0ABC3}"/>
              </a:ext>
            </a:extLst>
          </p:cNvPr>
          <p:cNvSpPr txBox="1"/>
          <p:nvPr/>
        </p:nvSpPr>
        <p:spPr>
          <a:xfrm>
            <a:off x="5721868" y="3242369"/>
            <a:ext cx="3009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Algumas tecnologias de tuning que se destacam são: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709E23-ABB5-80C5-38A5-0AFD2E81FB4A}"/>
              </a:ext>
            </a:extLst>
          </p:cNvPr>
          <p:cNvSpPr txBox="1"/>
          <p:nvPr/>
        </p:nvSpPr>
        <p:spPr>
          <a:xfrm>
            <a:off x="5646420" y="3473201"/>
            <a:ext cx="3827835" cy="123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Thermal Phase-shifters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Eletromechanical systems (MEMS, NEMS) (Couplers e Phase-shifters)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Cristais líquidos</a:t>
            </a:r>
          </a:p>
        </p:txBody>
      </p:sp>
    </p:spTree>
    <p:extLst>
      <p:ext uri="{BB962C8B-B14F-4D97-AF65-F5344CB8AC3E}">
        <p14:creationId xmlns:p14="http://schemas.microsoft.com/office/powerpoint/2010/main" val="2991559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20</a:t>
            </a:fld>
            <a:endParaRPr lang="pt-BR"/>
          </a:p>
        </p:txBody>
      </p:sp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C9176FF6-71FE-4C30-89D3-926F3526821B}"/>
              </a:ext>
            </a:extLst>
          </p:cNvPr>
          <p:cNvSpPr txBox="1">
            <a:spLocks/>
          </p:cNvSpPr>
          <p:nvPr/>
        </p:nvSpPr>
        <p:spPr>
          <a:xfrm>
            <a:off x="525780" y="519150"/>
            <a:ext cx="88323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 dirty="0"/>
              <a:t>Programmable Photonic Circuits (PPC)</a:t>
            </a: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A5723E84-CD5F-E25E-C096-794DD573282F}"/>
              </a:ext>
            </a:extLst>
          </p:cNvPr>
          <p:cNvSpPr txBox="1">
            <a:spLocks/>
          </p:cNvSpPr>
          <p:nvPr/>
        </p:nvSpPr>
        <p:spPr>
          <a:xfrm>
            <a:off x="311700" y="25717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buSzPts val="935"/>
              <a:buFont typeface="Arial"/>
              <a:buNone/>
            </a:pPr>
            <a:r>
              <a:rPr lang="pt-BR" sz="2080" dirty="0"/>
              <a:t>Semana 5 - Estudo acerca das topologias de rede neural</a:t>
            </a:r>
          </a:p>
        </p:txBody>
      </p:sp>
    </p:spTree>
    <p:extLst>
      <p:ext uri="{BB962C8B-B14F-4D97-AF65-F5344CB8AC3E}">
        <p14:creationId xmlns:p14="http://schemas.microsoft.com/office/powerpoint/2010/main" val="630506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5BDD21-4F00-F866-8C9E-180AD4BDB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607" y="2940935"/>
            <a:ext cx="3296693" cy="15539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21</a:t>
            </a:fld>
            <a:endParaRPr lang="pt-BR" dirty="0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sz="2500" dirty="0">
              <a:latin typeface="+mn-lt"/>
            </a:endParaRPr>
          </a:p>
        </p:txBody>
      </p:sp>
      <p:sp>
        <p:nvSpPr>
          <p:cNvPr id="5" name="Google Shape;395;p45">
            <a:extLst>
              <a:ext uri="{FF2B5EF4-FFF2-40B4-BE49-F238E27FC236}">
                <a16:creationId xmlns:a16="http://schemas.microsoft.com/office/drawing/2014/main" id="{CE936A9C-F6C6-E142-55DA-D47FCF15E24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500" dirty="0">
                <a:latin typeface="+mn-lt"/>
              </a:rPr>
              <a:t>Comparação entre modelos de NN (Neural Network)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0A4B99-5181-B2B0-7BC1-6EE3C60137AB}"/>
                  </a:ext>
                </a:extLst>
              </p:cNvPr>
              <p:cNvSpPr txBox="1"/>
              <p:nvPr/>
            </p:nvSpPr>
            <p:spPr>
              <a:xfrm>
                <a:off x="5690365" y="3118250"/>
                <a:ext cx="360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pt-BR" sz="1100" dirty="0"/>
                  <a:t>L</a:t>
                </a:r>
                <a:endParaRPr lang="pt-BR" sz="12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0A4B99-5181-B2B0-7BC1-6EE3C6013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365" y="3118250"/>
                <a:ext cx="360996" cy="276999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73AFAF0-8E56-8083-07BF-F32450ABBF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68" t="5786" r="33531" b="57797"/>
          <a:stretch/>
        </p:blipFill>
        <p:spPr>
          <a:xfrm>
            <a:off x="5535607" y="807830"/>
            <a:ext cx="3345069" cy="15587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E7E00D-1348-5CC3-48D7-19E0C3250BD2}"/>
                  </a:ext>
                </a:extLst>
              </p:cNvPr>
              <p:cNvSpPr txBox="1"/>
              <p:nvPr/>
            </p:nvSpPr>
            <p:spPr>
              <a:xfrm>
                <a:off x="5901056" y="909779"/>
                <a:ext cx="360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pt-BR" sz="1100" dirty="0"/>
                  <a:t>L</a:t>
                </a:r>
                <a:endParaRPr lang="pt-BR" sz="12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E7E00D-1348-5CC3-48D7-19E0C3250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056" y="909779"/>
                <a:ext cx="360996" cy="276999"/>
              </a:xfrm>
              <a:prstGeom prst="rect">
                <a:avLst/>
              </a:prstGeom>
              <a:blipFill>
                <a:blip r:embed="rId5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217AB85-7175-F23D-09A7-CEDCB030E01D}"/>
              </a:ext>
            </a:extLst>
          </p:cNvPr>
          <p:cNvSpPr txBox="1"/>
          <p:nvPr/>
        </p:nvSpPr>
        <p:spPr>
          <a:xfrm>
            <a:off x="6408041" y="236669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+mj-lt"/>
              </a:rPr>
              <a:t>Modelo paralelo</a:t>
            </a:r>
            <a:endParaRPr lang="pt-BR" sz="105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5DC632-D3B1-4994-CE31-371A9F9C163E}"/>
              </a:ext>
            </a:extLst>
          </p:cNvPr>
          <p:cNvSpPr txBox="1"/>
          <p:nvPr/>
        </p:nvSpPr>
        <p:spPr>
          <a:xfrm>
            <a:off x="6720869" y="4505242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+mj-lt"/>
              </a:rPr>
              <a:t>Modelo série</a:t>
            </a:r>
            <a:endParaRPr lang="pt-BR" sz="1050" b="1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29A8EE-72D5-A938-6A98-27E47167357D}"/>
              </a:ext>
            </a:extLst>
          </p:cNvPr>
          <p:cNvSpPr txBox="1"/>
          <p:nvPr/>
        </p:nvSpPr>
        <p:spPr>
          <a:xfrm>
            <a:off x="631592" y="2164141"/>
            <a:ext cx="4369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/>
              <a:t>Footprint efetiva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198B04-1C87-37F2-08DA-1DE73DA8FCD6}"/>
              </a:ext>
            </a:extLst>
          </p:cNvPr>
          <p:cNvSpPr txBox="1"/>
          <p:nvPr/>
        </p:nvSpPr>
        <p:spPr>
          <a:xfrm>
            <a:off x="604866" y="1408791"/>
            <a:ext cx="4609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É realizado uma comparação entre os dois modelos com base nos seguintes pontos: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B972B9-DE18-A3E3-F533-1C3667E0EF48}"/>
              </a:ext>
            </a:extLst>
          </p:cNvPr>
          <p:cNvSpPr txBox="1"/>
          <p:nvPr/>
        </p:nvSpPr>
        <p:spPr>
          <a:xfrm>
            <a:off x="631592" y="2471918"/>
            <a:ext cx="4369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/>
              <a:t>Equação característica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684BBC-A274-4B39-C2DA-C5D52A36E2AB}"/>
              </a:ext>
            </a:extLst>
          </p:cNvPr>
          <p:cNvSpPr txBox="1"/>
          <p:nvPr/>
        </p:nvSpPr>
        <p:spPr>
          <a:xfrm>
            <a:off x="631592" y="2779695"/>
            <a:ext cx="4369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/>
              <a:t>Quantidade e configuração de splitters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3D62B4-FCFC-A582-852C-1666993DD23F}"/>
              </a:ext>
            </a:extLst>
          </p:cNvPr>
          <p:cNvSpPr txBox="1"/>
          <p:nvPr/>
        </p:nvSpPr>
        <p:spPr>
          <a:xfrm>
            <a:off x="631592" y="3087472"/>
            <a:ext cx="4369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/>
              <a:t>Perdas </a:t>
            </a:r>
            <a:r>
              <a:rPr lang="pt-BR" b="1" dirty="0">
                <a:solidFill>
                  <a:srgbClr val="FF0000"/>
                </a:solidFill>
              </a:rPr>
              <a:t>(ditada pela quantidade de células)</a:t>
            </a:r>
          </a:p>
        </p:txBody>
      </p:sp>
    </p:spTree>
    <p:extLst>
      <p:ext uri="{BB962C8B-B14F-4D97-AF65-F5344CB8AC3E}">
        <p14:creationId xmlns:p14="http://schemas.microsoft.com/office/powerpoint/2010/main" val="2028039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22</a:t>
            </a:fld>
            <a:endParaRPr lang="pt-BR" dirty="0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sz="2500" dirty="0">
              <a:latin typeface="+mn-lt"/>
            </a:endParaRPr>
          </a:p>
        </p:txBody>
      </p:sp>
      <p:sp>
        <p:nvSpPr>
          <p:cNvPr id="5" name="Google Shape;395;p45">
            <a:extLst>
              <a:ext uri="{FF2B5EF4-FFF2-40B4-BE49-F238E27FC236}">
                <a16:creationId xmlns:a16="http://schemas.microsoft.com/office/drawing/2014/main" id="{CE936A9C-F6C6-E142-55DA-D47FCF15E24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500" dirty="0">
                <a:latin typeface="+mn-lt"/>
              </a:rPr>
              <a:t>Comparação entre modelos de NN: Número de Splitters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3AFAF0-8E56-8083-07BF-F32450ABB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68" t="5786" r="33531" b="57797"/>
          <a:stretch/>
        </p:blipFill>
        <p:spPr>
          <a:xfrm>
            <a:off x="361627" y="3104419"/>
            <a:ext cx="3345069" cy="1558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163C58-FAEE-87FF-2A80-6DC305896E8A}"/>
              </a:ext>
            </a:extLst>
          </p:cNvPr>
          <p:cNvSpPr txBox="1"/>
          <p:nvPr/>
        </p:nvSpPr>
        <p:spPr>
          <a:xfrm>
            <a:off x="361627" y="864870"/>
            <a:ext cx="8190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Em relação ao número de splitters </a:t>
            </a:r>
            <a:r>
              <a:rPr lang="pt-BR" b="1" dirty="0"/>
              <a:t>na entrada </a:t>
            </a:r>
            <a:r>
              <a:rPr lang="pt-BR" dirty="0"/>
              <a:t>da topologia, é necessário observar pela aplicação. Em um circuito fotônico programável, desconsiderando a utilização de um HPB (</a:t>
            </a:r>
            <a:r>
              <a:rPr lang="pt-BR" i="1" dirty="0"/>
              <a:t>High Performance Block</a:t>
            </a:r>
            <a:r>
              <a:rPr lang="pt-BR" dirty="0"/>
              <a:t>), como as divisões são feitas a partir de um MZI em modo coupler, deve limitar-se somente a utilizar conjuntos de </a:t>
            </a:r>
            <a:r>
              <a:rPr lang="pt-BR" b="1" dirty="0"/>
              <a:t>splitters 1:2</a:t>
            </a:r>
            <a:r>
              <a:rPr lang="pt-BR" dirty="0"/>
              <a:t>.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3651C2-0AEE-4AE7-58B2-AB7F0B7C6B67}"/>
                  </a:ext>
                </a:extLst>
              </p:cNvPr>
              <p:cNvSpPr txBox="1"/>
              <p:nvPr/>
            </p:nvSpPr>
            <p:spPr>
              <a:xfrm>
                <a:off x="361627" y="2048530"/>
                <a:ext cx="81905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/>
                  <a:t>Dessa forma, é interessante representar um splitter 1:N como um conjunto de splitters 1:2, quantificando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 splitters de entrada no total</a:t>
                </a:r>
                <a:endParaRPr lang="pt-BR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3651C2-0AEE-4AE7-58B2-AB7F0B7C6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27" y="2048530"/>
                <a:ext cx="8190548" cy="523220"/>
              </a:xfrm>
              <a:prstGeom prst="rect">
                <a:avLst/>
              </a:prstGeom>
              <a:blipFill>
                <a:blip r:embed="rId3"/>
                <a:stretch>
                  <a:fillRect l="-223" t="-2326" r="-223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7E0636C6-BB33-7767-3111-48419E3C5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107" y="2753201"/>
            <a:ext cx="2866339" cy="175691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10EFBCD-FFDD-4052-3E2B-BDF19FB21E9D}"/>
              </a:ext>
            </a:extLst>
          </p:cNvPr>
          <p:cNvSpPr txBox="1"/>
          <p:nvPr/>
        </p:nvSpPr>
        <p:spPr>
          <a:xfrm>
            <a:off x="5062327" y="4414569"/>
            <a:ext cx="3345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+mj-lt"/>
              </a:rPr>
              <a:t>Splitter 1:8 representado por 7 splitters 1:2</a:t>
            </a:r>
            <a:endParaRPr lang="pt-BR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2088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23</a:t>
            </a:fld>
            <a:endParaRPr lang="pt-BR" dirty="0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sz="2500" dirty="0">
              <a:latin typeface="+mn-lt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89A8D43-719F-3919-5BFA-E8AEE8599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366" y="558631"/>
            <a:ext cx="5082969" cy="1798435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56D8C566-225C-7B18-5B3B-DA546B9EC71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63048" y="797100"/>
            <a:ext cx="3042781" cy="1576683"/>
            <a:chOff x="363048" y="797100"/>
            <a:chExt cx="3042781" cy="157668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1F81ACE-C481-F0D2-DD6D-0E97E6E5675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048" y="939563"/>
              <a:ext cx="3042781" cy="1434220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C421406-2AA6-96B5-C1FE-687376C0788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70665" y="797100"/>
              <a:ext cx="1192334" cy="1219473"/>
              <a:chOff x="470665" y="797100"/>
              <a:chExt cx="1192334" cy="12194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BBB2C02E-9715-E017-BD85-891070EC95AC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470665" y="1056600"/>
                    <a:ext cx="36099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oMath>
                    </a14:m>
                    <a:r>
                      <a:rPr lang="pt-BR" sz="1100" dirty="0"/>
                      <a:t>L</a:t>
                    </a:r>
                    <a:endParaRPr lang="pt-BR" sz="1200" b="1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BBB2C02E-9715-E017-BD85-891070EC95AC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665" y="1056600"/>
                    <a:ext cx="360996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87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A459EB50-321B-63F9-E43E-9DD169D27825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31660" y="797100"/>
                    <a:ext cx="33718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𝐾𝑁</m:t>
                          </m:r>
                        </m:oMath>
                      </m:oMathPara>
                    </a14:m>
                    <a:endParaRPr lang="pt-BR" sz="1200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A459EB50-321B-63F9-E43E-9DD169D27825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660" y="797100"/>
                    <a:ext cx="337181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53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49B072C-6746-67C2-10F8-50CBD3FA42E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7212" y="1006858"/>
                <a:ext cx="88900" cy="99483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56D246-216D-63D5-090A-4C93E2F4DA8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69631" y="1320006"/>
                <a:ext cx="88900" cy="99483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C287B739-7C97-86B2-579A-01091E111E42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960978" y="1092749"/>
                    <a:ext cx="33718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pt-B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pt-BR" sz="1200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C287B739-7C97-86B2-579A-01091E111E42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978" y="1092749"/>
                    <a:ext cx="337181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F58063E-A084-9B5E-5180-A57D03AB4DA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152051" y="1606931"/>
                <a:ext cx="88900" cy="99483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2CDF8E08-0C66-2A22-F573-AAA904E1BF8B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143398" y="1379674"/>
                    <a:ext cx="33718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pt-B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pt-BR" sz="1200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2CDF8E08-0C66-2A22-F573-AAA904E1BF8B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398" y="1379674"/>
                    <a:ext cx="337181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C90AF24-041D-F1C7-5C6F-3EE5A28988E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34471" y="1917090"/>
                <a:ext cx="88900" cy="99483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2FFBC471-F3B9-C0BF-19E2-DC9C946D47DB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325818" y="1689833"/>
                    <a:ext cx="33718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pt-B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pt-BR" sz="1200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2FFBC471-F3B9-C0BF-19E2-DC9C946D47DB}"/>
                      </a:ext>
                    </a:extLst>
                  </p:cNvPr>
                  <p:cNvSpPr txBox="1"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5818" y="1689833"/>
                    <a:ext cx="337181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B36BB8F-C2E1-760A-8EC0-A23B7C597D4E}"/>
                  </a:ext>
                </a:extLst>
              </p:cNvPr>
              <p:cNvSpPr txBox="1"/>
              <p:nvPr/>
            </p:nvSpPr>
            <p:spPr>
              <a:xfrm>
                <a:off x="470665" y="2597306"/>
                <a:ext cx="813231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/>
                  <a:t>No modelo em série, cada splitter possui sua própria constante de acoplamento, necessárias assim para </a:t>
                </a:r>
                <a:r>
                  <a:rPr lang="pt-BR" b="1" dirty="0"/>
                  <a:t>dividir igualmente a potência em cada ramo</a:t>
                </a:r>
                <a:r>
                  <a:rPr lang="pt-BR" dirty="0"/>
                  <a:t>, o que implica em diferenças nas defasagens dos phase-shifters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 No total,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 splitters 1:2 são necessários.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B36BB8F-C2E1-760A-8EC0-A23B7C597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65" y="2597306"/>
                <a:ext cx="8132315" cy="738664"/>
              </a:xfrm>
              <a:prstGeom prst="rect">
                <a:avLst/>
              </a:prstGeom>
              <a:blipFill>
                <a:blip r:embed="rId9"/>
                <a:stretch>
                  <a:fillRect l="-225" t="-1653" r="-225" b="-82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5B203563-2B7E-61F2-9DF5-C3B5DFE90D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4544" y="3942756"/>
            <a:ext cx="3812264" cy="6601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45C3F0-3E14-71C0-B778-15B6F30C975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5989"/>
          <a:stretch/>
        </p:blipFill>
        <p:spPr>
          <a:xfrm>
            <a:off x="1058531" y="3823534"/>
            <a:ext cx="1397072" cy="9014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977D4E-93A8-6001-DF75-7C919AF50BB5}"/>
                  </a:ext>
                </a:extLst>
              </p:cNvPr>
              <p:cNvSpPr txBox="1"/>
              <p:nvPr/>
            </p:nvSpPr>
            <p:spPr>
              <a:xfrm>
                <a:off x="696008" y="3908204"/>
                <a:ext cx="4123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977D4E-93A8-6001-DF75-7C919AF50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8" y="3908204"/>
                <a:ext cx="412356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E2E9E6-DB8F-FC76-856C-A6872BB429DF}"/>
                  </a:ext>
                </a:extLst>
              </p:cNvPr>
              <p:cNvSpPr txBox="1"/>
              <p:nvPr/>
            </p:nvSpPr>
            <p:spPr>
              <a:xfrm>
                <a:off x="696008" y="4162439"/>
                <a:ext cx="4165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E2E9E6-DB8F-FC76-856C-A6872BB42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8" y="4162439"/>
                <a:ext cx="416524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246EE0-4C4B-DEC9-5DD2-A4B4B42F6C0D}"/>
                  </a:ext>
                </a:extLst>
              </p:cNvPr>
              <p:cNvSpPr txBox="1"/>
              <p:nvPr/>
            </p:nvSpPr>
            <p:spPr>
              <a:xfrm>
                <a:off x="2401602" y="3942756"/>
                <a:ext cx="4034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246EE0-4C4B-DEC9-5DD2-A4B4B42F6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602" y="3942756"/>
                <a:ext cx="403444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1D6E3D-93A6-C546-9BC6-C2F1BD5B107C}"/>
                  </a:ext>
                </a:extLst>
              </p:cNvPr>
              <p:cNvSpPr txBox="1"/>
              <p:nvPr/>
            </p:nvSpPr>
            <p:spPr>
              <a:xfrm>
                <a:off x="2401602" y="4196991"/>
                <a:ext cx="4076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1D6E3D-93A6-C546-9BC6-C2F1BD5B1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602" y="4196991"/>
                <a:ext cx="407611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3E2237-E4DD-0754-FA74-52FDEB2C79EE}"/>
                  </a:ext>
                </a:extLst>
              </p:cNvPr>
              <p:cNvSpPr txBox="1"/>
              <p:nvPr/>
            </p:nvSpPr>
            <p:spPr>
              <a:xfrm>
                <a:off x="3112219" y="4070859"/>
                <a:ext cx="1140249" cy="4975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3E2237-E4DD-0754-FA74-52FDEB2C7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219" y="4070859"/>
                <a:ext cx="1140249" cy="497508"/>
              </a:xfrm>
              <a:prstGeom prst="rect">
                <a:avLst/>
              </a:prstGeom>
              <a:blipFill>
                <a:blip r:embed="rId16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6EDBDE-FB3E-7CFB-A99F-AEFA9D218C76}"/>
                  </a:ext>
                </a:extLst>
              </p:cNvPr>
              <p:cNvSpPr txBox="1"/>
              <p:nvPr/>
            </p:nvSpPr>
            <p:spPr>
              <a:xfrm rot="4053757">
                <a:off x="962134" y="915473"/>
                <a:ext cx="14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6EDBDE-FB3E-7CFB-A99F-AEFA9D218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053757">
                <a:off x="962134" y="915473"/>
                <a:ext cx="141012" cy="276999"/>
              </a:xfrm>
              <a:prstGeom prst="rect">
                <a:avLst/>
              </a:prstGeom>
              <a:blipFill>
                <a:blip r:embed="rId17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Google Shape;395;p45">
            <a:extLst>
              <a:ext uri="{FF2B5EF4-FFF2-40B4-BE49-F238E27FC236}">
                <a16:creationId xmlns:a16="http://schemas.microsoft.com/office/drawing/2014/main" id="{4C94B5B2-79D3-1DED-FA06-9A5A4AE81755}"/>
              </a:ext>
            </a:extLst>
          </p:cNvPr>
          <p:cNvSpPr txBox="1">
            <a:spLocks/>
          </p:cNvSpPr>
          <p:nvPr/>
        </p:nvSpPr>
        <p:spPr>
          <a:xfrm>
            <a:off x="0" y="-14757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500" dirty="0">
                <a:latin typeface="+mn-lt"/>
              </a:rPr>
              <a:t>Comparação entre modelos de NN: Número de Splitters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8D17FA-F464-6058-715F-F293C2B41DF9}"/>
              </a:ext>
            </a:extLst>
          </p:cNvPr>
          <p:cNvSpPr txBox="1"/>
          <p:nvPr/>
        </p:nvSpPr>
        <p:spPr>
          <a:xfrm>
            <a:off x="5356490" y="2335696"/>
            <a:ext cx="1550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/>
              <a:t>Para IL = 0.20dB/cell</a:t>
            </a:r>
          </a:p>
        </p:txBody>
      </p:sp>
    </p:spTree>
    <p:extLst>
      <p:ext uri="{BB962C8B-B14F-4D97-AF65-F5344CB8AC3E}">
        <p14:creationId xmlns:p14="http://schemas.microsoft.com/office/powerpoint/2010/main" val="1440646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C909E00-5EF4-5A76-A8AD-E32C6C4734EE}"/>
              </a:ext>
            </a:extLst>
          </p:cNvPr>
          <p:cNvSpPr/>
          <p:nvPr/>
        </p:nvSpPr>
        <p:spPr>
          <a:xfrm>
            <a:off x="1440275" y="611802"/>
            <a:ext cx="6058006" cy="41692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5BDD21-4F00-F866-8C9E-180AD4BDB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486" y="1144486"/>
            <a:ext cx="2381602" cy="112257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24</a:t>
            </a:fld>
            <a:endParaRPr lang="pt-BR" dirty="0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sz="2500" dirty="0">
              <a:latin typeface="+mn-lt"/>
            </a:endParaRPr>
          </a:p>
        </p:txBody>
      </p:sp>
      <p:sp>
        <p:nvSpPr>
          <p:cNvPr id="5" name="Google Shape;395;p45">
            <a:extLst>
              <a:ext uri="{FF2B5EF4-FFF2-40B4-BE49-F238E27FC236}">
                <a16:creationId xmlns:a16="http://schemas.microsoft.com/office/drawing/2014/main" id="{CE936A9C-F6C6-E142-55DA-D47FCF15E24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500" dirty="0">
                <a:latin typeface="+mn-lt"/>
              </a:rPr>
              <a:t>Comparação entre modelos NN: Equação característica e splitters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3AFAF0-8E56-8083-07BF-F32450ABBF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68" t="5786" r="33531" b="57797"/>
          <a:stretch/>
        </p:blipFill>
        <p:spPr>
          <a:xfrm>
            <a:off x="893116" y="1194719"/>
            <a:ext cx="2408962" cy="11225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17AB85-7175-F23D-09A7-CEDCB030E01D}"/>
              </a:ext>
            </a:extLst>
          </p:cNvPr>
          <p:cNvSpPr txBox="1"/>
          <p:nvPr/>
        </p:nvSpPr>
        <p:spPr>
          <a:xfrm>
            <a:off x="1297497" y="2315284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+mj-lt"/>
              </a:rPr>
              <a:t>Modelo paralelo</a:t>
            </a:r>
            <a:endParaRPr lang="pt-BR" sz="11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5DC632-D3B1-4994-CE31-371A9F9C163E}"/>
              </a:ext>
            </a:extLst>
          </p:cNvPr>
          <p:cNvSpPr txBox="1"/>
          <p:nvPr/>
        </p:nvSpPr>
        <p:spPr>
          <a:xfrm>
            <a:off x="6373888" y="231750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+mj-lt"/>
              </a:rPr>
              <a:t>Modelo série</a:t>
            </a:r>
            <a:endParaRPr lang="pt-BR" sz="1100" b="1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46628A-88C0-5FD6-D80A-027A4093A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13" y="2723933"/>
            <a:ext cx="3662247" cy="7748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81DBC0-5DA4-5BF9-F70B-CBB962B6F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7348" y="2623061"/>
            <a:ext cx="3714952" cy="732034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5091EEE3-6911-CA89-3892-82BFCB2C944D}"/>
              </a:ext>
            </a:extLst>
          </p:cNvPr>
          <p:cNvSpPr/>
          <p:nvPr/>
        </p:nvSpPr>
        <p:spPr>
          <a:xfrm rot="5400000">
            <a:off x="1930745" y="2753545"/>
            <a:ext cx="202163" cy="1373060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/>
              </a:solidFill>
              <a:highlight>
                <a:srgbClr val="FF00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4753AD-885E-A730-822F-6A9908A1532C}"/>
                  </a:ext>
                </a:extLst>
              </p:cNvPr>
              <p:cNvSpPr txBox="1"/>
              <p:nvPr/>
            </p:nvSpPr>
            <p:spPr>
              <a:xfrm>
                <a:off x="1428506" y="3534931"/>
                <a:ext cx="1289852" cy="277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1200" b="1" dirty="0">
                    <a:solidFill>
                      <a:schemeClr val="accent1"/>
                    </a:solidFill>
                  </a:rPr>
                  <a:t>Atraso por </a:t>
                </a:r>
                <a14:m>
                  <m:oMath xmlns:m="http://schemas.openxmlformats.org/officeDocument/2006/math">
                    <m:r>
                      <a:rPr lang="pt-BR" sz="12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sz="12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</m:t>
                    </m:r>
                  </m:oMath>
                </a14:m>
                <a:endParaRPr lang="pt-BR" sz="1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4753AD-885E-A730-822F-6A9908A15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506" y="3534931"/>
                <a:ext cx="1289852" cy="277001"/>
              </a:xfrm>
              <a:prstGeom prst="rect">
                <a:avLst/>
              </a:prstGeom>
              <a:blipFill>
                <a:blip r:embed="rId6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>
            <a:extLst>
              <a:ext uri="{FF2B5EF4-FFF2-40B4-BE49-F238E27FC236}">
                <a16:creationId xmlns:a16="http://schemas.microsoft.com/office/drawing/2014/main" id="{BA826EE8-24E6-65AA-582D-30C6DA79551A}"/>
              </a:ext>
            </a:extLst>
          </p:cNvPr>
          <p:cNvSpPr/>
          <p:nvPr/>
        </p:nvSpPr>
        <p:spPr>
          <a:xfrm rot="5400000">
            <a:off x="2939616" y="3117736"/>
            <a:ext cx="202164" cy="644679"/>
          </a:xfrm>
          <a:prstGeom prst="rightBrace">
            <a:avLst>
              <a:gd name="adj1" fmla="val 12102"/>
              <a:gd name="adj2" fmla="val 50000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/>
              </a:solidFill>
              <a:highlight>
                <a:srgbClr val="FF00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C5B3AB-E67F-D466-ECA0-320E91BD6565}"/>
              </a:ext>
            </a:extLst>
          </p:cNvPr>
          <p:cNvSpPr txBox="1"/>
          <p:nvPr/>
        </p:nvSpPr>
        <p:spPr>
          <a:xfrm>
            <a:off x="2751038" y="3534932"/>
            <a:ext cx="644680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>
                <a:solidFill>
                  <a:schemeClr val="accent1"/>
                </a:solidFill>
              </a:rPr>
              <a:t>Pesos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0C677360-6752-2CD3-4211-9FAFC5ABDAE9}"/>
              </a:ext>
            </a:extLst>
          </p:cNvPr>
          <p:cNvSpPr/>
          <p:nvPr/>
        </p:nvSpPr>
        <p:spPr>
          <a:xfrm rot="5400000">
            <a:off x="6731348" y="2753544"/>
            <a:ext cx="202163" cy="1373060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/>
              </a:solidFill>
              <a:highlight>
                <a:srgbClr val="FF00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76D7E7B-5964-AD42-7FB2-3FDE2A7B949A}"/>
                  </a:ext>
                </a:extLst>
              </p:cNvPr>
              <p:cNvSpPr txBox="1"/>
              <p:nvPr/>
            </p:nvSpPr>
            <p:spPr>
              <a:xfrm>
                <a:off x="6229108" y="3534932"/>
                <a:ext cx="13730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1200" b="1" dirty="0">
                    <a:solidFill>
                      <a:schemeClr val="accent1"/>
                    </a:solidFill>
                  </a:rPr>
                  <a:t>Atraso por </a:t>
                </a:r>
                <a14:m>
                  <m:oMath xmlns:m="http://schemas.openxmlformats.org/officeDocument/2006/math">
                    <m:r>
                      <a:rPr lang="pt-BR" sz="12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sz="12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</m:t>
                    </m:r>
                  </m:oMath>
                </a14:m>
                <a:endParaRPr lang="pt-BR" sz="1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76D7E7B-5964-AD42-7FB2-3FDE2A7B9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108" y="3534932"/>
                <a:ext cx="1373061" cy="276999"/>
              </a:xfrm>
              <a:prstGeom prst="rect">
                <a:avLst/>
              </a:prstGeom>
              <a:blipFill>
                <a:blip r:embed="rId7"/>
                <a:stretch>
                  <a:fillRect l="-444" t="-4444"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Brace 17">
            <a:extLst>
              <a:ext uri="{FF2B5EF4-FFF2-40B4-BE49-F238E27FC236}">
                <a16:creationId xmlns:a16="http://schemas.microsoft.com/office/drawing/2014/main" id="{EC88FDBA-BBA8-6B12-A8FA-26398392A4F6}"/>
              </a:ext>
            </a:extLst>
          </p:cNvPr>
          <p:cNvSpPr/>
          <p:nvPr/>
        </p:nvSpPr>
        <p:spPr>
          <a:xfrm rot="5400000">
            <a:off x="7740219" y="3117735"/>
            <a:ext cx="202164" cy="644679"/>
          </a:xfrm>
          <a:prstGeom prst="rightBrace">
            <a:avLst>
              <a:gd name="adj1" fmla="val 12102"/>
              <a:gd name="adj2" fmla="val 50000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/>
              </a:solidFill>
              <a:highlight>
                <a:srgbClr val="FF00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3A0531-312D-F7B3-DCD4-267DFA550E7A}"/>
              </a:ext>
            </a:extLst>
          </p:cNvPr>
          <p:cNvSpPr txBox="1"/>
          <p:nvPr/>
        </p:nvSpPr>
        <p:spPr>
          <a:xfrm>
            <a:off x="7551640" y="3534931"/>
            <a:ext cx="1373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>
                <a:solidFill>
                  <a:schemeClr val="accent1"/>
                </a:solidFill>
              </a:rPr>
              <a:t>Pesos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5567A6A-2EE1-2083-73AD-63CE39F54AAD}"/>
              </a:ext>
            </a:extLst>
          </p:cNvPr>
          <p:cNvSpPr/>
          <p:nvPr/>
        </p:nvSpPr>
        <p:spPr>
          <a:xfrm rot="5400000">
            <a:off x="3602992" y="3111510"/>
            <a:ext cx="202164" cy="644679"/>
          </a:xfrm>
          <a:prstGeom prst="rightBrace">
            <a:avLst>
              <a:gd name="adj1" fmla="val 12102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/>
              </a:solidFill>
              <a:highlight>
                <a:srgbClr val="FF00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DB4201-EDC6-12D3-334A-3C319A991EBF}"/>
              </a:ext>
            </a:extLst>
          </p:cNvPr>
          <p:cNvSpPr txBox="1"/>
          <p:nvPr/>
        </p:nvSpPr>
        <p:spPr>
          <a:xfrm rot="1294154">
            <a:off x="3366332" y="3696949"/>
            <a:ext cx="100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>
                <a:solidFill>
                  <a:srgbClr val="C00000"/>
                </a:solidFill>
              </a:rPr>
              <a:t>Atraso por Splitters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5AA650E7-31FD-0665-6EDD-A3B2E8FC822C}"/>
              </a:ext>
            </a:extLst>
          </p:cNvPr>
          <p:cNvSpPr/>
          <p:nvPr/>
        </p:nvSpPr>
        <p:spPr>
          <a:xfrm rot="5400000">
            <a:off x="8433066" y="3111509"/>
            <a:ext cx="202164" cy="644679"/>
          </a:xfrm>
          <a:prstGeom prst="rightBrace">
            <a:avLst>
              <a:gd name="adj1" fmla="val 12102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/>
              </a:solidFill>
              <a:highlight>
                <a:srgbClr val="FF0000"/>
              </a:highligh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4458DD-557B-02DE-B447-C36E8A43343D}"/>
              </a:ext>
            </a:extLst>
          </p:cNvPr>
          <p:cNvSpPr txBox="1"/>
          <p:nvPr/>
        </p:nvSpPr>
        <p:spPr>
          <a:xfrm rot="1294154">
            <a:off x="8086803" y="3703979"/>
            <a:ext cx="100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>
                <a:solidFill>
                  <a:srgbClr val="C00000"/>
                </a:solidFill>
              </a:rPr>
              <a:t>Atraso por Splitters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1CFC2A9-C48B-29FC-1570-A98A2B5AABD3}"/>
                  </a:ext>
                </a:extLst>
              </p:cNvPr>
              <p:cNvSpPr txBox="1"/>
              <p:nvPr/>
            </p:nvSpPr>
            <p:spPr>
              <a:xfrm>
                <a:off x="591451" y="4265889"/>
                <a:ext cx="7999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/>
                  <a:t>Em um caso sem perdas, a diferença é dada pelo </a:t>
                </a:r>
                <a:r>
                  <a:rPr lang="pt-BR" b="1" dirty="0"/>
                  <a:t>atraso nos splitters</a:t>
                </a:r>
                <a:r>
                  <a:rPr lang="pt-BR" dirty="0"/>
                  <a:t>. No modelo paralelo, quando N é uma potência de 2 (2,4,8,16,...) o atraso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pt-BR" dirty="0"/>
                  <a:t> é igual para cada ramo.</a:t>
                </a:r>
                <a:endParaRPr lang="pt-BR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1CFC2A9-C48B-29FC-1570-A98A2B5AA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51" y="4265889"/>
                <a:ext cx="7999160" cy="523220"/>
              </a:xfrm>
              <a:prstGeom prst="rect">
                <a:avLst/>
              </a:prstGeom>
              <a:blipFill>
                <a:blip r:embed="rId8"/>
                <a:stretch>
                  <a:fillRect l="-229" t="-2326" r="-229" b="-104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8CFED75-F64F-4D6F-C1CC-20FEB51E105F}"/>
                  </a:ext>
                </a:extLst>
              </p:cNvPr>
              <p:cNvSpPr txBox="1"/>
              <p:nvPr/>
            </p:nvSpPr>
            <p:spPr>
              <a:xfrm>
                <a:off x="1428506" y="631691"/>
                <a:ext cx="8186122" cy="332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b="1" dirty="0"/>
                  <a:t>Ambos os modelos possuem a mesma quantidade de splitters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b="1" dirty="0"/>
                  <a:t>. 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8CFED75-F64F-4D6F-C1CC-20FEB51E1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506" y="631691"/>
                <a:ext cx="8186122" cy="332912"/>
              </a:xfrm>
              <a:prstGeom prst="rect">
                <a:avLst/>
              </a:prstGeom>
              <a:blipFill>
                <a:blip r:embed="rId9"/>
                <a:stretch>
                  <a:fillRect l="-223" b="-185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368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25</a:t>
            </a:fld>
            <a:endParaRPr lang="pt-BR" dirty="0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sz="2500" dirty="0">
              <a:latin typeface="+mn-lt"/>
            </a:endParaRPr>
          </a:p>
        </p:txBody>
      </p:sp>
      <p:sp>
        <p:nvSpPr>
          <p:cNvPr id="3" name="Google Shape;395;p45">
            <a:extLst>
              <a:ext uri="{FF2B5EF4-FFF2-40B4-BE49-F238E27FC236}">
                <a16:creationId xmlns:a16="http://schemas.microsoft.com/office/drawing/2014/main" id="{92861520-C625-F208-001E-14FC0FCAB4F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500" dirty="0">
                <a:latin typeface="+mn-lt"/>
              </a:rPr>
              <a:t>Comparação entre modelos NN: Equação característica e splitters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B36BB8F-C2E1-760A-8EC0-A23B7C597D4E}"/>
                  </a:ext>
                </a:extLst>
              </p:cNvPr>
              <p:cNvSpPr txBox="1"/>
              <p:nvPr/>
            </p:nvSpPr>
            <p:spPr>
              <a:xfrm>
                <a:off x="470665" y="646961"/>
                <a:ext cx="813231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/>
                  <a:t>No modelo em série, para cada ramo, há um atraso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𝑆𝑖</m:t>
                        </m:r>
                      </m:sub>
                    </m:sSub>
                  </m:oMath>
                </a14:m>
                <a:r>
                  <a:rPr lang="pt-BR" dirty="0"/>
                  <a:t> associado. Devido à inerência do atraso causado pelos componentes do MZI (representado por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pt-BR" dirty="0"/>
                  <a:t>). Se considerarmos cada MZI com o mesmo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pt-BR" dirty="0"/>
                  <a:t> tem-se: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B36BB8F-C2E1-760A-8EC0-A23B7C597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65" y="646961"/>
                <a:ext cx="8132315" cy="738664"/>
              </a:xfrm>
              <a:prstGeom prst="rect">
                <a:avLst/>
              </a:prstGeom>
              <a:blipFill>
                <a:blip r:embed="rId2"/>
                <a:stretch>
                  <a:fillRect l="-225" t="-1653" r="-225" b="-82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A9861DBD-CDF0-6A5C-1124-E372A77DC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822" y="1435293"/>
            <a:ext cx="3812264" cy="6601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E35B9D-53E0-02D7-CFBB-569E4BA089F8}"/>
                  </a:ext>
                </a:extLst>
              </p:cNvPr>
              <p:cNvSpPr txBox="1"/>
              <p:nvPr/>
            </p:nvSpPr>
            <p:spPr>
              <a:xfrm>
                <a:off x="505842" y="2174151"/>
                <a:ext cx="813231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/>
                  <a:t>Para compensar isso sugere-se inserir algum nível DC nos pesos de cada ramo da rede neural, de forma que em cada ramo, com todos os pesos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de fase nulos, o atraso final seja o mesmo. Ou seja: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E35B9D-53E0-02D7-CFBB-569E4BA08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42" y="2174151"/>
                <a:ext cx="8132315" cy="738664"/>
              </a:xfrm>
              <a:prstGeom prst="rect">
                <a:avLst/>
              </a:prstGeom>
              <a:blipFill>
                <a:blip r:embed="rId4"/>
                <a:stretch>
                  <a:fillRect l="-225" t="-1653" r="-225" b="-7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7" name="Picture 56">
            <a:extLst>
              <a:ext uri="{FF2B5EF4-FFF2-40B4-BE49-F238E27FC236}">
                <a16:creationId xmlns:a16="http://schemas.microsoft.com/office/drawing/2014/main" id="{8F7F7FE7-0101-7F0C-BB00-8B1DCD226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4455" y="3049692"/>
            <a:ext cx="4667490" cy="36196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2F63088-40E1-8316-94C1-52812E9A87F0}"/>
              </a:ext>
            </a:extLst>
          </p:cNvPr>
          <p:cNvSpPr txBox="1"/>
          <p:nvPr/>
        </p:nvSpPr>
        <p:spPr>
          <a:xfrm>
            <a:off x="505842" y="3592217"/>
            <a:ext cx="8132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De forma que, por fim, para o modelo em série: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9FB06D12-C19E-E7EA-6035-DB9C8DBFBA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1246" y="1608429"/>
            <a:ext cx="1320868" cy="34291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3989AC7-816E-7CF9-396A-99F35BAD76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2114" y="4026921"/>
            <a:ext cx="3990087" cy="83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89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26</a:t>
            </a:fld>
            <a:endParaRPr lang="pt-BR"/>
          </a:p>
        </p:txBody>
      </p:sp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C9176FF6-71FE-4C30-89D3-926F3526821B}"/>
              </a:ext>
            </a:extLst>
          </p:cNvPr>
          <p:cNvSpPr txBox="1">
            <a:spLocks/>
          </p:cNvSpPr>
          <p:nvPr/>
        </p:nvSpPr>
        <p:spPr>
          <a:xfrm>
            <a:off x="525780" y="519150"/>
            <a:ext cx="88323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 dirty="0"/>
              <a:t>Programmable Photonic Circuits (PPC)</a:t>
            </a: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A5723E84-CD5F-E25E-C096-794DD573282F}"/>
              </a:ext>
            </a:extLst>
          </p:cNvPr>
          <p:cNvSpPr txBox="1">
            <a:spLocks/>
          </p:cNvSpPr>
          <p:nvPr/>
        </p:nvSpPr>
        <p:spPr>
          <a:xfrm>
            <a:off x="311700" y="25717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buSzPts val="935"/>
              <a:buFont typeface="Arial"/>
              <a:buNone/>
            </a:pPr>
            <a:r>
              <a:rPr lang="pt-BR" sz="2080" dirty="0"/>
              <a:t>Semana 6 - Simulação com PCC Cell ideal</a:t>
            </a:r>
          </a:p>
        </p:txBody>
      </p:sp>
    </p:spTree>
    <p:extLst>
      <p:ext uri="{BB962C8B-B14F-4D97-AF65-F5344CB8AC3E}">
        <p14:creationId xmlns:p14="http://schemas.microsoft.com/office/powerpoint/2010/main" val="2113369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27</a:t>
            </a:fld>
            <a:endParaRPr lang="pt-BR" dirty="0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sz="2500" dirty="0">
              <a:latin typeface="+mn-lt"/>
            </a:endParaRPr>
          </a:p>
        </p:txBody>
      </p:sp>
      <p:sp>
        <p:nvSpPr>
          <p:cNvPr id="5" name="Google Shape;395;p45">
            <a:extLst>
              <a:ext uri="{FF2B5EF4-FFF2-40B4-BE49-F238E27FC236}">
                <a16:creationId xmlns:a16="http://schemas.microsoft.com/office/drawing/2014/main" id="{CE936A9C-F6C6-E142-55DA-D47FCF15E24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500" dirty="0">
                <a:latin typeface="+mn-lt"/>
              </a:rPr>
              <a:t>Modelo PPC Cell ideal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2CC734-08B5-34AA-666E-5B1F05124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67" y="2349112"/>
            <a:ext cx="6244280" cy="2569498"/>
          </a:xfrm>
          <a:prstGeom prst="rect">
            <a:avLst/>
          </a:prstGeom>
          <a:ln w="3175" cap="sq" cmpd="thickThin">
            <a:solidFill>
              <a:schemeClr val="tx1"/>
            </a:solidFill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BA93E80-B50A-F37F-B084-E51E57F467DF}"/>
              </a:ext>
            </a:extLst>
          </p:cNvPr>
          <p:cNvCxnSpPr>
            <a:cxnSpLocks/>
          </p:cNvCxnSpPr>
          <p:nvPr/>
        </p:nvCxnSpPr>
        <p:spPr>
          <a:xfrm>
            <a:off x="1987094" y="1325607"/>
            <a:ext cx="2229657" cy="886706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735DD107-A5E5-3053-5943-70A7BCF3E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12" y="624499"/>
            <a:ext cx="2252438" cy="16758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AEDD74-437E-ED0B-98F1-81CF74759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785" y="652879"/>
            <a:ext cx="3812264" cy="66011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F1C7002-0581-4B34-264E-37010B86D34E}"/>
              </a:ext>
            </a:extLst>
          </p:cNvPr>
          <p:cNvSpPr txBox="1"/>
          <p:nvPr/>
        </p:nvSpPr>
        <p:spPr>
          <a:xfrm>
            <a:off x="4237596" y="1443240"/>
            <a:ext cx="668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Onde,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67298CD-20AD-9C77-07F9-D0087C4D7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6456" y="1325607"/>
            <a:ext cx="1681602" cy="6015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C706637-4209-1BA6-289E-746908A7C98B}"/>
              </a:ext>
            </a:extLst>
          </p:cNvPr>
          <p:cNvSpPr txBox="1"/>
          <p:nvPr/>
        </p:nvSpPr>
        <p:spPr>
          <a:xfrm>
            <a:off x="6968112" y="1472514"/>
            <a:ext cx="668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EDE78EA-E7F6-41DA-13D2-CD6D4F63BE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0031" y="1361636"/>
            <a:ext cx="1099018" cy="5295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FBF7256-259B-ADC8-5703-A0889AE4FA77}"/>
                  </a:ext>
                </a:extLst>
              </p:cNvPr>
              <p:cNvSpPr txBox="1"/>
              <p:nvPr/>
            </p:nvSpPr>
            <p:spPr>
              <a:xfrm>
                <a:off x="6778058" y="3086401"/>
                <a:ext cx="20999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FBF7256-259B-ADC8-5703-A0889AE4F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058" y="3086401"/>
                <a:ext cx="209993" cy="184666"/>
              </a:xfrm>
              <a:prstGeom prst="rect">
                <a:avLst/>
              </a:prstGeom>
              <a:blipFill>
                <a:blip r:embed="rId7"/>
                <a:stretch>
                  <a:fillRect l="-17647" r="-5882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1DF00B9-5ECE-8BE0-A5DA-CEF97E3B6AD0}"/>
                  </a:ext>
                </a:extLst>
              </p:cNvPr>
              <p:cNvSpPr txBox="1"/>
              <p:nvPr/>
            </p:nvSpPr>
            <p:spPr>
              <a:xfrm>
                <a:off x="6778058" y="3910172"/>
                <a:ext cx="20999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1DF00B9-5ECE-8BE0-A5DA-CEF97E3B6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058" y="3910172"/>
                <a:ext cx="209993" cy="184666"/>
              </a:xfrm>
              <a:prstGeom prst="rect">
                <a:avLst/>
              </a:prstGeom>
              <a:blipFill>
                <a:blip r:embed="rId8"/>
                <a:stretch>
                  <a:fillRect l="-17647" r="-5882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A57A0B7-3994-E489-B864-067431B92FDA}"/>
                  </a:ext>
                </a:extLst>
              </p:cNvPr>
              <p:cNvSpPr txBox="1"/>
              <p:nvPr/>
            </p:nvSpPr>
            <p:spPr>
              <a:xfrm>
                <a:off x="1773895" y="3065288"/>
                <a:ext cx="21319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A57A0B7-3994-E489-B864-067431B92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895" y="3065288"/>
                <a:ext cx="213199" cy="184666"/>
              </a:xfrm>
              <a:prstGeom prst="rect">
                <a:avLst/>
              </a:prstGeom>
              <a:blipFill>
                <a:blip r:embed="rId9"/>
                <a:stretch>
                  <a:fillRect l="-8571" r="-5714"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10A9535-7BAB-ECBC-D8EC-23B86723A9AC}"/>
                  </a:ext>
                </a:extLst>
              </p:cNvPr>
              <p:cNvSpPr txBox="1"/>
              <p:nvPr/>
            </p:nvSpPr>
            <p:spPr>
              <a:xfrm>
                <a:off x="1773895" y="3889059"/>
                <a:ext cx="21319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10A9535-7BAB-ECBC-D8EC-23B86723A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895" y="3889059"/>
                <a:ext cx="213199" cy="184666"/>
              </a:xfrm>
              <a:prstGeom prst="rect">
                <a:avLst/>
              </a:prstGeom>
              <a:blipFill>
                <a:blip r:embed="rId10"/>
                <a:stretch>
                  <a:fillRect l="-8571" r="-5714"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DC3ED0-223C-845F-08AF-DA43AF0CB3E1}"/>
                  </a:ext>
                </a:extLst>
              </p:cNvPr>
              <p:cNvSpPr txBox="1"/>
              <p:nvPr/>
            </p:nvSpPr>
            <p:spPr>
              <a:xfrm>
                <a:off x="4799803" y="2571750"/>
                <a:ext cx="21319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DC3ED0-223C-845F-08AF-DA43AF0CB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03" y="2571750"/>
                <a:ext cx="213199" cy="184666"/>
              </a:xfrm>
              <a:prstGeom prst="rect">
                <a:avLst/>
              </a:prstGeom>
              <a:blipFill>
                <a:blip r:embed="rId11"/>
                <a:stretch>
                  <a:fillRect l="-14286" r="-8571"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D8B4168-92E6-62BF-F0B5-177D8F4BC9D9}"/>
                  </a:ext>
                </a:extLst>
              </p:cNvPr>
              <p:cNvSpPr txBox="1"/>
              <p:nvPr/>
            </p:nvSpPr>
            <p:spPr>
              <a:xfrm>
                <a:off x="4810648" y="4305955"/>
                <a:ext cx="21319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D8B4168-92E6-62BF-F0B5-177D8F4BC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648" y="4305955"/>
                <a:ext cx="213199" cy="184666"/>
              </a:xfrm>
              <a:prstGeom prst="rect">
                <a:avLst/>
              </a:prstGeom>
              <a:blipFill>
                <a:blip r:embed="rId12"/>
                <a:stretch>
                  <a:fillRect l="-14286" r="-8571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54A7A5-10A3-BE47-9549-0196FBE61681}"/>
                  </a:ext>
                </a:extLst>
              </p:cNvPr>
              <p:cNvSpPr txBox="1"/>
              <p:nvPr/>
            </p:nvSpPr>
            <p:spPr>
              <a:xfrm>
                <a:off x="3937980" y="2449565"/>
                <a:ext cx="304571" cy="20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pt-B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𝒘𝒈</m:t>
                          </m:r>
                        </m:sub>
                      </m:sSub>
                    </m:oMath>
                  </m:oMathPara>
                </a14:m>
                <a:endParaRPr lang="pt-BR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54A7A5-10A3-BE47-9549-0196FBE61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980" y="2449565"/>
                <a:ext cx="304571" cy="202235"/>
              </a:xfrm>
              <a:prstGeom prst="rect">
                <a:avLst/>
              </a:prstGeom>
              <a:blipFill>
                <a:blip r:embed="rId13"/>
                <a:stretch>
                  <a:fillRect l="-10000" r="-4000" b="-212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C1FBE3C-E0FE-0D0E-0D67-237793DB1A6E}"/>
                  </a:ext>
                </a:extLst>
              </p:cNvPr>
              <p:cNvSpPr txBox="1"/>
              <p:nvPr/>
            </p:nvSpPr>
            <p:spPr>
              <a:xfrm>
                <a:off x="3912179" y="4389503"/>
                <a:ext cx="304571" cy="20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pt-B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𝒘𝒈</m:t>
                          </m:r>
                        </m:sub>
                      </m:sSub>
                    </m:oMath>
                  </m:oMathPara>
                </a14:m>
                <a:endParaRPr lang="pt-BR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C1FBE3C-E0FE-0D0E-0D67-237793DB1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179" y="4389503"/>
                <a:ext cx="304571" cy="202235"/>
              </a:xfrm>
              <a:prstGeom prst="rect">
                <a:avLst/>
              </a:prstGeom>
              <a:blipFill>
                <a:blip r:embed="rId13"/>
                <a:stretch>
                  <a:fillRect l="-10000" r="-4000" b="-212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246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28</a:t>
            </a:fld>
            <a:endParaRPr lang="pt-BR" dirty="0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sz="2500" dirty="0">
              <a:latin typeface="+mn-lt"/>
            </a:endParaRPr>
          </a:p>
        </p:txBody>
      </p:sp>
      <p:sp>
        <p:nvSpPr>
          <p:cNvPr id="5" name="Google Shape;395;p45">
            <a:extLst>
              <a:ext uri="{FF2B5EF4-FFF2-40B4-BE49-F238E27FC236}">
                <a16:creationId xmlns:a16="http://schemas.microsoft.com/office/drawing/2014/main" id="{CE936A9C-F6C6-E142-55DA-D47FCF15E24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500" dirty="0">
                <a:latin typeface="+mn-lt"/>
              </a:rPr>
              <a:t>Simulação: PPC Cell ideal - Ganho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9895ED-7800-34D1-2C13-E46184853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92" y="575700"/>
            <a:ext cx="3323265" cy="310006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415E2CC-EEEC-53E9-A0C4-C7B357772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42" y="3881890"/>
            <a:ext cx="3780943" cy="81580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ABD94A9-DB14-25CD-2158-595287CD7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451" y="496262"/>
            <a:ext cx="5349549" cy="424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36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29</a:t>
            </a:fld>
            <a:endParaRPr lang="pt-BR" dirty="0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sz="2500" dirty="0">
              <a:latin typeface="+mn-lt"/>
            </a:endParaRPr>
          </a:p>
        </p:txBody>
      </p:sp>
      <p:sp>
        <p:nvSpPr>
          <p:cNvPr id="5" name="Google Shape;395;p45">
            <a:extLst>
              <a:ext uri="{FF2B5EF4-FFF2-40B4-BE49-F238E27FC236}">
                <a16:creationId xmlns:a16="http://schemas.microsoft.com/office/drawing/2014/main" id="{CE936A9C-F6C6-E142-55DA-D47FCF15E24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500" dirty="0">
                <a:latin typeface="+mn-lt"/>
              </a:rPr>
              <a:t>Simulação: PPC Cell ideal - Fase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3AA30D-80FB-50E3-629B-065B066E7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92" y="575700"/>
            <a:ext cx="3323265" cy="31000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72975B-FED0-59A1-64ED-073F411B8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42" y="3881890"/>
            <a:ext cx="3780943" cy="8158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252C5B-8622-EA83-C987-2ACAE6638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883" y="499403"/>
            <a:ext cx="5320117" cy="421113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1964E4-485F-98A5-09A7-9F612810DEE1}"/>
              </a:ext>
            </a:extLst>
          </p:cNvPr>
          <p:cNvCxnSpPr>
            <a:cxnSpLocks/>
          </p:cNvCxnSpPr>
          <p:nvPr/>
        </p:nvCxnSpPr>
        <p:spPr>
          <a:xfrm>
            <a:off x="4459459" y="1441937"/>
            <a:ext cx="0" cy="27720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265B3F-86C5-64BA-3F04-6DD4CACCB784}"/>
                  </a:ext>
                </a:extLst>
              </p:cNvPr>
              <p:cNvSpPr txBox="1"/>
              <p:nvPr/>
            </p:nvSpPr>
            <p:spPr>
              <a:xfrm>
                <a:off x="4572000" y="2659493"/>
                <a:ext cx="507575" cy="336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pt-B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𝒘𝒈</m:t>
                          </m:r>
                        </m:sub>
                      </m:sSub>
                    </m:oMath>
                  </m:oMathPara>
                </a14:m>
                <a:endParaRPr lang="pt-BR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265B3F-86C5-64BA-3F04-6DD4CACCB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659493"/>
                <a:ext cx="507575" cy="336887"/>
              </a:xfrm>
              <a:prstGeom prst="rect">
                <a:avLst/>
              </a:prstGeom>
              <a:blipFill>
                <a:blip r:embed="rId5"/>
                <a:stretch>
                  <a:fillRect l="-9639" r="-4819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25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/>
              <a:t>Forward-Only PPC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0FB237-0FC6-34D5-1130-DC9A8CBEC981}"/>
              </a:ext>
            </a:extLst>
          </p:cNvPr>
          <p:cNvSpPr txBox="1"/>
          <p:nvPr/>
        </p:nvSpPr>
        <p:spPr>
          <a:xfrm>
            <a:off x="1580690" y="4034023"/>
            <a:ext cx="1600200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+mj-lt"/>
              </a:rPr>
              <a:t>Feed-Forward PPC</a:t>
            </a:r>
            <a:endParaRPr lang="pt-BR" sz="8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26FB73-B35E-5F3B-5334-8476796FC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1" y="726446"/>
            <a:ext cx="3772819" cy="33075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F50069-76AA-A2F3-72D5-666A78D074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15"/>
          <a:stretch/>
        </p:blipFill>
        <p:spPr>
          <a:xfrm>
            <a:off x="4494817" y="2225040"/>
            <a:ext cx="3977641" cy="1539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3CE4BF-A72B-3BDC-05E9-ECD19D5B0667}"/>
              </a:ext>
            </a:extLst>
          </p:cNvPr>
          <p:cNvSpPr txBox="1"/>
          <p:nvPr/>
        </p:nvSpPr>
        <p:spPr>
          <a:xfrm>
            <a:off x="5186562" y="3910912"/>
            <a:ext cx="2594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+mj-lt"/>
              </a:rPr>
              <a:t>Forward-Only Rectangular unitary meshes</a:t>
            </a:r>
            <a:endParaRPr lang="pt-BR" sz="800" dirty="0">
              <a:latin typeface="+mj-l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3D67CC7-B1FB-62BF-86D7-93E5518F6FAC}"/>
              </a:ext>
            </a:extLst>
          </p:cNvPr>
          <p:cNvSpPr/>
          <p:nvPr/>
        </p:nvSpPr>
        <p:spPr>
          <a:xfrm>
            <a:off x="5134517" y="856817"/>
            <a:ext cx="2933423" cy="60016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3988AD-7D1F-F417-EC22-DF22B00D750D}"/>
              </a:ext>
            </a:extLst>
          </p:cNvPr>
          <p:cNvSpPr txBox="1"/>
          <p:nvPr/>
        </p:nvSpPr>
        <p:spPr>
          <a:xfrm>
            <a:off x="5186562" y="856817"/>
            <a:ext cx="28293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São mais simples de analisar e modelar matricialmente porém limitados em aplicações</a:t>
            </a:r>
          </a:p>
        </p:txBody>
      </p:sp>
    </p:spTree>
    <p:extLst>
      <p:ext uri="{BB962C8B-B14F-4D97-AF65-F5344CB8AC3E}">
        <p14:creationId xmlns:p14="http://schemas.microsoft.com/office/powerpoint/2010/main" val="151763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30</a:t>
            </a:fld>
            <a:endParaRPr lang="pt-BR" dirty="0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sz="25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5E7EDF-7DC2-98DF-464D-A08258AA2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248" y="945724"/>
            <a:ext cx="4559751" cy="35872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C3E9A2-74B0-AD29-C8F8-4BF02E7F4954}"/>
              </a:ext>
            </a:extLst>
          </p:cNvPr>
          <p:cNvSpPr txBox="1"/>
          <p:nvPr/>
        </p:nvSpPr>
        <p:spPr>
          <a:xfrm>
            <a:off x="186146" y="4139997"/>
            <a:ext cx="3567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Idealmente, o splitting 1x4 é replicado perfeitamente utilizando 3 splitters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56227D-9EA7-E129-E474-13E54C36D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0025"/>
            <a:ext cx="4578449" cy="3531416"/>
          </a:xfrm>
          <a:prstGeom prst="rect">
            <a:avLst/>
          </a:prstGeom>
        </p:spPr>
      </p:pic>
      <p:sp>
        <p:nvSpPr>
          <p:cNvPr id="5" name="Google Shape;395;p45">
            <a:extLst>
              <a:ext uri="{FF2B5EF4-FFF2-40B4-BE49-F238E27FC236}">
                <a16:creationId xmlns:a16="http://schemas.microsoft.com/office/drawing/2014/main" id="{CE936A9C-F6C6-E142-55DA-D47FCF15E24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500" dirty="0">
                <a:latin typeface="+mn-lt"/>
              </a:rPr>
              <a:t>Simulação: Splitter 1x4 usando 3 PPC Cells ideais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4D187E-D858-4101-9F4B-4ED211801BD7}"/>
                  </a:ext>
                </a:extLst>
              </p:cNvPr>
              <p:cNvSpPr txBox="1"/>
              <p:nvPr/>
            </p:nvSpPr>
            <p:spPr>
              <a:xfrm>
                <a:off x="4147204" y="1498338"/>
                <a:ext cx="3831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𝑷𝒐𝒓𝒕</m:t>
                      </m:r>
                      <m:r>
                        <a:rPr lang="pt-BR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pt-BR" sz="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4D187E-D858-4101-9F4B-4ED211801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204" y="1498338"/>
                <a:ext cx="383118" cy="138499"/>
              </a:xfrm>
              <a:prstGeom prst="rect">
                <a:avLst/>
              </a:prstGeom>
              <a:blipFill>
                <a:blip r:embed="rId4"/>
                <a:stretch>
                  <a:fillRect l="-6349" r="-6349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059C27-9530-F306-270E-56B61E874207}"/>
                  </a:ext>
                </a:extLst>
              </p:cNvPr>
              <p:cNvSpPr txBox="1"/>
              <p:nvPr/>
            </p:nvSpPr>
            <p:spPr>
              <a:xfrm>
                <a:off x="4147204" y="1918107"/>
                <a:ext cx="3831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𝑷𝒐𝒓𝒕</m:t>
                      </m:r>
                      <m:r>
                        <a:rPr lang="pt-BR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pt-BR" sz="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059C27-9530-F306-270E-56B61E874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204" y="1918107"/>
                <a:ext cx="383118" cy="138499"/>
              </a:xfrm>
              <a:prstGeom prst="rect">
                <a:avLst/>
              </a:prstGeom>
              <a:blipFill>
                <a:blip r:embed="rId5"/>
                <a:stretch>
                  <a:fillRect l="-6349" r="-6349" b="-1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C234DA-CF46-74D4-9D9F-29CD556E81F7}"/>
                  </a:ext>
                </a:extLst>
              </p:cNvPr>
              <p:cNvSpPr txBox="1"/>
              <p:nvPr/>
            </p:nvSpPr>
            <p:spPr>
              <a:xfrm>
                <a:off x="4037539" y="2586243"/>
                <a:ext cx="3831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𝑷𝒐𝒓𝒕</m:t>
                      </m:r>
                      <m:r>
                        <a:rPr lang="pt-BR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pt-BR" sz="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C234DA-CF46-74D4-9D9F-29CD556E8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539" y="2586243"/>
                <a:ext cx="383118" cy="138499"/>
              </a:xfrm>
              <a:prstGeom prst="rect">
                <a:avLst/>
              </a:prstGeom>
              <a:blipFill>
                <a:blip r:embed="rId6"/>
                <a:stretch>
                  <a:fillRect l="-6349" r="-6349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C2B7C4-20BA-288D-7F1C-0FC85C0F18E1}"/>
                  </a:ext>
                </a:extLst>
              </p:cNvPr>
              <p:cNvSpPr txBox="1"/>
              <p:nvPr/>
            </p:nvSpPr>
            <p:spPr>
              <a:xfrm>
                <a:off x="4031500" y="3025517"/>
                <a:ext cx="3831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𝑷𝒐𝒓𝒕</m:t>
                      </m:r>
                      <m:r>
                        <a:rPr lang="pt-BR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pt-BR" sz="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C2B7C4-20BA-288D-7F1C-0FC85C0F1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500" y="3025517"/>
                <a:ext cx="383118" cy="138499"/>
              </a:xfrm>
              <a:prstGeom prst="rect">
                <a:avLst/>
              </a:prstGeom>
              <a:blipFill>
                <a:blip r:embed="rId7"/>
                <a:stretch>
                  <a:fillRect l="-6349" r="-6349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318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31</a:t>
            </a:fld>
            <a:endParaRPr lang="pt-BR" dirty="0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sz="2500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93EB3D-4E70-BC52-937A-A920CD542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17"/>
          <a:stretch/>
        </p:blipFill>
        <p:spPr>
          <a:xfrm>
            <a:off x="548954" y="4412852"/>
            <a:ext cx="3323144" cy="643965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48C03AAF-5E73-2D60-FBCE-B474D61E0E1F}"/>
              </a:ext>
            </a:extLst>
          </p:cNvPr>
          <p:cNvSpPr/>
          <p:nvPr/>
        </p:nvSpPr>
        <p:spPr>
          <a:xfrm rot="5400000">
            <a:off x="3529531" y="4609763"/>
            <a:ext cx="180352" cy="504782"/>
          </a:xfrm>
          <a:prstGeom prst="rightBrace">
            <a:avLst>
              <a:gd name="adj1" fmla="val 12102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/>
              </a:solidFill>
              <a:highlight>
                <a:srgbClr val="FF0000"/>
              </a:highligh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EAB1AD-25D3-C79D-7658-279CAB878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3" y="302053"/>
            <a:ext cx="3671341" cy="28317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914A17-F71D-B989-7B2F-EBF7D360FBFC}"/>
                  </a:ext>
                </a:extLst>
              </p:cNvPr>
              <p:cNvSpPr txBox="1"/>
              <p:nvPr/>
            </p:nvSpPr>
            <p:spPr>
              <a:xfrm>
                <a:off x="3528582" y="1217296"/>
                <a:ext cx="362849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𝑷𝒐𝒓𝒕</m:t>
                      </m:r>
                      <m:r>
                        <a:rPr lang="pt-BR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pt-BR" sz="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914A17-F71D-B989-7B2F-EBF7D360F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582" y="1217296"/>
                <a:ext cx="362849" cy="138499"/>
              </a:xfrm>
              <a:prstGeom prst="rect">
                <a:avLst/>
              </a:prstGeom>
              <a:blipFill>
                <a:blip r:embed="rId4"/>
                <a:stretch>
                  <a:fillRect l="-10169" r="-10169" b="-1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E962BD-626A-09F1-9301-393187394C51}"/>
                  </a:ext>
                </a:extLst>
              </p:cNvPr>
              <p:cNvSpPr txBox="1"/>
              <p:nvPr/>
            </p:nvSpPr>
            <p:spPr>
              <a:xfrm>
                <a:off x="3543020" y="1411261"/>
                <a:ext cx="362849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𝑷𝒐𝒓𝒕</m:t>
                      </m:r>
                      <m:r>
                        <a:rPr lang="pt-BR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pt-BR" sz="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E962BD-626A-09F1-9301-393187394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020" y="1411261"/>
                <a:ext cx="362849" cy="138499"/>
              </a:xfrm>
              <a:prstGeom prst="rect">
                <a:avLst/>
              </a:prstGeom>
              <a:blipFill>
                <a:blip r:embed="rId5"/>
                <a:stretch>
                  <a:fillRect l="-10000" r="-8333" b="-1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B09506-A7C9-AB89-999C-E9CBE6133223}"/>
                  </a:ext>
                </a:extLst>
              </p:cNvPr>
              <p:cNvSpPr txBox="1"/>
              <p:nvPr/>
            </p:nvSpPr>
            <p:spPr>
              <a:xfrm>
                <a:off x="3435422" y="2106300"/>
                <a:ext cx="362849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𝑷𝒐𝒓𝒕</m:t>
                      </m:r>
                      <m:r>
                        <a:rPr lang="pt-BR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pt-BR" sz="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B09506-A7C9-AB89-999C-E9CBE6133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422" y="2106300"/>
                <a:ext cx="362849" cy="138499"/>
              </a:xfrm>
              <a:prstGeom prst="rect">
                <a:avLst/>
              </a:prstGeom>
              <a:blipFill>
                <a:blip r:embed="rId6"/>
                <a:stretch>
                  <a:fillRect l="-10169" r="-10169" b="-1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9A4746-B700-3E14-D5F2-72B29E1100F1}"/>
                  </a:ext>
                </a:extLst>
              </p:cNvPr>
              <p:cNvSpPr txBox="1"/>
              <p:nvPr/>
            </p:nvSpPr>
            <p:spPr>
              <a:xfrm>
                <a:off x="3509249" y="2336399"/>
                <a:ext cx="362849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𝑷𝒐𝒓𝒕</m:t>
                      </m:r>
                      <m:r>
                        <a:rPr lang="pt-BR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pt-BR" sz="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9A4746-B700-3E14-D5F2-72B29E110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249" y="2336399"/>
                <a:ext cx="362849" cy="138499"/>
              </a:xfrm>
              <a:prstGeom prst="rect">
                <a:avLst/>
              </a:prstGeom>
              <a:blipFill>
                <a:blip r:embed="rId7"/>
                <a:stretch>
                  <a:fillRect l="-10169" r="-10169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395;p45">
            <a:extLst>
              <a:ext uri="{FF2B5EF4-FFF2-40B4-BE49-F238E27FC236}">
                <a16:creationId xmlns:a16="http://schemas.microsoft.com/office/drawing/2014/main" id="{CE936A9C-F6C6-E142-55DA-D47FCF15E24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500" dirty="0">
                <a:latin typeface="+mn-lt"/>
              </a:rPr>
              <a:t>Simulação: Splitter 1x4 usando 3 PPC Cells ideais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16D8B47-F6EF-59E7-1A69-558EA0CA28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6373" y="415772"/>
            <a:ext cx="4443005" cy="25042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FAC2CDD-939A-F35E-2604-FA1C352D44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2697" y="3017188"/>
            <a:ext cx="2117935" cy="160644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8A24D7F-08D0-DB7A-8EDC-0BA4A07E09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17629" y="3033349"/>
            <a:ext cx="2097495" cy="15968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85E0A50-5977-F223-DCE2-B796EF280CD4}"/>
              </a:ext>
            </a:extLst>
          </p:cNvPr>
          <p:cNvSpPr txBox="1"/>
          <p:nvPr/>
        </p:nvSpPr>
        <p:spPr>
          <a:xfrm>
            <a:off x="4484671" y="4592338"/>
            <a:ext cx="24196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Laser na entrada na </a:t>
            </a:r>
            <a:r>
              <a:rPr lang="pt-BR" sz="1000" b="1" dirty="0"/>
              <a:t>port1</a:t>
            </a:r>
            <a:r>
              <a:rPr lang="pt-BR" sz="1000" dirty="0"/>
              <a:t> da célula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8D4536-0955-32AF-929A-142E4DFBD714}"/>
              </a:ext>
            </a:extLst>
          </p:cNvPr>
          <p:cNvSpPr txBox="1"/>
          <p:nvPr/>
        </p:nvSpPr>
        <p:spPr>
          <a:xfrm>
            <a:off x="6791826" y="4583994"/>
            <a:ext cx="24196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Laser na entrada na </a:t>
            </a:r>
            <a:r>
              <a:rPr lang="pt-BR" sz="1000" b="1" dirty="0"/>
              <a:t>port2</a:t>
            </a:r>
            <a:r>
              <a:rPr lang="pt-BR" sz="1000" dirty="0"/>
              <a:t> da célula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9B52B2-3088-C3C1-75E6-B9706C95EE5E}"/>
                  </a:ext>
                </a:extLst>
              </p:cNvPr>
              <p:cNvSpPr txBox="1"/>
              <p:nvPr/>
            </p:nvSpPr>
            <p:spPr>
              <a:xfrm>
                <a:off x="83367" y="3280898"/>
                <a:ext cx="444300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1200" dirty="0"/>
                  <a:t>Por fim, é analisado a </a:t>
                </a:r>
                <a:r>
                  <a:rPr lang="pt-BR" sz="1200" b="1" dirty="0"/>
                  <a:t>defasagem para cada caminho</a:t>
                </a:r>
                <a:r>
                  <a:rPr lang="pt-BR" sz="1200" dirty="0"/>
                  <a:t>. A diferença da port 2 geral em </a:t>
                </a:r>
                <a14:m>
                  <m:oMath xmlns:m="http://schemas.openxmlformats.org/officeDocument/2006/math">
                    <m:r>
                      <a:rPr lang="pt-B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pt-BR" sz="1200" dirty="0"/>
                  <a:t> radianos é hipotetizado ser um erro de referência do INTERCONNECT. Se for o caso, é prudente dizer que a defasagem em cada caminho é a mesma (como analisado anteriormente para NN Paralelo).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9B52B2-3088-C3C1-75E6-B9706C95E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7" y="3280898"/>
                <a:ext cx="4443005" cy="1015663"/>
              </a:xfrm>
              <a:prstGeom prst="rect">
                <a:avLst/>
              </a:prstGeom>
              <a:blipFill>
                <a:blip r:embed="rId11"/>
                <a:stretch>
                  <a:fillRect l="-137" t="-599" b="-29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A1D34E4-9660-EB53-EC3F-CFD7E0338664}"/>
              </a:ext>
            </a:extLst>
          </p:cNvPr>
          <p:cNvCxnSpPr>
            <a:cxnSpLocks/>
          </p:cNvCxnSpPr>
          <p:nvPr/>
        </p:nvCxnSpPr>
        <p:spPr>
          <a:xfrm>
            <a:off x="5410901" y="2630658"/>
            <a:ext cx="147671" cy="3803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36CF1D-436D-F6CA-42E6-3D10E8801B2F}"/>
              </a:ext>
            </a:extLst>
          </p:cNvPr>
          <p:cNvCxnSpPr>
            <a:cxnSpLocks/>
          </p:cNvCxnSpPr>
          <p:nvPr/>
        </p:nvCxnSpPr>
        <p:spPr>
          <a:xfrm>
            <a:off x="5410901" y="2630658"/>
            <a:ext cx="1500916" cy="3803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40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/>
              <a:t>Recirculating PPC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0A10E3-ADC2-9716-B391-FBEBCB326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" y="2912622"/>
            <a:ext cx="6357427" cy="17633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51894F-B1BE-1BE4-9D89-6DCB5DB81F41}"/>
              </a:ext>
            </a:extLst>
          </p:cNvPr>
          <p:cNvSpPr txBox="1"/>
          <p:nvPr/>
        </p:nvSpPr>
        <p:spPr>
          <a:xfrm>
            <a:off x="1152967" y="4712613"/>
            <a:ext cx="5372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+mj-lt"/>
              </a:rPr>
              <a:t>Fonte: </a:t>
            </a:r>
            <a:r>
              <a:rPr lang="fr-FR" sz="11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Bogaerts</a:t>
            </a:r>
            <a:r>
              <a:rPr lang="fr-F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, W., Pérez, D., </a:t>
            </a:r>
            <a:r>
              <a:rPr lang="fr-FR" sz="11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Capmany</a:t>
            </a:r>
            <a:r>
              <a:rPr lang="fr-F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, J. </a:t>
            </a:r>
            <a:r>
              <a:rPr lang="fr-FR" sz="11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et al.</a:t>
            </a:r>
            <a:r>
              <a:rPr lang="fr-F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 Programmable </a:t>
            </a:r>
            <a:r>
              <a:rPr lang="fr-FR" sz="11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photonic</a:t>
            </a:r>
            <a:r>
              <a:rPr lang="fr-F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 circuits. </a:t>
            </a:r>
            <a:r>
              <a:rPr lang="fr-FR" sz="11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Nature</a:t>
            </a:r>
            <a:r>
              <a:rPr lang="fr-F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 </a:t>
            </a:r>
            <a:r>
              <a:rPr lang="fr-FR" sz="11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586</a:t>
            </a:r>
            <a:r>
              <a:rPr lang="fr-F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, 207–216 (2020).</a:t>
            </a:r>
            <a:endParaRPr lang="pt-BR" sz="8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551CB1-937F-5E30-12CB-A68F0DB8E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796" y="278030"/>
            <a:ext cx="4121362" cy="20067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B66258-A4E0-F581-86AD-CA1039BCD46E}"/>
              </a:ext>
            </a:extLst>
          </p:cNvPr>
          <p:cNvSpPr txBox="1"/>
          <p:nvPr/>
        </p:nvSpPr>
        <p:spPr>
          <a:xfrm>
            <a:off x="4644728" y="2254629"/>
            <a:ext cx="46314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+mj-lt"/>
              </a:rPr>
              <a:t>Fonte: </a:t>
            </a:r>
            <a:r>
              <a:rPr lang="pt-B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Pérez, D., Gasulla, I., Crudgington, L. </a:t>
            </a:r>
            <a:r>
              <a:rPr lang="pt-BR" sz="11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et al.</a:t>
            </a:r>
            <a:r>
              <a:rPr lang="pt-B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 Multipurpose silicon photonics signal processor core. </a:t>
            </a:r>
            <a:r>
              <a:rPr lang="pt-BR" sz="11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Nat Commun</a:t>
            </a:r>
            <a:r>
              <a:rPr lang="pt-B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 </a:t>
            </a:r>
            <a:r>
              <a:rPr lang="pt-BR" sz="11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8</a:t>
            </a:r>
            <a:r>
              <a:rPr lang="pt-B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, 636 (2017).</a:t>
            </a:r>
            <a:endParaRPr lang="pt-BR" sz="1100" dirty="0">
              <a:latin typeface="+mj-lt"/>
            </a:endParaRPr>
          </a:p>
          <a:p>
            <a:endParaRPr lang="pt-BR" sz="800" dirty="0">
              <a:latin typeface="+mj-lt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C85906-2E00-0F85-490D-5F50CEBAE3A8}"/>
              </a:ext>
            </a:extLst>
          </p:cNvPr>
          <p:cNvSpPr/>
          <p:nvPr/>
        </p:nvSpPr>
        <p:spPr>
          <a:xfrm>
            <a:off x="676074" y="1245437"/>
            <a:ext cx="3115079" cy="93871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9F1135-52CB-9C39-0526-F280BF86CAA2}"/>
              </a:ext>
            </a:extLst>
          </p:cNvPr>
          <p:cNvSpPr txBox="1"/>
          <p:nvPr/>
        </p:nvSpPr>
        <p:spPr>
          <a:xfrm>
            <a:off x="676074" y="1245437"/>
            <a:ext cx="30007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Possuem uma complexidade maior devido à circulação de potência e a maior dificuldade em realizar um controle por feedback. Porém são mais genéricos e desejáveis para mais aplicações.</a:t>
            </a:r>
          </a:p>
        </p:txBody>
      </p:sp>
    </p:spTree>
    <p:extLst>
      <p:ext uri="{BB962C8B-B14F-4D97-AF65-F5344CB8AC3E}">
        <p14:creationId xmlns:p14="http://schemas.microsoft.com/office/powerpoint/2010/main" val="208316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/>
              <a:t>PPC Genérico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65E15D-FB07-1CE0-7A91-42C3DB548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9827"/>
            <a:ext cx="4572000" cy="32254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0FB237-0FC6-34D5-1130-DC9A8CBEC981}"/>
              </a:ext>
            </a:extLst>
          </p:cNvPr>
          <p:cNvSpPr txBox="1"/>
          <p:nvPr/>
        </p:nvSpPr>
        <p:spPr>
          <a:xfrm>
            <a:off x="472440" y="4184770"/>
            <a:ext cx="37947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+mj-lt"/>
              </a:rPr>
              <a:t>Fonte: </a:t>
            </a:r>
            <a:r>
              <a:rPr lang="fr-FR" sz="11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Bogaerts</a:t>
            </a:r>
            <a:r>
              <a:rPr lang="fr-F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, W., Pérez, D., </a:t>
            </a:r>
            <a:r>
              <a:rPr lang="fr-FR" sz="11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Capmany</a:t>
            </a:r>
            <a:r>
              <a:rPr lang="fr-F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, J. </a:t>
            </a:r>
            <a:r>
              <a:rPr lang="fr-FR" sz="11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et al.</a:t>
            </a:r>
            <a:r>
              <a:rPr lang="fr-F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 Programmable </a:t>
            </a:r>
            <a:r>
              <a:rPr lang="fr-FR" sz="11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photonic</a:t>
            </a:r>
            <a:r>
              <a:rPr lang="fr-F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 circuits. </a:t>
            </a:r>
            <a:r>
              <a:rPr lang="fr-FR" sz="11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Nature</a:t>
            </a:r>
            <a:r>
              <a:rPr lang="fr-F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 </a:t>
            </a:r>
            <a:r>
              <a:rPr lang="fr-FR" sz="11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586</a:t>
            </a:r>
            <a:r>
              <a:rPr lang="fr-F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, 207–216 (2020).</a:t>
            </a:r>
            <a:endParaRPr lang="pt-BR" sz="800" dirty="0">
              <a:latin typeface="+mj-l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0BE4070-19BB-3180-B646-5155063BE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407" y="777343"/>
            <a:ext cx="4504751" cy="343046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D4A015E-1471-9F77-0F37-5D66D263A6B8}"/>
              </a:ext>
            </a:extLst>
          </p:cNvPr>
          <p:cNvSpPr txBox="1"/>
          <p:nvPr/>
        </p:nvSpPr>
        <p:spPr>
          <a:xfrm>
            <a:off x="4952048" y="4105321"/>
            <a:ext cx="37947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+mj-lt"/>
              </a:rPr>
              <a:t>Fonte: </a:t>
            </a:r>
            <a:r>
              <a:rPr lang="en-US" sz="11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Chen, </a:t>
            </a:r>
            <a:r>
              <a:rPr lang="en-US" sz="1100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Xiangfeng</a:t>
            </a:r>
            <a:r>
              <a:rPr lang="en-US" sz="11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 et al. “Graph Representations for Programmable Photonic Circuits.” </a:t>
            </a:r>
            <a:r>
              <a:rPr lang="en-US" sz="1100" b="0" i="1" dirty="0">
                <a:solidFill>
                  <a:schemeClr val="tx1"/>
                </a:solidFill>
                <a:effectLst/>
                <a:latin typeface="+mj-lt"/>
              </a:rPr>
              <a:t>Journal of Lightwave Technology</a:t>
            </a:r>
            <a:r>
              <a:rPr lang="en-US" sz="11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 38 (2020): 4009-4018.</a:t>
            </a:r>
            <a:endParaRPr lang="pt-BR" sz="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804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56BFD4-84EF-6932-38EF-D5E010D2F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550443"/>
              </p:ext>
            </p:extLst>
          </p:nvPr>
        </p:nvGraphicFramePr>
        <p:xfrm>
          <a:off x="98138" y="849396"/>
          <a:ext cx="5708304" cy="3128244"/>
        </p:xfrm>
        <a:graphic>
          <a:graphicData uri="http://schemas.openxmlformats.org/drawingml/2006/table">
            <a:tbl>
              <a:tblPr firstRow="1" bandRow="1">
                <a:tableStyleId>{F42D51F5-4380-4B61-BBF7-C1AB4A67B803}</a:tableStyleId>
              </a:tblPr>
              <a:tblGrid>
                <a:gridCol w="951384">
                  <a:extLst>
                    <a:ext uri="{9D8B030D-6E8A-4147-A177-3AD203B41FA5}">
                      <a16:colId xmlns:a16="http://schemas.microsoft.com/office/drawing/2014/main" val="3929742362"/>
                    </a:ext>
                  </a:extLst>
                </a:gridCol>
                <a:gridCol w="951384">
                  <a:extLst>
                    <a:ext uri="{9D8B030D-6E8A-4147-A177-3AD203B41FA5}">
                      <a16:colId xmlns:a16="http://schemas.microsoft.com/office/drawing/2014/main" val="1801053808"/>
                    </a:ext>
                  </a:extLst>
                </a:gridCol>
                <a:gridCol w="951384">
                  <a:extLst>
                    <a:ext uri="{9D8B030D-6E8A-4147-A177-3AD203B41FA5}">
                      <a16:colId xmlns:a16="http://schemas.microsoft.com/office/drawing/2014/main" val="3861230997"/>
                    </a:ext>
                  </a:extLst>
                </a:gridCol>
                <a:gridCol w="951384">
                  <a:extLst>
                    <a:ext uri="{9D8B030D-6E8A-4147-A177-3AD203B41FA5}">
                      <a16:colId xmlns:a16="http://schemas.microsoft.com/office/drawing/2014/main" val="1260816560"/>
                    </a:ext>
                  </a:extLst>
                </a:gridCol>
                <a:gridCol w="951384">
                  <a:extLst>
                    <a:ext uri="{9D8B030D-6E8A-4147-A177-3AD203B41FA5}">
                      <a16:colId xmlns:a16="http://schemas.microsoft.com/office/drawing/2014/main" val="2333992543"/>
                    </a:ext>
                  </a:extLst>
                </a:gridCol>
                <a:gridCol w="951384">
                  <a:extLst>
                    <a:ext uri="{9D8B030D-6E8A-4147-A177-3AD203B41FA5}">
                      <a16:colId xmlns:a16="http://schemas.microsoft.com/office/drawing/2014/main" val="712520262"/>
                    </a:ext>
                  </a:extLst>
                </a:gridCol>
              </a:tblGrid>
              <a:tr h="5213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Julho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Agosto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Setembro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Outubro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Novembro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b="1" dirty="0"/>
                        <a:t>Dezembro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676328"/>
                  </a:ext>
                </a:extLst>
              </a:tr>
              <a:tr h="521374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089115"/>
                  </a:ext>
                </a:extLst>
              </a:tr>
              <a:tr h="521374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830904"/>
                  </a:ext>
                </a:extLst>
              </a:tr>
              <a:tr h="52137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374067"/>
                  </a:ext>
                </a:extLst>
              </a:tr>
              <a:tr h="52137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41265"/>
                  </a:ext>
                </a:extLst>
              </a:tr>
              <a:tr h="52137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7489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3CD8600-4C1A-E65D-29BD-5DC08D187B2B}"/>
              </a:ext>
            </a:extLst>
          </p:cNvPr>
          <p:cNvSpPr txBox="1"/>
          <p:nvPr/>
        </p:nvSpPr>
        <p:spPr>
          <a:xfrm>
            <a:off x="5929282" y="1346585"/>
            <a:ext cx="3214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Pesquisa bibliográfica e propostas de aplicações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7F8168-8169-0151-772D-489C48C42B26}"/>
              </a:ext>
            </a:extLst>
          </p:cNvPr>
          <p:cNvSpPr txBox="1"/>
          <p:nvPr/>
        </p:nvSpPr>
        <p:spPr>
          <a:xfrm>
            <a:off x="5929282" y="1909762"/>
            <a:ext cx="3116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Estudo sistêmico e matricial das células (Couplers, Phase-shifters)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165C0E-EA25-F1A7-5A05-9752C7D786D9}"/>
              </a:ext>
            </a:extLst>
          </p:cNvPr>
          <p:cNvSpPr txBox="1"/>
          <p:nvPr/>
        </p:nvSpPr>
        <p:spPr>
          <a:xfrm>
            <a:off x="5929282" y="2421352"/>
            <a:ext cx="3116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Estudo do Forward-Only PPC: Aplicação de circuitos de roteamento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94ECF2-0BF9-71D1-1F20-C1B33278C8FB}"/>
              </a:ext>
            </a:extLst>
          </p:cNvPr>
          <p:cNvSpPr txBox="1"/>
          <p:nvPr/>
        </p:nvSpPr>
        <p:spPr>
          <a:xfrm>
            <a:off x="5929282" y="2957624"/>
            <a:ext cx="3116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Estudo do Recirculating PPC: Aplicação de filtros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2CB80-5839-F275-87C3-F9AA5CA1BD45}"/>
              </a:ext>
            </a:extLst>
          </p:cNvPr>
          <p:cNvSpPr txBox="1"/>
          <p:nvPr/>
        </p:nvSpPr>
        <p:spPr>
          <a:xfrm>
            <a:off x="5929282" y="3515977"/>
            <a:ext cx="3116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Estudo do PPC Genérico: Aplicação de modulações OOK, 4-PAM, etc.</a:t>
            </a:r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/>
              <a:t>Proposta de cronograma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31097E-7DAA-9EBD-D017-45D156DD864C}"/>
              </a:ext>
            </a:extLst>
          </p:cNvPr>
          <p:cNvCxnSpPr/>
          <p:nvPr/>
        </p:nvCxnSpPr>
        <p:spPr>
          <a:xfrm>
            <a:off x="5806440" y="1884044"/>
            <a:ext cx="3337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36E207-7340-ABD4-E588-3FD109FBB4EC}"/>
              </a:ext>
            </a:extLst>
          </p:cNvPr>
          <p:cNvCxnSpPr/>
          <p:nvPr/>
        </p:nvCxnSpPr>
        <p:spPr>
          <a:xfrm>
            <a:off x="5806440" y="2407286"/>
            <a:ext cx="3337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2FF5EF-2DB0-1873-C9F1-A88DAB7235F6}"/>
              </a:ext>
            </a:extLst>
          </p:cNvPr>
          <p:cNvCxnSpPr/>
          <p:nvPr/>
        </p:nvCxnSpPr>
        <p:spPr>
          <a:xfrm>
            <a:off x="5806440" y="2932028"/>
            <a:ext cx="3337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F54765-D18D-317A-2E3E-8B0757D1CCD5}"/>
              </a:ext>
            </a:extLst>
          </p:cNvPr>
          <p:cNvCxnSpPr/>
          <p:nvPr/>
        </p:nvCxnSpPr>
        <p:spPr>
          <a:xfrm>
            <a:off x="5806440" y="3455903"/>
            <a:ext cx="3337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11DF29-3FA8-4676-B5C6-283DFA283EB0}"/>
              </a:ext>
            </a:extLst>
          </p:cNvPr>
          <p:cNvCxnSpPr/>
          <p:nvPr/>
        </p:nvCxnSpPr>
        <p:spPr>
          <a:xfrm>
            <a:off x="5806440" y="1346585"/>
            <a:ext cx="3337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FBE52D-710F-B193-6389-1521F57940C8}"/>
              </a:ext>
            </a:extLst>
          </p:cNvPr>
          <p:cNvCxnSpPr/>
          <p:nvPr/>
        </p:nvCxnSpPr>
        <p:spPr>
          <a:xfrm>
            <a:off x="5806440" y="3977642"/>
            <a:ext cx="3337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85AFFD4-80A3-9441-9556-51BA0986FC7D}"/>
              </a:ext>
            </a:extLst>
          </p:cNvPr>
          <p:cNvSpPr txBox="1"/>
          <p:nvPr/>
        </p:nvSpPr>
        <p:spPr>
          <a:xfrm>
            <a:off x="0" y="4037037"/>
            <a:ext cx="400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Sugestão para trabalhos futuros ou paralelos: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FAD7DA-4CB5-1832-7977-B32FA4F57350}"/>
              </a:ext>
            </a:extLst>
          </p:cNvPr>
          <p:cNvSpPr txBox="1"/>
          <p:nvPr/>
        </p:nvSpPr>
        <p:spPr>
          <a:xfrm>
            <a:off x="343822" y="4314036"/>
            <a:ext cx="5708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Análise de interferência em regiões do circuito (Térmica, Crosstalk, etc.)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8714A-0B76-B7E2-E5DC-BFF29D3E7C2D}"/>
              </a:ext>
            </a:extLst>
          </p:cNvPr>
          <p:cNvSpPr txBox="1"/>
          <p:nvPr/>
        </p:nvSpPr>
        <p:spPr>
          <a:xfrm>
            <a:off x="343822" y="4547373"/>
            <a:ext cx="4228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Propostas para sistemas de controle de feedback</a:t>
            </a:r>
          </a:p>
        </p:txBody>
      </p:sp>
    </p:spTree>
    <p:extLst>
      <p:ext uri="{BB962C8B-B14F-4D97-AF65-F5344CB8AC3E}">
        <p14:creationId xmlns:p14="http://schemas.microsoft.com/office/powerpoint/2010/main" val="96961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C9176FF6-71FE-4C30-89D3-926F3526821B}"/>
              </a:ext>
            </a:extLst>
          </p:cNvPr>
          <p:cNvSpPr txBox="1">
            <a:spLocks/>
          </p:cNvSpPr>
          <p:nvPr/>
        </p:nvSpPr>
        <p:spPr>
          <a:xfrm>
            <a:off x="525780" y="519150"/>
            <a:ext cx="88323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 dirty="0"/>
              <a:t>Programmable Photonic Circuits (PPC)</a:t>
            </a: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A5723E84-CD5F-E25E-C096-794DD573282F}"/>
              </a:ext>
            </a:extLst>
          </p:cNvPr>
          <p:cNvSpPr txBox="1">
            <a:spLocks/>
          </p:cNvSpPr>
          <p:nvPr/>
        </p:nvSpPr>
        <p:spPr>
          <a:xfrm>
            <a:off x="311700" y="25717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buSzPts val="935"/>
              <a:buFont typeface="Arial"/>
              <a:buNone/>
            </a:pPr>
            <a:r>
              <a:rPr lang="pt-BR" sz="2080" dirty="0"/>
              <a:t>Semana 3 - Primeira proposta de arquitetura</a:t>
            </a:r>
          </a:p>
        </p:txBody>
      </p:sp>
    </p:spTree>
    <p:extLst>
      <p:ext uri="{BB962C8B-B14F-4D97-AF65-F5344CB8AC3E}">
        <p14:creationId xmlns:p14="http://schemas.microsoft.com/office/powerpoint/2010/main" val="794838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/>
              <a:t>Modelo de rede neural para CD Compensation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22D43-A50D-B846-1EE8-63AD3EFE0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3601"/>
            <a:ext cx="5240520" cy="35004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238516-E64A-BB46-1600-0A658D403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454" y="1572943"/>
            <a:ext cx="3276768" cy="6731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9966D9E-0D8A-C610-7445-5243AD871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187" y="3298536"/>
            <a:ext cx="2044805" cy="46357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B95B459-9E22-AEEB-7021-C3751951B6EA}"/>
              </a:ext>
            </a:extLst>
          </p:cNvPr>
          <p:cNvSpPr txBox="1"/>
          <p:nvPr/>
        </p:nvSpPr>
        <p:spPr>
          <a:xfrm>
            <a:off x="5592780" y="3062967"/>
            <a:ext cx="3000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Número mínimo de Taps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8B40170-7AB5-48ED-C908-F621A5996859}"/>
              </a:ext>
            </a:extLst>
          </p:cNvPr>
          <p:cNvSpPr/>
          <p:nvPr/>
        </p:nvSpPr>
        <p:spPr>
          <a:xfrm>
            <a:off x="5592781" y="695139"/>
            <a:ext cx="2971198" cy="7298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9CA081-A13C-A5CD-462E-21A1B7B57A83}"/>
                  </a:ext>
                </a:extLst>
              </p:cNvPr>
              <p:cNvSpPr txBox="1"/>
              <p:nvPr/>
            </p:nvSpPr>
            <p:spPr>
              <a:xfrm>
                <a:off x="5563202" y="760009"/>
                <a:ext cx="3000777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b="1" dirty="0"/>
                  <a:t>A quantidade de caminhos diferenciados por um atraso múltiplo de </a:t>
                </a:r>
                <a14:m>
                  <m:oMath xmlns:m="http://schemas.openxmlformats.org/officeDocument/2006/math">
                    <m:r>
                      <a:rPr lang="pt-BR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pt-BR" sz="1100" b="1" dirty="0"/>
                  <a:t> define o número de taps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9CA081-A13C-A5CD-462E-21A1B7B57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202" y="760009"/>
                <a:ext cx="3000777" cy="600164"/>
              </a:xfrm>
              <a:prstGeom prst="rect">
                <a:avLst/>
              </a:prstGeom>
              <a:blipFill>
                <a:blip r:embed="rId5"/>
                <a:stretch>
                  <a:fillRect t="-1020" b="-61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62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/>
              <a:t>Equivalência de dois BULs em série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405549D-E00F-921D-E2F6-DA038896C3C5}"/>
              </a:ext>
            </a:extLst>
          </p:cNvPr>
          <p:cNvGrpSpPr/>
          <p:nvPr/>
        </p:nvGrpSpPr>
        <p:grpSpPr>
          <a:xfrm>
            <a:off x="320039" y="1211580"/>
            <a:ext cx="474360" cy="602998"/>
            <a:chOff x="320039" y="1211580"/>
            <a:chExt cx="474360" cy="60299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AC8171F-85B1-C7E8-6EA6-8077DA21715D}"/>
                    </a:ext>
                  </a:extLst>
                </p14:cNvPr>
                <p14:cNvContentPartPr/>
                <p14:nvPr/>
              </p14:nvContentPartPr>
              <p14:xfrm>
                <a:off x="517548" y="1211580"/>
                <a:ext cx="276851" cy="547198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AC8171F-85B1-C7E8-6EA6-8077DA21715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1412" y="1205452"/>
                  <a:ext cx="289123" cy="5594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7C766F9-6A5D-70EC-5D8A-59CB753E8AA5}"/>
                    </a:ext>
                  </a:extLst>
                </p14:cNvPr>
                <p14:cNvContentPartPr/>
                <p14:nvPr/>
              </p14:nvContentPartPr>
              <p14:xfrm>
                <a:off x="477034" y="1513079"/>
                <a:ext cx="152774" cy="301499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7C766F9-6A5D-70EC-5D8A-59CB753E8AA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0909" y="1506941"/>
                  <a:ext cx="165025" cy="3137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A2F361F-9DD7-1BB4-F972-6D9FFB0AD266}"/>
                    </a:ext>
                  </a:extLst>
                </p14:cNvPr>
                <p14:cNvContentPartPr/>
                <p14:nvPr/>
              </p14:nvContentPartPr>
              <p14:xfrm>
                <a:off x="464373" y="1326780"/>
                <a:ext cx="263346" cy="409499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A2F361F-9DD7-1BB4-F972-6D9FFB0AD26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8232" y="1320647"/>
                  <a:ext cx="275628" cy="4217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F35D1C6-6297-6FBD-368F-DBA1C8F4D0EA}"/>
                    </a:ext>
                  </a:extLst>
                </p14:cNvPr>
                <p14:cNvContentPartPr/>
                <p14:nvPr/>
              </p14:nvContentPartPr>
              <p14:xfrm>
                <a:off x="320039" y="1240380"/>
                <a:ext cx="330026" cy="340199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F35D1C6-6297-6FBD-368F-DBA1C8F4D0E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3907" y="1234247"/>
                  <a:ext cx="342289" cy="3524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99541E1-349A-A65D-953E-D9EBB6CCA893}"/>
                    </a:ext>
                  </a:extLst>
                </p14:cNvPr>
                <p14:cNvContentPartPr/>
                <p14:nvPr/>
              </p14:nvContentPartPr>
              <p14:xfrm>
                <a:off x="432299" y="1369079"/>
                <a:ext cx="218611" cy="389699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99541E1-349A-A65D-953E-D9EBB6CCA89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26166" y="1362956"/>
                  <a:ext cx="230876" cy="4019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2EC8147-F86F-A9EA-D5C7-D7A79A89DF86}"/>
                    </a:ext>
                  </a:extLst>
                </p14:cNvPr>
                <p14:cNvContentPartPr/>
                <p14:nvPr/>
              </p14:nvContentPartPr>
              <p14:xfrm>
                <a:off x="639960" y="1457520"/>
                <a:ext cx="360" cy="20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2EC8147-F86F-A9EA-D5C7-D7A79A89DF8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3840" y="1451400"/>
                  <a:ext cx="126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A806166-9538-1E00-11A9-D64CAEC83728}"/>
                    </a:ext>
                  </a:extLst>
                </p14:cNvPr>
                <p14:cNvContentPartPr/>
                <p14:nvPr/>
              </p14:nvContentPartPr>
              <p14:xfrm>
                <a:off x="607200" y="1302720"/>
                <a:ext cx="173520" cy="223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A806166-9538-1E00-11A9-D64CAEC8372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1080" y="1296600"/>
                  <a:ext cx="1857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8497571-09BB-E519-D518-A25462DA7137}"/>
                    </a:ext>
                  </a:extLst>
                </p14:cNvPr>
                <p14:cNvContentPartPr/>
                <p14:nvPr/>
              </p14:nvContentPartPr>
              <p14:xfrm>
                <a:off x="447000" y="1313160"/>
                <a:ext cx="141120" cy="307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8497571-09BB-E519-D518-A25462DA713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40880" y="1307040"/>
                  <a:ext cx="1533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06CE641-BB1B-CB26-A41A-9427D146A713}"/>
                    </a:ext>
                  </a:extLst>
                </p14:cNvPr>
                <p14:cNvContentPartPr/>
                <p14:nvPr/>
              </p14:nvContentPartPr>
              <p14:xfrm>
                <a:off x="593520" y="1314600"/>
                <a:ext cx="77400" cy="244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06CE641-BB1B-CB26-A41A-9427D146A71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7400" y="1308480"/>
                  <a:ext cx="896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DC552FE-1283-2FF0-F747-B12CE3B89FA7}"/>
                    </a:ext>
                  </a:extLst>
                </p14:cNvPr>
                <p14:cNvContentPartPr/>
                <p14:nvPr/>
              </p14:nvContentPartPr>
              <p14:xfrm>
                <a:off x="486600" y="1300920"/>
                <a:ext cx="62280" cy="153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DC552FE-1283-2FF0-F747-B12CE3B89FA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80480" y="1294800"/>
                  <a:ext cx="74520" cy="16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8571C8B-DCDB-02BF-2587-6AD43A4F0604}"/>
                  </a:ext>
                </a:extLst>
              </p14:cNvPr>
              <p14:cNvContentPartPr/>
              <p14:nvPr/>
            </p14:nvContentPartPr>
            <p14:xfrm>
              <a:off x="4823160" y="1653360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8571C8B-DCDB-02BF-2587-6AD43A4F060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817040" y="164724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AC786D7-477C-0D59-4088-F70899511B05}"/>
              </a:ext>
            </a:extLst>
          </p:cNvPr>
          <p:cNvSpPr/>
          <p:nvPr/>
        </p:nvSpPr>
        <p:spPr>
          <a:xfrm>
            <a:off x="5048871" y="1063489"/>
            <a:ext cx="3073464" cy="8854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60A7C6-E0F6-C4AD-E059-5E2C6878182D}"/>
                  </a:ext>
                </a:extLst>
              </p:cNvPr>
              <p:cNvSpPr txBox="1"/>
              <p:nvPr/>
            </p:nvSpPr>
            <p:spPr>
              <a:xfrm>
                <a:off x="5019292" y="1128358"/>
                <a:ext cx="300077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b="1" dirty="0"/>
                  <a:t>Através de dois BULs ligados em série, contanto que </a:t>
                </a:r>
                <a14:m>
                  <m:oMath xmlns:m="http://schemas.openxmlformats.org/officeDocument/2006/math">
                    <m:r>
                      <a:rPr lang="pt-BR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r>
                      <a:rPr lang="pt-BR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pt-BR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pt-BR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r>
                      <a:rPr lang="pt-BR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pt-BR" sz="11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sz="1100" b="1" dirty="0"/>
                  <a:t> o modelo é matematicamente idêntico ao de um MZI com controle interno e externo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60A7C6-E0F6-C4AD-E059-5E2C68781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292" y="1128358"/>
                <a:ext cx="3000777" cy="769441"/>
              </a:xfrm>
              <a:prstGeom prst="rect">
                <a:avLst/>
              </a:prstGeom>
              <a:blipFill>
                <a:blip r:embed="rId25"/>
                <a:stretch>
                  <a:fillRect t="-794" b="-47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ED7EAD45-58B0-62DC-B35A-CC7EEC52985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392334" y="3615071"/>
            <a:ext cx="2730640" cy="80014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F338340-D251-9F75-97B1-7B4D9CDC5F88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759613" y="3722362"/>
            <a:ext cx="615982" cy="67313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2B265E6-5B76-AA7B-9059-4F0D227DE79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375595" y="2526047"/>
            <a:ext cx="2711589" cy="65408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596DEB7-AFF3-2720-3D75-D4BD49442583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724952" y="2492737"/>
            <a:ext cx="673135" cy="63503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23A3FD8-471C-C138-1C5E-5DE27207CED1}"/>
              </a:ext>
            </a:extLst>
          </p:cNvPr>
          <p:cNvSpPr txBox="1"/>
          <p:nvPr/>
        </p:nvSpPr>
        <p:spPr>
          <a:xfrm>
            <a:off x="5019291" y="2247782"/>
            <a:ext cx="3000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Controle sucedido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9AC305-7736-378B-CEF4-77D3B33EF20F}"/>
              </a:ext>
            </a:extLst>
          </p:cNvPr>
          <p:cNvSpPr txBox="1"/>
          <p:nvPr/>
        </p:nvSpPr>
        <p:spPr>
          <a:xfrm>
            <a:off x="5019291" y="3424210"/>
            <a:ext cx="3000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Controle precedido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BFE12D-C558-2A5A-8A02-5CA0FF98B149}"/>
                  </a:ext>
                </a:extLst>
              </p:cNvPr>
              <p:cNvSpPr txBox="1"/>
              <p:nvPr/>
            </p:nvSpPr>
            <p:spPr>
              <a:xfrm>
                <a:off x="1146862" y="4146743"/>
                <a:ext cx="1191800" cy="4975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pt-B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BFE12D-C558-2A5A-8A02-5CA0FF98B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862" y="4146743"/>
                <a:ext cx="1191800" cy="497508"/>
              </a:xfrm>
              <a:prstGeom prst="rect">
                <a:avLst/>
              </a:prstGeom>
              <a:blipFill>
                <a:blip r:embed="rId30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028BEE40-1284-553E-3267-86B631B0DEA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20039" y="1183680"/>
            <a:ext cx="3258129" cy="2900640"/>
            <a:chOff x="320039" y="1183680"/>
            <a:chExt cx="3258129" cy="29006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7AA5579-5707-3A2A-1CE3-54F2EB88DA6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1"/>
            <a:srcRect l="10095" t="9103"/>
            <a:stretch/>
          </p:blipFill>
          <p:spPr>
            <a:xfrm>
              <a:off x="320039" y="1211580"/>
              <a:ext cx="3258129" cy="287274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940E094-724D-96B1-DB92-D773FCB0F23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003197" y="1183680"/>
              <a:ext cx="276851" cy="30149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39F156-79CF-5327-9EC7-A4D454DF36F7}"/>
                  </a:ext>
                </a:extLst>
              </p:cNvPr>
              <p:cNvSpPr txBox="1"/>
              <p:nvPr/>
            </p:nvSpPr>
            <p:spPr>
              <a:xfrm>
                <a:off x="1500950" y="962643"/>
                <a:ext cx="1281344" cy="555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39F156-79CF-5327-9EC7-A4D454DF3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950" y="962643"/>
                <a:ext cx="1281344" cy="555473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6201EE53-73D5-F511-37AB-265AB364013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77034" y="1300920"/>
            <a:ext cx="140665" cy="236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3757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17893</TotalTime>
  <Words>1888</Words>
  <Application>Microsoft Office PowerPoint</Application>
  <PresentationFormat>On-screen Show (16:9)</PresentationFormat>
  <Paragraphs>266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Cambria Math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4x4-port Universal Linear Circuit</dc:title>
  <dc:creator>Caio</dc:creator>
  <cp:lastModifiedBy>Caio Rodrigues</cp:lastModifiedBy>
  <cp:revision>46</cp:revision>
  <dcterms:modified xsi:type="dcterms:W3CDTF">2024-08-14T06:00:59Z</dcterms:modified>
</cp:coreProperties>
</file>