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2" r:id="rId2"/>
    <p:sldId id="261" r:id="rId3"/>
    <p:sldId id="258" r:id="rId4"/>
    <p:sldId id="259" r:id="rId5"/>
    <p:sldId id="257" r:id="rId6"/>
    <p:sldId id="256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Rodrigues" initials="CR" lastIdx="1" clrIdx="0">
    <p:extLst>
      <p:ext uri="{19B8F6BF-5375-455C-9EA6-DF929625EA0E}">
        <p15:presenceInfo xmlns:p15="http://schemas.microsoft.com/office/powerpoint/2012/main" userId="9ce2624af9b64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A0000"/>
    <a:srgbClr val="FFC000"/>
    <a:srgbClr val="99FF66"/>
    <a:srgbClr val="003F80"/>
    <a:srgbClr val="1F9A52"/>
    <a:srgbClr val="009A46"/>
    <a:srgbClr val="D5B865"/>
    <a:srgbClr val="FFFF00"/>
    <a:srgbClr val="CBC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D51F5-4380-4B61-BBF7-C1AB4A67B803}">
  <a:tblStyle styleId="{F42D51F5-4380-4B61-BBF7-C1AB4A67B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291" autoAdjust="0"/>
  </p:normalViewPr>
  <p:slideViewPr>
    <p:cSldViewPr snapToGrid="0">
      <p:cViewPr varScale="1">
        <p:scale>
          <a:sx n="84" d="100"/>
          <a:sy n="84" d="100"/>
        </p:scale>
        <p:origin x="77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Rodrigues" userId="9ce2624af9b64a3c" providerId="LiveId" clId="{16E2BC24-AF38-4833-9D41-9220B2331143}"/>
    <pc:docChg chg="undo custSel addSld delSld modSld sldOrd">
      <pc:chgData name="Caio Rodrigues" userId="9ce2624af9b64a3c" providerId="LiveId" clId="{16E2BC24-AF38-4833-9D41-9220B2331143}" dt="2024-07-29T22:26:29.107" v="5442" actId="20577"/>
      <pc:docMkLst>
        <pc:docMk/>
      </pc:docMkLst>
      <pc:sldChg chg="addSp modSp mod ord">
        <pc:chgData name="Caio Rodrigues" userId="9ce2624af9b64a3c" providerId="LiveId" clId="{16E2BC24-AF38-4833-9D41-9220B2331143}" dt="2024-07-11T16:26:17.394" v="1602"/>
        <pc:sldMkLst>
          <pc:docMk/>
          <pc:sldMk cId="969610254" sldId="256"/>
        </pc:sldMkLst>
        <pc:spChg chg="mod">
          <ac:chgData name="Caio Rodrigues" userId="9ce2624af9b64a3c" providerId="LiveId" clId="{16E2BC24-AF38-4833-9D41-9220B2331143}" dt="2024-07-10T13:47:38.752" v="614" actId="34135"/>
          <ac:spMkLst>
            <pc:docMk/>
            <pc:sldMk cId="969610254" sldId="256"/>
            <ac:spMk id="4" creationId="{DD6D8166-12CE-09CD-18CF-427B82E9A19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6" creationId="{B3CD8600-4C1A-E65D-29BD-5DC08D187B2B}"/>
          </ac:spMkLst>
        </pc:spChg>
        <pc:spChg chg="mod">
          <ac:chgData name="Caio Rodrigues" userId="9ce2624af9b64a3c" providerId="LiveId" clId="{16E2BC24-AF38-4833-9D41-9220B2331143}" dt="2024-07-11T15:56:54.015" v="926" actId="20577"/>
          <ac:spMkLst>
            <pc:docMk/>
            <pc:sldMk cId="969610254" sldId="256"/>
            <ac:spMk id="7" creationId="{1D7F8168-8169-0151-772D-489C48C42B2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8" creationId="{49165C0E-EA25-F1A7-5A05-9752C7D786D9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9" creationId="{2394ECF2-0BF9-71D1-1F20-C1B33278C8FB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10" creationId="{D962CB80-5839-F275-87C3-F9AA5CA1BD45}"/>
          </ac:spMkLst>
        </pc:spChg>
        <pc:spChg chg="add mod">
          <ac:chgData name="Caio Rodrigues" userId="9ce2624af9b64a3c" providerId="LiveId" clId="{16E2BC24-AF38-4833-9D41-9220B2331143}" dt="2024-07-10T13:47:22.589" v="612" actId="1076"/>
          <ac:spMkLst>
            <pc:docMk/>
            <pc:sldMk cId="969610254" sldId="256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3:47:52.655" v="616" actId="14100"/>
          <ac:spMkLst>
            <pc:docMk/>
            <pc:sldMk cId="969610254" sldId="256"/>
            <ac:spMk id="17" creationId="{A85AFFD4-80A3-9441-9556-51BA0986FC7D}"/>
          </ac:spMkLst>
        </pc:spChg>
        <pc:spChg chg="add mod">
          <ac:chgData name="Caio Rodrigues" userId="9ce2624af9b64a3c" providerId="LiveId" clId="{16E2BC24-AF38-4833-9D41-9220B2331143}" dt="2024-07-10T14:00:19.087" v="897" actId="14100"/>
          <ac:spMkLst>
            <pc:docMk/>
            <pc:sldMk cId="969610254" sldId="256"/>
            <ac:spMk id="18" creationId="{1CFAD7DA-4CB5-1832-7977-B32FA4F57350}"/>
          </ac:spMkLst>
        </pc:spChg>
        <pc:spChg chg="add mod">
          <ac:chgData name="Caio Rodrigues" userId="9ce2624af9b64a3c" providerId="LiveId" clId="{16E2BC24-AF38-4833-9D41-9220B2331143}" dt="2024-07-11T15:59:08.249" v="944" actId="20577"/>
          <ac:spMkLst>
            <pc:docMk/>
            <pc:sldMk cId="969610254" sldId="256"/>
            <ac:spMk id="19" creationId="{6E18714A-0B76-B7E2-E5DC-BFF29D3E7C2D}"/>
          </ac:spMkLst>
        </pc:spChg>
        <pc:graphicFrameChg chg="mod modGraphic">
          <ac:chgData name="Caio Rodrigues" userId="9ce2624af9b64a3c" providerId="LiveId" clId="{16E2BC24-AF38-4833-9D41-9220B2331143}" dt="2024-07-10T13:47:49.859" v="615" actId="1076"/>
          <ac:graphicFrameMkLst>
            <pc:docMk/>
            <pc:sldMk cId="969610254" sldId="256"/>
            <ac:graphicFrameMk id="5" creationId="{8256BFD4-84EF-6932-38EF-D5E010D2FE54}"/>
          </ac:graphicFrameMkLst>
        </pc:graphicFrame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3" creationId="{9331097E-7DAA-9EBD-D017-45D156DD864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2" creationId="{A536E207-7340-ABD4-E588-3FD109FBB4E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3" creationId="{9F2FF5EF-2DB0-1873-C9F1-A88DAB7235F6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4" creationId="{C6F54765-D18D-317A-2E3E-8B0757D1CCD5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5" creationId="{2E11DF29-3FA8-4676-B5C6-283DFA283EB0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6" creationId="{09FBE52D-710F-B193-6389-1521F57940C8}"/>
          </ac:cxnSpMkLst>
        </pc:cxnChg>
      </pc:sldChg>
      <pc:sldChg chg="addSp delSp modSp add mod">
        <pc:chgData name="Caio Rodrigues" userId="9ce2624af9b64a3c" providerId="LiveId" clId="{16E2BC24-AF38-4833-9D41-9220B2331143}" dt="2024-07-10T11:07:10.642" v="312" actId="207"/>
        <pc:sldMkLst>
          <pc:docMk/>
          <pc:sldMk cId="3988042459" sldId="257"/>
        </pc:sldMkLst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6" creationId="{B3CD8600-4C1A-E65D-29BD-5DC08D187B2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7" creationId="{1D7F8168-8169-0151-772D-489C48C42B26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8" creationId="{49165C0E-EA25-F1A7-5A05-9752C7D786D9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9" creationId="{2394ECF2-0BF9-71D1-1F20-C1B33278C8F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10" creationId="{D962CB80-5839-F275-87C3-F9AA5CA1BD45}"/>
          </ac:spMkLst>
        </pc:spChg>
        <pc:spChg chg="mod">
          <ac:chgData name="Caio Rodrigues" userId="9ce2624af9b64a3c" providerId="LiveId" clId="{16E2BC24-AF38-4833-9D41-9220B2331143}" dt="2024-07-10T10:39:43.846" v="41" actId="20577"/>
          <ac:spMkLst>
            <pc:docMk/>
            <pc:sldMk cId="3988042459" sldId="25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1:06:58.408" v="308" actId="2711"/>
          <ac:spMkLst>
            <pc:docMk/>
            <pc:sldMk cId="3988042459" sldId="257"/>
            <ac:spMk id="18" creationId="{F60FB237-0FC6-34D5-1130-DC9A8CBEC981}"/>
          </ac:spMkLst>
        </pc:spChg>
        <pc:spChg chg="add del mod">
          <ac:chgData name="Caio Rodrigues" userId="9ce2624af9b64a3c" providerId="LiveId" clId="{16E2BC24-AF38-4833-9D41-9220B2331143}" dt="2024-07-10T11:05:34.233" v="285" actId="478"/>
          <ac:spMkLst>
            <pc:docMk/>
            <pc:sldMk cId="3988042459" sldId="257"/>
            <ac:spMk id="19" creationId="{E3A904DD-5F48-B2C8-F17A-F8AB49BA57D4}"/>
          </ac:spMkLst>
        </pc:spChg>
        <pc:spChg chg="add mod">
          <ac:chgData name="Caio Rodrigues" userId="9ce2624af9b64a3c" providerId="LiveId" clId="{16E2BC24-AF38-4833-9D41-9220B2331143}" dt="2024-07-10T11:07:10.642" v="312" actId="207"/>
          <ac:spMkLst>
            <pc:docMk/>
            <pc:sldMk cId="3988042459" sldId="257"/>
            <ac:spMk id="24" creationId="{BD4A015E-1471-9F77-0F37-5D66D263A6B8}"/>
          </ac:spMkLst>
        </pc:spChg>
        <pc:graphicFrameChg chg="del">
          <ac:chgData name="Caio Rodrigues" userId="9ce2624af9b64a3c" providerId="LiveId" clId="{16E2BC24-AF38-4833-9D41-9220B2331143}" dt="2024-07-10T10:37:09.808" v="15" actId="478"/>
          <ac:graphicFrameMkLst>
            <pc:docMk/>
            <pc:sldMk cId="3988042459" sldId="257"/>
            <ac:graphicFrameMk id="5" creationId="{8256BFD4-84EF-6932-38EF-D5E010D2FE54}"/>
          </ac:graphicFrameMkLst>
        </pc:graphicFrameChg>
        <pc:picChg chg="add del mod modCrop">
          <ac:chgData name="Caio Rodrigues" userId="9ce2624af9b64a3c" providerId="LiveId" clId="{16E2BC24-AF38-4833-9D41-9220B2331143}" dt="2024-07-10T10:51:28.478" v="181" actId="478"/>
          <ac:picMkLst>
            <pc:docMk/>
            <pc:sldMk cId="3988042459" sldId="257"/>
            <ac:picMk id="3" creationId="{01147F98-08AB-6FC9-97F6-A2F010C57CA9}"/>
          </ac:picMkLst>
        </pc:picChg>
        <pc:picChg chg="add del mod">
          <ac:chgData name="Caio Rodrigues" userId="9ce2624af9b64a3c" providerId="LiveId" clId="{16E2BC24-AF38-4833-9D41-9220B2331143}" dt="2024-07-10T10:51:31.616" v="184" actId="478"/>
          <ac:picMkLst>
            <pc:docMk/>
            <pc:sldMk cId="3988042459" sldId="257"/>
            <ac:picMk id="13" creationId="{F2F0CB64-6E3E-F6B9-24ED-B28E839C0BCA}"/>
          </ac:picMkLst>
        </pc:picChg>
        <pc:picChg chg="add mod">
          <ac:chgData name="Caio Rodrigues" userId="9ce2624af9b64a3c" providerId="LiveId" clId="{16E2BC24-AF38-4833-9D41-9220B2331143}" dt="2024-07-10T11:06:02.681" v="298" actId="1076"/>
          <ac:picMkLst>
            <pc:docMk/>
            <pc:sldMk cId="3988042459" sldId="257"/>
            <ac:picMk id="15" creationId="{5165E15D-FB07-1CE0-7A91-42C3DB548A0A}"/>
          </ac:picMkLst>
        </pc:picChg>
        <pc:picChg chg="add del mod">
          <ac:chgData name="Caio Rodrigues" userId="9ce2624af9b64a3c" providerId="LiveId" clId="{16E2BC24-AF38-4833-9D41-9220B2331143}" dt="2024-07-10T11:05:32.579" v="284" actId="478"/>
          <ac:picMkLst>
            <pc:docMk/>
            <pc:sldMk cId="3988042459" sldId="257"/>
            <ac:picMk id="17" creationId="{1729E3B7-800F-E7D9-6644-835FF5FACD88}"/>
          </ac:picMkLst>
        </pc:picChg>
        <pc:picChg chg="add del mod">
          <ac:chgData name="Caio Rodrigues" userId="9ce2624af9b64a3c" providerId="LiveId" clId="{16E2BC24-AF38-4833-9D41-9220B2331143}" dt="2024-07-10T11:05:48.680" v="293" actId="478"/>
          <ac:picMkLst>
            <pc:docMk/>
            <pc:sldMk cId="3988042459" sldId="257"/>
            <ac:picMk id="21" creationId="{D721E689-2051-D839-7F85-79EF0626F75B}"/>
          </ac:picMkLst>
        </pc:picChg>
        <pc:picChg chg="add mod">
          <ac:chgData name="Caio Rodrigues" userId="9ce2624af9b64a3c" providerId="LiveId" clId="{16E2BC24-AF38-4833-9D41-9220B2331143}" dt="2024-07-10T11:06:29.605" v="302" actId="1076"/>
          <ac:picMkLst>
            <pc:docMk/>
            <pc:sldMk cId="3988042459" sldId="257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11T16:44:40.446" v="1896" actId="1076"/>
        <pc:sldMkLst>
          <pc:docMk/>
          <pc:sldMk cId="151763290" sldId="258"/>
        </pc:sldMkLst>
        <pc:spChg chg="add del mod">
          <ac:chgData name="Caio Rodrigues" userId="9ce2624af9b64a3c" providerId="LiveId" clId="{16E2BC24-AF38-4833-9D41-9220B2331143}" dt="2024-07-11T16:37:44.762" v="1760" actId="1076"/>
          <ac:spMkLst>
            <pc:docMk/>
            <pc:sldMk cId="151763290" sldId="258"/>
            <ac:spMk id="2" creationId="{9437EE9C-B5A3-7113-797C-00B519C317E3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3" creationId="{63D67CC7-B1FB-62BF-86D7-93E5518F6FAC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5" creationId="{0F3988AD-7D1F-F417-EC22-DF22B00D750D}"/>
          </ac:spMkLst>
        </pc:spChg>
        <pc:spChg chg="add 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44:36.075" v="1895" actId="1076"/>
          <ac:spMkLst>
            <pc:docMk/>
            <pc:sldMk cId="151763290" sldId="258"/>
            <ac:spMk id="11" creationId="{5097425B-F07C-BEF9-9436-BDE5F00B62EE}"/>
          </ac:spMkLst>
        </pc:spChg>
        <pc:spChg chg="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18" creationId="{F60FB237-0FC6-34D5-1130-DC9A8CBEC981}"/>
          </ac:spMkLst>
        </pc:spChg>
        <pc:spChg chg="del">
          <ac:chgData name="Caio Rodrigues" userId="9ce2624af9b64a3c" providerId="LiveId" clId="{16E2BC24-AF38-4833-9D41-9220B2331143}" dt="2024-07-10T11:14:40.782" v="367" actId="478"/>
          <ac:spMkLst>
            <pc:docMk/>
            <pc:sldMk cId="151763290" sldId="258"/>
            <ac:spMk id="24" creationId="{BD4A015E-1471-9F77-0F37-5D66D263A6B8}"/>
          </ac:spMkLst>
        </pc:spChg>
        <pc:picChg chg="add del mod">
          <ac:chgData name="Caio Rodrigues" userId="9ce2624af9b64a3c" providerId="LiveId" clId="{16E2BC24-AF38-4833-9D41-9220B2331143}" dt="2024-07-10T11:13:43.047" v="341" actId="478"/>
          <ac:picMkLst>
            <pc:docMk/>
            <pc:sldMk cId="151763290" sldId="258"/>
            <ac:picMk id="3" creationId="{C7163821-47AA-7838-E8E4-92133105374F}"/>
          </ac:picMkLst>
        </pc:picChg>
        <pc:picChg chg="add mod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6" creationId="{3926FB73-B35E-5F3B-5334-8476796FCA1C}"/>
          </ac:picMkLst>
        </pc:picChg>
        <pc:picChg chg="add mod modCrop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8" creationId="{8FF50069-76AA-A2F3-72D5-666A78D074EB}"/>
          </ac:picMkLst>
        </pc:picChg>
        <pc:picChg chg="del">
          <ac:chgData name="Caio Rodrigues" userId="9ce2624af9b64a3c" providerId="LiveId" clId="{16E2BC24-AF38-4833-9D41-9220B2331143}" dt="2024-07-10T11:13:25.932" v="316" actId="478"/>
          <ac:picMkLst>
            <pc:docMk/>
            <pc:sldMk cId="151763290" sldId="258"/>
            <ac:picMk id="15" creationId="{5165E15D-FB07-1CE0-7A91-42C3DB548A0A}"/>
          </ac:picMkLst>
        </pc:picChg>
        <pc:picChg chg="del">
          <ac:chgData name="Caio Rodrigues" userId="9ce2624af9b64a3c" providerId="LiveId" clId="{16E2BC24-AF38-4833-9D41-9220B2331143}" dt="2024-07-10T11:13:26.382" v="317" actId="478"/>
          <ac:picMkLst>
            <pc:docMk/>
            <pc:sldMk cId="151763290" sldId="258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24T11:04:22.207" v="2356" actId="21"/>
        <pc:sldMkLst>
          <pc:docMk/>
          <pc:sldMk cId="2083165617" sldId="259"/>
        </pc:sldMkLst>
        <pc:spChg chg="add mod">
          <ac:chgData name="Caio Rodrigues" userId="9ce2624af9b64a3c" providerId="LiveId" clId="{16E2BC24-AF38-4833-9D41-9220B2331143}" dt="2024-07-11T16:41:07.291" v="1770" actId="1076"/>
          <ac:spMkLst>
            <pc:docMk/>
            <pc:sldMk cId="2083165617" sldId="259"/>
            <ac:spMk id="2" creationId="{6851894F-B1BE-1BE4-9D89-6DCB5DB81F41}"/>
          </ac:spMkLst>
        </pc:spChg>
        <pc:spChg chg="add del mod">
          <ac:chgData name="Caio Rodrigues" userId="9ce2624af9b64a3c" providerId="LiveId" clId="{16E2BC24-AF38-4833-9D41-9220B2331143}" dt="2024-07-11T16:37:51.583" v="1764" actId="478"/>
          <ac:spMkLst>
            <pc:docMk/>
            <pc:sldMk cId="2083165617" sldId="259"/>
            <ac:spMk id="5" creationId="{A2E0ED3E-5A96-368F-9E37-FD42FCAB5D53}"/>
          </ac:spMkLst>
        </pc:spChg>
        <pc:spChg chg="del">
          <ac:chgData name="Caio Rodrigues" userId="9ce2624af9b64a3c" providerId="LiveId" clId="{16E2BC24-AF38-4833-9D41-9220B2331143}" dt="2024-07-10T11:18:50.239" v="474" actId="478"/>
          <ac:spMkLst>
            <pc:docMk/>
            <pc:sldMk cId="2083165617" sldId="259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11T16:41:56.443" v="1776" actId="478"/>
          <ac:spMkLst>
            <pc:docMk/>
            <pc:sldMk cId="2083165617" sldId="259"/>
            <ac:spMk id="9" creationId="{F720F5EB-3AB6-0E59-8E88-0C27393077B8}"/>
          </ac:spMkLst>
        </pc:spChg>
        <pc:spChg chg="add mod">
          <ac:chgData name="Caio Rodrigues" userId="9ce2624af9b64a3c" providerId="LiveId" clId="{16E2BC24-AF38-4833-9D41-9220B2331143}" dt="2024-07-11T16:42:41.480" v="1788" actId="1076"/>
          <ac:spMkLst>
            <pc:docMk/>
            <pc:sldMk cId="2083165617" sldId="259"/>
            <ac:spMk id="10" creationId="{E9B66258-A4E0-F581-86AD-CA1039BCD46E}"/>
          </ac:spMkLst>
        </pc:spChg>
        <pc:spChg chg="add del mod">
          <ac:chgData name="Caio Rodrigues" userId="9ce2624af9b64a3c" providerId="LiveId" clId="{16E2BC24-AF38-4833-9D41-9220B2331143}" dt="2024-07-10T13:33:23.586" v="550" actId="20577"/>
          <ac:spMkLst>
            <pc:docMk/>
            <pc:sldMk cId="2083165617" sldId="259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4:22.207" v="2356" actId="21"/>
          <ac:spMkLst>
            <pc:docMk/>
            <pc:sldMk cId="2083165617" sldId="259"/>
            <ac:spMk id="12" creationId="{8FC85906-2E00-0F85-490D-5F50CEBAE3A8}"/>
          </ac:spMkLst>
        </pc:spChg>
        <pc:spChg chg="add mod">
          <ac:chgData name="Caio Rodrigues" userId="9ce2624af9b64a3c" providerId="LiveId" clId="{16E2BC24-AF38-4833-9D41-9220B2331143}" dt="2024-07-11T16:47:55.970" v="2252" actId="20577"/>
          <ac:spMkLst>
            <pc:docMk/>
            <pc:sldMk cId="2083165617" sldId="259"/>
            <ac:spMk id="13" creationId="{E79F1135-52CB-9C39-0526-F280BF86CAA2}"/>
          </ac:spMkLst>
        </pc:spChg>
        <pc:spChg chg="del">
          <ac:chgData name="Caio Rodrigues" userId="9ce2624af9b64a3c" providerId="LiveId" clId="{16E2BC24-AF38-4833-9D41-9220B2331143}" dt="2024-07-10T11:18:48.921" v="473" actId="478"/>
          <ac:spMkLst>
            <pc:docMk/>
            <pc:sldMk cId="2083165617" sldId="259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42:25.662" v="1782" actId="1076"/>
          <ac:picMkLst>
            <pc:docMk/>
            <pc:sldMk cId="2083165617" sldId="259"/>
            <ac:picMk id="3" creationId="{060A10E3-ADC2-9716-B391-FBEBCB326740}"/>
          </ac:picMkLst>
        </pc:picChg>
        <pc:picChg chg="del">
          <ac:chgData name="Caio Rodrigues" userId="9ce2624af9b64a3c" providerId="LiveId" clId="{16E2BC24-AF38-4833-9D41-9220B2331143}" dt="2024-07-10T11:17:13.836" v="471" actId="478"/>
          <ac:picMkLst>
            <pc:docMk/>
            <pc:sldMk cId="2083165617" sldId="259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11T16:42:41.480" v="1788" actId="1076"/>
          <ac:picMkLst>
            <pc:docMk/>
            <pc:sldMk cId="2083165617" sldId="259"/>
            <ac:picMk id="7" creationId="{AF551CB1-937F-5E30-12CB-A68F0DB8E05F}"/>
          </ac:picMkLst>
        </pc:picChg>
        <pc:picChg chg="del">
          <ac:chgData name="Caio Rodrigues" userId="9ce2624af9b64a3c" providerId="LiveId" clId="{16E2BC24-AF38-4833-9D41-9220B2331143}" dt="2024-07-10T11:17:14.162" v="472" actId="478"/>
          <ac:picMkLst>
            <pc:docMk/>
            <pc:sldMk cId="2083165617" sldId="259"/>
            <ac:picMk id="8" creationId="{8FF50069-76AA-A2F3-72D5-666A78D074EB}"/>
          </ac:picMkLst>
        </pc:picChg>
      </pc:sldChg>
      <pc:sldChg chg="addSp delSp modSp add del mod ord">
        <pc:chgData name="Caio Rodrigues" userId="9ce2624af9b64a3c" providerId="LiveId" clId="{16E2BC24-AF38-4833-9D41-9220B2331143}" dt="2024-07-11T16:26:49.815" v="1607" actId="47"/>
        <pc:sldMkLst>
          <pc:docMk/>
          <pc:sldMk cId="1352653802" sldId="260"/>
        </pc:sldMkLst>
        <pc:spChg chg="add mod">
          <ac:chgData name="Caio Rodrigues" userId="9ce2624af9b64a3c" providerId="LiveId" clId="{16E2BC24-AF38-4833-9D41-9220B2331143}" dt="2024-07-11T16:20:04.419" v="1579" actId="1076"/>
          <ac:spMkLst>
            <pc:docMk/>
            <pc:sldMk cId="1352653802" sldId="260"/>
            <ac:spMk id="5" creationId="{DB712957-9E70-02AA-BB56-A96A3F2CD8AA}"/>
          </ac:spMkLst>
        </pc:spChg>
        <pc:spChg chg="del">
          <ac:chgData name="Caio Rodrigues" userId="9ce2624af9b64a3c" providerId="LiveId" clId="{16E2BC24-AF38-4833-9D41-9220B2331143}" dt="2024-07-11T16:03:43.428" v="987" actId="478"/>
          <ac:spMkLst>
            <pc:docMk/>
            <pc:sldMk cId="1352653802" sldId="260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05:29.264" v="1021" actId="20577"/>
          <ac:spMkLst>
            <pc:docMk/>
            <pc:sldMk cId="1352653802" sldId="260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2" creationId="{5D6156FC-3836-C996-5268-D785FD7984CE}"/>
          </ac:spMkLst>
        </pc:spChg>
        <pc:spChg chg="add mod or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3" creationId="{B5D703AA-E40E-AF4E-BBF7-529AFAC68756}"/>
          </ac:spMkLst>
        </pc:spChg>
        <pc:spChg chg="add mod">
          <ac:chgData name="Caio Rodrigues" userId="9ce2624af9b64a3c" providerId="LiveId" clId="{16E2BC24-AF38-4833-9D41-9220B2331143}" dt="2024-07-11T16:23:19.005" v="1600" actId="1076"/>
          <ac:spMkLst>
            <pc:docMk/>
            <pc:sldMk cId="1352653802" sldId="260"/>
            <ac:spMk id="14" creationId="{00342D6E-D9D6-6E1B-EAF6-8BA6A3A0ABC3}"/>
          </ac:spMkLst>
        </pc:spChg>
        <pc:spChg chg="add mod">
          <ac:chgData name="Caio Rodrigues" userId="9ce2624af9b64a3c" providerId="LiveId" clId="{16E2BC24-AF38-4833-9D41-9220B2331143}" dt="2024-07-11T16:20:29.708" v="1586" actId="5793"/>
          <ac:spMkLst>
            <pc:docMk/>
            <pc:sldMk cId="1352653802" sldId="260"/>
            <ac:spMk id="15" creationId="{17709E23-ABB5-80C5-38A5-0AFD2E81FB4A}"/>
          </ac:spMkLst>
        </pc:spChg>
        <pc:spChg chg="del">
          <ac:chgData name="Caio Rodrigues" userId="9ce2624af9b64a3c" providerId="LiveId" clId="{16E2BC24-AF38-4833-9D41-9220B2331143}" dt="2024-07-11T16:03:42.262" v="986" actId="478"/>
          <ac:spMkLst>
            <pc:docMk/>
            <pc:sldMk cId="1352653802" sldId="260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20:02.281" v="1578" actId="1076"/>
          <ac:picMkLst>
            <pc:docMk/>
            <pc:sldMk cId="1352653802" sldId="260"/>
            <ac:picMk id="3" creationId="{3B099BCE-ED4C-3340-0A86-958A3BC8FD91}"/>
          </ac:picMkLst>
        </pc:picChg>
        <pc:picChg chg="del">
          <ac:chgData name="Caio Rodrigues" userId="9ce2624af9b64a3c" providerId="LiveId" clId="{16E2BC24-AF38-4833-9D41-9220B2331143}" dt="2024-07-11T16:03:40.502" v="984" actId="478"/>
          <ac:picMkLst>
            <pc:docMk/>
            <pc:sldMk cId="1352653802" sldId="260"/>
            <ac:picMk id="6" creationId="{3926FB73-B35E-5F3B-5334-8476796FCA1C}"/>
          </ac:picMkLst>
        </pc:picChg>
        <pc:picChg chg="del">
          <ac:chgData name="Caio Rodrigues" userId="9ce2624af9b64a3c" providerId="LiveId" clId="{16E2BC24-AF38-4833-9D41-9220B2331143}" dt="2024-07-11T16:03:40.928" v="985" actId="478"/>
          <ac:picMkLst>
            <pc:docMk/>
            <pc:sldMk cId="1352653802" sldId="260"/>
            <ac:picMk id="8" creationId="{8FF50069-76AA-A2F3-72D5-666A78D074EB}"/>
          </ac:picMkLst>
        </pc:picChg>
        <pc:picChg chg="add mod modCrop">
          <ac:chgData name="Caio Rodrigues" userId="9ce2624af9b64a3c" providerId="LiveId" clId="{16E2BC24-AF38-4833-9D41-9220B2331143}" dt="2024-07-11T16:10:20.415" v="1122" actId="1076"/>
          <ac:picMkLst>
            <pc:docMk/>
            <pc:sldMk cId="1352653802" sldId="260"/>
            <ac:picMk id="10" creationId="{4D65FC15-1849-F357-0B96-D533BDA1D171}"/>
          </ac:picMkLst>
        </pc:picChg>
      </pc:sldChg>
      <pc:sldChg chg="modSp add mod ord">
        <pc:chgData name="Caio Rodrigues" userId="9ce2624af9b64a3c" providerId="LiveId" clId="{16E2BC24-AF38-4833-9D41-9220B2331143}" dt="2024-07-11T16:50:21.404" v="2271" actId="1076"/>
        <pc:sldMkLst>
          <pc:docMk/>
          <pc:sldMk cId="2991559039" sldId="261"/>
        </pc:sldMkLst>
        <pc:spChg chg="mod">
          <ac:chgData name="Caio Rodrigues" userId="9ce2624af9b64a3c" providerId="LiveId" clId="{16E2BC24-AF38-4833-9D41-9220B2331143}" dt="2024-07-11T16:48:39.752" v="2253" actId="1076"/>
          <ac:spMkLst>
            <pc:docMk/>
            <pc:sldMk cId="2991559039" sldId="261"/>
            <ac:spMk id="5" creationId="{DB712957-9E70-02AA-BB56-A96A3F2CD8AA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4" creationId="{00342D6E-D9D6-6E1B-EAF6-8BA6A3A0ABC3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5" creationId="{17709E23-ABB5-80C5-38A5-0AFD2E81FB4A}"/>
          </ac:spMkLst>
        </pc:spChg>
        <pc:picChg chg="mod">
          <ac:chgData name="Caio Rodrigues" userId="9ce2624af9b64a3c" providerId="LiveId" clId="{16E2BC24-AF38-4833-9D41-9220B2331143}" dt="2024-07-11T16:48:39.752" v="2253" actId="1076"/>
          <ac:picMkLst>
            <pc:docMk/>
            <pc:sldMk cId="2991559039" sldId="261"/>
            <ac:picMk id="3" creationId="{3B099BCE-ED4C-3340-0A86-958A3BC8FD91}"/>
          </ac:picMkLst>
        </pc:picChg>
      </pc:sldChg>
      <pc:sldChg chg="addSp delSp modSp add mod ord">
        <pc:chgData name="Caio Rodrigues" userId="9ce2624af9b64a3c" providerId="LiveId" clId="{16E2BC24-AF38-4833-9D41-9220B2331143}" dt="2024-07-11T16:27:42.237" v="1670" actId="20577"/>
        <pc:sldMkLst>
          <pc:docMk/>
          <pc:sldMk cId="4209047563" sldId="262"/>
        </pc:sldMkLst>
        <pc:spChg chg="add mod">
          <ac:chgData name="Caio Rodrigues" userId="9ce2624af9b64a3c" providerId="LiveId" clId="{16E2BC24-AF38-4833-9D41-9220B2331143}" dt="2024-07-11T16:27:31.615" v="1654" actId="1076"/>
          <ac:spMkLst>
            <pc:docMk/>
            <pc:sldMk cId="4209047563" sldId="262"/>
            <ac:spMk id="2" creationId="{C9176FF6-71FE-4C30-89D3-926F3526821B}"/>
          </ac:spMkLst>
        </pc:spChg>
        <pc:spChg chg="add mod">
          <ac:chgData name="Caio Rodrigues" userId="9ce2624af9b64a3c" providerId="LiveId" clId="{16E2BC24-AF38-4833-9D41-9220B2331143}" dt="2024-07-11T16:27:42.237" v="1670" actId="20577"/>
          <ac:spMkLst>
            <pc:docMk/>
            <pc:sldMk cId="4209047563" sldId="262"/>
            <ac:spMk id="5" creationId="{A5723E84-CD5F-E25E-C096-794DD573282F}"/>
          </ac:spMkLst>
        </pc:spChg>
        <pc:spChg chg="del">
          <ac:chgData name="Caio Rodrigues" userId="9ce2624af9b64a3c" providerId="LiveId" clId="{16E2BC24-AF38-4833-9D41-9220B2331143}" dt="2024-07-11T16:26:56.466" v="1612" actId="478"/>
          <ac:spMkLst>
            <pc:docMk/>
            <pc:sldMk cId="4209047563" sldId="262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11T16:26:53.409" v="1610" actId="478"/>
          <ac:picMkLst>
            <pc:docMk/>
            <pc:sldMk cId="4209047563" sldId="262"/>
            <ac:picMk id="3" creationId="{060A10E3-ADC2-9716-B391-FBEBCB326740}"/>
          </ac:picMkLst>
        </pc:picChg>
      </pc:sldChg>
      <pc:sldChg chg="modSp add mod">
        <pc:chgData name="Caio Rodrigues" userId="9ce2624af9b64a3c" providerId="LiveId" clId="{16E2BC24-AF38-4833-9D41-9220B2331143}" dt="2024-07-29T16:22:22.884" v="3425" actId="20577"/>
        <pc:sldMkLst>
          <pc:docMk/>
          <pc:sldMk cId="794838560" sldId="263"/>
        </pc:sldMkLst>
        <pc:spChg chg="mod">
          <ac:chgData name="Caio Rodrigues" userId="9ce2624af9b64a3c" providerId="LiveId" clId="{16E2BC24-AF38-4833-9D41-9220B2331143}" dt="2024-07-29T16:22:22.884" v="3425" actId="20577"/>
          <ac:spMkLst>
            <pc:docMk/>
            <pc:sldMk cId="794838560" sldId="263"/>
            <ac:spMk id="5" creationId="{A5723E84-CD5F-E25E-C096-794DD573282F}"/>
          </ac:spMkLst>
        </pc:spChg>
      </pc:sldChg>
      <pc:sldChg chg="add del">
        <pc:chgData name="Caio Rodrigues" userId="9ce2624af9b64a3c" providerId="LiveId" clId="{16E2BC24-AF38-4833-9D41-9220B2331143}" dt="2024-07-24T11:00:29.882" v="2275" actId="47"/>
        <pc:sldMkLst>
          <pc:docMk/>
          <pc:sldMk cId="2511913953" sldId="264"/>
        </pc:sldMkLst>
      </pc:sldChg>
      <pc:sldChg chg="addSp delSp modSp add mod">
        <pc:chgData name="Caio Rodrigues" userId="9ce2624af9b64a3c" providerId="LiveId" clId="{16E2BC24-AF38-4833-9D41-9220B2331143}" dt="2024-07-24T11:54:35.878" v="3344" actId="1076"/>
        <pc:sldMkLst>
          <pc:docMk/>
          <pc:sldMk cId="1844626891" sldId="265"/>
        </pc:sldMkLst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3" creationId="{63D67CC7-B1FB-62BF-86D7-93E5518F6FAC}"/>
          </ac:spMkLst>
        </pc:spChg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5" creationId="{0F3988AD-7D1F-F417-EC22-DF22B00D750D}"/>
          </ac:spMkLst>
        </pc:spChg>
        <pc:spChg chg="del">
          <ac:chgData name="Caio Rodrigues" userId="9ce2624af9b64a3c" providerId="LiveId" clId="{16E2BC24-AF38-4833-9D41-9220B2331143}" dt="2024-07-24T11:00:55.111" v="2335" actId="478"/>
          <ac:spMkLst>
            <pc:docMk/>
            <pc:sldMk cId="1844626891" sldId="265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0" creationId="{7A5FE9F2-CD22-D89C-3AB6-76AC19BB4DC3}"/>
          </ac:spMkLst>
        </pc:spChg>
        <pc:spChg chg="mod">
          <ac:chgData name="Caio Rodrigues" userId="9ce2624af9b64a3c" providerId="LiveId" clId="{16E2BC24-AF38-4833-9D41-9220B2331143}" dt="2024-07-24T11:08:56.963" v="2598" actId="1076"/>
          <ac:spMkLst>
            <pc:docMk/>
            <pc:sldMk cId="1844626891" sldId="265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2" creationId="{68B76BF6-CEB3-97A2-6463-62D41FA06F92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3" creationId="{F43E25F7-94E1-0DDA-68B7-E177CA741AEA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4" creationId="{AF293999-6A6F-0C74-1611-FAE3DE510D1B}"/>
          </ac:spMkLst>
        </pc:spChg>
        <pc:spChg chg="del">
          <ac:chgData name="Caio Rodrigues" userId="9ce2624af9b64a3c" providerId="LiveId" clId="{16E2BC24-AF38-4833-9D41-9220B2331143}" dt="2024-07-24T11:00:54.018" v="2334" actId="478"/>
          <ac:spMkLst>
            <pc:docMk/>
            <pc:sldMk cId="1844626891" sldId="265"/>
            <ac:spMk id="18" creationId="{F60FB237-0FC6-34D5-1130-DC9A8CBEC981}"/>
          </ac:spMkLst>
        </pc:spChg>
        <pc:spChg chg="add mod">
          <ac:chgData name="Caio Rodrigues" userId="9ce2624af9b64a3c" providerId="LiveId" clId="{16E2BC24-AF38-4833-9D41-9220B2331143}" dt="2024-07-24T11:05:04.496" v="2403" actId="1076"/>
          <ac:spMkLst>
            <pc:docMk/>
            <pc:sldMk cId="1844626891" sldId="265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4T11:15:10.829" v="2869" actId="14100"/>
          <ac:spMkLst>
            <pc:docMk/>
            <pc:sldMk cId="1844626891" sldId="265"/>
            <ac:spMk id="21" creationId="{48B40170-7AB5-48ED-C908-F621A5996859}"/>
          </ac:spMkLst>
        </pc:spChg>
        <pc:spChg chg="add mod">
          <ac:chgData name="Caio Rodrigues" userId="9ce2624af9b64a3c" providerId="LiveId" clId="{16E2BC24-AF38-4833-9D41-9220B2331143}" dt="2024-07-24T11:15:12.656" v="2870" actId="1076"/>
          <ac:spMkLst>
            <pc:docMk/>
            <pc:sldMk cId="1844626891" sldId="265"/>
            <ac:spMk id="22" creationId="{899CA081-A13C-A5CD-462E-21A1B7B57A83}"/>
          </ac:spMkLst>
        </pc:spChg>
        <pc:picChg chg="del">
          <ac:chgData name="Caio Rodrigues" userId="9ce2624af9b64a3c" providerId="LiveId" clId="{16E2BC24-AF38-4833-9D41-9220B2331143}" dt="2024-07-24T11:00:52.576" v="2332" actId="478"/>
          <ac:picMkLst>
            <pc:docMk/>
            <pc:sldMk cId="1844626891" sldId="265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24T11:04:48.505" v="2362" actId="1076"/>
          <ac:picMkLst>
            <pc:docMk/>
            <pc:sldMk cId="1844626891" sldId="265"/>
            <ac:picMk id="7" creationId="{7E522D43-A50D-B846-1EE8-63AD3EFE0E8B}"/>
          </ac:picMkLst>
        </pc:picChg>
        <pc:picChg chg="del">
          <ac:chgData name="Caio Rodrigues" userId="9ce2624af9b64a3c" providerId="LiveId" clId="{16E2BC24-AF38-4833-9D41-9220B2331143}" dt="2024-07-24T11:00:52.958" v="2333" actId="478"/>
          <ac:picMkLst>
            <pc:docMk/>
            <pc:sldMk cId="1844626891" sldId="265"/>
            <ac:picMk id="8" creationId="{8FF50069-76AA-A2F3-72D5-666A78D074EB}"/>
          </ac:picMkLst>
        </pc:picChg>
        <pc:picChg chg="add mod">
          <ac:chgData name="Caio Rodrigues" userId="9ce2624af9b64a3c" providerId="LiveId" clId="{16E2BC24-AF38-4833-9D41-9220B2331143}" dt="2024-07-24T11:04:39.506" v="2358" actId="1076"/>
          <ac:picMkLst>
            <pc:docMk/>
            <pc:sldMk cId="1844626891" sldId="265"/>
            <ac:picMk id="16" creationId="{4D238516-E64A-BB46-1600-0A658D4030B3}"/>
          </ac:picMkLst>
        </pc:picChg>
        <pc:picChg chg="add mod">
          <ac:chgData name="Caio Rodrigues" userId="9ce2624af9b64a3c" providerId="LiveId" clId="{16E2BC24-AF38-4833-9D41-9220B2331143}" dt="2024-07-24T11:54:35.878" v="3344" actId="1076"/>
          <ac:picMkLst>
            <pc:docMk/>
            <pc:sldMk cId="1844626891" sldId="265"/>
            <ac:picMk id="19" creationId="{99966D9E-0D8A-C610-7445-5243AD8717C5}"/>
          </ac:picMkLst>
        </pc:picChg>
      </pc:sldChg>
      <pc:sldChg chg="addSp delSp modSp add mod ord">
        <pc:chgData name="Caio Rodrigues" userId="9ce2624af9b64a3c" providerId="LiveId" clId="{16E2BC24-AF38-4833-9D41-9220B2331143}" dt="2024-07-24T11:29:14.754" v="3256" actId="13822"/>
        <pc:sldMkLst>
          <pc:docMk/>
          <pc:sldMk cId="2124005405" sldId="266"/>
        </pc:sldMkLst>
        <pc:spChg chg="add mod">
          <ac:chgData name="Caio Rodrigues" userId="9ce2624af9b64a3c" providerId="LiveId" clId="{16E2BC24-AF38-4833-9D41-9220B2331143}" dt="2024-07-24T11:16:23.294" v="2915" actId="1076"/>
          <ac:spMkLst>
            <pc:docMk/>
            <pc:sldMk cId="2124005405" sldId="266"/>
            <ac:spMk id="5" creationId="{A958DA7B-C514-ADE3-A020-81568C269849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6" creationId="{B8052F0D-5F03-8790-CED7-014EE2C75B17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8" creationId="{B35ABC7E-AC27-A98C-8720-6FD39E120FB5}"/>
          </ac:spMkLst>
        </pc:spChg>
        <pc:spChg chg="mod">
          <ac:chgData name="Caio Rodrigues" userId="9ce2624af9b64a3c" providerId="LiveId" clId="{16E2BC24-AF38-4833-9D41-9220B2331143}" dt="2024-07-24T11:12:03.448" v="2662" actId="20577"/>
          <ac:spMkLst>
            <pc:docMk/>
            <pc:sldMk cId="2124005405" sldId="266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28:32.034" v="3246" actId="478"/>
          <ac:spMkLst>
            <pc:docMk/>
            <pc:sldMk cId="2124005405" sldId="266"/>
            <ac:spMk id="12" creationId="{51FB5621-40AC-372D-41F5-FEB47E9BDF50}"/>
          </ac:spMkLst>
        </pc:spChg>
        <pc:spChg chg="add mod">
          <ac:chgData name="Caio Rodrigues" userId="9ce2624af9b64a3c" providerId="LiveId" clId="{16E2BC24-AF38-4833-9D41-9220B2331143}" dt="2024-07-24T11:29:05.049" v="3254" actId="1076"/>
          <ac:spMkLst>
            <pc:docMk/>
            <pc:sldMk cId="2124005405" sldId="266"/>
            <ac:spMk id="13" creationId="{76A1FA80-BCFC-12AE-1554-469FCAD07A70}"/>
          </ac:spMkLst>
        </pc:spChg>
        <pc:spChg chg="del">
          <ac:chgData name="Caio Rodrigues" userId="9ce2624af9b64a3c" providerId="LiveId" clId="{16E2BC24-AF38-4833-9D41-9220B2331143}" dt="2024-07-24T11:09:22.882" v="2635" actId="478"/>
          <ac:spMkLst>
            <pc:docMk/>
            <pc:sldMk cId="2124005405" sldId="266"/>
            <ac:spMk id="20" creationId="{8B95B459-9E22-AEEB-7021-C3751951B6EA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1" creationId="{48B40170-7AB5-48ED-C908-F621A5996859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2" creationId="{899CA081-A13C-A5CD-462E-21A1B7B57A83}"/>
          </ac:spMkLst>
        </pc:spChg>
        <pc:picChg chg="add mod modCrop">
          <ac:chgData name="Caio Rodrigues" userId="9ce2624af9b64a3c" providerId="LiveId" clId="{16E2BC24-AF38-4833-9D41-9220B2331143}" dt="2024-07-24T11:28:49.315" v="3251" actId="34135"/>
          <ac:picMkLst>
            <pc:docMk/>
            <pc:sldMk cId="2124005405" sldId="266"/>
            <ac:picMk id="3" creationId="{31B32B16-6F57-4B46-F393-7C7974F67912}"/>
          </ac:picMkLst>
        </pc:picChg>
        <pc:picChg chg="del">
          <ac:chgData name="Caio Rodrigues" userId="9ce2624af9b64a3c" providerId="LiveId" clId="{16E2BC24-AF38-4833-9D41-9220B2331143}" dt="2024-07-24T11:09:20.308" v="2632" actId="478"/>
          <ac:picMkLst>
            <pc:docMk/>
            <pc:sldMk cId="2124005405" sldId="266"/>
            <ac:picMk id="7" creationId="{7E522D43-A50D-B846-1EE8-63AD3EFE0E8B}"/>
          </ac:picMkLst>
        </pc:picChg>
        <pc:picChg chg="add mod">
          <ac:chgData name="Caio Rodrigues" userId="9ce2624af9b64a3c" providerId="LiveId" clId="{16E2BC24-AF38-4833-9D41-9220B2331143}" dt="2024-07-24T11:27:37.497" v="3243" actId="1076"/>
          <ac:picMkLst>
            <pc:docMk/>
            <pc:sldMk cId="2124005405" sldId="266"/>
            <ac:picMk id="10" creationId="{3F2EE2DB-7FAB-9889-CC30-1691F3CB27D3}"/>
          </ac:picMkLst>
        </pc:picChg>
        <pc:picChg chg="del">
          <ac:chgData name="Caio Rodrigues" userId="9ce2624af9b64a3c" providerId="LiveId" clId="{16E2BC24-AF38-4833-9D41-9220B2331143}" dt="2024-07-24T11:09:21.133" v="2633" actId="478"/>
          <ac:picMkLst>
            <pc:docMk/>
            <pc:sldMk cId="2124005405" sldId="266"/>
            <ac:picMk id="16" creationId="{4D238516-E64A-BB46-1600-0A658D4030B3}"/>
          </ac:picMkLst>
        </pc:picChg>
        <pc:picChg chg="del">
          <ac:chgData name="Caio Rodrigues" userId="9ce2624af9b64a3c" providerId="LiveId" clId="{16E2BC24-AF38-4833-9D41-9220B2331143}" dt="2024-07-24T11:09:21.904" v="2634" actId="478"/>
          <ac:picMkLst>
            <pc:docMk/>
            <pc:sldMk cId="2124005405" sldId="266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4T11:29:14.754" v="3256" actId="13822"/>
          <ac:cxnSpMkLst>
            <pc:docMk/>
            <pc:sldMk cId="2124005405" sldId="266"/>
            <ac:cxnSpMk id="15" creationId="{852A5A88-CED2-E274-F8D5-3D6A3DB63CB9}"/>
          </ac:cxnSpMkLst>
        </pc:cxnChg>
      </pc:sldChg>
      <pc:sldChg chg="addSp delSp modSp add mod">
        <pc:chgData name="Caio Rodrigues" userId="9ce2624af9b64a3c" providerId="LiveId" clId="{16E2BC24-AF38-4833-9D41-9220B2331143}" dt="2024-07-24T11:24:21.642" v="3238" actId="20577"/>
        <pc:sldMkLst>
          <pc:docMk/>
          <pc:sldMk cId="2935375762" sldId="267"/>
        </pc:sldMkLst>
        <pc:spChg chg="del">
          <ac:chgData name="Caio Rodrigues" userId="9ce2624af9b64a3c" providerId="LiveId" clId="{16E2BC24-AF38-4833-9D41-9220B2331143}" dt="2024-07-24T11:16:34.699" v="2918" actId="478"/>
          <ac:spMkLst>
            <pc:docMk/>
            <pc:sldMk cId="2935375762" sldId="267"/>
            <ac:spMk id="5" creationId="{A958DA7B-C514-ADE3-A020-81568C269849}"/>
          </ac:spMkLst>
        </pc:spChg>
        <pc:spChg chg="mod">
          <ac:chgData name="Caio Rodrigues" userId="9ce2624af9b64a3c" providerId="LiveId" clId="{16E2BC24-AF38-4833-9D41-9220B2331143}" dt="2024-07-24T11:24:21.642" v="3238" actId="20577"/>
          <ac:spMkLst>
            <pc:docMk/>
            <pc:sldMk cId="2935375762" sldId="26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4" creationId="{FAC786D7-477C-0D59-4088-F70899511B05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5" creationId="{9160A7C6-E0F6-C4AD-E059-5E2C6878182D}"/>
          </ac:spMkLst>
        </pc:spChg>
        <pc:spChg chg="add mod">
          <ac:chgData name="Caio Rodrigues" userId="9ce2624af9b64a3c" providerId="LiveId" clId="{16E2BC24-AF38-4833-9D41-9220B2331143}" dt="2024-07-24T11:24:09.266" v="3216" actId="1076"/>
          <ac:spMkLst>
            <pc:docMk/>
            <pc:sldMk cId="2935375762" sldId="267"/>
            <ac:spMk id="34" creationId="{B23A3FD8-471C-C138-1C5E-5DE27207CED1}"/>
          </ac:spMkLst>
        </pc:spChg>
        <pc:spChg chg="add mod">
          <ac:chgData name="Caio Rodrigues" userId="9ce2624af9b64a3c" providerId="LiveId" clId="{16E2BC24-AF38-4833-9D41-9220B2331143}" dt="2024-07-24T11:24:04.752" v="3215" actId="20577"/>
          <ac:spMkLst>
            <pc:docMk/>
            <pc:sldMk cId="2935375762" sldId="267"/>
            <ac:spMk id="35" creationId="{E79AC305-7736-378B-CEF4-77D3B33EF20F}"/>
          </ac:spMkLst>
        </pc:spChg>
        <pc:grpChg chg="del mod">
          <ac:chgData name="Caio Rodrigues" userId="9ce2624af9b64a3c" providerId="LiveId" clId="{16E2BC24-AF38-4833-9D41-9220B2331143}" dt="2024-07-24T11:17:25.615" v="2941"/>
          <ac:grpSpMkLst>
            <pc:docMk/>
            <pc:sldMk cId="2935375762" sldId="267"/>
            <ac:grpSpMk id="12" creationId="{F8C2D6D7-16D3-F1A2-FFE6-A7F328F2B567}"/>
          </ac:grpSpMkLst>
        </pc:grpChg>
        <pc:grpChg chg="del mod">
          <ac:chgData name="Caio Rodrigues" userId="9ce2624af9b64a3c" providerId="LiveId" clId="{16E2BC24-AF38-4833-9D41-9220B2331143}" dt="2024-07-24T11:17:57.582" v="2951"/>
          <ac:grpSpMkLst>
            <pc:docMk/>
            <pc:sldMk cId="2935375762" sldId="267"/>
            <ac:grpSpMk id="14" creationId="{D3A7C827-354C-B52C-1CFF-DF9EA181F16F}"/>
          </ac:grpSpMkLst>
        </pc:grpChg>
        <pc:grpChg chg="del mod">
          <ac:chgData name="Caio Rodrigues" userId="9ce2624af9b64a3c" providerId="LiveId" clId="{16E2BC24-AF38-4833-9D41-9220B2331143}" dt="2024-07-24T11:17:58.205" v="2953"/>
          <ac:grpSpMkLst>
            <pc:docMk/>
            <pc:sldMk cId="2935375762" sldId="267"/>
            <ac:grpSpMk id="18" creationId="{FA5B8917-B23B-BCE3-5436-D0CCC560B8FF}"/>
          </ac:grpSpMkLst>
        </pc:grpChg>
        <pc:grpChg chg="del 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0" creationId="{D0B126F1-637E-A643-7726-50A4122839E4}"/>
          </ac:grpSpMkLst>
        </pc:grpChg>
        <pc:grpChg chg="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2" creationId="{2405549D-E00F-921D-E2F6-DA038896C3C5}"/>
          </ac:grpSpMkLst>
        </pc:grpChg>
        <pc:picChg chg="del">
          <ac:chgData name="Caio Rodrigues" userId="9ce2624af9b64a3c" providerId="LiveId" clId="{16E2BC24-AF38-4833-9D41-9220B2331143}" dt="2024-07-24T11:16:33.813" v="2917" actId="478"/>
          <ac:picMkLst>
            <pc:docMk/>
            <pc:sldMk cId="2935375762" sldId="267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17:43.122" v="2945" actId="1076"/>
          <ac:picMkLst>
            <pc:docMk/>
            <pc:sldMk cId="2935375762" sldId="267"/>
            <ac:picMk id="6" creationId="{07AA5579-5707-3A2A-1CE3-54F2EB88DA6D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7" creationId="{ED7EAD45-58B0-62DC-B35A-CC7EEC52985F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9" creationId="{1F338340-D251-9F75-97B1-7B4D9CDC5F88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1" creationId="{02B265E6-5B76-AA7B-9059-4F0D227DE790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3" creationId="{5596DEB7-AFF3-2720-3D75-D4BD49442583}"/>
          </ac:picMkLst>
        </pc:pic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7" creationId="{7AC8171F-85B1-C7E8-6EA6-8077DA21715D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8" creationId="{87C766F9-6A5D-70EC-5D8A-59CB753E8AA5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9" creationId="{2A2F361F-9DD7-1BB4-F972-6D9FFB0AD26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0" creationId="{8F35D1C6-6297-6FBD-368F-DBA1C8F4D0EA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3" creationId="{999541E1-349A-A65D-953E-D9EBB6CCA89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5" creationId="{02EC8147-F86F-A9EA-D5C7-D7A79A89DF8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6" creationId="{4A806166-9538-1E00-11A9-D64CAEC83728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7" creationId="{F8497571-09BB-E519-D518-A25462DA7137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9" creationId="{E06CE641-BB1B-CB26-A41A-9427D146A71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21" creationId="{ADC552FE-1283-2FF0-F747-B12CE3B89FA7}"/>
          </ac:inkMkLst>
        </pc:inkChg>
        <pc:inkChg chg="add">
          <ac:chgData name="Caio Rodrigues" userId="9ce2624af9b64a3c" providerId="LiveId" clId="{16E2BC24-AF38-4833-9D41-9220B2331143}" dt="2024-07-24T11:18:01.799" v="2956" actId="9405"/>
          <ac:inkMkLst>
            <pc:docMk/>
            <pc:sldMk cId="2935375762" sldId="267"/>
            <ac:inkMk id="23" creationId="{48571C8B-DCDB-02BF-2587-6AD43A4F0604}"/>
          </ac:inkMkLst>
        </pc:inkChg>
      </pc:sldChg>
      <pc:sldChg chg="addSp delSp modSp add mod">
        <pc:chgData name="Caio Rodrigues" userId="9ce2624af9b64a3c" providerId="LiveId" clId="{16E2BC24-AF38-4833-9D41-9220B2331143}" dt="2024-07-24T12:03:12.914" v="3357" actId="478"/>
        <pc:sldMkLst>
          <pc:docMk/>
          <pc:sldMk cId="154758487" sldId="268"/>
        </pc:sldMkLst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5" creationId="{A958DA7B-C514-ADE3-A020-81568C269849}"/>
          </ac:spMkLst>
        </pc:spChg>
        <pc:spChg chg="add mod">
          <ac:chgData name="Caio Rodrigues" userId="9ce2624af9b64a3c" providerId="LiveId" clId="{16E2BC24-AF38-4833-9D41-9220B2331143}" dt="2024-07-24T11:31:09.553" v="3343" actId="1076"/>
          <ac:spMkLst>
            <pc:docMk/>
            <pc:sldMk cId="154758487" sldId="268"/>
            <ac:spMk id="7" creationId="{DA9693DE-AE7D-F4E8-9635-8437C23433EF}"/>
          </ac:spMkLst>
        </pc:spChg>
        <pc:spChg chg="add del mod">
          <ac:chgData name="Caio Rodrigues" userId="9ce2624af9b64a3c" providerId="LiveId" clId="{16E2BC24-AF38-4833-9D41-9220B2331143}" dt="2024-07-24T12:03:11.063" v="3354" actId="478"/>
          <ac:spMkLst>
            <pc:docMk/>
            <pc:sldMk cId="154758487" sldId="268"/>
            <ac:spMk id="8" creationId="{D1A2D218-F1CF-A306-3E3B-26C349B71B2D}"/>
          </ac:spMkLst>
        </pc:spChg>
        <pc:spChg chg="add del mod">
          <ac:chgData name="Caio Rodrigues" userId="9ce2624af9b64a3c" providerId="LiveId" clId="{16E2BC24-AF38-4833-9D41-9220B2331143}" dt="2024-07-24T12:03:11.606" v="3355" actId="478"/>
          <ac:spMkLst>
            <pc:docMk/>
            <pc:sldMk cId="154758487" sldId="268"/>
            <ac:spMk id="9" creationId="{5DAC07BE-F1EE-D82A-A8F8-F2117974E634}"/>
          </ac:spMkLst>
        </pc:spChg>
        <pc:spChg chg="mod">
          <ac:chgData name="Caio Rodrigues" userId="9ce2624af9b64a3c" providerId="LiveId" clId="{16E2BC24-AF38-4833-9D41-9220B2331143}" dt="2024-07-24T11:30:13.154" v="3283" actId="20577"/>
          <ac:spMkLst>
            <pc:docMk/>
            <pc:sldMk cId="154758487" sldId="268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2:03:12.281" v="3356" actId="478"/>
          <ac:spMkLst>
            <pc:docMk/>
            <pc:sldMk cId="154758487" sldId="268"/>
            <ac:spMk id="12" creationId="{5E459D9D-D169-2647-F7B6-68E295F7A5FB}"/>
          </ac:spMkLst>
        </pc:spChg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13" creationId="{76A1FA80-BCFC-12AE-1554-469FCAD07A70}"/>
          </ac:spMkLst>
        </pc:spChg>
        <pc:spChg chg="add del mod">
          <ac:chgData name="Caio Rodrigues" userId="9ce2624af9b64a3c" providerId="LiveId" clId="{16E2BC24-AF38-4833-9D41-9220B2331143}" dt="2024-07-24T12:03:12.914" v="3357" actId="478"/>
          <ac:spMkLst>
            <pc:docMk/>
            <pc:sldMk cId="154758487" sldId="268"/>
            <ac:spMk id="14" creationId="{7E8A82BA-DDE2-A455-FDF0-9612AF90D3C1}"/>
          </ac:spMkLst>
        </pc:spChg>
        <pc:picChg chg="del">
          <ac:chgData name="Caio Rodrigues" userId="9ce2624af9b64a3c" providerId="LiveId" clId="{16E2BC24-AF38-4833-9D41-9220B2331143}" dt="2024-07-24T11:29:45.669" v="3258" actId="478"/>
          <ac:picMkLst>
            <pc:docMk/>
            <pc:sldMk cId="154758487" sldId="268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30:25.866" v="3287" actId="1076"/>
          <ac:picMkLst>
            <pc:docMk/>
            <pc:sldMk cId="154758487" sldId="268"/>
            <ac:picMk id="6" creationId="{79F1D5C8-6D5E-64B0-4C6D-ADEC2160DFD3}"/>
          </ac:picMkLst>
        </pc:picChg>
        <pc:picChg chg="del">
          <ac:chgData name="Caio Rodrigues" userId="9ce2624af9b64a3c" providerId="LiveId" clId="{16E2BC24-AF38-4833-9D41-9220B2331143}" dt="2024-07-24T11:29:46.907" v="3259" actId="478"/>
          <ac:picMkLst>
            <pc:docMk/>
            <pc:sldMk cId="154758487" sldId="268"/>
            <ac:picMk id="10" creationId="{3F2EE2DB-7FAB-9889-CC30-1691F3CB27D3}"/>
          </ac:picMkLst>
        </pc:picChg>
        <pc:cxnChg chg="del mod">
          <ac:chgData name="Caio Rodrigues" userId="9ce2624af9b64a3c" providerId="LiveId" clId="{16E2BC24-AF38-4833-9D41-9220B2331143}" dt="2024-07-24T11:29:46.907" v="3259" actId="478"/>
          <ac:cxnSpMkLst>
            <pc:docMk/>
            <pc:sldMk cId="154758487" sldId="268"/>
            <ac:cxnSpMk id="15" creationId="{852A5A88-CED2-E274-F8D5-3D6A3DB63CB9}"/>
          </ac:cxnSpMkLst>
        </pc:cxnChg>
      </pc:sldChg>
      <pc:sldChg chg="modSp add mod ord">
        <pc:chgData name="Caio Rodrigues" userId="9ce2624af9b64a3c" providerId="LiveId" clId="{16E2BC24-AF38-4833-9D41-9220B2331143}" dt="2024-07-29T16:22:04.613" v="3391" actId="20577"/>
        <pc:sldMkLst>
          <pc:docMk/>
          <pc:sldMk cId="1366996896" sldId="269"/>
        </pc:sldMkLst>
        <pc:spChg chg="mod">
          <ac:chgData name="Caio Rodrigues" userId="9ce2624af9b64a3c" providerId="LiveId" clId="{16E2BC24-AF38-4833-9D41-9220B2331143}" dt="2024-07-29T16:22:04.613" v="3391" actId="20577"/>
          <ac:spMkLst>
            <pc:docMk/>
            <pc:sldMk cId="1366996896" sldId="269"/>
            <ac:spMk id="5" creationId="{A5723E84-CD5F-E25E-C096-794DD573282F}"/>
          </ac:spMkLst>
        </pc:spChg>
      </pc:sldChg>
      <pc:sldChg chg="addSp delSp modSp add mod ord">
        <pc:chgData name="Caio Rodrigues" userId="9ce2624af9b64a3c" providerId="LiveId" clId="{16E2BC24-AF38-4833-9D41-9220B2331143}" dt="2024-07-29T16:56:54.828" v="4350" actId="1076"/>
        <pc:sldMkLst>
          <pc:docMk/>
          <pc:sldMk cId="3394894349" sldId="270"/>
        </pc:sldMkLst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" creationId="{392A4243-0E75-2CDA-4006-772CDFF4BD78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3" creationId="{B93C4401-8D71-8211-7CAF-CB6A5C9AAAB2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5" creationId="{18948BF4-9F87-BA94-C4D8-F8E951554C5D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6:38:30.692" v="4170" actId="14100"/>
          <ac:spMkLst>
            <pc:docMk/>
            <pc:sldMk cId="3394894349" sldId="270"/>
            <ac:spMk id="8" creationId="{3EE4451C-6A58-53BF-832A-73AB6CAFD10E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9" creationId="{46ADAE80-99BC-9444-9946-D6F1A365931E}"/>
          </ac:spMkLst>
        </pc:spChg>
        <pc:spChg chg="add mod">
          <ac:chgData name="Caio Rodrigues" userId="9ce2624af9b64a3c" providerId="LiveId" clId="{16E2BC24-AF38-4833-9D41-9220B2331143}" dt="2024-07-29T16:43:47.598" v="4325" actId="20577"/>
          <ac:spMkLst>
            <pc:docMk/>
            <pc:sldMk cId="3394894349" sldId="270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55.716" v="4150" actId="27636"/>
          <ac:spMkLst>
            <pc:docMk/>
            <pc:sldMk cId="3394894349" sldId="270"/>
            <ac:spMk id="11" creationId="{5097425B-F07C-BEF9-9436-BDE5F00B62EE}"/>
          </ac:spMkLst>
        </pc:spChg>
        <pc:spChg chg="add del">
          <ac:chgData name="Caio Rodrigues" userId="9ce2624af9b64a3c" providerId="LiveId" clId="{16E2BC24-AF38-4833-9D41-9220B2331143}" dt="2024-07-29T16:55:41.593" v="4327" actId="478"/>
          <ac:spMkLst>
            <pc:docMk/>
            <pc:sldMk cId="3394894349" sldId="270"/>
            <ac:spMk id="13" creationId="{14318D9D-221F-3885-FFC7-2990D37F027C}"/>
          </ac:spMkLst>
        </pc:spChg>
        <pc:spChg chg="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0" creationId="{8B95B459-9E22-AEEB-7021-C3751951B6EA}"/>
          </ac:spMkLst>
        </pc:spChg>
        <pc:spChg chg="del mod">
          <ac:chgData name="Caio Rodrigues" userId="9ce2624af9b64a3c" providerId="LiveId" clId="{16E2BC24-AF38-4833-9D41-9220B2331143}" dt="2024-07-29T16:31:56.816" v="3853" actId="478"/>
          <ac:spMkLst>
            <pc:docMk/>
            <pc:sldMk cId="3394894349" sldId="270"/>
            <ac:spMk id="21" creationId="{48B40170-7AB5-48ED-C908-F621A5996859}"/>
          </ac:spMkLst>
        </pc:spChg>
        <pc:spChg chg="del mod">
          <ac:chgData name="Caio Rodrigues" userId="9ce2624af9b64a3c" providerId="LiveId" clId="{16E2BC24-AF38-4833-9D41-9220B2331143}" dt="2024-07-29T16:31:56.252" v="3852" actId="478"/>
          <ac:spMkLst>
            <pc:docMk/>
            <pc:sldMk cId="3394894349" sldId="270"/>
            <ac:spMk id="22" creationId="{899CA081-A13C-A5CD-462E-21A1B7B57A83}"/>
          </ac:spMkLst>
        </pc:spChg>
        <pc:spChg chg="add mod">
          <ac:chgData name="Caio Rodrigues" userId="9ce2624af9b64a3c" providerId="LiveId" clId="{16E2BC24-AF38-4833-9D41-9220B2331143}" dt="2024-07-29T16:56:54.828" v="4350" actId="1076"/>
          <ac:spMkLst>
            <pc:docMk/>
            <pc:sldMk cId="3394894349" sldId="270"/>
            <ac:spMk id="27" creationId="{3DB1B2AD-1ACA-1DEF-5E36-8193A851E30E}"/>
          </ac:spMkLst>
        </pc:spChg>
        <pc:picChg chg="del">
          <ac:chgData name="Caio Rodrigues" userId="9ce2624af9b64a3c" providerId="LiveId" clId="{16E2BC24-AF38-4833-9D41-9220B2331143}" dt="2024-07-29T16:23:30.170" v="3547" actId="478"/>
          <ac:picMkLst>
            <pc:docMk/>
            <pc:sldMk cId="3394894349" sldId="270"/>
            <ac:picMk id="7" creationId="{7E522D43-A50D-B846-1EE8-63AD3EFE0E8B}"/>
          </ac:picMkLst>
        </pc:picChg>
        <pc:picChg chg="add mod modCrop">
          <ac:chgData name="Caio Rodrigues" userId="9ce2624af9b64a3c" providerId="LiveId" clId="{16E2BC24-AF38-4833-9D41-9220B2331143}" dt="2024-07-29T16:56:52.360" v="4349" actId="1076"/>
          <ac:picMkLst>
            <pc:docMk/>
            <pc:sldMk cId="3394894349" sldId="270"/>
            <ac:picMk id="12" creationId="{567145DB-E68A-FE68-0485-139A3D5520A9}"/>
          </ac:picMkLst>
        </pc:picChg>
        <pc:picChg chg="del">
          <ac:chgData name="Caio Rodrigues" userId="9ce2624af9b64a3c" providerId="LiveId" clId="{16E2BC24-AF38-4833-9D41-9220B2331143}" dt="2024-07-29T16:23:30.733" v="3548" actId="478"/>
          <ac:picMkLst>
            <pc:docMk/>
            <pc:sldMk cId="3394894349" sldId="270"/>
            <ac:picMk id="16" creationId="{4D238516-E64A-BB46-1600-0A658D4030B3}"/>
          </ac:picMkLst>
        </pc:picChg>
        <pc:picChg chg="mod">
          <ac:chgData name="Caio Rodrigues" userId="9ce2624af9b64a3c" providerId="LiveId" clId="{16E2BC24-AF38-4833-9D41-9220B2331143}" dt="2024-07-29T16:36:10.794" v="4064" actId="1076"/>
          <ac:picMkLst>
            <pc:docMk/>
            <pc:sldMk cId="3394894349" sldId="270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9T16:56:27.811" v="4338" actId="13822"/>
          <ac:cxnSpMkLst>
            <pc:docMk/>
            <pc:sldMk cId="3394894349" sldId="270"/>
            <ac:cxnSpMk id="15" creationId="{F07D8437-50B2-050B-C8B5-8A6021B06FAA}"/>
          </ac:cxnSpMkLst>
        </pc:cxnChg>
      </pc:sldChg>
      <pc:sldChg chg="addSp delSp modSp add mod">
        <pc:chgData name="Caio Rodrigues" userId="9ce2624af9b64a3c" providerId="LiveId" clId="{16E2BC24-AF38-4833-9D41-9220B2331143}" dt="2024-07-29T17:15:46.757" v="4846" actId="1076"/>
        <pc:sldMkLst>
          <pc:docMk/>
          <pc:sldMk cId="2100999638" sldId="271"/>
        </pc:sldMkLst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" creationId="{392A4243-0E75-2CDA-4006-772CDFF4BD78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3" creationId="{B93C4401-8D71-8211-7CAF-CB6A5C9AAAB2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5" creationId="{18948BF4-9F87-BA94-C4D8-F8E951554C5D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7:13:37.517" v="4843" actId="1076"/>
          <ac:spMkLst>
            <pc:docMk/>
            <pc:sldMk cId="2100999638" sldId="271"/>
            <ac:spMk id="7" creationId="{34782D0F-ED36-FD44-EEF6-09E16537D7DA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8" creationId="{3EE4451C-6A58-53BF-832A-73AB6CAFD10E}"/>
          </ac:spMkLst>
        </pc:spChg>
        <pc:spChg chg="del">
          <ac:chgData name="Caio Rodrigues" userId="9ce2624af9b64a3c" providerId="LiveId" clId="{16E2BC24-AF38-4833-9D41-9220B2331143}" dt="2024-07-29T16:37:45.711" v="4125" actId="478"/>
          <ac:spMkLst>
            <pc:docMk/>
            <pc:sldMk cId="2100999638" sldId="271"/>
            <ac:spMk id="9" creationId="{46ADAE80-99BC-9444-9946-D6F1A365931E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34.816" v="4123" actId="20577"/>
          <ac:spMkLst>
            <pc:docMk/>
            <pc:sldMk cId="2100999638" sldId="271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9T17:03:46.308" v="4693" actId="1076"/>
          <ac:spMkLst>
            <pc:docMk/>
            <pc:sldMk cId="2100999638" sldId="271"/>
            <ac:spMk id="17" creationId="{BCFA2AC2-4923-98CA-356F-5A75DC806F64}"/>
          </ac:spMkLst>
        </pc:spChg>
        <pc:spChg chg="add mod">
          <ac:chgData name="Caio Rodrigues" userId="9ce2624af9b64a3c" providerId="LiveId" clId="{16E2BC24-AF38-4833-9D41-9220B2331143}" dt="2024-07-29T17:04:22.955" v="4718" actId="1076"/>
          <ac:spMkLst>
            <pc:docMk/>
            <pc:sldMk cId="2100999638" sldId="271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9T17:05:16.930" v="4754" actId="1076"/>
          <ac:spMkLst>
            <pc:docMk/>
            <pc:sldMk cId="2100999638" sldId="271"/>
            <ac:spMk id="21" creationId="{38E8A5D6-3203-BC04-CEB8-EAFB2B6C148E}"/>
          </ac:spMkLst>
        </pc:spChg>
        <pc:spChg chg="add mod">
          <ac:chgData name="Caio Rodrigues" userId="9ce2624af9b64a3c" providerId="LiveId" clId="{16E2BC24-AF38-4833-9D41-9220B2331143}" dt="2024-07-29T17:05:24.446" v="4758" actId="404"/>
          <ac:spMkLst>
            <pc:docMk/>
            <pc:sldMk cId="2100999638" sldId="271"/>
            <ac:spMk id="22" creationId="{CBCA7F81-1478-047A-20CC-190533EB4649}"/>
          </ac:spMkLst>
        </pc:spChg>
        <pc:spChg chg="add mod">
          <ac:chgData name="Caio Rodrigues" userId="9ce2624af9b64a3c" providerId="LiveId" clId="{16E2BC24-AF38-4833-9D41-9220B2331143}" dt="2024-07-29T17:06:28.652" v="4781" actId="1076"/>
          <ac:spMkLst>
            <pc:docMk/>
            <pc:sldMk cId="2100999638" sldId="271"/>
            <ac:spMk id="23" creationId="{0A5968EB-8021-8BCE-AC56-5824B5E6CAA4}"/>
          </ac:spMkLst>
        </pc:spChg>
        <pc:spChg chg="add del mod">
          <ac:chgData name="Caio Rodrigues" userId="9ce2624af9b64a3c" providerId="LiveId" clId="{16E2BC24-AF38-4833-9D41-9220B2331143}" dt="2024-07-29T17:06:33.516" v="4782" actId="478"/>
          <ac:spMkLst>
            <pc:docMk/>
            <pc:sldMk cId="2100999638" sldId="271"/>
            <ac:spMk id="24" creationId="{DDC4797F-4FCB-5293-96FD-912A0EF66AC4}"/>
          </ac:spMkLst>
        </pc:spChg>
        <pc:spChg chg="add mod">
          <ac:chgData name="Caio Rodrigues" userId="9ce2624af9b64a3c" providerId="LiveId" clId="{16E2BC24-AF38-4833-9D41-9220B2331143}" dt="2024-07-29T17:15:46.757" v="4846" actId="1076"/>
          <ac:spMkLst>
            <pc:docMk/>
            <pc:sldMk cId="2100999638" sldId="271"/>
            <ac:spMk id="25" creationId="{574202A9-7CD3-6252-8361-12135D51EBF4}"/>
          </ac:spMkLst>
        </pc:spChg>
        <pc:spChg chg="add del mod">
          <ac:chgData name="Caio Rodrigues" userId="9ce2624af9b64a3c" providerId="LiveId" clId="{16E2BC24-AF38-4833-9D41-9220B2331143}" dt="2024-07-29T17:13:25.002" v="4840" actId="478"/>
          <ac:spMkLst>
            <pc:docMk/>
            <pc:sldMk cId="2100999638" sldId="271"/>
            <ac:spMk id="26" creationId="{3D579B75-D5AA-B247-AE85-AC7234F04C40}"/>
          </ac:spMkLst>
        </pc:sp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2" creationId="{567145DB-E68A-FE68-0485-139A3D5520A9}"/>
          </ac:picMkLst>
        </pc:picChg>
        <pc:picChg chg="add mod">
          <ac:chgData name="Caio Rodrigues" userId="9ce2624af9b64a3c" providerId="LiveId" clId="{16E2BC24-AF38-4833-9D41-9220B2331143}" dt="2024-07-29T17:00:40.952" v="4366" actId="1076"/>
          <ac:picMkLst>
            <pc:docMk/>
            <pc:sldMk cId="2100999638" sldId="271"/>
            <ac:picMk id="14" creationId="{D13252BE-AA1A-F151-DB7F-DE3DCEE4D2CD}"/>
          </ac:picMkLst>
        </pc:picChg>
        <pc:picChg chg="add mod">
          <ac:chgData name="Caio Rodrigues" userId="9ce2624af9b64a3c" providerId="LiveId" clId="{16E2BC24-AF38-4833-9D41-9220B2331143}" dt="2024-07-29T17:00:47.003" v="4369" actId="1076"/>
          <ac:picMkLst>
            <pc:docMk/>
            <pc:sldMk cId="2100999638" sldId="271"/>
            <ac:picMk id="16" creationId="{3E15334A-7A99-565C-454E-7F6645E5B631}"/>
          </ac:picMkLst>
        </pc:pic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9" creationId="{99966D9E-0D8A-C610-7445-5243AD8717C5}"/>
          </ac:picMkLst>
        </pc:picChg>
      </pc:sldChg>
      <pc:sldChg chg="addSp delSp modSp add mod">
        <pc:chgData name="Caio Rodrigues" userId="9ce2624af9b64a3c" providerId="LiveId" clId="{16E2BC24-AF38-4833-9D41-9220B2331143}" dt="2024-07-29T22:14:32.433" v="5412" actId="207"/>
        <pc:sldMkLst>
          <pc:docMk/>
          <pc:sldMk cId="520058508" sldId="272"/>
        </pc:sldMkLst>
        <pc:spChg chg="del mod">
          <ac:chgData name="Caio Rodrigues" userId="9ce2624af9b64a3c" providerId="LiveId" clId="{16E2BC24-AF38-4833-9D41-9220B2331143}" dt="2024-07-29T17:16:21.514" v="4874" actId="478"/>
          <ac:spMkLst>
            <pc:docMk/>
            <pc:sldMk cId="520058508" sldId="272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17:16:05.989" v="4867" actId="20577"/>
          <ac:spMkLst>
            <pc:docMk/>
            <pc:sldMk cId="520058508" sldId="272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17:16:15.953" v="4868" actId="478"/>
          <ac:spMkLst>
            <pc:docMk/>
            <pc:sldMk cId="520058508" sldId="272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17:16:22.507" v="4875" actId="478"/>
          <ac:spMkLst>
            <pc:docMk/>
            <pc:sldMk cId="520058508" sldId="272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17:16:18.309" v="4872" actId="478"/>
          <ac:spMkLst>
            <pc:docMk/>
            <pc:sldMk cId="520058508" sldId="272"/>
            <ac:spMk id="25" creationId="{574202A9-7CD3-6252-8361-12135D51EBF4}"/>
          </ac:spMkLst>
        </pc:spChg>
        <pc:spChg chg="add mod">
          <ac:chgData name="Caio Rodrigues" userId="9ce2624af9b64a3c" providerId="LiveId" clId="{16E2BC24-AF38-4833-9D41-9220B2331143}" dt="2024-07-29T21:11:36.421" v="5313" actId="14100"/>
          <ac:spMkLst>
            <pc:docMk/>
            <pc:sldMk cId="520058508" sldId="272"/>
            <ac:spMk id="27" creationId="{69FA4227-BB0D-B30A-BD60-848C7EDEA39C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29" creationId="{2D861FE3-0CE6-FAAD-4618-C08CBE073836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30" creationId="{96305CC8-DB24-79EF-3238-F152592479CF}"/>
          </ac:spMkLst>
        </pc:spChg>
        <pc:graphicFrameChg chg="add mod modGraphic">
          <ac:chgData name="Caio Rodrigues" userId="9ce2624af9b64a3c" providerId="LiveId" clId="{16E2BC24-AF38-4833-9D41-9220B2331143}" dt="2024-07-29T22:14:32.433" v="5412" actId="207"/>
          <ac:graphicFrameMkLst>
            <pc:docMk/>
            <pc:sldMk cId="520058508" sldId="272"/>
            <ac:graphicFrameMk id="5" creationId="{6DABDEDD-4550-B8C9-C060-6768DD7FF054}"/>
          </ac:graphicFrameMkLst>
        </pc:graphicFrameChg>
        <pc:picChg chg="add del mod">
          <ac:chgData name="Caio Rodrigues" userId="9ce2624af9b64a3c" providerId="LiveId" clId="{16E2BC24-AF38-4833-9D41-9220B2331143}" dt="2024-07-29T20:19:57.823" v="5199" actId="478"/>
          <ac:picMkLst>
            <pc:docMk/>
            <pc:sldMk cId="520058508" sldId="272"/>
            <ac:picMk id="3" creationId="{AA5EBC68-1D79-65E5-7D25-437CA96D7039}"/>
          </ac:picMkLst>
        </pc:picChg>
        <pc:picChg chg="add mod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8" creationId="{959FA820-D867-EEDE-FDFE-AD5FE728AA74}"/>
          </ac:picMkLst>
        </pc:picChg>
        <pc:picChg chg="del">
          <ac:chgData name="Caio Rodrigues" userId="9ce2624af9b64a3c" providerId="LiveId" clId="{16E2BC24-AF38-4833-9D41-9220B2331143}" dt="2024-07-29T17:16:16.266" v="4869" actId="478"/>
          <ac:picMkLst>
            <pc:docMk/>
            <pc:sldMk cId="520058508" sldId="272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17:16:16.598" v="4870" actId="478"/>
          <ac:picMkLst>
            <pc:docMk/>
            <pc:sldMk cId="520058508" sldId="272"/>
            <ac:picMk id="16" creationId="{3E15334A-7A99-565C-454E-7F6645E5B631}"/>
          </ac:picMkLst>
        </pc:picChg>
        <pc:picChg chg="add mod modCrop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26" creationId="{FA884E8B-AA7E-6DFC-3336-13FA8F2D79FF}"/>
          </ac:picMkLst>
        </pc:pic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0" creationId="{5C0811D6-3433-CABB-4E41-3BEA3B483122}"/>
          </ac:cxnSpMkLst>
        </pc:cxn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2" creationId="{5C75BC7C-30A2-E367-5C78-B130D7540FB4}"/>
          </ac:cxnSpMkLst>
        </pc:cxnChg>
      </pc:sldChg>
      <pc:sldChg chg="addSp delSp modSp add mod">
        <pc:chgData name="Caio Rodrigues" userId="9ce2624af9b64a3c" providerId="LiveId" clId="{16E2BC24-AF38-4833-9D41-9220B2331143}" dt="2024-07-29T19:58:12.918" v="4944" actId="113"/>
        <pc:sldMkLst>
          <pc:docMk/>
          <pc:sldMk cId="1869987781" sldId="273"/>
        </pc:sldMkLst>
        <pc:spChg chg="add mod">
          <ac:chgData name="Caio Rodrigues" userId="9ce2624af9b64a3c" providerId="LiveId" clId="{16E2BC24-AF38-4833-9D41-9220B2331143}" dt="2024-07-29T19:58:12.918" v="4944" actId="113"/>
          <ac:spMkLst>
            <pc:docMk/>
            <pc:sldMk cId="1869987781" sldId="273"/>
            <ac:spMk id="2" creationId="{B5716881-287F-3A64-DD15-DDDDF63A74C0}"/>
          </ac:spMkLst>
        </pc:spChg>
        <pc:spChg chg="add del mod">
          <ac:chgData name="Caio Rodrigues" userId="9ce2624af9b64a3c" providerId="LiveId" clId="{16E2BC24-AF38-4833-9D41-9220B2331143}" dt="2024-07-29T19:55:26.977" v="4914" actId="478"/>
          <ac:spMkLst>
            <pc:docMk/>
            <pc:sldMk cId="1869987781" sldId="273"/>
            <ac:spMk id="5" creationId="{6DCB51B9-4540-9993-5BE4-24F8518B6D10}"/>
          </ac:spMkLst>
        </pc:spChg>
        <pc:spChg chg="mod">
          <ac:chgData name="Caio Rodrigues" userId="9ce2624af9b64a3c" providerId="LiveId" clId="{16E2BC24-AF38-4833-9D41-9220B2331143}" dt="2024-07-29T19:54:07.453" v="4899" actId="20577"/>
          <ac:spMkLst>
            <pc:docMk/>
            <pc:sldMk cId="1869987781" sldId="273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29T19:53:59.002" v="4882" actId="478"/>
          <ac:picMkLst>
            <pc:docMk/>
            <pc:sldMk cId="1869987781" sldId="273"/>
            <ac:picMk id="3" creationId="{AA5EBC68-1D79-65E5-7D25-437CA96D7039}"/>
          </ac:picMkLst>
        </pc:picChg>
      </pc:sldChg>
      <pc:sldChg chg="addSp delSp modSp add mod ord">
        <pc:chgData name="Caio Rodrigues" userId="9ce2624af9b64a3c" providerId="LiveId" clId="{16E2BC24-AF38-4833-9D41-9220B2331143}" dt="2024-07-29T22:09:32.865" v="5388"/>
        <pc:sldMkLst>
          <pc:docMk/>
          <pc:sldMk cId="3973229900" sldId="274"/>
        </pc:sldMkLst>
        <pc:spChg chg="add mod">
          <ac:chgData name="Caio Rodrigues" userId="9ce2624af9b64a3c" providerId="LiveId" clId="{16E2BC24-AF38-4833-9D41-9220B2331143}" dt="2024-07-29T21:17:02.339" v="5349"/>
          <ac:spMkLst>
            <pc:docMk/>
            <pc:sldMk cId="3973229900" sldId="274"/>
            <ac:spMk id="2" creationId="{E0F97C62-563B-EA76-78B4-CDC2D7EC7256}"/>
          </ac:spMkLst>
        </pc:spChg>
        <pc:spChg chg="add del mod">
          <ac:chgData name="Caio Rodrigues" userId="9ce2624af9b64a3c" providerId="LiveId" clId="{16E2BC24-AF38-4833-9D41-9220B2331143}" dt="2024-07-29T21:17:10.100" v="5352" actId="478"/>
          <ac:spMkLst>
            <pc:docMk/>
            <pc:sldMk cId="3973229900" sldId="274"/>
            <ac:spMk id="3" creationId="{D6FC6482-3DC2-2870-D790-D53927C44178}"/>
          </ac:spMkLst>
        </pc:spChg>
        <pc:spChg chg="add mod">
          <ac:chgData name="Caio Rodrigues" userId="9ce2624af9b64a3c" providerId="LiveId" clId="{16E2BC24-AF38-4833-9D41-9220B2331143}" dt="2024-07-29T22:09:21.968" v="5385" actId="20577"/>
          <ac:spMkLst>
            <pc:docMk/>
            <pc:sldMk cId="3973229900" sldId="274"/>
            <ac:spMk id="5" creationId="{CE936A9C-F6C6-E142-55DA-D47FCF15E24D}"/>
          </ac:spMkLst>
        </pc:spChg>
        <pc:spChg chg="del">
          <ac:chgData name="Caio Rodrigues" userId="9ce2624af9b64a3c" providerId="LiveId" clId="{16E2BC24-AF38-4833-9D41-9220B2331143}" dt="2024-07-29T21:18:02.725" v="5358" actId="478"/>
          <ac:spMkLst>
            <pc:docMk/>
            <pc:sldMk cId="3973229900" sldId="274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1:17:02.021" v="5348" actId="27636"/>
          <ac:spMkLst>
            <pc:docMk/>
            <pc:sldMk cId="3973229900" sldId="274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21:18:05.818" v="5360" actId="478"/>
          <ac:spMkLst>
            <pc:docMk/>
            <pc:sldMk cId="3973229900" sldId="274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21:18:06.736" v="5361" actId="478"/>
          <ac:spMkLst>
            <pc:docMk/>
            <pc:sldMk cId="3973229900" sldId="274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21:18:07.502" v="5362" actId="478"/>
          <ac:spMkLst>
            <pc:docMk/>
            <pc:sldMk cId="3973229900" sldId="274"/>
            <ac:spMk id="25" creationId="{574202A9-7CD3-6252-8361-12135D51EBF4}"/>
          </ac:spMkLst>
        </pc:spChg>
        <pc:picChg chg="add mod modCrop">
          <ac:chgData name="Caio Rodrigues" userId="9ce2624af9b64a3c" providerId="LiveId" clId="{16E2BC24-AF38-4833-9D41-9220B2331143}" dt="2024-07-29T22:09:30.041" v="5386" actId="1076"/>
          <ac:picMkLst>
            <pc:docMk/>
            <pc:sldMk cId="3973229900" sldId="274"/>
            <ac:picMk id="8" creationId="{08A9F0AA-CD8F-81E5-8CC4-064F20488C5D}"/>
          </ac:picMkLst>
        </pc:picChg>
        <pc:picChg chg="del">
          <ac:chgData name="Caio Rodrigues" userId="9ce2624af9b64a3c" providerId="LiveId" clId="{16E2BC24-AF38-4833-9D41-9220B2331143}" dt="2024-07-29T21:18:01.340" v="5356" actId="478"/>
          <ac:picMkLst>
            <pc:docMk/>
            <pc:sldMk cId="3973229900" sldId="274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1:18:01.794" v="5357" actId="478"/>
          <ac:picMkLst>
            <pc:docMk/>
            <pc:sldMk cId="3973229900" sldId="274"/>
            <ac:picMk id="16" creationId="{3E15334A-7A99-565C-454E-7F6645E5B631}"/>
          </ac:picMkLst>
        </pc:picChg>
      </pc:sldChg>
      <pc:sldChg chg="addSp delSp modSp add mod ord">
        <pc:chgData name="Caio Rodrigues" userId="9ce2624af9b64a3c" providerId="LiveId" clId="{16E2BC24-AF38-4833-9D41-9220B2331143}" dt="2024-07-29T22:26:29.107" v="5442" actId="20577"/>
        <pc:sldMkLst>
          <pc:docMk/>
          <pc:sldMk cId="1223677819" sldId="275"/>
        </pc:sldMkLst>
        <pc:spChg chg="del mod">
          <ac:chgData name="Caio Rodrigues" userId="9ce2624af9b64a3c" providerId="LiveId" clId="{16E2BC24-AF38-4833-9D41-9220B2331143}" dt="2024-07-29T22:11:51.016" v="5401" actId="478"/>
          <ac:spMkLst>
            <pc:docMk/>
            <pc:sldMk cId="1223677819" sldId="275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2:26:29.107" v="5442" actId="20577"/>
          <ac:spMkLst>
            <pc:docMk/>
            <pc:sldMk cId="1223677819" sldId="275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22:11:44.341" v="5394" actId="478"/>
          <ac:spMkLst>
            <pc:docMk/>
            <pc:sldMk cId="1223677819" sldId="275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22:11:52.250" v="5402" actId="478"/>
          <ac:spMkLst>
            <pc:docMk/>
            <pc:sldMk cId="1223677819" sldId="275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2:11:48.921" v="5400" actId="478"/>
          <ac:spMkLst>
            <pc:docMk/>
            <pc:sldMk cId="1223677819" sldId="275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22:11:46.995" v="5398" actId="478"/>
          <ac:spMkLst>
            <pc:docMk/>
            <pc:sldMk cId="1223677819" sldId="275"/>
            <ac:spMk id="25" creationId="{574202A9-7CD3-6252-8361-12135D51EBF4}"/>
          </ac:spMkLst>
        </pc:spChg>
        <pc:graphicFrameChg chg="add mod modGraphic">
          <ac:chgData name="Caio Rodrigues" userId="9ce2624af9b64a3c" providerId="LiveId" clId="{16E2BC24-AF38-4833-9D41-9220B2331143}" dt="2024-07-29T22:14:16.582" v="5410"/>
          <ac:graphicFrameMkLst>
            <pc:docMk/>
            <pc:sldMk cId="1223677819" sldId="275"/>
            <ac:graphicFrameMk id="2" creationId="{B4360A02-F9FB-C3B8-7164-20FF4878D341}"/>
          </ac:graphicFrameMkLst>
        </pc:graphicFrameChg>
        <pc:picChg chg="add del mod">
          <ac:chgData name="Caio Rodrigues" userId="9ce2624af9b64a3c" providerId="LiveId" clId="{16E2BC24-AF38-4833-9D41-9220B2331143}" dt="2024-07-29T22:25:45.756" v="5417" actId="478"/>
          <ac:picMkLst>
            <pc:docMk/>
            <pc:sldMk cId="1223677819" sldId="275"/>
            <ac:picMk id="5" creationId="{87465E0E-292F-AE87-B599-E1583AD9C7A8}"/>
          </ac:picMkLst>
        </pc:picChg>
        <pc:picChg chg="add mod">
          <ac:chgData name="Caio Rodrigues" userId="9ce2624af9b64a3c" providerId="LiveId" clId="{16E2BC24-AF38-4833-9D41-9220B2331143}" dt="2024-07-29T22:26:09.871" v="5421" actId="1076"/>
          <ac:picMkLst>
            <pc:docMk/>
            <pc:sldMk cId="1223677819" sldId="275"/>
            <ac:picMk id="8" creationId="{A3554ABC-BCA0-F221-F813-3120A2FCD922}"/>
          </ac:picMkLst>
        </pc:picChg>
        <pc:picChg chg="del">
          <ac:chgData name="Caio Rodrigues" userId="9ce2624af9b64a3c" providerId="LiveId" clId="{16E2BC24-AF38-4833-9D41-9220B2331143}" dt="2024-07-29T22:11:44.787" v="5395" actId="478"/>
          <ac:picMkLst>
            <pc:docMk/>
            <pc:sldMk cId="1223677819" sldId="275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2:11:45.160" v="5396" actId="478"/>
          <ac:picMkLst>
            <pc:docMk/>
            <pc:sldMk cId="1223677819" sldId="275"/>
            <ac:picMk id="16" creationId="{3E15334A-7A99-565C-454E-7F6645E5B63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0.3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506 1278 24575,'-11'0'0,"0"0"0,0-1 0,0 0 0,0-1 0,1-1 0,-1 0 0,1 0 0,-1-1 0,1 0 0,-13-8 0,19 9 0,-1 0 0,1-1 0,-1 0 0,1 0 0,0 0 0,1 0 0,-1-1 0,0 1 0,1-1 0,0 0 0,0 0 0,1 0 0,-1-1 0,1 1 0,0-1 0,1 1 0,-1-1 0,1 0 0,0 0 0,0 0 0,0-11 0,1 13 0,0 1 0,0 0 0,0-1 0,0 1 0,1 0 0,-1-1 0,1 1 0,0 0 0,0-1 0,0 1 0,0 0 0,0 0 0,1 0 0,-1 0 0,1 0 0,0 1 0,0-1 0,0 0 0,0 1 0,0-1 0,1 1 0,-1 0 0,1 0 0,-1 0 0,1 0 0,0 1 0,-1-1 0,1 1 0,0-1 0,0 1 0,0 0 0,0 0 0,0 1 0,1-1 0,-1 1 0,0-1 0,0 1 0,0 0 0,0 0 0,0 1 0,1-1 0,2 1 0,-2 0 0,0-1 0,0 1 0,0 0 0,0 0 0,0 1 0,-1-1 0,1 1 0,0 0 0,-1 0 0,1 0 0,-1 0 0,1 1 0,-1-1 0,0 1 0,0 0 0,0 0 0,-1 1 0,1-1 0,-1 0 0,1 1 0,-1 0 0,0-1 0,0 1 0,-1 0 0,1 0 0,-1 0 0,1 0 0,-1 0 0,-1 1 0,1-1 0,0 0 0,-1 9 0,0-11 0,0-1 0,0 1 0,-1 0 0,1-1 0,0 1 0,-1-1 0,1 1 0,-1 0 0,1-1 0,-1 1 0,0-1 0,0 1 0,0-1 0,0 0 0,1 1 0,-2-1 0,1 0 0,0 0 0,0 0 0,0 0 0,0 0 0,-1 0 0,1 0 0,-1 0 0,1 0 0,0 0 0,-1-1 0,1 1 0,-1-1 0,1 1 0,-1-1 0,0 0 0,1 0 0,-1 0 0,1 0 0,-1 0 0,1 0 0,-1 0 0,0 0 0,1 0 0,-1-1 0,1 1 0,-4-2 0,-3 0 0,0-1 0,0 0 0,0-1 0,0 0 0,1 0 0,-14-10 0,2-1 0,1-1 0,1 0 0,0-1 0,1-1 0,1-1 0,1 0 0,0-1 0,1-1 0,1 0 0,1-1 0,1 0 0,1-1 0,1 0 0,1 0 0,0-1 0,-4-37 0,10 63 0,1 0 0,0 0 0,-1 0 0,0 0 0,1 0 0,-1 0 0,0 0 0,0 0 0,0 0 0,0 0 0,0 0 0,0 0 0,-1-1 0,1 1 0,-1-1 0,1 1 0,-1-1 0,1 1 0,-1-1 0,0 0 0,1 0 0,-1 0 0,0 0 0,0 0 0,0 0 0,0-1 0,0 1 0,0-1 0,0 1 0,-4-1 0,3 1 0,-1-1 0,1 0 0,-1 1 0,1-2 0,-1 1 0,1 0 0,-1-1 0,1 1 0,0-1 0,-1 0 0,1 0 0,0-1 0,-1 1 0,1-1 0,0 0 0,0 0 0,0 0 0,0 0 0,1 0 0,-1-1 0,0 1 0,1-1 0,-4-4 0,3 4 0,1 0 0,0 0 0,-1-1 0,1 1 0,0 0 0,0-1 0,1 1 0,-1-1 0,1 1 0,-1-1 0,1 0 0,0 0 0,1 0 0,-1 0 0,1 0 0,-1 0 0,1 0 0,0 0 0,0 0 0,1 0 0,-1 1 0,1-1 0,0 0 0,0 0 0,0 0 0,0 0 0,1 1 0,-1-1 0,1 1 0,0-1 0,0 1 0,0 0 0,0-1 0,1 1 0,-1 1 0,4-4 0,3-1 0,0 0 0,0 1 0,0 0 0,1 1 0,0 0 0,0 0 0,0 1 0,1 1 0,-1 0 0,1 0 0,15-1 0,44-1 0,0 2 0,135 14 0,-196-10 0,0 0 0,0 0 0,-1 1 0,1 0 0,-1 1 0,1 0 0,-1 1 0,0-1 0,0 2 0,0-1 0,-1 1 0,1 0 0,-1 1 0,0 0 0,-1 0 0,1 1 0,-1-1 0,-1 2 0,1-1 0,-1 1 0,0-1 0,0 1 0,-1 1 0,0-1 0,-1 1 0,1 0 0,3 17 0,0 13 0,-2 2 0,-2-1 0,-1 0 0,-1 1 0,-7 50 0,3-17 0,3-66 0,0 0 0,0 0 0,-1 0 0,0 0 0,0-1 0,-1 1 0,0 0 0,0-1 0,-1 1 0,0-1 0,0 0 0,0 0 0,-1 0 0,-6 8 0,5-10 0,0 0 0,-1-1 0,1 0 0,-1 0 0,0-1 0,0 1 0,0-1 0,-1-1 0,1 1 0,-1-1 0,1 0 0,-1-1 0,0 0 0,0 0 0,1 0 0,-10-1 0,-5-1 0,-1-1 0,1-1 0,-1 0 0,1-2 0,0-1 0,1 0 0,-37-18 0,46 20 0,0-1 0,1 0 0,0-1 0,0 0 0,0 0 0,1-1 0,0 0 0,0-1 0,0 0 0,1-1 0,0 0 0,-11-17 0,29 57 0,-1 1 0,-2 0 0,5 44 0,-10-58 0,0-1 0,-1 1 0,-1 0 0,-1 0 0,0-1 0,-1 1 0,-8 32 0,9-47 0,0 0 0,0 0 0,0 0 0,-1-1 0,1 1 0,-1 0 0,1-1 0,-1 1 0,0-1 0,0 1 0,0-1 0,-3 3 0,4-4 0,0-1 0,0 1 0,0-1 0,0 1 0,0-1 0,0 0 0,0 1 0,0-1 0,0 0 0,0 0 0,0 0 0,0 0 0,0 0 0,0 0 0,0 0 0,0 0 0,0 0 0,0 0 0,0-1 0,0 1 0,1 0 0,-1-1 0,0 1 0,-1-1 0,-2-2 0,1 0 0,0 0 0,0 0 0,1-1 0,-1 1 0,1-1 0,0 1 0,-1-1 0,1 0 0,1 0 0,-1 0 0,1 0 0,-1 0 0,1 0 0,-1-9 0,-3-15 0,1 1 0,1-1 0,2 0 0,0 0 0,2 0 0,1 0 0,1 0 0,1 0 0,15-53 0,-14 65 0,2 0 0,-1 1 0,2-1 0,0 2 0,1-1 0,0 1 0,1 1 0,0 0 0,1 0 0,1 1 0,-1 0 0,2 1 0,0 1 0,0 0 0,0 1 0,1 0 0,22-8 0,-26 11 0,0 2 0,1 0 0,0 0 0,0 1 0,0 1 0,0-1 0,0 2 0,0 0 0,1 0 0,15 2 0,-23 0 0,0 0 0,1 0 0,-1 1 0,0-1 0,0 1 0,0 0 0,0 0 0,-1 1 0,1-1 0,0 1 0,-1 0 0,1 0 0,-1 0 0,0 0 0,0 0 0,0 1 0,-1 0 0,1-1 0,-1 1 0,0 0 0,0 1 0,0-1 0,0 0 0,-1 0 0,1 1 0,-1-1 0,0 1 0,0-1 0,0 6 0,2 8 0,-1-1 0,0 1 0,-1-1 0,-1 1 0,-1-1 0,0 1 0,-6 30 0,6-42 0,-1 0 0,0-1 0,0 1 0,0-1 0,-1 0 0,1 1 0,-1-1 0,0 0 0,-1-1 0,1 1 0,-1-1 0,0 1 0,0-1 0,0-1 0,-1 1 0,1 0 0,-1-1 0,0 0 0,0 0 0,0-1 0,0 1 0,0-1 0,0-1 0,-1 1 0,1-1 0,-7 1 0,1 0 0,0-1 0,0-1 0,0 0 0,0 0 0,0-1 0,0-1 0,0 0 0,0-1 0,1 0 0,-1 0 0,1-1 0,0-1 0,0 0 0,0 0 0,0-1 0,1-1 0,0 0 0,0 0 0,1 0 0,0-1 0,0-1 0,-10-14 0,13 16 0,-1-1 0,2 0 0,-1 0 0,1 0 0,1-1 0,-1 1 0,1-1 0,1 0 0,0 0 0,0 0 0,0-1 0,1 1 0,0 0 0,1-1 0,0 1 0,0 0 0,1-1 0,0 1 0,1 0 0,0 0 0,0 0 0,1 0 0,0 0 0,0 0 0,1 1 0,0 0 0,0 0 0,10-13 0,0 3 0,0 2 0,1 0 0,0 1 0,2 0 0,-1 1 0,2 2 0,-1-1 0,2 2 0,0 1 0,0 0 0,0 2 0,1 0 0,28-7 0,-45 15 0,-1-1 0,1 1 0,-1-1 0,1 1 0,-1 0 0,1 0 0,-1 0 0,1 1 0,-1-1 0,1 1 0,-1-1 0,0 1 0,1 0 0,-1 0 0,0 0 0,1 0 0,-1 0 0,0 1 0,0-1 0,0 1 0,0-1 0,0 1 0,0 0 0,2 4 0,-2-3 0,0 1 0,-1 0 0,1 0 0,-1 0 0,0 1 0,-1-1 0,1 0 0,-1 0 0,1 0 0,-1 1 0,0-1 0,-1 0 0,0 9 0,-3 3 0,1 1 0,-2-1 0,0 0 0,-1 0 0,0-1 0,-16 28 0,11-26 0,-1-1 0,-1 0 0,0-1 0,-1 0 0,-19 15 0,27-25 0,0 0 0,0 0 0,-1 0 0,0-1 0,0-1 0,0 1 0,0-1 0,0 0 0,-1-1 0,1 0 0,-1 0 0,1-1 0,-1 0 0,0 0 0,1-1 0,-9 0 0,12-1 0,0-1 0,0 1 0,0-1 0,1 0 0,-1 0 0,0 0 0,1-1 0,0 0 0,-1 1 0,1-1 0,0 0 0,0-1 0,1 1 0,-1 0 0,1-1 0,-1 0 0,1 1 0,0-1 0,0 0 0,1 0 0,-1-1 0,1 1 0,0 0 0,0 0 0,0-1 0,0 1 0,0-9 0,-2-18 0,1 1 0,4-61 0,-1 61 0,0-70 0,-1 33 0,14-121 0,-11 167 0,1 0 0,1 0 0,1 1 0,1 0 0,0 0 0,1 1 0,1 0 0,1 0 0,22-31 0,-14 26 0,1 0 0,0 2 0,1 0 0,42-32 0,-54 48 0,-1 0 0,1 1 0,1 1 0,-1 0 0,1 0 0,0 0 0,-1 1 0,1 0 0,0 1 0,1 0 0,-1 1 0,0 0 0,0 1 0,1 0 0,-1 0 0,0 1 0,1 0 0,13 4 0,-18-3 0,0 0 0,0 0 0,0 1 0,0 0 0,-1 0 0,1 0 0,-1 1 0,0-1 0,1 1 0,-2 0 0,1 1 0,0-1 0,-1 1 0,0-1 0,0 1 0,0 0 0,0 0 0,-1 1 0,0-1 0,0 0 0,0 1 0,-1-1 0,1 1 0,-1 0 0,0 6 0,2 20 0,0-1 0,-3 1 0,-3 47 0,1-36 0,0 108 0,-9 140 0,7-258 0,-1-1 0,-1 1 0,-2-1 0,-1 0 0,-1-1 0,-22 48 0,28-71 0,0 0 0,-1 0 0,0 0 0,0 0 0,-1-1 0,0 0 0,0-1 0,0 1 0,-1-1 0,1 0 0,-2-1 0,1 0 0,0 0 0,-1 0 0,0-1 0,0-1 0,0 1 0,0-1 0,-1-1 0,1 0 0,-1 0 0,0 0 0,-9-1 0,8-1 0,-1-1 0,1-1 0,0 1 0,0-2 0,0 1 0,0-2 0,0 1 0,1-1 0,-1-1 0,1 0 0,0 0 0,0-1 0,1-1 0,0 1 0,0-1 0,0-1 0,1 1 0,0-1 0,-8-12 0,0-2 0,2-2 0,0 0 0,1 0 0,1-2 0,1 1 0,1-1 0,2-1 0,0 0 0,2 0 0,0 0 0,0-33 0,1-32 0,5-1 0,11-91 0,-12 177 0,1 0 0,0 0 0,0 0 0,0 0 0,1 0 0,0 0 0,1 1 0,-1-1 0,1 1 0,0 0 0,1 0 0,-1 0 0,1 0 0,0 1 0,0 0 0,1-1 0,6-4 0,-8 8 0,0 0 0,0 1 0,0 0 0,0-1 0,0 1 0,0 1 0,1-1 0,-1 0 0,0 1 0,0 0 0,1 0 0,-1 0 0,0 0 0,1 0 0,-1 1 0,0-1 0,0 1 0,0 0 0,1 0 0,-1 0 0,0 1 0,0-1 0,0 1 0,-1 0 0,1 0 0,0 0 0,-1 0 0,1 0 0,-1 1 0,1-1 0,-1 1 0,0 0 0,0-1 0,0 1 0,2 4 0,8 12 0,-1 0 0,0 0 0,-1 1 0,-1 0 0,-1 1 0,-1 0 0,0 1 0,-2-1 0,0 1 0,-1 0 0,-1 1 0,0 43 0,-4-10 0,-1 0 0,-3 0 0,-2 0 0,-15 55 0,21-104-68,0 0 0,0-1-1,0 1 1,-1 0 0,0-1 0,-1 0-1,1 1 1,-1-1 0,0 0 0,-1 0-1,1-1 1,-1 1 0,0-1 0,0 0-1,-1 0 1,0 0 0,1-1 0,-1 0-1,-6 5 1,-11-5-6758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9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173 344 24575,'-3'-4'0,"0"1"0,1-1 0,0 0 0,0 0 0,0 0 0,0 0 0,0-1 0,1 1 0,-2-8 0,-9-21 0,4 18 0,-29-57 0,17 31 0,14 31 0,1-1 0,0 0 0,1 1 0,-4-16 0,-6-4 0,12 27 0,0-1 0,0 0 0,0 0 0,1 0 0,-1 0 0,0-5 0,2 9 0,0 0 0,0-1 0,0 1 0,0 0 0,0 0 0,0 0 0,0-1 0,0 1 0,1 0 0,-1 0 0,0-1 0,0 1 0,0 0 0,0 0 0,1 0 0,-1 0 0,0-1 0,0 1 0,0 0 0,1 0 0,-1 0 0,0 0 0,0 0 0,1 0 0,-1 0 0,0 0 0,0 0 0,1-1 0,-1 1 0,0 0 0,0 0 0,1 0 0,-1 0 0,0 0 0,0 1 0,1-1 0,-1 0 0,0 0 0,0 0 0,1 0 0,-1 0 0,0 0 0,0 0 0,0 0 0,1 1 0,-1-1 0,0 0 0,0 0 0,0 0 0,1 0 0,-1 1 0,0-1 0,0 0 0,0 0 0,15 9 0,-12-6 0,1 0 0,-1 1 0,1-1 0,-1 1 0,-1-1 0,1 1 0,0 0 0,-1 0 0,0 1 0,0-1 0,0 0 0,0 1 0,1 7 0,0 2 0,-1 0 0,-1 1 0,0 16 0,-2-20 0,2 0 0,-1 1 0,1-1 0,1 0 0,0 0 0,5 14 0,1-4 0,-1 1 0,7 41 0,-12-58 0,-1 0 0,1 0 0,0-1 0,4 10 0,-3-11 0,-1 1 0,-1 0 0,1 0 0,-1 0 0,1 0 0,0 7 0,-2-11 0,1 1 0,-1-1 0,0 0 0,0 1 0,0-1 0,0 0 0,0 1 0,0-1 0,0 0 0,0 1 0,0-1 0,0 0 0,0 1 0,0-1 0,0 0 0,0 1 0,0-1 0,0 0 0,-1 1 0,1-1 0,0 0 0,0 1 0,0-1 0,0 0 0,-1 0 0,1 1 0,0-1 0,0 0 0,-1 0 0,1 1 0,0-1 0,0 0 0,-1 0 0,1 0 0,0 1 0,-1-1 0,1 0 0,0 0 0,-1 0 0,1 0 0,0 0 0,-1 0 0,1 0 0,0 0 0,-1 0 0,1 0 0,0 0 0,-1 0 0,1 0 0,0 0 0,-1 0 0,1 0 0,0 0 0,-1 0 0,1 0 0,0 0 0,-1-1 0,1 1 0,0 0 0,0 0 0,-1-1 0,-1 0 0,0 0 0,0 0 0,0 0 0,1-1 0,-1 1 0,0-1 0,1 1 0,-3-4 0,0-4 0,0-1 0,1 1 0,0-1 0,0 0 0,1 0 0,1 0 0,-2-17 0,-1-11 0,3 34 0,-6-33 0,5 33 0,1 6 0,0 20 0,2 24 0,-2 41 0,1-86 0,0 0 0,0 0 0,0-1 0,0 1 0,0 0 0,0 0 0,0 0 0,0 0 0,0 0 0,-1 0 0,1 0 0,0 0 0,-1 0 0,1 0 0,0-1 0,-1 1 0,0 0 0,1 0 0,-1 0 0,1-1 0,-1 1 0,0 0 0,1-1 0,-1 1 0,0-1 0,-1 2 0,1-2 0,0-1 0,0 1 0,-1 0 0,1 0 0,0-1 0,0 1 0,0-1 0,0 1 0,0-1 0,0 1 0,0-1 0,0 0 0,0 1 0,0-1 0,1 0 0,-1 0 0,-1-1 0,-5-6 0,1 0 0,0-1 0,-8-14 0,10 14-227,0 0-1,1-1 1,0 1-1,0-1 1,-1-10-1,2 1-6598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8:01.7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1.0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421 387 24575,'0'-375'0,"2"491"0,-5 144 0,3-254 0,0 0 0,-1 1 0,0-1 0,0 0 0,0 0 0,-1 0 0,0 0 0,0 0 0,0 0 0,-1 0 0,1-1 0,-1 1 0,-1-1 0,1 0 0,-1 0 0,0 0 0,0 0 0,0-1 0,0 0 0,-1 0 0,-5 4 0,5-6 0,0 0 0,-1 0 0,1-1 0,-1 1 0,1-1 0,-1-1 0,1 1 0,-1-1 0,0 0 0,1-1 0,-1 1 0,1-1 0,-1 0 0,1-1 0,0 1 0,-1-1 0,1 0 0,0-1 0,0 1 0,0-1 0,0 0 0,-7-7 0,-2 0 0,1-2 0,0 0 0,0-1 0,1 0 0,1-1 0,0 0 0,1-1 0,0 0 0,1-1 0,1 0 0,0 0 0,1-1 0,1 0 0,0-1 0,1 1 0,1-1 0,1 0 0,0 0 0,1 0 0,1-1 0,1 1 0,0-1 0,1 1 0,1 0 0,0 0 0,9-30 0,-11 47 0,0 0 0,0 0 0,0 0 0,0-1 0,1 1 0,-1 0 0,0 0 0,1 0 0,-1 0 0,1 0 0,-1 0 0,1 0 0,-1 0 0,1 0 0,0 0 0,-1 0 0,1 1 0,0-1 0,0 0 0,0 0 0,-1 1 0,1-1 0,0 1 0,0-1 0,0 1 0,0-1 0,0 1 0,2-1 0,12 27 0,-2 54 0,-6 65 0,-14 207 0,5-335 0,0-1 0,-1 0 0,0 0 0,-2 0 0,1-1 0,-2 1 0,0-1 0,-1 0 0,0-1 0,-1 0 0,0 0 0,-19 22 0,27-35 0,-1 0 0,1-1 0,0 1 0,-1 0 0,1-1 0,-1 1 0,1-1 0,-1 1 0,1-1 0,-1 1 0,1-1 0,-1 1 0,0-1 0,1 1 0,-1-1 0,0 0 0,1 1 0,-1-1 0,0 0 0,1 0 0,-1 1 0,0-1 0,0 0 0,1 0 0,-1 0 0,0 0 0,0 0 0,1 0 0,-1 0 0,0 0 0,0 0 0,1-1 0,-1 1 0,0 0 0,1 0 0,-1-1 0,0 1 0,1-1 0,-1 1 0,-1-1 0,-5-38 0,18-52 0,2 58-115,2 1 1,1 1-1,1 1 0,1 0 0,2 1 0,0 1 0,2 1 1,47-44-1,-58 59-217,45-48-6494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2.4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653 586 24575,'11'-12'0,"-2"-1"0,0-1 0,0 0 0,-1 0 0,-1 0 0,10-28 0,-13 34 0,-1-9 0,-12 17 0,-20 24 0,-50 66 0,4 4 0,-93 148 0,155-219 0,1 1 0,1 0 0,1 1 0,2 0 0,-12 49 0,24-128 0,1-1 0,4 1 0,1 1 0,29-90 0,93-203 0,-48 136 0,-74 184 0,1 1 0,1 1 0,1 0 0,31-44 0,-55 130 0,-20 24 0,-158 379 0,168-417 0,-21 71 0,33-89 0,0 0 0,-2-1 0,-1 0 0,-1-1 0,-2-1 0,-30 45 0,45-70 0,-1-1 0,0 0 0,1 0 0,-1 0 0,0 0 0,1 0 0,-1 0 0,0 0 0,0 0 0,0 0 0,0-1 0,0 1 0,0 0 0,0-1 0,0 1 0,0 0 0,0-1 0,0 0 0,0 1 0,0-1 0,-1 0 0,1 1 0,0-1 0,0 0 0,0 0 0,-1 0 0,1 0 0,0 0 0,0 0 0,0 0 0,-1-1 0,1 1 0,0 0 0,-2-2 0,1 0 0,0-1 0,1 1 0,-1-1 0,0 0 0,1 0 0,-1 0 0,1 0 0,0 0 0,0 0 0,0-1 0,1 1 0,-2-7 0,-4-111 0,6 115 0,0-12 0,0 1 0,-2-1 0,0 1 0,0-1 0,-2 1 0,-7-25 0,9 36 0,0 0 0,-1 1 0,1-1 0,-1 0 0,0 1 0,-1 0 0,1 0 0,-1 0 0,0 0 0,0 0 0,0 1 0,-1 0 0,0 0 0,1 0 0,-1 1 0,0 0 0,-1 0 0,1 0 0,0 0 0,-1 1 0,-6-2 0,10 4 0,1 0 0,0 0 0,-1 0 0,1 0 0,0 0 0,0 1 0,0-1 0,-1 0 0,1 1 0,0-1 0,0 1 0,0-1 0,0 1 0,-1 0 0,1 0 0,0-1 0,0 1 0,0 0 0,1 0 0,-1 0 0,0 0 0,0 0 0,0 0 0,1 0 0,-1 0 0,0 1 0,1-1 0,-1 0 0,1 0 0,-1 1 0,1-1 0,0 0 0,0 1 0,-1-1 0,1 0 0,0 1 0,0-1 0,0 2 0,-3 62 0,3-56 0,7 189 0,-6-208 0,1 1 0,0 0 0,1-1 0,0 1 0,0 0 0,1 1 0,0-1 0,5-8 0,60-104 0,-31 55 0,12-36 0,-27 51 0,38-61 0,-53 100 0,0 0 0,0 1 0,1 0 0,0 1 0,1 0 0,0 0 0,0 1 0,1 1 0,0 0 0,15-8 0,-25 15 0,0 1 0,0-1 0,0 0 0,0 1 0,0-1 0,1 1 0,-1-1 0,0 1 0,0 0 0,1-1 0,-1 1 0,0 0 0,1 0 0,-1 0 0,0 0 0,0 0 0,1 0 0,-1 1 0,0-1 0,0 0 0,1 1 0,-1-1 0,0 1 0,0-1 0,0 1 0,1-1 0,-1 1 0,0 0 0,1 1 0,0 0 0,-1 1 0,0-1 0,0 1 0,0 0 0,0-1 0,0 1 0,0 0 0,0 0 0,-1 0 0,1-1 0,-1 1 0,0 0 0,0 4 0,0 7 0,-1 1 0,-1 0 0,0-1 0,-7 24 0,-18 33 0,-3-2 0,-3-2 0,-3-1 0,-56 79 0,-10 21 0,91-146 0,6-10 0,0 1 0,0-1 0,-1-1 0,-1 1 0,0-1 0,0 0 0,0-1 0,-1 0 0,0 0 0,-1-1 0,-11 9 0,19-16 0,0 1 0,0-1 0,0 1 0,0-1 0,0 0 0,0 1 0,0-1 0,0 0 0,0 0 0,0 0 0,-1 0 0,1 0 0,0 0 0,0 0 0,0 0 0,0 0 0,0-1 0,0 1 0,0 0 0,0-1 0,0 1 0,0-1 0,0 1 0,0-1 0,0 1 0,0-1 0,0 0 0,0 0 0,1 1 0,-2-2 0,-14-41 0,10-58 0,6 92 0,7-595 0,2 511-1365,1 60-5461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3.2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261 933 24575,'1'-25'0,"2"0"0,0 0 0,2 1 0,0-1 0,2 1 0,0 1 0,2-1 0,0 1 0,1 1 0,14-23 0,23-33 0,78-99 0,-55 81 0,-22 25 0,-33 45 0,1 0 0,1 2 0,2 0 0,0 1 0,1 1 0,1 1 0,25-19 0,-44 38 0,0 0 0,-1 1 0,1-1 0,0 1 0,1-1 0,-1 1 0,0 0 0,0-1 0,0 1 0,1 0 0,-1 1 0,1-1 0,-1 0 0,0 1 0,1 0 0,-1-1 0,1 1 0,-1 0 0,1 0 0,-1 0 0,1 1 0,-1-1 0,1 1 0,-1-1 0,0 1 0,1 0 0,-1 0 0,0 0 0,0 0 0,1 1 0,-1-1 0,0 1 0,0-1 0,0 1 0,-1 0 0,1 0 0,0 0 0,0 0 0,-1 0 0,0 0 0,1 0 0,-1 0 0,0 1 0,0-1 0,0 1 0,0-1 0,0 1 0,0-1 0,-1 1 0,1-1 0,-1 6 0,4 17 0,-1 1 0,-1-1 0,-1 1 0,-2 30 0,1-42 0,-1 21 0,-1-1 0,-2 0 0,-1 0 0,-17 62 0,15-76 0,-1 0 0,0 0 0,-2-1 0,0 0 0,-1-1 0,-1 0 0,0-1 0,-26 28 0,2-7 0,-1-1 0,-1-2 0,-79 54 0,97-76 0,-1-2 0,0 0 0,-1-2 0,0-1 0,-1 0 0,0-2 0,0 0 0,0-2 0,0-1 0,-35 0 0,42-2 0,-1-1 0,0-1 0,0-1 0,1 0 0,-1-1 0,1-1 0,-29-11 0,40 12 0,-1-1 0,0 0 0,0 0 0,1 0 0,0-1 0,0 1 0,0-1 0,0-1 0,1 1 0,0-1 0,0 1 0,0-1 0,1-1 0,0 1 0,0 0 0,0-1 0,1 0 0,0 1 0,0-1 0,0 0 0,1 0 0,-1-10 0,-1-8 0,0 1 0,2-1 0,0 0 0,2 1 0,0-1 0,2 0 0,0 1 0,12-43 0,-11 57 0,-1 0 0,1 0 0,1 1 0,0 0 0,0 0 0,1 0 0,-1 1 0,2 0 0,-1 0 0,1 1 0,0-1 0,1 2 0,0-1 0,0 1 0,0 0 0,0 1 0,1 0 0,0 0 0,0 1 0,0 1 0,0-1 0,1 2 0,12-3 0,79-5-1365,-56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5.0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247 309 24575,'0'-23'0,"-2"1"0,0-1 0,-1 1 0,-2 0 0,-9-33 0,13 50 0,-1 0 0,1 0 0,-1 0 0,1 0 0,-1 0 0,-1 1 0,1-1 0,-1 1 0,1 0 0,-1-1 0,0 1 0,-1 0 0,1 1 0,-1-1 0,1 1 0,-1-1 0,0 1 0,0 1 0,-1-1 0,1 0 0,0 1 0,-1 0 0,1 0 0,-1 1 0,0-1 0,0 1 0,1 0 0,-1 0 0,-6 1 0,8 1 0,-1 0 0,1 0 0,-1 1 0,1 0 0,0 0 0,0 0 0,-1 0 0,1 0 0,1 1 0,-1-1 0,0 1 0,0 0 0,1 0 0,0 0 0,-1 0 0,1 0 0,0 1 0,1-1 0,-1 1 0,0-1 0,1 1 0,0 0 0,-2 6 0,-22 106 0,21-87 0,-12 31 0,12-57 0,8-36 0,1 11 0,1-1 0,1 2 0,1-1 0,1 1 0,0 0 0,2 1 0,0 0 0,1 0 0,14-17 0,-22 32 0,-1 0 0,1 1 0,-1-1 0,1 1 0,0 0 0,1 0 0,-1 0 0,1 1 0,-1 0 0,1-1 0,0 2 0,0-1 0,0 1 0,1 0 0,-1 0 0,1 0 0,-1 1 0,1 0 0,-1 0 0,1 0 0,-1 1 0,1 0 0,0 0 0,-1 1 0,1-1 0,-1 1 0,1 1 0,-1-1 0,1 1 0,-1 0 0,0 0 0,0 1 0,0-1 0,0 1 0,0 1 0,-1-1 0,1 1 0,-1-1 0,7 8 0,-2 0 0,0 0 0,0 1 0,-1 0 0,0 0 0,-1 1 0,0 0 0,-1 0 0,-1 1 0,0 0 0,0 0 0,-1 0 0,-1 1 0,0 0 0,1 22 0,0 27 0,-3 0 0,-7 73 0,1-37 0,1-16 0,1-43 0,1-1 0,3 0 0,0 1 0,13 72 0,-13-108 0,1 0 0,-1 0 0,1 0 0,0 0 0,0 0 0,1-1 0,-1 1 0,1-1 0,0 1 0,0-1 0,0 0 0,1 0 0,-1-1 0,1 1 0,0-1 0,0 0 0,0 0 0,0 0 0,1 0 0,-1-1 0,1 0 0,-1 0 0,9 2 0,-9-3 0,-1-1 0,1 0 0,0 0 0,-1 0 0,1-1 0,-1 1 0,1-1 0,-1 0 0,1 0 0,-1 0 0,1 0 0,-1-1 0,0 1 0,0-1 0,0 0 0,0 0 0,0-1 0,0 1 0,0 0 0,-1-1 0,1 0 0,-1 0 0,1 0 0,-1 0 0,0 0 0,0 0 0,0 0 0,-1-1 0,1 1 0,-1-1 0,0 0 0,2-6 0,5-33 0,-2 0 0,-1-1 0,-2 1 0,-2-1 0,-2 1 0,-10-82 0,-13-36 0,21 144 0,-1 0 0,0 1 0,-1 0 0,-1 0 0,0 1 0,-1 0 0,-12-19 0,18 32-4,0 0 1,0 1-1,0-1 0,0 1 0,0-1 0,-1 1 1,1-1-1,0 1 0,-1 0 0,1 0 0,-1-1 1,0 1-1,1 1 0,-1-1 0,0 0 0,1 0 1,-1 0-1,0 1 0,0-1 0,-3 1 0,4 0 14,0 0-1,-1 1 1,1 0-1,0-1 1,0 1-1,-1 0 1,1-1-1,0 1 1,0 0-1,0 0 1,0 0-1,0 0 0,0 0 1,0 0-1,0 1 1,1-1-1,-1 0 1,0 0-1,1 1 1,-2 1-1,-2 8-256,1 0-1,0 0 1,0 0 0,1 0-1,-1 16 1,0 18-6579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2.1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 24575,'0'-4'0,"0"-4"0,0-5 0,0-4 0,0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3.1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218 233 24575,'0'-5'0,"0"0"0,1-1 0,-1 1 0,1 0 0,0-1 0,1 1 0,-1 0 0,3-6 0,-4 10 0,1 0 0,-1 0 0,1 0 0,0 1 0,-1-1 0,1 0 0,0 0 0,-1 1 0,1-1 0,0 0 0,0 0 0,0 1 0,0-1 0,-1 1 0,1-1 0,0 1 0,0 0 0,0-1 0,1 1 0,0-1 0,0 1 0,0 1 0,-1-1 0,1 0 0,0 0 0,-1 1 0,1-1 0,-1 0 0,1 1 0,0 0 0,-1-1 0,1 1 0,-1 0 0,1 0 0,2 2 0,-2-1 0,1 1 0,0 0 0,-1 0 0,1 0 0,-1 0 0,0 0 0,0 0 0,0 0 0,0 1 0,-1-1 0,1 1 0,-1 0 0,0-1 0,0 1 0,0 0 0,-1-1 0,1 1 0,-1 6 0,1-1 0,-2 1 0,1 0 0,-1 0 0,-1-1 0,1 1 0,-5 10 0,-38 143 0,43-159 0,0 0 0,-1 0 0,0 0 0,0-1 0,0 1 0,0 0 0,0-1 0,-1 1 0,0-1 0,1 0 0,-1 0 0,-1 0 0,1 0 0,0-1 0,-1 1 0,1-1 0,-1 0 0,0 0 0,1 0 0,-8 2 0,6-3 0,0 0 0,0 0 0,0 0 0,-1 0 0,1-1 0,0 0 0,-1 0 0,1-1 0,0 1 0,0-1 0,-1 0 0,1 0 0,0-1 0,0 0 0,0 0 0,-7-4 0,6 3 0,0-1 0,0 0 0,1-1 0,-1 1 0,1-1 0,0 0 0,0-1 0,0 1 0,1-1 0,0 0 0,0 0 0,0 0 0,1-1 0,0 1 0,0-1 0,1 0 0,-1 0 0,2 0 0,-2-8 0,-1-13 0,2 0 0,1 0 0,4-48 0,0 5 0,-3 64 0,0 0 0,1-1 0,0 1 0,0 0 0,0-1 0,1 1 0,0 0 0,0 0 0,1 0 0,0 1 0,0-1 0,1 1 0,0-1 0,0 1 0,0 0 0,1 1 0,0-1 0,0 1 0,0 0 0,1 0 0,0 0 0,0 1 0,0 0 0,0 0 0,1 0 0,-1 1 0,1 0 0,0 1 0,10-4 0,-4 2 0,0 0 0,0 1 0,1 1 0,-1 0 0,1 1 0,15 0 0,-26 1 0,1 0 0,-1 0 0,1 0 0,-1 1 0,0 0 0,1-1 0,-1 1 0,0 0 0,0 1 0,0-1 0,0 0 0,0 1 0,0 0 0,0 0 0,0 0 0,-1 0 0,1 0 0,-1 0 0,1 1 0,-1-1 0,0 1 0,0 0 0,0 0 0,0-1 0,-1 1 0,1 0 0,-1 1 0,0-1 0,0 0 0,1 4 0,1 15 0,0 0 0,-2 0 0,-1 0 0,-4 34 0,1 7 0,-12 120 0,8-122 0,-3-3 0,9-55 0,0 0 0,0 1 0,0-1 0,0 0 0,-1 0 0,1 0 0,-1 0 0,0 0 0,0 0 0,0 0 0,0 0 0,-1-1 0,1 1 0,-4 2 0,5-5 0,1 1 0,-1-1 0,1 0 0,-1 0 0,1 0 0,-1 0 0,1 1 0,-1-1 0,0 0 0,1 0 0,-1 0 0,1 0 0,-1 0 0,1 0 0,-1 0 0,1 0 0,-1-1 0,1 1 0,-1 0 0,1 0 0,-1 0 0,1 0 0,-1-1 0,1 1 0,-1 0 0,1-1 0,-1 1 0,1 0 0,0-1 0,-1 1 0,1 0 0,0-1 0,-1 1 0,1-1 0,0 1 0,-1-1 0,1 1 0,0-1 0,0 1 0,-1-1 0,1 1 0,0-1 0,0 1 0,0-1 0,0 1 0,0-1 0,-5-27 0,5 28 0,-3-47 0,7-84 0,-2 117 0,0 0 0,1 1 0,1-1 0,0 1 0,0 0 0,1 0 0,1 0 0,1 1 0,-1 0 0,2 0 0,0 1 0,0 0 0,1 0 0,0 0 0,14-11 0,-6 6-119,-6 3-130,2 1 0,0 1-1,0 0 1,29-17 0,-17 16-6577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6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303 332 24575,'-1'-1'0,"0"1"0,0 0 0,1-1 0,-1 1 0,0-1 0,0 1 0,0-1 0,0 0 0,1 1 0,-1-1 0,0 0 0,1 0 0,-1 1 0,0-1 0,1 0 0,-1 0 0,1 0 0,-1 0 0,1 0 0,0 1 0,-1-1 0,1 0 0,0 0 0,0 0 0,-1 0 0,1 0 0,0-2 0,-4-32 0,4 31 0,-3-56 0,6-74 0,-2 130 0,0-1 0,0 0 0,1 1 0,-1-1 0,1 1 0,4-9 0,-5 12 0,-1 0 0,0 1 0,1-1 0,-1 0 0,0 0 0,1 0 0,-1 1 0,1-1 0,0 0 0,-1 0 0,1 1 0,-1-1 0,1 1 0,0-1 0,0 0 0,-1 1 0,1-1 0,0 1 0,0 0 0,0-1 0,-1 1 0,1 0 0,0-1 0,0 1 0,0 0 0,0 0 0,0 0 0,0 0 0,0 0 0,0 0 0,-1 0 0,1 0 0,0 0 0,0 0 0,0 0 0,0 1 0,0-1 0,0 0 0,-1 1 0,1-1 0,0 0 0,0 1 0,0 0 0,1 1 0,0 0 0,-1 0 0,1 0 0,-1 0 0,0 0 0,0 0 0,0 0 0,0 0 0,0 1 0,0-1 0,0 0 0,-1 1 0,1-1 0,-1 4 0,2 39 0,-2-35 0,0 18 0,-3 87 0,1-97 0,0 0 0,-2-1 0,0 0 0,-8 25 0,2-17 0,2 0 0,0 1 0,-7 53 0,14-76 0,1 1 0,-1-1 0,0 1 0,0-1 0,-1 0 0,1 1 0,-1-1 0,0 0 0,1 0 0,-4 3 0,5-6 0,0 0 0,0 1 0,-1-1 0,1 0 0,0 1 0,0-1 0,-1 0 0,1 0 0,0 1 0,-1-1 0,1 0 0,-1 0 0,1 1 0,0-1 0,-1 0 0,1 0 0,-1 0 0,1 0 0,0 0 0,-1 0 0,1 0 0,-1 0 0,1 0 0,-1 0 0,1 0 0,0 0 0,-1 0 0,1 0 0,-1 0 0,0 0 0,0-1 0,1 0 0,-1 0 0,0 0 0,0-1 0,0 1 0,1 0 0,-1 0 0,0 0 0,1-1 0,0 1 0,-1 0 0,1 0 0,-1-1 0,1 1 0,0-3 0,-2-10 0,1-1 0,1 1 0,1-18 0,0 18 0,-1 0 0,-2-26 0,2 40 0,0 0 0,0 0 0,0 0 0,0 0 0,0-1 0,0 1 0,0 0 0,-1 0 0,1 0 0,0 0 0,0 0 0,0 0 0,0 0 0,0 0 0,0 0 0,0-1 0,0 1 0,0 0 0,0 0 0,0 0 0,0 0 0,0 0 0,0 0 0,0 0 0,0 0 0,-1 0 0,1 0 0,0 0 0,0 0 0,0 0 0,0 0 0,0 0 0,0 0 0,0 0 0,0 0 0,0 0 0,-1 0 0,1 0 0,0 0 0,0 0 0,0 0 0,0 0 0,0 0 0,0 0 0,0 0 0,0 0 0,0 0 0,-1 0 0,1 0 0,0 0 0,0 0 0,0 0 0,0 0 0,0 0 0,-6 6 0,-4 8 0,2 5 0,-9 35 0,-5 11 0,18-55 0,-1-1 0,-1 0 0,1 0 0,-2-1 0,1 0 0,-1 0 0,-13 12 0,17-17 0,0-1 0,0 0 0,-1 1 0,1-1 0,-1-1 0,1 1 0,-1 0 0,0-1 0,1 0 0,-6 2 0,7-3 0,-1 0 0,1 0 0,0 0 0,0 0 0,-1 0 0,1 0 0,0-1 0,0 1 0,0-1 0,-1 0 0,1 1 0,0-1 0,0 0 0,0 0 0,0 0 0,0-1 0,1 1 0,-1 0 0,-2-3 0,1 1 0,1 0 0,0 0 0,0 0 0,0 0 0,0-1 0,0 1 0,0-1 0,1 1 0,0-1 0,0 0 0,0 1 0,0-1 0,0 0 0,1-5 0,-1-10 0,2-31 0,0 32 0,0-92 0,3-39 0,-5 148 0,1-1 0,0 1 0,0-1 0,1 1 0,-1-1 0,0 1 0,0 0 0,1-1 0,-1 1 0,1-1 0,-1 1 0,1 0 0,0-1 0,-1 1 0,1 0 0,0 0 0,0-1 0,0 1 0,0 0 0,0 0 0,0 0 0,0 0 0,1 0 0,-1 0 0,0 1 0,0-1 0,1 0 0,-1 1 0,0-1 0,1 1 0,-1-1 0,1 1 0,-1-1 0,1 1 0,-1 0 0,0 0 0,1 0 0,-1 0 0,4 0 0,-2 1 0,0 0 0,0 0 0,0 0 0,0 0 0,0 0 0,0 1 0,0-1 0,0 1 0,0 0 0,-1 0 0,1 0 0,-1 0 0,1 0 0,-1 0 0,0 1 0,0-1 0,3 5 0,-2 0 0,0 0 0,0 0 0,0 0 0,-1 1 0,0-1 0,0 1 0,-1-1 0,1 15 0,-5 68 0,0-42 0,3-42 0,0-4 0,1 1 0,-1 0 0,0-1 0,-1 1 0,1 0 0,0-1 0,-1 1 0,1-1 0,-1 1 0,0 0 0,0-1 0,0 0 0,-3 5 0,4-7 0,0 0 0,0 0 0,-1 0 0,1 0 0,0 0 0,-1 0 0,1 0 0,0 0 0,0 0 0,-1 0 0,1 0 0,0 0 0,0 0 0,-1 0 0,1 0 0,0 0 0,0-1 0,-1 1 0,1 0 0,0 0 0,0 0 0,0 0 0,-1-1 0,1 1 0,0 0 0,0 0 0,0-1 0,0 1 0,-1 0 0,1 0 0,0-1 0,0 1 0,0 0 0,0 0 0,0-1 0,0 1 0,0 0 0,0 0 0,0-1 0,0 1 0,0 0 0,0 0 0,0-1 0,0 1 0,0-1 0,-3-16 0,2-8 0,1-1 0,1 1 0,1-1 0,1 1 0,1 0 0,11-36 0,-3 24 0,2 0 0,1 1 0,32-55 0,-18 49 0,-27 40 0,0-1 0,1 1 0,-1 0 0,0 0 0,0 0 0,1 0 0,-1 1 0,1-1 0,0 1 0,-1-1 0,1 1 0,0 0 0,0 0 0,4-1 0,-5 2 0,-1 0 0,0 1 0,0-1 0,0 0 0,0 0 0,1 1 0,-1-1 0,0 0 0,0 1 0,0-1 0,0 1 0,0 0 0,0-1 0,0 1 0,0 0 0,0 0 0,-1-1 0,1 1 0,0 0 0,0 0 0,-1 0 0,1 0 0,0 0 0,-1 0 0,1 0 0,-1 0 0,1 0 0,-1 0 0,0 1 0,1-1 0,-1 0 0,0 0 0,0 0 0,0 2 0,2 6 0,-1 1 0,-1-1 0,0 11 0,0-12 0,-20 346 0,20-347 0,-1 7 0,-1-1 0,0 1 0,-1-1 0,0 1 0,-1-1 0,0 0 0,-12 23 0,16-36 0,0 0 0,0 0 0,0 0 0,0 1 0,0-1 0,0 0 0,0 0 0,0 0 0,0 1 0,0-1 0,0 0 0,0 0 0,-1 0 0,1 1 0,0-1 0,0 0 0,0 0 0,0 0 0,0 0 0,-1 0 0,1 1 0,0-1 0,0 0 0,0 0 0,0 0 0,-1 0 0,1 0 0,0 0 0,0 0 0,0 0 0,-1 0 0,1 0 0,0 0 0,0 0 0,0 0 0,-1 0 0,1 0 0,0 0 0,0 0 0,-1 0 0,1 0 0,0 0 0,0 0 0,0 0 0,-1 0 0,1 0 0,0 0 0,0 0 0,0 0 0,-1-1 0,-3-13 0,2-21 0,3 19 0,1-1 0,1 1 0,1-1 0,0 1 0,1 0 0,8-19 0,-5 16 0,-1-1 0,-1 0 0,5-32 0,-9 39 0,-2 2 0,2 1 0,-1-1 0,1 0 0,1 1 0,0 0 0,0-1 0,5-9 0,-7 20 0,-1-1 0,0 1 0,0 0 0,0-1 0,0 1 0,0-1 0,1 1 0,-1 0 0,0-1 0,0 1 0,1-1 0,-1 1 0,0 0 0,0-1 0,1 1 0,-1 0 0,0 0 0,1-1 0,-1 1 0,1 0 0,-1 0 0,0-1 0,1 1 0,-1 0 0,1 0 0,-1 0 0,0 0 0,1 0 0,-1 0 0,1 0 0,-1 0 0,1 0 0,5 12 0,-2 23 0,-3 27 0,-8 73 0,3-105 0,-1 1 0,-2-1 0,0 0 0,-17 39 0,23-67 0,0 1 0,0-1 0,0 1 0,0-1 0,-1 0 0,1 1 0,-1-1 0,0 0 0,1 0 0,-1 0 0,0 0 0,0 0 0,-1-1 0,1 1 0,0-1 0,0 1 0,-1-1 0,1 0 0,-1 0 0,1 0 0,-1 0 0,0 0 0,-2 0 0,2-1 0,1 0 0,-1 0 0,1 0 0,-1-1 0,1 1 0,-1-1 0,1 0 0,0 1 0,-1-1 0,1 0 0,0 0 0,0-1 0,0 1 0,0 0 0,0-1 0,0 1 0,0-1 0,0 0 0,0 0 0,1 1 0,-1-1 0,1 0 0,-1 0 0,1-1 0,-2-3 0,0-2 0,0 0 0,0 0 0,0 0 0,1 0 0,1 0 0,-1 0 0,1-12 0,1-63 0,1 54 0,0-9 0,-2-1 0,-8-54 0,2 18 0,6 55 0,0 17 0,1 8 0,0 4 0,1 8 0,0 0 0,-2 0 0,0 0 0,-1 0 0,0 0 0,-2-1 0,-9 30 0,7-29 0,1 1 0,1 0 0,1 0 0,0 1 0,1-1 0,1 0 0,3 38 0,-4-78 0,2 0 0,1 0 0,1 0 0,0 0 0,2 0 0,1 0 0,0 1 0,13-30 0,-15 44 0,0 1 0,1-1 0,0 1 0,0 0 0,0 0 0,1 0 0,0 1 0,9-8 0,-13 12 0,1 0 0,-1-1 0,1 2 0,-1-1 0,1 0 0,0 0 0,0 1 0,-1-1 0,1 0 0,0 1 0,0 0 0,-1-1 0,1 1 0,0 0 0,0 0 0,2 0 0,-2 1 0,0 0 0,0-1 0,0 1 0,0 0 0,0 0 0,0 0 0,0 0 0,0 1 0,0-1 0,-1 0 0,1 1 0,0 0 0,-1-1 0,0 1 0,1 0 0,1 3 0,2 3 0,-1 1 0,1 0 0,-2-1 0,0 1 0,0 1 0,0-1 0,-1 0 0,-1 0 0,2 16 0,-2 13 0,-3 41 0,0-41 0,0 73 0,14-334 0,-7 178 0,-3 20 0,2 0 0,0 0 0,11-35 0,-8 36 0,6-19 0,-12 41 0,0 0 0,0 0 0,0 0 0,0 0 0,0 0 0,0 0 0,1 0 0,-1 0 0,1 0 0,-1 1 0,1-1 0,0 1 0,0-1 0,2-1 0,-3 3 0,-1 0 0,1 0 0,-1 0 0,1-1 0,0 1 0,-1 0 0,1 0 0,-1 0 0,1 1 0,-1-1 0,1 0 0,-1 0 0,1 0 0,0 0 0,-1 0 0,1 1 0,-1-1 0,1 0 0,-1 0 0,1 1 0,-1-1 0,0 0 0,1 1 0,-1-1 0,1 0 0,-1 1 0,0-1 0,1 1 0,-1-1 0,0 1 0,1-1 0,-1 1 0,0-1 0,0 1 0,0-1 0,1 1 0,-1-1 0,0 1 0,0-1 0,0 1 0,0 0 0,0 0 0,4 27 0,-4-27 0,3 51 0,-7 76 0,-8-52 0,3-27 0,8-44 0,-1-1 0,1 1 0,-1 0 0,0-1 0,-4 9 0,6-13 0,-1 1 0,1 0 0,0-1 0,-1 1 0,1-1 0,0 1 0,-1-1 0,1 0 0,-1 1 0,1-1 0,-1 1 0,1-1 0,-1 0 0,1 1 0,-1-1 0,1 0 0,-1 0 0,1 1 0,-1-1 0,0 0 0,0 0 0,0 0 0,0-1 0,1 1 0,-1 0 0,0-1 0,1 1 0,-1-1 0,0 0 0,1 1 0,-1-1 0,1 1 0,-1-1 0,1 0 0,-1 1 0,1-1 0,0 0 0,-1 0 0,1 1 0,0-1 0,0 0 0,-1 0 0,1 0 0,0 0 0,-4-18 0,1-1 0,1 1 0,0-1 0,2 1 0,2-32 0,0 1 0,-1-166 0,-5 290 0,-4-2 0,-23 103 0,30-171 0,-14 64 0,-11 65 0,6-36 0,13-66 0,0 0 0,-3 62 0,12-148 0,2 1 0,15-75 0,-10 96 5,20-51 0,5-17-117,19-223 165,-52 321-130,-1 0 0,1 0-1,-1 0 1,1 0-1,0 0 1,0 0-1,0 0 1,1 0 0,-1 0-1,1 1 1,-1-1-1,1 0 1,0 1-1,0-1 1,0 1-1,3-3 1,8-4-6749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7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151 95 24575,'0'20'0,"0"0"0,-2-1 0,0 1 0,-1 0 0,-1-1 0,-11 33 0,8-35 0,-32 99 0,34-97 0,1 0 0,1 0 0,1 0 0,-1 28 0,3-26 0,0-2 0,4 36 0,-3-50 0,0 0 0,0 0 0,1 0 0,-1 0 0,1 0 0,0-1 0,0 1 0,1-1 0,-1 1 0,1-1 0,7 8 0,-25-57 0,9 20 0,1 0 0,1 0 0,-1-28 0,-4-23 0,5 13 0,4 50 0,-1-1 0,0 1 0,0 0 0,-2 0 0,1 0 0,-6-14 0,1 6 0,0 0 0,2-1 0,0 0 0,2 0 0,0 0 0,1-1 0,3-36 0,-1 57 0,0-1 0,0 0 0,1 0 0,-1 0 0,1 1 0,0-1 0,0 0 0,0 1 0,0-1 0,0 1 0,1-1 0,-1 1 0,1-1 0,-1 1 0,3-2 0,-3 3 0,0 0 0,-1 1 0,1-1 0,0 1 0,-1-1 0,1 1 0,0 0 0,0-1 0,0 1 0,-1 0 0,1-1 0,0 1 0,0 0 0,0 0 0,0 0 0,-1 0 0,1 0 0,0 0 0,0 0 0,1 0 0,0 1 0,-1-1 0,1 1 0,-1 0 0,1 0 0,-1-1 0,0 1 0,1 0 0,-1 0 0,0 0 0,0 1 0,0-1 0,0 0 0,0 0 0,0 1 0,1 1 0,2 3 0,0 1 0,-1 1 0,1-1 0,-2 0 0,1 1 0,2 14 0,5 53 0,0 1 0,48 167 0,-52-198 0,-5-35 0,0 0 0,1-1 0,-1 1 0,2-1 0,-1 1 0,7 13 0,-9-22 0,1 0 0,-1-1 0,0 1 0,0 0 0,1-1 0,-1 1 0,0-1 0,1 1 0,-1-1 0,1 1 0,-1-1 0,1 1 0,-1-1 0,0 1 0,1-1 0,0 1 0,-1-1 0,1 0 0,-1 1 0,1-1 0,-1 0 0,1 0 0,0 0 0,-1 1 0,1-1 0,1 0 0,-2 0 0,1-1 0,0 1 0,-1-1 0,1 1 0,-1-1 0,1 1 0,-1-1 0,1 1 0,-1-1 0,1 0 0,-1 1 0,1-1 0,-1 0 0,0 1 0,1-1 0,-1 0 0,0 0 0,1 0 0,6-38 0,-8-192 0,-20 74-1365,20 138-5461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090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comercializado pela ipronics (Versão reduzida)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2B16-6F57-4B46-F393-7C7974F679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4680" t="6040" r="11553" b="6606"/>
          <a:stretch/>
        </p:blipFill>
        <p:spPr>
          <a:xfrm>
            <a:off x="258290" y="650739"/>
            <a:ext cx="4632961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DA7B-C514-ADE3-A020-81568C269849}"/>
              </a:ext>
            </a:extLst>
          </p:cNvPr>
          <p:cNvSpPr txBox="1"/>
          <p:nvPr/>
        </p:nvSpPr>
        <p:spPr>
          <a:xfrm>
            <a:off x="5082540" y="2034682"/>
            <a:ext cx="3053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BULs: </a:t>
            </a:r>
            <a:r>
              <a:rPr lang="pt-BR" dirty="0"/>
              <a:t>53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Número de portas ópticas: </a:t>
            </a:r>
            <a:r>
              <a:rPr lang="pt-BR" dirty="0"/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contatos elétricos (phase-shifters): </a:t>
            </a:r>
            <a:r>
              <a:rPr lang="pt-BR" dirty="0"/>
              <a:t>106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EE2DB-7FAB-9889-CC30-1691F3CB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6" y="3873363"/>
            <a:ext cx="1549480" cy="10859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6A1FA80-BCFC-12AE-1554-469FCAD07A70}"/>
              </a:ext>
            </a:extLst>
          </p:cNvPr>
          <p:cNvSpPr/>
          <p:nvPr/>
        </p:nvSpPr>
        <p:spPr>
          <a:xfrm>
            <a:off x="2552700" y="2731326"/>
            <a:ext cx="1310640" cy="9458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A5A88-CED2-E274-F8D5-3D6A3DB63CB9}"/>
              </a:ext>
            </a:extLst>
          </p:cNvPr>
          <p:cNvCxnSpPr>
            <a:endCxn id="10" idx="0"/>
          </p:cNvCxnSpPr>
          <p:nvPr/>
        </p:nvCxnSpPr>
        <p:spPr>
          <a:xfrm flipH="1">
            <a:off x="3160986" y="3677140"/>
            <a:ext cx="47034" cy="196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0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Exemplo com 2 taps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1D5C8-6D5E-64B0-4C6D-ADEC216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2"/>
          <a:stretch/>
        </p:blipFill>
        <p:spPr>
          <a:xfrm>
            <a:off x="0" y="446841"/>
            <a:ext cx="7675636" cy="4696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693DE-AE7D-F4E8-9635-8437C23433EF}"/>
              </a:ext>
            </a:extLst>
          </p:cNvPr>
          <p:cNvSpPr txBox="1"/>
          <p:nvPr/>
        </p:nvSpPr>
        <p:spPr>
          <a:xfrm>
            <a:off x="6175247" y="2571750"/>
            <a:ext cx="30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Caminho 1</a:t>
            </a:r>
            <a:r>
              <a:rPr lang="pt-BR" b="1" dirty="0"/>
              <a:t>: 6 BULs</a:t>
            </a:r>
          </a:p>
          <a:p>
            <a:pPr algn="ctr"/>
            <a:r>
              <a:rPr lang="pt-BR" b="1" dirty="0">
                <a:solidFill>
                  <a:srgbClr val="00B050"/>
                </a:solidFill>
              </a:rPr>
              <a:t>Caminho 2</a:t>
            </a:r>
            <a:r>
              <a:rPr lang="pt-BR" b="1" dirty="0"/>
              <a:t>: 7 BULs</a:t>
            </a:r>
          </a:p>
        </p:txBody>
      </p:sp>
    </p:spTree>
    <p:extLst>
      <p:ext uri="{BB962C8B-B14F-4D97-AF65-F5344CB8AC3E}">
        <p14:creationId xmlns:p14="http://schemas.microsoft.com/office/powerpoint/2010/main" val="1547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Estudo acerca do número de taps</a:t>
            </a:r>
          </a:p>
        </p:txBody>
      </p:sp>
    </p:spTree>
    <p:extLst>
      <p:ext uri="{BB962C8B-B14F-4D97-AF65-F5344CB8AC3E}">
        <p14:creationId xmlns:p14="http://schemas.microsoft.com/office/powerpoint/2010/main" val="13669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Análise de grandezas determinantes para o número de taps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" y="1658217"/>
            <a:ext cx="2531313" cy="57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198120" y="1234464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Número mínimo de Taps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/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Taxa binária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/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Comprimento da Fibra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/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Banda de pulso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mínimo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/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GVD da fibra </a:t>
                </a:r>
                <a:r>
                  <a:rPr lang="pt-BR" dirty="0">
                    <a:solidFill>
                      <a:srgbClr val="FF0000"/>
                    </a:solidFill>
                  </a:rPr>
                  <a:t>(Constante)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blipFill>
                <a:blip r:embed="rId6"/>
                <a:stretch>
                  <a:fillRect l="-601"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/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Múltiplo de delay </a:t>
                </a:r>
                <a:r>
                  <a:rPr lang="pt-BR" dirty="0">
                    <a:solidFill>
                      <a:srgbClr val="FF0000"/>
                    </a:solidFill>
                  </a:rPr>
                  <a:t>(Relativo à disponibilidade da topologia)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blipFill>
                <a:blip r:embed="rId7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6ADAE80-99BC-9444-9946-D6F1A365931E}"/>
              </a:ext>
            </a:extLst>
          </p:cNvPr>
          <p:cNvSpPr txBox="1"/>
          <p:nvPr/>
        </p:nvSpPr>
        <p:spPr>
          <a:xfrm>
            <a:off x="3594168" y="670629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Em um contexto geral: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/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A grandeza que possui </a:t>
                </a:r>
                <a:r>
                  <a:rPr lang="pt-BR" b="1" dirty="0"/>
                  <a:t>maior dependência </a:t>
                </a:r>
                <a:r>
                  <a:rPr lang="pt-BR" dirty="0"/>
                  <a:t>com a escolha da topologia e configuração do circuito programável é o </a:t>
                </a:r>
                <a:r>
                  <a:rPr lang="pt-BR" b="1" dirty="0"/>
                  <a:t>delay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b="1" dirty="0"/>
                  <a:t> entre os caminhos possíveis</a:t>
                </a:r>
                <a:r>
                  <a:rPr lang="pt-BR" dirty="0"/>
                  <a:t>. Sendo assim, o conhecimento dessa grandeza de antemão é determinante para a estimativa do número de taps mínimos do circuito.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blipFill>
                <a:blip r:embed="rId8"/>
                <a:stretch>
                  <a:fillRect l="-361" t="-1042" r="-48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67145DB-E68A-FE68-0485-139A3D5520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68" t="5786" r="33531" b="57797"/>
          <a:stretch/>
        </p:blipFill>
        <p:spPr>
          <a:xfrm>
            <a:off x="5934998" y="3358663"/>
            <a:ext cx="2735580" cy="12747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D8437-50B2-050B-C8B5-8A6021B06FAA}"/>
              </a:ext>
            </a:extLst>
          </p:cNvPr>
          <p:cNvCxnSpPr>
            <a:cxnSpLocks/>
          </p:cNvCxnSpPr>
          <p:nvPr/>
        </p:nvCxnSpPr>
        <p:spPr>
          <a:xfrm>
            <a:off x="6480175" y="3587750"/>
            <a:ext cx="0" cy="30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/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blipFill>
                <a:blip r:embed="rId10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+mn-lt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+mn-lt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82D0F-ED36-FD44-EEF6-09E16537D7DA}"/>
              </a:ext>
            </a:extLst>
          </p:cNvPr>
          <p:cNvSpPr txBox="1"/>
          <p:nvPr/>
        </p:nvSpPr>
        <p:spPr>
          <a:xfrm>
            <a:off x="200417" y="3729628"/>
            <a:ext cx="47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Percebe-se a alta correlação do delay com o número de taps, que cresce hiperbolicamente a medida que o valor se torna pequeno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252BE-AA1A-F151-DB7F-DE3DCEE4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0" y="132911"/>
            <a:ext cx="3578760" cy="2359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15334A-7A99-565C-454E-7F6645E5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40" y="2571750"/>
            <a:ext cx="3589062" cy="2405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FA2AC2-4923-98CA-356F-5A75DC806F64}"/>
              </a:ext>
            </a:extLst>
          </p:cNvPr>
          <p:cNvSpPr txBox="1"/>
          <p:nvPr/>
        </p:nvSpPr>
        <p:spPr>
          <a:xfrm>
            <a:off x="200417" y="575700"/>
            <a:ext cx="473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Tomando-se os seguintes parâmetros: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/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𝐺𝑏𝑝𝑠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blipFill>
                <a:blip r:embed="rId5"/>
                <a:stretch>
                  <a:fillRect l="-1347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/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blipFill>
                <a:blip r:embed="rId6"/>
                <a:stretch>
                  <a:fillRect l="-1544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/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(2-PAM)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blipFill>
                <a:blip r:embed="rId7"/>
                <a:stretch>
                  <a:fillRect l="-480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/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=−0.021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blipFill>
                <a:blip r:embed="rId8"/>
                <a:stretch>
                  <a:fillRect l="-952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/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um delay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𝒕𝒂𝒑𝒔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blipFill>
                <a:blip r:embed="rId9"/>
                <a:stretch>
                  <a:fillRect l="-386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9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59FA820-D867-EEDE-FDFE-AD5FE728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" y="3439367"/>
            <a:ext cx="3759393" cy="8636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811D6-3433-CABB-4E41-3BEA3B483122}"/>
              </a:ext>
            </a:extLst>
          </p:cNvPr>
          <p:cNvCxnSpPr/>
          <p:nvPr/>
        </p:nvCxnSpPr>
        <p:spPr>
          <a:xfrm flipH="1">
            <a:off x="3139440" y="2708731"/>
            <a:ext cx="624840" cy="82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5BC7C-30A2-E367-5C78-B130D7540FB4}"/>
              </a:ext>
            </a:extLst>
          </p:cNvPr>
          <p:cNvCxnSpPr>
            <a:cxnSpLocks/>
          </p:cNvCxnSpPr>
          <p:nvPr/>
        </p:nvCxnSpPr>
        <p:spPr>
          <a:xfrm>
            <a:off x="4137660" y="2395667"/>
            <a:ext cx="2255520" cy="114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884E8B-AA7E-6DFC-3336-13FA8F2D7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9"/>
          <a:stretch/>
        </p:blipFill>
        <p:spPr>
          <a:xfrm>
            <a:off x="5382166" y="3661639"/>
            <a:ext cx="2959252" cy="711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FA4227-BB0D-B30A-BD60-848C7EDEA39C}"/>
              </a:ext>
            </a:extLst>
          </p:cNvPr>
          <p:cNvSpPr txBox="1"/>
          <p:nvPr/>
        </p:nvSpPr>
        <p:spPr>
          <a:xfrm>
            <a:off x="810162" y="4464701"/>
            <a:ext cx="70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Daniel Pérez-López, Erica Sánchez, and José Capmany, "Programmable True Time Delay Lines Using Integrated Waveguide Meshes," J. Lightwave Technol. </a:t>
            </a:r>
            <a:r>
              <a:rPr lang="pt-BR" sz="1000" i="0" dirty="0">
                <a:solidFill>
                  <a:schemeClr val="tx1"/>
                </a:solidFill>
                <a:effectLst/>
                <a:latin typeface="+mn-lt"/>
              </a:rPr>
              <a:t>36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, 4591-4601 (2018)</a:t>
            </a:r>
            <a:endParaRPr lang="pt-BR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0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</a:p>
            </p:txBody>
          </p:sp>
        </mc:Choice>
        <mc:Fallback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554ABC-BCA0-F221-F813-3120A2FC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4" y="1716914"/>
            <a:ext cx="7942312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Referências</a:t>
            </a:r>
            <a:endParaRPr lang="pt-BR" sz="25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6881-287F-3A64-DD15-DDDDF63A74C0}"/>
              </a:ext>
            </a:extLst>
          </p:cNvPr>
          <p:cNvSpPr txBox="1"/>
          <p:nvPr/>
        </p:nvSpPr>
        <p:spPr>
          <a:xfrm>
            <a:off x="246137" y="689248"/>
            <a:ext cx="8455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Horikawa T, Shimura D, Mogami T. Low-loss silicon wire waveguides for optical integrated circuits. </a:t>
            </a:r>
            <a:r>
              <a:rPr lang="pt-BR" b="0" i="1" dirty="0">
                <a:solidFill>
                  <a:srgbClr val="181817"/>
                </a:solidFill>
                <a:effectLst/>
                <a:latin typeface="+mj-lt"/>
              </a:rPr>
              <a:t>MRS Communications</a:t>
            </a: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. 2016;6(1):9-15. doi:10.1557/mrc.2015.84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rgbClr val="181817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Chris G. H. Roeloffzen, Leimeng Zhuang, Caterina Taddei, Arne Leinse, René G. Heideman, Paulus W. L. van Dijk, Ruud M. Oldenbeuving, David A. I. Marpaung, Maurizio Burla, and Klaus -J. Boller, "Silicon nitride microwave photonic circuits,"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21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22937-22961 (2013)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Z. Sheng et al., "A Compact and Low-Loss MMI Coupler Fabricated With CMOS Technology," in IEEE Photonics Journal, vol. 4, no. 6, pp. 2272-2277, Dec. 2012,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doi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: 10.1109/JPHOT.2012.2230320.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G. W. Cong, K. Suzuki, S. H. Kim, K. Tanizawa, S. Namiki, and H. Kawashima, "Demonstration of a 3-dB directional coupler with enhanced robustness to gap variations for silicon wire waveguides,"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22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2051-2059 (2014)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Pérez-López, D., Gutierrez, A., Sánchez, D. et al. General-purpose programmable photonic processor for advanced radiofrequency applications. Nat Commun 15, 1563 (2024). https://doi.org/10.1038/s41467-024-45888-7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98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Nova topologia</a:t>
            </a:r>
            <a:endParaRPr lang="pt-BR" sz="25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9F0AA-CD8F-81E5-8CC4-064F20488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3" t="7557" r="17917" b="6666"/>
          <a:stretch/>
        </p:blipFill>
        <p:spPr>
          <a:xfrm>
            <a:off x="1897380" y="644837"/>
            <a:ext cx="598932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D703AA-E40E-AF4E-BBF7-529AFAC68756}"/>
              </a:ext>
            </a:extLst>
          </p:cNvPr>
          <p:cNvSpPr/>
          <p:nvPr/>
        </p:nvSpPr>
        <p:spPr>
          <a:xfrm>
            <a:off x="5646420" y="2488653"/>
            <a:ext cx="3084911" cy="2616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Unidade básica de célula (2x2 optical gate)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99BCE-ED4C-3340-0A86-958A3BC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" y="776598"/>
            <a:ext cx="5321355" cy="275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12957-9E70-02AA-BB56-A96A3F2CD8AA}"/>
              </a:ext>
            </a:extLst>
          </p:cNvPr>
          <p:cNvSpPr txBox="1"/>
          <p:nvPr/>
        </p:nvSpPr>
        <p:spPr>
          <a:xfrm>
            <a:off x="1738734" y="3581893"/>
            <a:ext cx="2243730" cy="24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da-DK" sz="1000" dirty="0"/>
              <a:t>Bogaerts et al, Nature 2020</a:t>
            </a:r>
            <a:endParaRPr lang="pt-BR" sz="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5FC15-1849-F357-0B96-D533BDA1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6"/>
          <a:stretch/>
        </p:blipFill>
        <p:spPr>
          <a:xfrm>
            <a:off x="5617691" y="756825"/>
            <a:ext cx="3084911" cy="150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156FC-3836-C996-5268-D785FD7984CE}"/>
              </a:ext>
            </a:extLst>
          </p:cNvPr>
          <p:cNvSpPr txBox="1"/>
          <p:nvPr/>
        </p:nvSpPr>
        <p:spPr>
          <a:xfrm>
            <a:off x="5750511" y="2488654"/>
            <a:ext cx="330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São necessários dois pontos de controle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42D6E-D9D6-6E1B-EAF6-8BA6A3A0ABC3}"/>
              </a:ext>
            </a:extLst>
          </p:cNvPr>
          <p:cNvSpPr txBox="1"/>
          <p:nvPr/>
        </p:nvSpPr>
        <p:spPr>
          <a:xfrm>
            <a:off x="5721868" y="3242369"/>
            <a:ext cx="300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Algumas tecnologias de tuning que se destacam são: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09E23-ABB5-80C5-38A5-0AFD2E81FB4A}"/>
              </a:ext>
            </a:extLst>
          </p:cNvPr>
          <p:cNvSpPr txBox="1"/>
          <p:nvPr/>
        </p:nvSpPr>
        <p:spPr>
          <a:xfrm>
            <a:off x="5646420" y="3473201"/>
            <a:ext cx="3827835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Thermal Phase-shifters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Eletromechanical systems (MEMS, NEMS) (Couplers e Phase-shifters)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Cristais líquidos</a:t>
            </a:r>
          </a:p>
        </p:txBody>
      </p:sp>
    </p:spTree>
    <p:extLst>
      <p:ext uri="{BB962C8B-B14F-4D97-AF65-F5344CB8AC3E}">
        <p14:creationId xmlns:p14="http://schemas.microsoft.com/office/powerpoint/2010/main" val="29915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Forward-Only PPC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1580690" y="4034023"/>
            <a:ext cx="160020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Feed-Forward PPC</a:t>
            </a:r>
            <a:endParaRPr lang="pt-BR" sz="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6FB73-B35E-5F3B-5334-8476796F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1" y="726446"/>
            <a:ext cx="3772819" cy="3307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50069-76AA-A2F3-72D5-666A78D0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"/>
          <a:stretch/>
        </p:blipFill>
        <p:spPr>
          <a:xfrm>
            <a:off x="4494817" y="2225040"/>
            <a:ext cx="3977641" cy="153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CE4BF-A72B-3BDC-05E9-ECD19D5B0667}"/>
              </a:ext>
            </a:extLst>
          </p:cNvPr>
          <p:cNvSpPr txBox="1"/>
          <p:nvPr/>
        </p:nvSpPr>
        <p:spPr>
          <a:xfrm>
            <a:off x="5186562" y="3910912"/>
            <a:ext cx="259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Forward-Only Rectangular unitary meshes</a:t>
            </a:r>
            <a:endParaRPr lang="pt-BR" sz="8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67CC7-B1FB-62BF-86D7-93E5518F6FAC}"/>
              </a:ext>
            </a:extLst>
          </p:cNvPr>
          <p:cNvSpPr/>
          <p:nvPr/>
        </p:nvSpPr>
        <p:spPr>
          <a:xfrm>
            <a:off x="5134517" y="856817"/>
            <a:ext cx="2933423" cy="600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988AD-7D1F-F417-EC22-DF22B00D750D}"/>
              </a:ext>
            </a:extLst>
          </p:cNvPr>
          <p:cNvSpPr txBox="1"/>
          <p:nvPr/>
        </p:nvSpPr>
        <p:spPr>
          <a:xfrm>
            <a:off x="5186562" y="856817"/>
            <a:ext cx="2829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São mais simples de analisar e modelar matricialmente porém limitados em aplicações</a:t>
            </a:r>
          </a:p>
        </p:txBody>
      </p:sp>
    </p:spTree>
    <p:extLst>
      <p:ext uri="{BB962C8B-B14F-4D97-AF65-F5344CB8AC3E}">
        <p14:creationId xmlns:p14="http://schemas.microsoft.com/office/powerpoint/2010/main" val="1517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Recirculating PPC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10E3-ADC2-9716-B391-FBEBCB3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912622"/>
            <a:ext cx="6357427" cy="1763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1894F-B1BE-1BE4-9D89-6DCB5DB81F41}"/>
              </a:ext>
            </a:extLst>
          </p:cNvPr>
          <p:cNvSpPr txBox="1"/>
          <p:nvPr/>
        </p:nvSpPr>
        <p:spPr>
          <a:xfrm>
            <a:off x="1152967" y="4712613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51CB1-937F-5E30-12CB-A68F0DB8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96" y="278030"/>
            <a:ext cx="4121362" cy="200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66258-A4E0-F581-86AD-CA1039BCD46E}"/>
              </a:ext>
            </a:extLst>
          </p:cNvPr>
          <p:cNvSpPr txBox="1"/>
          <p:nvPr/>
        </p:nvSpPr>
        <p:spPr>
          <a:xfrm>
            <a:off x="4644728" y="2254629"/>
            <a:ext cx="4631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Pérez, D., Gasulla, I., Crudgington, L.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Multipurpose silicon photonics signal processor core.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 Commun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pt-B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8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636 (2017).</a:t>
            </a:r>
            <a:endParaRPr lang="pt-BR" sz="1100" dirty="0">
              <a:latin typeface="+mj-lt"/>
            </a:endParaRPr>
          </a:p>
          <a:p>
            <a:endParaRPr lang="pt-BR" sz="800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85906-2E00-0F85-490D-5F50CEBAE3A8}"/>
              </a:ext>
            </a:extLst>
          </p:cNvPr>
          <p:cNvSpPr/>
          <p:nvPr/>
        </p:nvSpPr>
        <p:spPr>
          <a:xfrm>
            <a:off x="676074" y="1245437"/>
            <a:ext cx="3115079" cy="938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F1135-52CB-9C39-0526-F280BF86CAA2}"/>
              </a:ext>
            </a:extLst>
          </p:cNvPr>
          <p:cNvSpPr txBox="1"/>
          <p:nvPr/>
        </p:nvSpPr>
        <p:spPr>
          <a:xfrm>
            <a:off x="676074" y="1245437"/>
            <a:ext cx="30007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Possuem uma complexidade maior devido à circulação de potência e a maior dificuldade em realizar um controle por feedback. Porém são mais genéricos e desejáveis para mais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20831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PPC Genérico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65E15D-FB07-1CE0-7A91-42C3DB5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27"/>
            <a:ext cx="4572000" cy="3225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472440" y="4184770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E4070-19BB-3180-B646-5155063B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07" y="777343"/>
            <a:ext cx="4504751" cy="34304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A015E-1471-9F77-0F37-5D66D263A6B8}"/>
              </a:ext>
            </a:extLst>
          </p:cNvPr>
          <p:cNvSpPr txBox="1"/>
          <p:nvPr/>
        </p:nvSpPr>
        <p:spPr>
          <a:xfrm>
            <a:off x="4952048" y="4105321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Chen, </a:t>
            </a:r>
            <a:r>
              <a:rPr lang="en-US" sz="11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Xiangfeng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et al. “Graph Representations for Programmable Photonic Circuits.” </a:t>
            </a:r>
            <a:r>
              <a:rPr lang="en-US" sz="1100" b="0" i="1" dirty="0">
                <a:solidFill>
                  <a:schemeClr val="tx1"/>
                </a:solidFill>
                <a:effectLst/>
                <a:latin typeface="+mj-lt"/>
              </a:rPr>
              <a:t>Journal of Lightwave Technology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 38 (2020): 4009-4018.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56BFD4-84EF-6932-38EF-D5E010D2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50443"/>
              </p:ext>
            </p:extLst>
          </p:nvPr>
        </p:nvGraphicFramePr>
        <p:xfrm>
          <a:off x="98138" y="849396"/>
          <a:ext cx="5708304" cy="3128244"/>
        </p:xfrm>
        <a:graphic>
          <a:graphicData uri="http://schemas.openxmlformats.org/drawingml/2006/table">
            <a:tbl>
              <a:tblPr firstRow="1" bandRow="1">
                <a:tableStyleId>{F42D51F5-4380-4B61-BBF7-C1AB4A67B803}</a:tableStyleId>
              </a:tblPr>
              <a:tblGrid>
                <a:gridCol w="951384">
                  <a:extLst>
                    <a:ext uri="{9D8B030D-6E8A-4147-A177-3AD203B41FA5}">
                      <a16:colId xmlns:a16="http://schemas.microsoft.com/office/drawing/2014/main" val="3929742362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801053808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3861230997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260816560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2333992543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712520262"/>
                    </a:ext>
                  </a:extLst>
                </a:gridCol>
              </a:tblGrid>
              <a:tr h="5213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Julho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Setembro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Outubro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Novembro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/>
                        <a:t>Dezembro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76328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08911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30904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4067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126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CD8600-4C1A-E65D-29BD-5DC08D187B2B}"/>
              </a:ext>
            </a:extLst>
          </p:cNvPr>
          <p:cNvSpPr txBox="1"/>
          <p:nvPr/>
        </p:nvSpPr>
        <p:spPr>
          <a:xfrm>
            <a:off x="5929282" y="1346585"/>
            <a:ext cx="321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Pesquisa bibliográfica e propostas de aplicações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F8168-8169-0151-772D-489C48C42B26}"/>
              </a:ext>
            </a:extLst>
          </p:cNvPr>
          <p:cNvSpPr txBox="1"/>
          <p:nvPr/>
        </p:nvSpPr>
        <p:spPr>
          <a:xfrm>
            <a:off x="5929282" y="190976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sistêmico e matricial das células (Couplers, Phase-shifters)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65C0E-EA25-F1A7-5A05-9752C7D786D9}"/>
              </a:ext>
            </a:extLst>
          </p:cNvPr>
          <p:cNvSpPr txBox="1"/>
          <p:nvPr/>
        </p:nvSpPr>
        <p:spPr>
          <a:xfrm>
            <a:off x="5929282" y="242135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Forward-Only PPC: Aplicação de circuitos de roteamento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4ECF2-0BF9-71D1-1F20-C1B33278C8FB}"/>
              </a:ext>
            </a:extLst>
          </p:cNvPr>
          <p:cNvSpPr txBox="1"/>
          <p:nvPr/>
        </p:nvSpPr>
        <p:spPr>
          <a:xfrm>
            <a:off x="5929282" y="2957624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Recirculating PPC: Aplicação de filtros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CB80-5839-F275-87C3-F9AA5CA1BD45}"/>
              </a:ext>
            </a:extLst>
          </p:cNvPr>
          <p:cNvSpPr txBox="1"/>
          <p:nvPr/>
        </p:nvSpPr>
        <p:spPr>
          <a:xfrm>
            <a:off x="5929282" y="351597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PPC Genérico: Aplicação de modulações OOK, 4-PAM, etc.</a:t>
            </a:r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cronograma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1097E-7DAA-9EBD-D017-45D156DD864C}"/>
              </a:ext>
            </a:extLst>
          </p:cNvPr>
          <p:cNvCxnSpPr/>
          <p:nvPr/>
        </p:nvCxnSpPr>
        <p:spPr>
          <a:xfrm>
            <a:off x="5806440" y="1884044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6E207-7340-ABD4-E588-3FD109FBB4EC}"/>
              </a:ext>
            </a:extLst>
          </p:cNvPr>
          <p:cNvCxnSpPr/>
          <p:nvPr/>
        </p:nvCxnSpPr>
        <p:spPr>
          <a:xfrm>
            <a:off x="5806440" y="2407286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FF5EF-2DB0-1873-C9F1-A88DAB7235F6}"/>
              </a:ext>
            </a:extLst>
          </p:cNvPr>
          <p:cNvCxnSpPr/>
          <p:nvPr/>
        </p:nvCxnSpPr>
        <p:spPr>
          <a:xfrm>
            <a:off x="5806440" y="2932028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54765-D18D-317A-2E3E-8B0757D1CCD5}"/>
              </a:ext>
            </a:extLst>
          </p:cNvPr>
          <p:cNvCxnSpPr/>
          <p:nvPr/>
        </p:nvCxnSpPr>
        <p:spPr>
          <a:xfrm>
            <a:off x="5806440" y="3455903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1DF29-3FA8-4676-B5C6-283DFA283EB0}"/>
              </a:ext>
            </a:extLst>
          </p:cNvPr>
          <p:cNvCxnSpPr/>
          <p:nvPr/>
        </p:nvCxnSpPr>
        <p:spPr>
          <a:xfrm>
            <a:off x="5806440" y="1346585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FBE52D-710F-B193-6389-1521F57940C8}"/>
              </a:ext>
            </a:extLst>
          </p:cNvPr>
          <p:cNvCxnSpPr/>
          <p:nvPr/>
        </p:nvCxnSpPr>
        <p:spPr>
          <a:xfrm>
            <a:off x="5806440" y="3977642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5AFFD4-80A3-9441-9556-51BA0986FC7D}"/>
              </a:ext>
            </a:extLst>
          </p:cNvPr>
          <p:cNvSpPr txBox="1"/>
          <p:nvPr/>
        </p:nvSpPr>
        <p:spPr>
          <a:xfrm>
            <a:off x="0" y="4037037"/>
            <a:ext cx="400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Sugestão para trabalhos futuros ou paralelos: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AD7DA-4CB5-1832-7977-B32FA4F57350}"/>
              </a:ext>
            </a:extLst>
          </p:cNvPr>
          <p:cNvSpPr txBox="1"/>
          <p:nvPr/>
        </p:nvSpPr>
        <p:spPr>
          <a:xfrm>
            <a:off x="343822" y="4314036"/>
            <a:ext cx="570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Análise de interferência em regiões do circuito (Térmica, Crosstalk, etc.)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8714A-0B76-B7E2-E5DC-BFF29D3E7C2D}"/>
              </a:ext>
            </a:extLst>
          </p:cNvPr>
          <p:cNvSpPr txBox="1"/>
          <p:nvPr/>
        </p:nvSpPr>
        <p:spPr>
          <a:xfrm>
            <a:off x="343822" y="4547373"/>
            <a:ext cx="422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Propostas para sistemas de controle de feedback</a:t>
            </a:r>
          </a:p>
        </p:txBody>
      </p:sp>
    </p:spTree>
    <p:extLst>
      <p:ext uri="{BB962C8B-B14F-4D97-AF65-F5344CB8AC3E}">
        <p14:creationId xmlns:p14="http://schemas.microsoft.com/office/powerpoint/2010/main" val="9696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Primeira proposta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7948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de rede neural para CD Compensation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22D43-A50D-B846-1EE8-63AD3EFE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601"/>
            <a:ext cx="5240520" cy="3500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38516-E64A-BB46-1600-0A658D40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54" y="1572943"/>
            <a:ext cx="3276768" cy="673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87" y="3298536"/>
            <a:ext cx="2044805" cy="463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5592780" y="3062967"/>
            <a:ext cx="3000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Número mínimo de Taps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B40170-7AB5-48ED-C908-F621A5996859}"/>
              </a:ext>
            </a:extLst>
          </p:cNvPr>
          <p:cNvSpPr/>
          <p:nvPr/>
        </p:nvSpPr>
        <p:spPr>
          <a:xfrm>
            <a:off x="5592781" y="695139"/>
            <a:ext cx="2971198" cy="729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/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 quantidade de caminhos diferenciados por um atraso múltiplo de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sz="1100" b="1" dirty="0"/>
                  <a:t> define o número de taps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blipFill>
                <a:blip r:embed="rId5"/>
                <a:stretch>
                  <a:fillRect t="-1020" b="-6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2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Equivalência de dois BULs em série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5579-5707-3A2A-1CE3-54F2EB88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5" t="9103"/>
          <a:stretch/>
        </p:blipFill>
        <p:spPr>
          <a:xfrm>
            <a:off x="320039" y="1211580"/>
            <a:ext cx="3258129" cy="28727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5549D-E00F-921D-E2F6-DA038896C3C5}"/>
              </a:ext>
            </a:extLst>
          </p:cNvPr>
          <p:cNvGrpSpPr/>
          <p:nvPr/>
        </p:nvGrpSpPr>
        <p:grpSpPr>
          <a:xfrm>
            <a:off x="320039" y="1211580"/>
            <a:ext cx="474360" cy="602998"/>
            <a:chOff x="320039" y="1211580"/>
            <a:chExt cx="474360" cy="60299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14:cNvPr>
                <p14:cNvContentPartPr/>
                <p14:nvPr/>
              </p14:nvContentPartPr>
              <p14:xfrm>
                <a:off x="517548" y="1211580"/>
                <a:ext cx="276851" cy="547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412" y="1205452"/>
                  <a:ext cx="289123" cy="559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14:cNvPr>
                <p14:cNvContentPartPr/>
                <p14:nvPr/>
              </p14:nvContentPartPr>
              <p14:xfrm>
                <a:off x="477034" y="1513079"/>
                <a:ext cx="152774" cy="301499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909" y="1506941"/>
                  <a:ext cx="165025" cy="31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14:cNvPr>
                <p14:cNvContentPartPr/>
                <p14:nvPr/>
              </p14:nvContentPartPr>
              <p14:xfrm>
                <a:off x="464373" y="1326780"/>
                <a:ext cx="263346" cy="40949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232" y="1320647"/>
                  <a:ext cx="275628" cy="421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14:cNvPr>
                <p14:cNvContentPartPr/>
                <p14:nvPr/>
              </p14:nvContentPartPr>
              <p14:xfrm>
                <a:off x="320039" y="1240380"/>
                <a:ext cx="330026" cy="34019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907" y="1234247"/>
                  <a:ext cx="342289" cy="35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14:cNvPr>
                <p14:cNvContentPartPr/>
                <p14:nvPr/>
              </p14:nvContentPartPr>
              <p14:xfrm>
                <a:off x="432299" y="1369079"/>
                <a:ext cx="218611" cy="389699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166" y="1362956"/>
                  <a:ext cx="230876" cy="401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14:cNvPr>
                <p14:cNvContentPartPr/>
                <p14:nvPr/>
              </p14:nvContentPartPr>
              <p14:xfrm>
                <a:off x="639960" y="1457520"/>
                <a:ext cx="36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840" y="1451400"/>
                  <a:ext cx="12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14:cNvPr>
                <p14:cNvContentPartPr/>
                <p14:nvPr/>
              </p14:nvContentPartPr>
              <p14:xfrm>
                <a:off x="607200" y="1302720"/>
                <a:ext cx="173520" cy="22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080" y="1296600"/>
                  <a:ext cx="18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14:cNvPr>
                <p14:cNvContentPartPr/>
                <p14:nvPr/>
              </p14:nvContentPartPr>
              <p14:xfrm>
                <a:off x="447000" y="1313160"/>
                <a:ext cx="141120" cy="30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880" y="1307040"/>
                  <a:ext cx="153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14:cNvPr>
                <p14:cNvContentPartPr/>
                <p14:nvPr/>
              </p14:nvContentPartPr>
              <p14:xfrm>
                <a:off x="593520" y="1314600"/>
                <a:ext cx="7740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400" y="1308480"/>
                  <a:ext cx="8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14:cNvPr>
                <p14:cNvContentPartPr/>
                <p14:nvPr/>
              </p14:nvContentPartPr>
              <p14:xfrm>
                <a:off x="486600" y="1300920"/>
                <a:ext cx="6228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0480" y="1294800"/>
                  <a:ext cx="745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14:cNvPr>
              <p14:cNvContentPartPr/>
              <p14:nvPr/>
            </p14:nvContentPartPr>
            <p14:xfrm>
              <a:off x="4823160" y="165336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17040" y="1647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C786D7-477C-0D59-4088-F70899511B05}"/>
              </a:ext>
            </a:extLst>
          </p:cNvPr>
          <p:cNvSpPr/>
          <p:nvPr/>
        </p:nvSpPr>
        <p:spPr>
          <a:xfrm>
            <a:off x="5048871" y="1063489"/>
            <a:ext cx="3073464" cy="885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/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Através de dois BULs ligados em série, contanto que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pt-BR" sz="1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100" b="1" dirty="0"/>
                  <a:t> o modelo é matematicamente idêntico ao de um MZI com controle interno e externo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blipFill>
                <a:blip r:embed="rId25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ED7EAD45-58B0-62DC-B35A-CC7EEC5298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2334" y="3615071"/>
            <a:ext cx="2730640" cy="8001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338340-D251-9F75-97B1-7B4D9CDC5F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9613" y="3722362"/>
            <a:ext cx="615982" cy="6731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B265E6-5B76-AA7B-9059-4F0D227DE7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75595" y="2526047"/>
            <a:ext cx="2711589" cy="6540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96DEB7-AFF3-2720-3D75-D4BD4944258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4952" y="2492737"/>
            <a:ext cx="673135" cy="635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3A3FD8-471C-C138-1C5E-5DE27207CED1}"/>
              </a:ext>
            </a:extLst>
          </p:cNvPr>
          <p:cNvSpPr txBox="1"/>
          <p:nvPr/>
        </p:nvSpPr>
        <p:spPr>
          <a:xfrm>
            <a:off x="5019291" y="2247782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sucedido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AC305-7736-378B-CEF4-77D3B33EF20F}"/>
              </a:ext>
            </a:extLst>
          </p:cNvPr>
          <p:cNvSpPr txBox="1"/>
          <p:nvPr/>
        </p:nvSpPr>
        <p:spPr>
          <a:xfrm>
            <a:off x="5019291" y="3424210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precedido</a:t>
            </a:r>
          </a:p>
        </p:txBody>
      </p:sp>
    </p:spTree>
    <p:extLst>
      <p:ext uri="{BB962C8B-B14F-4D97-AF65-F5344CB8AC3E}">
        <p14:creationId xmlns:p14="http://schemas.microsoft.com/office/powerpoint/2010/main" val="2935375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16450</TotalTime>
  <Words>1070</Words>
  <Application>Microsoft Office PowerPoint</Application>
  <PresentationFormat>On-screen Show (16:9)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4x4-port Universal Linear Circuit</dc:title>
  <dc:creator>Caio</dc:creator>
  <cp:lastModifiedBy>Caio Rodrigues</cp:lastModifiedBy>
  <cp:revision>44</cp:revision>
  <dcterms:modified xsi:type="dcterms:W3CDTF">2024-07-30T02:38:41Z</dcterms:modified>
</cp:coreProperties>
</file>