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62" r:id="rId2"/>
    <p:sldId id="261" r:id="rId3"/>
    <p:sldId id="258" r:id="rId4"/>
    <p:sldId id="259" r:id="rId5"/>
    <p:sldId id="257" r:id="rId6"/>
    <p:sldId id="256" r:id="rId7"/>
    <p:sldId id="263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74" r:id="rId19"/>
    <p:sldId id="273" r:id="rId20"/>
    <p:sldId id="277" r:id="rId21"/>
    <p:sldId id="279" r:id="rId22"/>
    <p:sldId id="281" r:id="rId23"/>
    <p:sldId id="282" r:id="rId24"/>
    <p:sldId id="278" r:id="rId25"/>
    <p:sldId id="280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Rodrigues" initials="CR" lastIdx="1" clrIdx="0">
    <p:extLst>
      <p:ext uri="{19B8F6BF-5375-455C-9EA6-DF929625EA0E}">
        <p15:presenceInfo xmlns:p15="http://schemas.microsoft.com/office/powerpoint/2012/main" userId="9ce2624af9b64a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A0000"/>
    <a:srgbClr val="FFC000"/>
    <a:srgbClr val="99FF66"/>
    <a:srgbClr val="003F80"/>
    <a:srgbClr val="1F9A52"/>
    <a:srgbClr val="009A46"/>
    <a:srgbClr val="D5B865"/>
    <a:srgbClr val="FFFF00"/>
    <a:srgbClr val="CBC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2D51F5-4380-4B61-BBF7-C1AB4A67B803}">
  <a:tblStyle styleId="{F42D51F5-4380-4B61-BBF7-C1AB4A67B8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1" autoAdjust="0"/>
    <p:restoredTop sz="94291" autoAdjust="0"/>
  </p:normalViewPr>
  <p:slideViewPr>
    <p:cSldViewPr snapToGrid="0">
      <p:cViewPr varScale="1">
        <p:scale>
          <a:sx n="84" d="100"/>
          <a:sy n="84" d="100"/>
        </p:scale>
        <p:origin x="776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Rodrigues" userId="9ce2624af9b64a3c" providerId="LiveId" clId="{16E2BC24-AF38-4833-9D41-9220B2331143}"/>
    <pc:docChg chg="undo redo custSel addSld delSld modSld sldOrd">
      <pc:chgData name="Caio Rodrigues" userId="9ce2624af9b64a3c" providerId="LiveId" clId="{16E2BC24-AF38-4833-9D41-9220B2331143}" dt="2024-08-07T12:28:12.893" v="11322" actId="20577"/>
      <pc:docMkLst>
        <pc:docMk/>
      </pc:docMkLst>
      <pc:sldChg chg="addSp modSp mod ord">
        <pc:chgData name="Caio Rodrigues" userId="9ce2624af9b64a3c" providerId="LiveId" clId="{16E2BC24-AF38-4833-9D41-9220B2331143}" dt="2024-07-11T16:26:17.394" v="1602"/>
        <pc:sldMkLst>
          <pc:docMk/>
          <pc:sldMk cId="969610254" sldId="256"/>
        </pc:sldMkLst>
        <pc:spChg chg="mod">
          <ac:chgData name="Caio Rodrigues" userId="9ce2624af9b64a3c" providerId="LiveId" clId="{16E2BC24-AF38-4833-9D41-9220B2331143}" dt="2024-07-10T13:47:38.752" v="614" actId="34135"/>
          <ac:spMkLst>
            <pc:docMk/>
            <pc:sldMk cId="969610254" sldId="256"/>
            <ac:spMk id="4" creationId="{DD6D8166-12CE-09CD-18CF-427B82E9A196}"/>
          </ac:spMkLst>
        </pc:spChg>
        <pc:spChg chg="mod">
          <ac:chgData name="Caio Rodrigues" userId="9ce2624af9b64a3c" providerId="LiveId" clId="{16E2BC24-AF38-4833-9D41-9220B2331143}" dt="2024-07-10T13:47:49.859" v="615" actId="1076"/>
          <ac:spMkLst>
            <pc:docMk/>
            <pc:sldMk cId="969610254" sldId="256"/>
            <ac:spMk id="6" creationId="{B3CD8600-4C1A-E65D-29BD-5DC08D187B2B}"/>
          </ac:spMkLst>
        </pc:spChg>
        <pc:spChg chg="mod">
          <ac:chgData name="Caio Rodrigues" userId="9ce2624af9b64a3c" providerId="LiveId" clId="{16E2BC24-AF38-4833-9D41-9220B2331143}" dt="2024-07-11T15:56:54.015" v="926" actId="20577"/>
          <ac:spMkLst>
            <pc:docMk/>
            <pc:sldMk cId="969610254" sldId="256"/>
            <ac:spMk id="7" creationId="{1D7F8168-8169-0151-772D-489C48C42B26}"/>
          </ac:spMkLst>
        </pc:spChg>
        <pc:spChg chg="mod">
          <ac:chgData name="Caio Rodrigues" userId="9ce2624af9b64a3c" providerId="LiveId" clId="{16E2BC24-AF38-4833-9D41-9220B2331143}" dt="2024-07-10T13:47:49.859" v="615" actId="1076"/>
          <ac:spMkLst>
            <pc:docMk/>
            <pc:sldMk cId="969610254" sldId="256"/>
            <ac:spMk id="8" creationId="{49165C0E-EA25-F1A7-5A05-9752C7D786D9}"/>
          </ac:spMkLst>
        </pc:spChg>
        <pc:spChg chg="mod">
          <ac:chgData name="Caio Rodrigues" userId="9ce2624af9b64a3c" providerId="LiveId" clId="{16E2BC24-AF38-4833-9D41-9220B2331143}" dt="2024-07-10T13:47:49.859" v="615" actId="1076"/>
          <ac:spMkLst>
            <pc:docMk/>
            <pc:sldMk cId="969610254" sldId="256"/>
            <ac:spMk id="9" creationId="{2394ECF2-0BF9-71D1-1F20-C1B33278C8FB}"/>
          </ac:spMkLst>
        </pc:spChg>
        <pc:spChg chg="mod">
          <ac:chgData name="Caio Rodrigues" userId="9ce2624af9b64a3c" providerId="LiveId" clId="{16E2BC24-AF38-4833-9D41-9220B2331143}" dt="2024-07-10T13:47:49.859" v="615" actId="1076"/>
          <ac:spMkLst>
            <pc:docMk/>
            <pc:sldMk cId="969610254" sldId="256"/>
            <ac:spMk id="10" creationId="{D962CB80-5839-F275-87C3-F9AA5CA1BD45}"/>
          </ac:spMkLst>
        </pc:spChg>
        <pc:spChg chg="add mod">
          <ac:chgData name="Caio Rodrigues" userId="9ce2624af9b64a3c" providerId="LiveId" clId="{16E2BC24-AF38-4833-9D41-9220B2331143}" dt="2024-07-10T13:47:22.589" v="612" actId="1076"/>
          <ac:spMkLst>
            <pc:docMk/>
            <pc:sldMk cId="969610254" sldId="256"/>
            <ac:spMk id="11" creationId="{5097425B-F07C-BEF9-9436-BDE5F00B62EE}"/>
          </ac:spMkLst>
        </pc:spChg>
        <pc:spChg chg="add mod">
          <ac:chgData name="Caio Rodrigues" userId="9ce2624af9b64a3c" providerId="LiveId" clId="{16E2BC24-AF38-4833-9D41-9220B2331143}" dt="2024-07-10T13:47:52.655" v="616" actId="14100"/>
          <ac:spMkLst>
            <pc:docMk/>
            <pc:sldMk cId="969610254" sldId="256"/>
            <ac:spMk id="17" creationId="{A85AFFD4-80A3-9441-9556-51BA0986FC7D}"/>
          </ac:spMkLst>
        </pc:spChg>
        <pc:spChg chg="add mod">
          <ac:chgData name="Caio Rodrigues" userId="9ce2624af9b64a3c" providerId="LiveId" clId="{16E2BC24-AF38-4833-9D41-9220B2331143}" dt="2024-07-10T14:00:19.087" v="897" actId="14100"/>
          <ac:spMkLst>
            <pc:docMk/>
            <pc:sldMk cId="969610254" sldId="256"/>
            <ac:spMk id="18" creationId="{1CFAD7DA-4CB5-1832-7977-B32FA4F57350}"/>
          </ac:spMkLst>
        </pc:spChg>
        <pc:spChg chg="add mod">
          <ac:chgData name="Caio Rodrigues" userId="9ce2624af9b64a3c" providerId="LiveId" clId="{16E2BC24-AF38-4833-9D41-9220B2331143}" dt="2024-07-11T15:59:08.249" v="944" actId="20577"/>
          <ac:spMkLst>
            <pc:docMk/>
            <pc:sldMk cId="969610254" sldId="256"/>
            <ac:spMk id="19" creationId="{6E18714A-0B76-B7E2-E5DC-BFF29D3E7C2D}"/>
          </ac:spMkLst>
        </pc:spChg>
        <pc:graphicFrameChg chg="mod modGraphic">
          <ac:chgData name="Caio Rodrigues" userId="9ce2624af9b64a3c" providerId="LiveId" clId="{16E2BC24-AF38-4833-9D41-9220B2331143}" dt="2024-07-10T13:47:49.859" v="615" actId="1076"/>
          <ac:graphicFrameMkLst>
            <pc:docMk/>
            <pc:sldMk cId="969610254" sldId="256"/>
            <ac:graphicFrameMk id="5" creationId="{8256BFD4-84EF-6932-38EF-D5E010D2FE54}"/>
          </ac:graphicFrameMkLst>
        </pc:graphicFrame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3" creationId="{9331097E-7DAA-9EBD-D017-45D156DD864C}"/>
          </ac:cxnSpMkLst>
        </pc:cxn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12" creationId="{A536E207-7340-ABD4-E588-3FD109FBB4EC}"/>
          </ac:cxnSpMkLst>
        </pc:cxn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13" creationId="{9F2FF5EF-2DB0-1873-C9F1-A88DAB7235F6}"/>
          </ac:cxnSpMkLst>
        </pc:cxn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14" creationId="{C6F54765-D18D-317A-2E3E-8B0757D1CCD5}"/>
          </ac:cxnSpMkLst>
        </pc:cxn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15" creationId="{2E11DF29-3FA8-4676-B5C6-283DFA283EB0}"/>
          </ac:cxnSpMkLst>
        </pc:cxn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16" creationId="{09FBE52D-710F-B193-6389-1521F57940C8}"/>
          </ac:cxnSpMkLst>
        </pc:cxnChg>
      </pc:sldChg>
      <pc:sldChg chg="addSp delSp modSp add mod">
        <pc:chgData name="Caio Rodrigues" userId="9ce2624af9b64a3c" providerId="LiveId" clId="{16E2BC24-AF38-4833-9D41-9220B2331143}" dt="2024-07-10T11:07:10.642" v="312" actId="207"/>
        <pc:sldMkLst>
          <pc:docMk/>
          <pc:sldMk cId="3988042459" sldId="257"/>
        </pc:sldMkLst>
        <pc:spChg chg="del">
          <ac:chgData name="Caio Rodrigues" userId="9ce2624af9b64a3c" providerId="LiveId" clId="{16E2BC24-AF38-4833-9D41-9220B2331143}" dt="2024-07-10T10:37:09.808" v="15" actId="478"/>
          <ac:spMkLst>
            <pc:docMk/>
            <pc:sldMk cId="3988042459" sldId="257"/>
            <ac:spMk id="6" creationId="{B3CD8600-4C1A-E65D-29BD-5DC08D187B2B}"/>
          </ac:spMkLst>
        </pc:spChg>
        <pc:spChg chg="del">
          <ac:chgData name="Caio Rodrigues" userId="9ce2624af9b64a3c" providerId="LiveId" clId="{16E2BC24-AF38-4833-9D41-9220B2331143}" dt="2024-07-10T10:37:09.808" v="15" actId="478"/>
          <ac:spMkLst>
            <pc:docMk/>
            <pc:sldMk cId="3988042459" sldId="257"/>
            <ac:spMk id="7" creationId="{1D7F8168-8169-0151-772D-489C48C42B26}"/>
          </ac:spMkLst>
        </pc:spChg>
        <pc:spChg chg="del">
          <ac:chgData name="Caio Rodrigues" userId="9ce2624af9b64a3c" providerId="LiveId" clId="{16E2BC24-AF38-4833-9D41-9220B2331143}" dt="2024-07-10T10:37:09.808" v="15" actId="478"/>
          <ac:spMkLst>
            <pc:docMk/>
            <pc:sldMk cId="3988042459" sldId="257"/>
            <ac:spMk id="8" creationId="{49165C0E-EA25-F1A7-5A05-9752C7D786D9}"/>
          </ac:spMkLst>
        </pc:spChg>
        <pc:spChg chg="del">
          <ac:chgData name="Caio Rodrigues" userId="9ce2624af9b64a3c" providerId="LiveId" clId="{16E2BC24-AF38-4833-9D41-9220B2331143}" dt="2024-07-10T10:37:09.808" v="15" actId="478"/>
          <ac:spMkLst>
            <pc:docMk/>
            <pc:sldMk cId="3988042459" sldId="257"/>
            <ac:spMk id="9" creationId="{2394ECF2-0BF9-71D1-1F20-C1B33278C8FB}"/>
          </ac:spMkLst>
        </pc:spChg>
        <pc:spChg chg="del">
          <ac:chgData name="Caio Rodrigues" userId="9ce2624af9b64a3c" providerId="LiveId" clId="{16E2BC24-AF38-4833-9D41-9220B2331143}" dt="2024-07-10T10:37:09.808" v="15" actId="478"/>
          <ac:spMkLst>
            <pc:docMk/>
            <pc:sldMk cId="3988042459" sldId="257"/>
            <ac:spMk id="10" creationId="{D962CB80-5839-F275-87C3-F9AA5CA1BD45}"/>
          </ac:spMkLst>
        </pc:spChg>
        <pc:spChg chg="mod">
          <ac:chgData name="Caio Rodrigues" userId="9ce2624af9b64a3c" providerId="LiveId" clId="{16E2BC24-AF38-4833-9D41-9220B2331143}" dt="2024-07-10T10:39:43.846" v="41" actId="20577"/>
          <ac:spMkLst>
            <pc:docMk/>
            <pc:sldMk cId="3988042459" sldId="257"/>
            <ac:spMk id="11" creationId="{5097425B-F07C-BEF9-9436-BDE5F00B62EE}"/>
          </ac:spMkLst>
        </pc:spChg>
        <pc:spChg chg="add mod">
          <ac:chgData name="Caio Rodrigues" userId="9ce2624af9b64a3c" providerId="LiveId" clId="{16E2BC24-AF38-4833-9D41-9220B2331143}" dt="2024-07-10T11:06:58.408" v="308" actId="2711"/>
          <ac:spMkLst>
            <pc:docMk/>
            <pc:sldMk cId="3988042459" sldId="257"/>
            <ac:spMk id="18" creationId="{F60FB237-0FC6-34D5-1130-DC9A8CBEC981}"/>
          </ac:spMkLst>
        </pc:spChg>
        <pc:spChg chg="add del mod">
          <ac:chgData name="Caio Rodrigues" userId="9ce2624af9b64a3c" providerId="LiveId" clId="{16E2BC24-AF38-4833-9D41-9220B2331143}" dt="2024-07-10T11:05:34.233" v="285" actId="478"/>
          <ac:spMkLst>
            <pc:docMk/>
            <pc:sldMk cId="3988042459" sldId="257"/>
            <ac:spMk id="19" creationId="{E3A904DD-5F48-B2C8-F17A-F8AB49BA57D4}"/>
          </ac:spMkLst>
        </pc:spChg>
        <pc:spChg chg="add mod">
          <ac:chgData name="Caio Rodrigues" userId="9ce2624af9b64a3c" providerId="LiveId" clId="{16E2BC24-AF38-4833-9D41-9220B2331143}" dt="2024-07-10T11:07:10.642" v="312" actId="207"/>
          <ac:spMkLst>
            <pc:docMk/>
            <pc:sldMk cId="3988042459" sldId="257"/>
            <ac:spMk id="24" creationId="{BD4A015E-1471-9F77-0F37-5D66D263A6B8}"/>
          </ac:spMkLst>
        </pc:spChg>
        <pc:graphicFrameChg chg="del">
          <ac:chgData name="Caio Rodrigues" userId="9ce2624af9b64a3c" providerId="LiveId" clId="{16E2BC24-AF38-4833-9D41-9220B2331143}" dt="2024-07-10T10:37:09.808" v="15" actId="478"/>
          <ac:graphicFrameMkLst>
            <pc:docMk/>
            <pc:sldMk cId="3988042459" sldId="257"/>
            <ac:graphicFrameMk id="5" creationId="{8256BFD4-84EF-6932-38EF-D5E010D2FE54}"/>
          </ac:graphicFrameMkLst>
        </pc:graphicFrameChg>
        <pc:picChg chg="add del mod modCrop">
          <ac:chgData name="Caio Rodrigues" userId="9ce2624af9b64a3c" providerId="LiveId" clId="{16E2BC24-AF38-4833-9D41-9220B2331143}" dt="2024-07-10T10:51:28.478" v="181" actId="478"/>
          <ac:picMkLst>
            <pc:docMk/>
            <pc:sldMk cId="3988042459" sldId="257"/>
            <ac:picMk id="3" creationId="{01147F98-08AB-6FC9-97F6-A2F010C57CA9}"/>
          </ac:picMkLst>
        </pc:picChg>
        <pc:picChg chg="add del mod">
          <ac:chgData name="Caio Rodrigues" userId="9ce2624af9b64a3c" providerId="LiveId" clId="{16E2BC24-AF38-4833-9D41-9220B2331143}" dt="2024-07-10T10:51:31.616" v="184" actId="478"/>
          <ac:picMkLst>
            <pc:docMk/>
            <pc:sldMk cId="3988042459" sldId="257"/>
            <ac:picMk id="13" creationId="{F2F0CB64-6E3E-F6B9-24ED-B28E839C0BCA}"/>
          </ac:picMkLst>
        </pc:picChg>
        <pc:picChg chg="add mod">
          <ac:chgData name="Caio Rodrigues" userId="9ce2624af9b64a3c" providerId="LiveId" clId="{16E2BC24-AF38-4833-9D41-9220B2331143}" dt="2024-07-10T11:06:02.681" v="298" actId="1076"/>
          <ac:picMkLst>
            <pc:docMk/>
            <pc:sldMk cId="3988042459" sldId="257"/>
            <ac:picMk id="15" creationId="{5165E15D-FB07-1CE0-7A91-42C3DB548A0A}"/>
          </ac:picMkLst>
        </pc:picChg>
        <pc:picChg chg="add del mod">
          <ac:chgData name="Caio Rodrigues" userId="9ce2624af9b64a3c" providerId="LiveId" clId="{16E2BC24-AF38-4833-9D41-9220B2331143}" dt="2024-07-10T11:05:32.579" v="284" actId="478"/>
          <ac:picMkLst>
            <pc:docMk/>
            <pc:sldMk cId="3988042459" sldId="257"/>
            <ac:picMk id="17" creationId="{1729E3B7-800F-E7D9-6644-835FF5FACD88}"/>
          </ac:picMkLst>
        </pc:picChg>
        <pc:picChg chg="add del mod">
          <ac:chgData name="Caio Rodrigues" userId="9ce2624af9b64a3c" providerId="LiveId" clId="{16E2BC24-AF38-4833-9D41-9220B2331143}" dt="2024-07-10T11:05:48.680" v="293" actId="478"/>
          <ac:picMkLst>
            <pc:docMk/>
            <pc:sldMk cId="3988042459" sldId="257"/>
            <ac:picMk id="21" creationId="{D721E689-2051-D839-7F85-79EF0626F75B}"/>
          </ac:picMkLst>
        </pc:picChg>
        <pc:picChg chg="add mod">
          <ac:chgData name="Caio Rodrigues" userId="9ce2624af9b64a3c" providerId="LiveId" clId="{16E2BC24-AF38-4833-9D41-9220B2331143}" dt="2024-07-10T11:06:29.605" v="302" actId="1076"/>
          <ac:picMkLst>
            <pc:docMk/>
            <pc:sldMk cId="3988042459" sldId="257"/>
            <ac:picMk id="23" creationId="{E0BE4070-19BB-3180-B646-5155063BE2BF}"/>
          </ac:picMkLst>
        </pc:picChg>
      </pc:sldChg>
      <pc:sldChg chg="addSp delSp modSp add mod ord">
        <pc:chgData name="Caio Rodrigues" userId="9ce2624af9b64a3c" providerId="LiveId" clId="{16E2BC24-AF38-4833-9D41-9220B2331143}" dt="2024-07-11T16:44:40.446" v="1896" actId="1076"/>
        <pc:sldMkLst>
          <pc:docMk/>
          <pc:sldMk cId="151763290" sldId="258"/>
        </pc:sldMkLst>
        <pc:spChg chg="add del mod">
          <ac:chgData name="Caio Rodrigues" userId="9ce2624af9b64a3c" providerId="LiveId" clId="{16E2BC24-AF38-4833-9D41-9220B2331143}" dt="2024-07-11T16:37:44.762" v="1760" actId="1076"/>
          <ac:spMkLst>
            <pc:docMk/>
            <pc:sldMk cId="151763290" sldId="258"/>
            <ac:spMk id="2" creationId="{9437EE9C-B5A3-7113-797C-00B519C317E3}"/>
          </ac:spMkLst>
        </pc:spChg>
        <pc:spChg chg="add mod">
          <ac:chgData name="Caio Rodrigues" userId="9ce2624af9b64a3c" providerId="LiveId" clId="{16E2BC24-AF38-4833-9D41-9220B2331143}" dt="2024-07-11T16:44:40.446" v="1896" actId="1076"/>
          <ac:spMkLst>
            <pc:docMk/>
            <pc:sldMk cId="151763290" sldId="258"/>
            <ac:spMk id="3" creationId="{63D67CC7-B1FB-62BF-86D7-93E5518F6FAC}"/>
          </ac:spMkLst>
        </pc:spChg>
        <pc:spChg chg="add mod">
          <ac:chgData name="Caio Rodrigues" userId="9ce2624af9b64a3c" providerId="LiveId" clId="{16E2BC24-AF38-4833-9D41-9220B2331143}" dt="2024-07-11T16:44:40.446" v="1896" actId="1076"/>
          <ac:spMkLst>
            <pc:docMk/>
            <pc:sldMk cId="151763290" sldId="258"/>
            <ac:spMk id="5" creationId="{0F3988AD-7D1F-F417-EC22-DF22B00D750D}"/>
          </ac:spMkLst>
        </pc:spChg>
        <pc:spChg chg="add mod">
          <ac:chgData name="Caio Rodrigues" userId="9ce2624af9b64a3c" providerId="LiveId" clId="{16E2BC24-AF38-4833-9D41-9220B2331143}" dt="2024-07-11T16:37:45.671" v="1761" actId="1076"/>
          <ac:spMkLst>
            <pc:docMk/>
            <pc:sldMk cId="151763290" sldId="258"/>
            <ac:spMk id="9" creationId="{463CE4BF-A72B-3BDC-05E9-ECD19D5B0667}"/>
          </ac:spMkLst>
        </pc:spChg>
        <pc:spChg chg="mod">
          <ac:chgData name="Caio Rodrigues" userId="9ce2624af9b64a3c" providerId="LiveId" clId="{16E2BC24-AF38-4833-9D41-9220B2331143}" dt="2024-07-11T16:44:36.075" v="1895" actId="1076"/>
          <ac:spMkLst>
            <pc:docMk/>
            <pc:sldMk cId="151763290" sldId="258"/>
            <ac:spMk id="11" creationId="{5097425B-F07C-BEF9-9436-BDE5F00B62EE}"/>
          </ac:spMkLst>
        </pc:spChg>
        <pc:spChg chg="mod">
          <ac:chgData name="Caio Rodrigues" userId="9ce2624af9b64a3c" providerId="LiveId" clId="{16E2BC24-AF38-4833-9D41-9220B2331143}" dt="2024-07-11T16:37:45.671" v="1761" actId="1076"/>
          <ac:spMkLst>
            <pc:docMk/>
            <pc:sldMk cId="151763290" sldId="258"/>
            <ac:spMk id="18" creationId="{F60FB237-0FC6-34D5-1130-DC9A8CBEC981}"/>
          </ac:spMkLst>
        </pc:spChg>
        <pc:spChg chg="del">
          <ac:chgData name="Caio Rodrigues" userId="9ce2624af9b64a3c" providerId="LiveId" clId="{16E2BC24-AF38-4833-9D41-9220B2331143}" dt="2024-07-10T11:14:40.782" v="367" actId="478"/>
          <ac:spMkLst>
            <pc:docMk/>
            <pc:sldMk cId="151763290" sldId="258"/>
            <ac:spMk id="24" creationId="{BD4A015E-1471-9F77-0F37-5D66D263A6B8}"/>
          </ac:spMkLst>
        </pc:spChg>
        <pc:picChg chg="add del mod">
          <ac:chgData name="Caio Rodrigues" userId="9ce2624af9b64a3c" providerId="LiveId" clId="{16E2BC24-AF38-4833-9D41-9220B2331143}" dt="2024-07-10T11:13:43.047" v="341" actId="478"/>
          <ac:picMkLst>
            <pc:docMk/>
            <pc:sldMk cId="151763290" sldId="258"/>
            <ac:picMk id="3" creationId="{C7163821-47AA-7838-E8E4-92133105374F}"/>
          </ac:picMkLst>
        </pc:picChg>
        <pc:picChg chg="add mod">
          <ac:chgData name="Caio Rodrigues" userId="9ce2624af9b64a3c" providerId="LiveId" clId="{16E2BC24-AF38-4833-9D41-9220B2331143}" dt="2024-07-11T16:37:45.671" v="1761" actId="1076"/>
          <ac:picMkLst>
            <pc:docMk/>
            <pc:sldMk cId="151763290" sldId="258"/>
            <ac:picMk id="6" creationId="{3926FB73-B35E-5F3B-5334-8476796FCA1C}"/>
          </ac:picMkLst>
        </pc:picChg>
        <pc:picChg chg="add mod modCrop">
          <ac:chgData name="Caio Rodrigues" userId="9ce2624af9b64a3c" providerId="LiveId" clId="{16E2BC24-AF38-4833-9D41-9220B2331143}" dt="2024-07-11T16:37:45.671" v="1761" actId="1076"/>
          <ac:picMkLst>
            <pc:docMk/>
            <pc:sldMk cId="151763290" sldId="258"/>
            <ac:picMk id="8" creationId="{8FF50069-76AA-A2F3-72D5-666A78D074EB}"/>
          </ac:picMkLst>
        </pc:picChg>
        <pc:picChg chg="del">
          <ac:chgData name="Caio Rodrigues" userId="9ce2624af9b64a3c" providerId="LiveId" clId="{16E2BC24-AF38-4833-9D41-9220B2331143}" dt="2024-07-10T11:13:25.932" v="316" actId="478"/>
          <ac:picMkLst>
            <pc:docMk/>
            <pc:sldMk cId="151763290" sldId="258"/>
            <ac:picMk id="15" creationId="{5165E15D-FB07-1CE0-7A91-42C3DB548A0A}"/>
          </ac:picMkLst>
        </pc:picChg>
        <pc:picChg chg="del">
          <ac:chgData name="Caio Rodrigues" userId="9ce2624af9b64a3c" providerId="LiveId" clId="{16E2BC24-AF38-4833-9D41-9220B2331143}" dt="2024-07-10T11:13:26.382" v="317" actId="478"/>
          <ac:picMkLst>
            <pc:docMk/>
            <pc:sldMk cId="151763290" sldId="258"/>
            <ac:picMk id="23" creationId="{E0BE4070-19BB-3180-B646-5155063BE2BF}"/>
          </ac:picMkLst>
        </pc:picChg>
      </pc:sldChg>
      <pc:sldChg chg="addSp delSp modSp add mod ord">
        <pc:chgData name="Caio Rodrigues" userId="9ce2624af9b64a3c" providerId="LiveId" clId="{16E2BC24-AF38-4833-9D41-9220B2331143}" dt="2024-07-24T11:04:22.207" v="2356" actId="21"/>
        <pc:sldMkLst>
          <pc:docMk/>
          <pc:sldMk cId="2083165617" sldId="259"/>
        </pc:sldMkLst>
        <pc:spChg chg="add mod">
          <ac:chgData name="Caio Rodrigues" userId="9ce2624af9b64a3c" providerId="LiveId" clId="{16E2BC24-AF38-4833-9D41-9220B2331143}" dt="2024-07-11T16:41:07.291" v="1770" actId="1076"/>
          <ac:spMkLst>
            <pc:docMk/>
            <pc:sldMk cId="2083165617" sldId="259"/>
            <ac:spMk id="2" creationId="{6851894F-B1BE-1BE4-9D89-6DCB5DB81F41}"/>
          </ac:spMkLst>
        </pc:spChg>
        <pc:spChg chg="add del mod">
          <ac:chgData name="Caio Rodrigues" userId="9ce2624af9b64a3c" providerId="LiveId" clId="{16E2BC24-AF38-4833-9D41-9220B2331143}" dt="2024-07-11T16:37:51.583" v="1764" actId="478"/>
          <ac:spMkLst>
            <pc:docMk/>
            <pc:sldMk cId="2083165617" sldId="259"/>
            <ac:spMk id="5" creationId="{A2E0ED3E-5A96-368F-9E37-FD42FCAB5D53}"/>
          </ac:spMkLst>
        </pc:spChg>
        <pc:spChg chg="del">
          <ac:chgData name="Caio Rodrigues" userId="9ce2624af9b64a3c" providerId="LiveId" clId="{16E2BC24-AF38-4833-9D41-9220B2331143}" dt="2024-07-10T11:18:50.239" v="474" actId="478"/>
          <ac:spMkLst>
            <pc:docMk/>
            <pc:sldMk cId="2083165617" sldId="259"/>
            <ac:spMk id="9" creationId="{463CE4BF-A72B-3BDC-05E9-ECD19D5B0667}"/>
          </ac:spMkLst>
        </pc:spChg>
        <pc:spChg chg="add del mod">
          <ac:chgData name="Caio Rodrigues" userId="9ce2624af9b64a3c" providerId="LiveId" clId="{16E2BC24-AF38-4833-9D41-9220B2331143}" dt="2024-07-11T16:41:56.443" v="1776" actId="478"/>
          <ac:spMkLst>
            <pc:docMk/>
            <pc:sldMk cId="2083165617" sldId="259"/>
            <ac:spMk id="9" creationId="{F720F5EB-3AB6-0E59-8E88-0C27393077B8}"/>
          </ac:spMkLst>
        </pc:spChg>
        <pc:spChg chg="add mod">
          <ac:chgData name="Caio Rodrigues" userId="9ce2624af9b64a3c" providerId="LiveId" clId="{16E2BC24-AF38-4833-9D41-9220B2331143}" dt="2024-07-11T16:42:41.480" v="1788" actId="1076"/>
          <ac:spMkLst>
            <pc:docMk/>
            <pc:sldMk cId="2083165617" sldId="259"/>
            <ac:spMk id="10" creationId="{E9B66258-A4E0-F581-86AD-CA1039BCD46E}"/>
          </ac:spMkLst>
        </pc:spChg>
        <pc:spChg chg="add del mod">
          <ac:chgData name="Caio Rodrigues" userId="9ce2624af9b64a3c" providerId="LiveId" clId="{16E2BC24-AF38-4833-9D41-9220B2331143}" dt="2024-07-10T13:33:23.586" v="550" actId="20577"/>
          <ac:spMkLst>
            <pc:docMk/>
            <pc:sldMk cId="2083165617" sldId="259"/>
            <ac:spMk id="11" creationId="{5097425B-F07C-BEF9-9436-BDE5F00B62EE}"/>
          </ac:spMkLst>
        </pc:spChg>
        <pc:spChg chg="add del mod">
          <ac:chgData name="Caio Rodrigues" userId="9ce2624af9b64a3c" providerId="LiveId" clId="{16E2BC24-AF38-4833-9D41-9220B2331143}" dt="2024-07-24T11:04:22.207" v="2356" actId="21"/>
          <ac:spMkLst>
            <pc:docMk/>
            <pc:sldMk cId="2083165617" sldId="259"/>
            <ac:spMk id="12" creationId="{8FC85906-2E00-0F85-490D-5F50CEBAE3A8}"/>
          </ac:spMkLst>
        </pc:spChg>
        <pc:spChg chg="add mod">
          <ac:chgData name="Caio Rodrigues" userId="9ce2624af9b64a3c" providerId="LiveId" clId="{16E2BC24-AF38-4833-9D41-9220B2331143}" dt="2024-07-11T16:47:55.970" v="2252" actId="20577"/>
          <ac:spMkLst>
            <pc:docMk/>
            <pc:sldMk cId="2083165617" sldId="259"/>
            <ac:spMk id="13" creationId="{E79F1135-52CB-9C39-0526-F280BF86CAA2}"/>
          </ac:spMkLst>
        </pc:spChg>
        <pc:spChg chg="del">
          <ac:chgData name="Caio Rodrigues" userId="9ce2624af9b64a3c" providerId="LiveId" clId="{16E2BC24-AF38-4833-9D41-9220B2331143}" dt="2024-07-10T11:18:48.921" v="473" actId="478"/>
          <ac:spMkLst>
            <pc:docMk/>
            <pc:sldMk cId="2083165617" sldId="259"/>
            <ac:spMk id="18" creationId="{F60FB237-0FC6-34D5-1130-DC9A8CBEC981}"/>
          </ac:spMkLst>
        </pc:spChg>
        <pc:picChg chg="add mod">
          <ac:chgData name="Caio Rodrigues" userId="9ce2624af9b64a3c" providerId="LiveId" clId="{16E2BC24-AF38-4833-9D41-9220B2331143}" dt="2024-07-11T16:42:25.662" v="1782" actId="1076"/>
          <ac:picMkLst>
            <pc:docMk/>
            <pc:sldMk cId="2083165617" sldId="259"/>
            <ac:picMk id="3" creationId="{060A10E3-ADC2-9716-B391-FBEBCB326740}"/>
          </ac:picMkLst>
        </pc:picChg>
        <pc:picChg chg="del">
          <ac:chgData name="Caio Rodrigues" userId="9ce2624af9b64a3c" providerId="LiveId" clId="{16E2BC24-AF38-4833-9D41-9220B2331143}" dt="2024-07-10T11:17:13.836" v="471" actId="478"/>
          <ac:picMkLst>
            <pc:docMk/>
            <pc:sldMk cId="2083165617" sldId="259"/>
            <ac:picMk id="6" creationId="{3926FB73-B35E-5F3B-5334-8476796FCA1C}"/>
          </ac:picMkLst>
        </pc:picChg>
        <pc:picChg chg="add mod">
          <ac:chgData name="Caio Rodrigues" userId="9ce2624af9b64a3c" providerId="LiveId" clId="{16E2BC24-AF38-4833-9D41-9220B2331143}" dt="2024-07-11T16:42:41.480" v="1788" actId="1076"/>
          <ac:picMkLst>
            <pc:docMk/>
            <pc:sldMk cId="2083165617" sldId="259"/>
            <ac:picMk id="7" creationId="{AF551CB1-937F-5E30-12CB-A68F0DB8E05F}"/>
          </ac:picMkLst>
        </pc:picChg>
        <pc:picChg chg="del">
          <ac:chgData name="Caio Rodrigues" userId="9ce2624af9b64a3c" providerId="LiveId" clId="{16E2BC24-AF38-4833-9D41-9220B2331143}" dt="2024-07-10T11:17:14.162" v="472" actId="478"/>
          <ac:picMkLst>
            <pc:docMk/>
            <pc:sldMk cId="2083165617" sldId="259"/>
            <ac:picMk id="8" creationId="{8FF50069-76AA-A2F3-72D5-666A78D074EB}"/>
          </ac:picMkLst>
        </pc:picChg>
      </pc:sldChg>
      <pc:sldChg chg="addSp delSp modSp add del mod ord">
        <pc:chgData name="Caio Rodrigues" userId="9ce2624af9b64a3c" providerId="LiveId" clId="{16E2BC24-AF38-4833-9D41-9220B2331143}" dt="2024-07-11T16:26:49.815" v="1607" actId="47"/>
        <pc:sldMkLst>
          <pc:docMk/>
          <pc:sldMk cId="1352653802" sldId="260"/>
        </pc:sldMkLst>
        <pc:spChg chg="add mod">
          <ac:chgData name="Caio Rodrigues" userId="9ce2624af9b64a3c" providerId="LiveId" clId="{16E2BC24-AF38-4833-9D41-9220B2331143}" dt="2024-07-11T16:20:04.419" v="1579" actId="1076"/>
          <ac:spMkLst>
            <pc:docMk/>
            <pc:sldMk cId="1352653802" sldId="260"/>
            <ac:spMk id="5" creationId="{DB712957-9E70-02AA-BB56-A96A3F2CD8AA}"/>
          </ac:spMkLst>
        </pc:spChg>
        <pc:spChg chg="del">
          <ac:chgData name="Caio Rodrigues" userId="9ce2624af9b64a3c" providerId="LiveId" clId="{16E2BC24-AF38-4833-9D41-9220B2331143}" dt="2024-07-11T16:03:43.428" v="987" actId="478"/>
          <ac:spMkLst>
            <pc:docMk/>
            <pc:sldMk cId="1352653802" sldId="260"/>
            <ac:spMk id="9" creationId="{463CE4BF-A72B-3BDC-05E9-ECD19D5B0667}"/>
          </ac:spMkLst>
        </pc:spChg>
        <pc:spChg chg="mod">
          <ac:chgData name="Caio Rodrigues" userId="9ce2624af9b64a3c" providerId="LiveId" clId="{16E2BC24-AF38-4833-9D41-9220B2331143}" dt="2024-07-11T16:05:29.264" v="1021" actId="20577"/>
          <ac:spMkLst>
            <pc:docMk/>
            <pc:sldMk cId="1352653802" sldId="260"/>
            <ac:spMk id="11" creationId="{5097425B-F07C-BEF9-9436-BDE5F00B62EE}"/>
          </ac:spMkLst>
        </pc:spChg>
        <pc:spChg chg="add mod">
          <ac:chgData name="Caio Rodrigues" userId="9ce2624af9b64a3c" providerId="LiveId" clId="{16E2BC24-AF38-4833-9D41-9220B2331143}" dt="2024-07-11T16:10:26.928" v="1123" actId="1076"/>
          <ac:spMkLst>
            <pc:docMk/>
            <pc:sldMk cId="1352653802" sldId="260"/>
            <ac:spMk id="12" creationId="{5D6156FC-3836-C996-5268-D785FD7984CE}"/>
          </ac:spMkLst>
        </pc:spChg>
        <pc:spChg chg="add mod ord">
          <ac:chgData name="Caio Rodrigues" userId="9ce2624af9b64a3c" providerId="LiveId" clId="{16E2BC24-AF38-4833-9D41-9220B2331143}" dt="2024-07-11T16:10:26.928" v="1123" actId="1076"/>
          <ac:spMkLst>
            <pc:docMk/>
            <pc:sldMk cId="1352653802" sldId="260"/>
            <ac:spMk id="13" creationId="{B5D703AA-E40E-AF4E-BBF7-529AFAC68756}"/>
          </ac:spMkLst>
        </pc:spChg>
        <pc:spChg chg="add mod">
          <ac:chgData name="Caio Rodrigues" userId="9ce2624af9b64a3c" providerId="LiveId" clId="{16E2BC24-AF38-4833-9D41-9220B2331143}" dt="2024-07-11T16:23:19.005" v="1600" actId="1076"/>
          <ac:spMkLst>
            <pc:docMk/>
            <pc:sldMk cId="1352653802" sldId="260"/>
            <ac:spMk id="14" creationId="{00342D6E-D9D6-6E1B-EAF6-8BA6A3A0ABC3}"/>
          </ac:spMkLst>
        </pc:spChg>
        <pc:spChg chg="add mod">
          <ac:chgData name="Caio Rodrigues" userId="9ce2624af9b64a3c" providerId="LiveId" clId="{16E2BC24-AF38-4833-9D41-9220B2331143}" dt="2024-07-11T16:20:29.708" v="1586" actId="5793"/>
          <ac:spMkLst>
            <pc:docMk/>
            <pc:sldMk cId="1352653802" sldId="260"/>
            <ac:spMk id="15" creationId="{17709E23-ABB5-80C5-38A5-0AFD2E81FB4A}"/>
          </ac:spMkLst>
        </pc:spChg>
        <pc:spChg chg="del">
          <ac:chgData name="Caio Rodrigues" userId="9ce2624af9b64a3c" providerId="LiveId" clId="{16E2BC24-AF38-4833-9D41-9220B2331143}" dt="2024-07-11T16:03:42.262" v="986" actId="478"/>
          <ac:spMkLst>
            <pc:docMk/>
            <pc:sldMk cId="1352653802" sldId="260"/>
            <ac:spMk id="18" creationId="{F60FB237-0FC6-34D5-1130-DC9A8CBEC981}"/>
          </ac:spMkLst>
        </pc:spChg>
        <pc:picChg chg="add mod">
          <ac:chgData name="Caio Rodrigues" userId="9ce2624af9b64a3c" providerId="LiveId" clId="{16E2BC24-AF38-4833-9D41-9220B2331143}" dt="2024-07-11T16:20:02.281" v="1578" actId="1076"/>
          <ac:picMkLst>
            <pc:docMk/>
            <pc:sldMk cId="1352653802" sldId="260"/>
            <ac:picMk id="3" creationId="{3B099BCE-ED4C-3340-0A86-958A3BC8FD91}"/>
          </ac:picMkLst>
        </pc:picChg>
        <pc:picChg chg="del">
          <ac:chgData name="Caio Rodrigues" userId="9ce2624af9b64a3c" providerId="LiveId" clId="{16E2BC24-AF38-4833-9D41-9220B2331143}" dt="2024-07-11T16:03:40.502" v="984" actId="478"/>
          <ac:picMkLst>
            <pc:docMk/>
            <pc:sldMk cId="1352653802" sldId="260"/>
            <ac:picMk id="6" creationId="{3926FB73-B35E-5F3B-5334-8476796FCA1C}"/>
          </ac:picMkLst>
        </pc:picChg>
        <pc:picChg chg="del">
          <ac:chgData name="Caio Rodrigues" userId="9ce2624af9b64a3c" providerId="LiveId" clId="{16E2BC24-AF38-4833-9D41-9220B2331143}" dt="2024-07-11T16:03:40.928" v="985" actId="478"/>
          <ac:picMkLst>
            <pc:docMk/>
            <pc:sldMk cId="1352653802" sldId="260"/>
            <ac:picMk id="8" creationId="{8FF50069-76AA-A2F3-72D5-666A78D074EB}"/>
          </ac:picMkLst>
        </pc:picChg>
        <pc:picChg chg="add mod modCrop">
          <ac:chgData name="Caio Rodrigues" userId="9ce2624af9b64a3c" providerId="LiveId" clId="{16E2BC24-AF38-4833-9D41-9220B2331143}" dt="2024-07-11T16:10:20.415" v="1122" actId="1076"/>
          <ac:picMkLst>
            <pc:docMk/>
            <pc:sldMk cId="1352653802" sldId="260"/>
            <ac:picMk id="10" creationId="{4D65FC15-1849-F357-0B96-D533BDA1D171}"/>
          </ac:picMkLst>
        </pc:picChg>
      </pc:sldChg>
      <pc:sldChg chg="modSp add mod ord">
        <pc:chgData name="Caio Rodrigues" userId="9ce2624af9b64a3c" providerId="LiveId" clId="{16E2BC24-AF38-4833-9D41-9220B2331143}" dt="2024-07-11T16:50:21.404" v="2271" actId="1076"/>
        <pc:sldMkLst>
          <pc:docMk/>
          <pc:sldMk cId="2991559039" sldId="261"/>
        </pc:sldMkLst>
        <pc:spChg chg="mod">
          <ac:chgData name="Caio Rodrigues" userId="9ce2624af9b64a3c" providerId="LiveId" clId="{16E2BC24-AF38-4833-9D41-9220B2331143}" dt="2024-07-11T16:48:39.752" v="2253" actId="1076"/>
          <ac:spMkLst>
            <pc:docMk/>
            <pc:sldMk cId="2991559039" sldId="261"/>
            <ac:spMk id="5" creationId="{DB712957-9E70-02AA-BB56-A96A3F2CD8AA}"/>
          </ac:spMkLst>
        </pc:spChg>
        <pc:spChg chg="mod">
          <ac:chgData name="Caio Rodrigues" userId="9ce2624af9b64a3c" providerId="LiveId" clId="{16E2BC24-AF38-4833-9D41-9220B2331143}" dt="2024-07-11T16:50:21.404" v="2271" actId="1076"/>
          <ac:spMkLst>
            <pc:docMk/>
            <pc:sldMk cId="2991559039" sldId="261"/>
            <ac:spMk id="14" creationId="{00342D6E-D9D6-6E1B-EAF6-8BA6A3A0ABC3}"/>
          </ac:spMkLst>
        </pc:spChg>
        <pc:spChg chg="mod">
          <ac:chgData name="Caio Rodrigues" userId="9ce2624af9b64a3c" providerId="LiveId" clId="{16E2BC24-AF38-4833-9D41-9220B2331143}" dt="2024-07-11T16:50:21.404" v="2271" actId="1076"/>
          <ac:spMkLst>
            <pc:docMk/>
            <pc:sldMk cId="2991559039" sldId="261"/>
            <ac:spMk id="15" creationId="{17709E23-ABB5-80C5-38A5-0AFD2E81FB4A}"/>
          </ac:spMkLst>
        </pc:spChg>
        <pc:picChg chg="mod">
          <ac:chgData name="Caio Rodrigues" userId="9ce2624af9b64a3c" providerId="LiveId" clId="{16E2BC24-AF38-4833-9D41-9220B2331143}" dt="2024-07-11T16:48:39.752" v="2253" actId="1076"/>
          <ac:picMkLst>
            <pc:docMk/>
            <pc:sldMk cId="2991559039" sldId="261"/>
            <ac:picMk id="3" creationId="{3B099BCE-ED4C-3340-0A86-958A3BC8FD91}"/>
          </ac:picMkLst>
        </pc:picChg>
      </pc:sldChg>
      <pc:sldChg chg="addSp delSp modSp add mod ord">
        <pc:chgData name="Caio Rodrigues" userId="9ce2624af9b64a3c" providerId="LiveId" clId="{16E2BC24-AF38-4833-9D41-9220B2331143}" dt="2024-07-11T16:27:42.237" v="1670" actId="20577"/>
        <pc:sldMkLst>
          <pc:docMk/>
          <pc:sldMk cId="4209047563" sldId="262"/>
        </pc:sldMkLst>
        <pc:spChg chg="add mod">
          <ac:chgData name="Caio Rodrigues" userId="9ce2624af9b64a3c" providerId="LiveId" clId="{16E2BC24-AF38-4833-9D41-9220B2331143}" dt="2024-07-11T16:27:31.615" v="1654" actId="1076"/>
          <ac:spMkLst>
            <pc:docMk/>
            <pc:sldMk cId="4209047563" sldId="262"/>
            <ac:spMk id="2" creationId="{C9176FF6-71FE-4C30-89D3-926F3526821B}"/>
          </ac:spMkLst>
        </pc:spChg>
        <pc:spChg chg="add mod">
          <ac:chgData name="Caio Rodrigues" userId="9ce2624af9b64a3c" providerId="LiveId" clId="{16E2BC24-AF38-4833-9D41-9220B2331143}" dt="2024-07-11T16:27:42.237" v="1670" actId="20577"/>
          <ac:spMkLst>
            <pc:docMk/>
            <pc:sldMk cId="4209047563" sldId="262"/>
            <ac:spMk id="5" creationId="{A5723E84-CD5F-E25E-C096-794DD573282F}"/>
          </ac:spMkLst>
        </pc:spChg>
        <pc:spChg chg="del">
          <ac:chgData name="Caio Rodrigues" userId="9ce2624af9b64a3c" providerId="LiveId" clId="{16E2BC24-AF38-4833-9D41-9220B2331143}" dt="2024-07-11T16:26:56.466" v="1612" actId="478"/>
          <ac:spMkLst>
            <pc:docMk/>
            <pc:sldMk cId="4209047563" sldId="262"/>
            <ac:spMk id="11" creationId="{5097425B-F07C-BEF9-9436-BDE5F00B62EE}"/>
          </ac:spMkLst>
        </pc:spChg>
        <pc:picChg chg="del">
          <ac:chgData name="Caio Rodrigues" userId="9ce2624af9b64a3c" providerId="LiveId" clId="{16E2BC24-AF38-4833-9D41-9220B2331143}" dt="2024-07-11T16:26:53.409" v="1610" actId="478"/>
          <ac:picMkLst>
            <pc:docMk/>
            <pc:sldMk cId="4209047563" sldId="262"/>
            <ac:picMk id="3" creationId="{060A10E3-ADC2-9716-B391-FBEBCB326740}"/>
          </ac:picMkLst>
        </pc:picChg>
      </pc:sldChg>
      <pc:sldChg chg="modSp add mod">
        <pc:chgData name="Caio Rodrigues" userId="9ce2624af9b64a3c" providerId="LiveId" clId="{16E2BC24-AF38-4833-9D41-9220B2331143}" dt="2024-07-29T16:22:22.884" v="3425" actId="20577"/>
        <pc:sldMkLst>
          <pc:docMk/>
          <pc:sldMk cId="794838560" sldId="263"/>
        </pc:sldMkLst>
        <pc:spChg chg="mod">
          <ac:chgData name="Caio Rodrigues" userId="9ce2624af9b64a3c" providerId="LiveId" clId="{16E2BC24-AF38-4833-9D41-9220B2331143}" dt="2024-07-29T16:22:22.884" v="3425" actId="20577"/>
          <ac:spMkLst>
            <pc:docMk/>
            <pc:sldMk cId="794838560" sldId="263"/>
            <ac:spMk id="5" creationId="{A5723E84-CD5F-E25E-C096-794DD573282F}"/>
          </ac:spMkLst>
        </pc:spChg>
      </pc:sldChg>
      <pc:sldChg chg="add del">
        <pc:chgData name="Caio Rodrigues" userId="9ce2624af9b64a3c" providerId="LiveId" clId="{16E2BC24-AF38-4833-9D41-9220B2331143}" dt="2024-07-24T11:00:29.882" v="2275" actId="47"/>
        <pc:sldMkLst>
          <pc:docMk/>
          <pc:sldMk cId="2511913953" sldId="264"/>
        </pc:sldMkLst>
      </pc:sldChg>
      <pc:sldChg chg="addSp delSp modSp add mod">
        <pc:chgData name="Caio Rodrigues" userId="9ce2624af9b64a3c" providerId="LiveId" clId="{16E2BC24-AF38-4833-9D41-9220B2331143}" dt="2024-07-24T11:54:35.878" v="3344" actId="1076"/>
        <pc:sldMkLst>
          <pc:docMk/>
          <pc:sldMk cId="1844626891" sldId="265"/>
        </pc:sldMkLst>
        <pc:spChg chg="del">
          <ac:chgData name="Caio Rodrigues" userId="9ce2624af9b64a3c" providerId="LiveId" clId="{16E2BC24-AF38-4833-9D41-9220B2331143}" dt="2024-07-24T11:01:47.364" v="2345" actId="478"/>
          <ac:spMkLst>
            <pc:docMk/>
            <pc:sldMk cId="1844626891" sldId="265"/>
            <ac:spMk id="3" creationId="{63D67CC7-B1FB-62BF-86D7-93E5518F6FAC}"/>
          </ac:spMkLst>
        </pc:spChg>
        <pc:spChg chg="del">
          <ac:chgData name="Caio Rodrigues" userId="9ce2624af9b64a3c" providerId="LiveId" clId="{16E2BC24-AF38-4833-9D41-9220B2331143}" dt="2024-07-24T11:01:47.364" v="2345" actId="478"/>
          <ac:spMkLst>
            <pc:docMk/>
            <pc:sldMk cId="1844626891" sldId="265"/>
            <ac:spMk id="5" creationId="{0F3988AD-7D1F-F417-EC22-DF22B00D750D}"/>
          </ac:spMkLst>
        </pc:spChg>
        <pc:spChg chg="del">
          <ac:chgData name="Caio Rodrigues" userId="9ce2624af9b64a3c" providerId="LiveId" clId="{16E2BC24-AF38-4833-9D41-9220B2331143}" dt="2024-07-24T11:00:55.111" v="2335" actId="478"/>
          <ac:spMkLst>
            <pc:docMk/>
            <pc:sldMk cId="1844626891" sldId="265"/>
            <ac:spMk id="9" creationId="{463CE4BF-A72B-3BDC-05E9-ECD19D5B0667}"/>
          </ac:spMkLst>
        </pc:spChg>
        <pc:spChg chg="add del mod">
          <ac:chgData name="Caio Rodrigues" userId="9ce2624af9b64a3c" providerId="LiveId" clId="{16E2BC24-AF38-4833-9D41-9220B2331143}" dt="2024-07-24T11:01:40.311" v="2343" actId="478"/>
          <ac:spMkLst>
            <pc:docMk/>
            <pc:sldMk cId="1844626891" sldId="265"/>
            <ac:spMk id="10" creationId="{7A5FE9F2-CD22-D89C-3AB6-76AC19BB4DC3}"/>
          </ac:spMkLst>
        </pc:spChg>
        <pc:spChg chg="mod">
          <ac:chgData name="Caio Rodrigues" userId="9ce2624af9b64a3c" providerId="LiveId" clId="{16E2BC24-AF38-4833-9D41-9220B2331143}" dt="2024-07-24T11:08:56.963" v="2598" actId="1076"/>
          <ac:spMkLst>
            <pc:docMk/>
            <pc:sldMk cId="1844626891" sldId="265"/>
            <ac:spMk id="11" creationId="{5097425B-F07C-BEF9-9436-BDE5F00B62EE}"/>
          </ac:spMkLst>
        </pc:spChg>
        <pc:spChg chg="add del mod">
          <ac:chgData name="Caio Rodrigues" userId="9ce2624af9b64a3c" providerId="LiveId" clId="{16E2BC24-AF38-4833-9D41-9220B2331143}" dt="2024-07-24T11:01:40.311" v="2343" actId="478"/>
          <ac:spMkLst>
            <pc:docMk/>
            <pc:sldMk cId="1844626891" sldId="265"/>
            <ac:spMk id="12" creationId="{68B76BF6-CEB3-97A2-6463-62D41FA06F92}"/>
          </ac:spMkLst>
        </pc:spChg>
        <pc:spChg chg="add del mod">
          <ac:chgData name="Caio Rodrigues" userId="9ce2624af9b64a3c" providerId="LiveId" clId="{16E2BC24-AF38-4833-9D41-9220B2331143}" dt="2024-07-24T11:02:19.953" v="2349" actId="478"/>
          <ac:spMkLst>
            <pc:docMk/>
            <pc:sldMk cId="1844626891" sldId="265"/>
            <ac:spMk id="13" creationId="{F43E25F7-94E1-0DDA-68B7-E177CA741AEA}"/>
          </ac:spMkLst>
        </pc:spChg>
        <pc:spChg chg="add del mod">
          <ac:chgData name="Caio Rodrigues" userId="9ce2624af9b64a3c" providerId="LiveId" clId="{16E2BC24-AF38-4833-9D41-9220B2331143}" dt="2024-07-24T11:02:19.953" v="2349" actId="478"/>
          <ac:spMkLst>
            <pc:docMk/>
            <pc:sldMk cId="1844626891" sldId="265"/>
            <ac:spMk id="14" creationId="{AF293999-6A6F-0C74-1611-FAE3DE510D1B}"/>
          </ac:spMkLst>
        </pc:spChg>
        <pc:spChg chg="del">
          <ac:chgData name="Caio Rodrigues" userId="9ce2624af9b64a3c" providerId="LiveId" clId="{16E2BC24-AF38-4833-9D41-9220B2331143}" dt="2024-07-24T11:00:54.018" v="2334" actId="478"/>
          <ac:spMkLst>
            <pc:docMk/>
            <pc:sldMk cId="1844626891" sldId="265"/>
            <ac:spMk id="18" creationId="{F60FB237-0FC6-34D5-1130-DC9A8CBEC981}"/>
          </ac:spMkLst>
        </pc:spChg>
        <pc:spChg chg="add mod">
          <ac:chgData name="Caio Rodrigues" userId="9ce2624af9b64a3c" providerId="LiveId" clId="{16E2BC24-AF38-4833-9D41-9220B2331143}" dt="2024-07-24T11:05:04.496" v="2403" actId="1076"/>
          <ac:spMkLst>
            <pc:docMk/>
            <pc:sldMk cId="1844626891" sldId="265"/>
            <ac:spMk id="20" creationId="{8B95B459-9E22-AEEB-7021-C3751951B6EA}"/>
          </ac:spMkLst>
        </pc:spChg>
        <pc:spChg chg="add mod">
          <ac:chgData name="Caio Rodrigues" userId="9ce2624af9b64a3c" providerId="LiveId" clId="{16E2BC24-AF38-4833-9D41-9220B2331143}" dt="2024-07-24T11:15:10.829" v="2869" actId="14100"/>
          <ac:spMkLst>
            <pc:docMk/>
            <pc:sldMk cId="1844626891" sldId="265"/>
            <ac:spMk id="21" creationId="{48B40170-7AB5-48ED-C908-F621A5996859}"/>
          </ac:spMkLst>
        </pc:spChg>
        <pc:spChg chg="add mod">
          <ac:chgData name="Caio Rodrigues" userId="9ce2624af9b64a3c" providerId="LiveId" clId="{16E2BC24-AF38-4833-9D41-9220B2331143}" dt="2024-07-24T11:15:12.656" v="2870" actId="1076"/>
          <ac:spMkLst>
            <pc:docMk/>
            <pc:sldMk cId="1844626891" sldId="265"/>
            <ac:spMk id="22" creationId="{899CA081-A13C-A5CD-462E-21A1B7B57A83}"/>
          </ac:spMkLst>
        </pc:spChg>
        <pc:picChg chg="del">
          <ac:chgData name="Caio Rodrigues" userId="9ce2624af9b64a3c" providerId="LiveId" clId="{16E2BC24-AF38-4833-9D41-9220B2331143}" dt="2024-07-24T11:00:52.576" v="2332" actId="478"/>
          <ac:picMkLst>
            <pc:docMk/>
            <pc:sldMk cId="1844626891" sldId="265"/>
            <ac:picMk id="6" creationId="{3926FB73-B35E-5F3B-5334-8476796FCA1C}"/>
          </ac:picMkLst>
        </pc:picChg>
        <pc:picChg chg="add mod">
          <ac:chgData name="Caio Rodrigues" userId="9ce2624af9b64a3c" providerId="LiveId" clId="{16E2BC24-AF38-4833-9D41-9220B2331143}" dt="2024-07-24T11:04:48.505" v="2362" actId="1076"/>
          <ac:picMkLst>
            <pc:docMk/>
            <pc:sldMk cId="1844626891" sldId="265"/>
            <ac:picMk id="7" creationId="{7E522D43-A50D-B846-1EE8-63AD3EFE0E8B}"/>
          </ac:picMkLst>
        </pc:picChg>
        <pc:picChg chg="del">
          <ac:chgData name="Caio Rodrigues" userId="9ce2624af9b64a3c" providerId="LiveId" clId="{16E2BC24-AF38-4833-9D41-9220B2331143}" dt="2024-07-24T11:00:52.958" v="2333" actId="478"/>
          <ac:picMkLst>
            <pc:docMk/>
            <pc:sldMk cId="1844626891" sldId="265"/>
            <ac:picMk id="8" creationId="{8FF50069-76AA-A2F3-72D5-666A78D074EB}"/>
          </ac:picMkLst>
        </pc:picChg>
        <pc:picChg chg="add mod">
          <ac:chgData name="Caio Rodrigues" userId="9ce2624af9b64a3c" providerId="LiveId" clId="{16E2BC24-AF38-4833-9D41-9220B2331143}" dt="2024-07-24T11:04:39.506" v="2358" actId="1076"/>
          <ac:picMkLst>
            <pc:docMk/>
            <pc:sldMk cId="1844626891" sldId="265"/>
            <ac:picMk id="16" creationId="{4D238516-E64A-BB46-1600-0A658D4030B3}"/>
          </ac:picMkLst>
        </pc:picChg>
        <pc:picChg chg="add mod">
          <ac:chgData name="Caio Rodrigues" userId="9ce2624af9b64a3c" providerId="LiveId" clId="{16E2BC24-AF38-4833-9D41-9220B2331143}" dt="2024-07-24T11:54:35.878" v="3344" actId="1076"/>
          <ac:picMkLst>
            <pc:docMk/>
            <pc:sldMk cId="1844626891" sldId="265"/>
            <ac:picMk id="19" creationId="{99966D9E-0D8A-C610-7445-5243AD8717C5}"/>
          </ac:picMkLst>
        </pc:picChg>
      </pc:sldChg>
      <pc:sldChg chg="addSp delSp modSp add mod ord">
        <pc:chgData name="Caio Rodrigues" userId="9ce2624af9b64a3c" providerId="LiveId" clId="{16E2BC24-AF38-4833-9D41-9220B2331143}" dt="2024-07-24T11:29:14.754" v="3256" actId="13822"/>
        <pc:sldMkLst>
          <pc:docMk/>
          <pc:sldMk cId="2124005405" sldId="266"/>
        </pc:sldMkLst>
        <pc:spChg chg="add mod">
          <ac:chgData name="Caio Rodrigues" userId="9ce2624af9b64a3c" providerId="LiveId" clId="{16E2BC24-AF38-4833-9D41-9220B2331143}" dt="2024-07-24T11:16:23.294" v="2915" actId="1076"/>
          <ac:spMkLst>
            <pc:docMk/>
            <pc:sldMk cId="2124005405" sldId="266"/>
            <ac:spMk id="5" creationId="{A958DA7B-C514-ADE3-A020-81568C269849}"/>
          </ac:spMkLst>
        </pc:spChg>
        <pc:spChg chg="add del mod">
          <ac:chgData name="Caio Rodrigues" userId="9ce2624af9b64a3c" providerId="LiveId" clId="{16E2BC24-AF38-4833-9D41-9220B2331143}" dt="2024-07-24T11:16:14.215" v="2914" actId="478"/>
          <ac:spMkLst>
            <pc:docMk/>
            <pc:sldMk cId="2124005405" sldId="266"/>
            <ac:spMk id="6" creationId="{B8052F0D-5F03-8790-CED7-014EE2C75B17}"/>
          </ac:spMkLst>
        </pc:spChg>
        <pc:spChg chg="add del mod">
          <ac:chgData name="Caio Rodrigues" userId="9ce2624af9b64a3c" providerId="LiveId" clId="{16E2BC24-AF38-4833-9D41-9220B2331143}" dt="2024-07-24T11:16:14.215" v="2914" actId="478"/>
          <ac:spMkLst>
            <pc:docMk/>
            <pc:sldMk cId="2124005405" sldId="266"/>
            <ac:spMk id="8" creationId="{B35ABC7E-AC27-A98C-8720-6FD39E120FB5}"/>
          </ac:spMkLst>
        </pc:spChg>
        <pc:spChg chg="mod">
          <ac:chgData name="Caio Rodrigues" userId="9ce2624af9b64a3c" providerId="LiveId" clId="{16E2BC24-AF38-4833-9D41-9220B2331143}" dt="2024-07-24T11:12:03.448" v="2662" actId="20577"/>
          <ac:spMkLst>
            <pc:docMk/>
            <pc:sldMk cId="2124005405" sldId="266"/>
            <ac:spMk id="11" creationId="{5097425B-F07C-BEF9-9436-BDE5F00B62EE}"/>
          </ac:spMkLst>
        </pc:spChg>
        <pc:spChg chg="add del mod">
          <ac:chgData name="Caio Rodrigues" userId="9ce2624af9b64a3c" providerId="LiveId" clId="{16E2BC24-AF38-4833-9D41-9220B2331143}" dt="2024-07-24T11:28:32.034" v="3246" actId="478"/>
          <ac:spMkLst>
            <pc:docMk/>
            <pc:sldMk cId="2124005405" sldId="266"/>
            <ac:spMk id="12" creationId="{51FB5621-40AC-372D-41F5-FEB47E9BDF50}"/>
          </ac:spMkLst>
        </pc:spChg>
        <pc:spChg chg="add mod">
          <ac:chgData name="Caio Rodrigues" userId="9ce2624af9b64a3c" providerId="LiveId" clId="{16E2BC24-AF38-4833-9D41-9220B2331143}" dt="2024-07-24T11:29:05.049" v="3254" actId="1076"/>
          <ac:spMkLst>
            <pc:docMk/>
            <pc:sldMk cId="2124005405" sldId="266"/>
            <ac:spMk id="13" creationId="{76A1FA80-BCFC-12AE-1554-469FCAD07A70}"/>
          </ac:spMkLst>
        </pc:spChg>
        <pc:spChg chg="del">
          <ac:chgData name="Caio Rodrigues" userId="9ce2624af9b64a3c" providerId="LiveId" clId="{16E2BC24-AF38-4833-9D41-9220B2331143}" dt="2024-07-24T11:09:22.882" v="2635" actId="478"/>
          <ac:spMkLst>
            <pc:docMk/>
            <pc:sldMk cId="2124005405" sldId="266"/>
            <ac:spMk id="20" creationId="{8B95B459-9E22-AEEB-7021-C3751951B6EA}"/>
          </ac:spMkLst>
        </pc:spChg>
        <pc:spChg chg="del">
          <ac:chgData name="Caio Rodrigues" userId="9ce2624af9b64a3c" providerId="LiveId" clId="{16E2BC24-AF38-4833-9D41-9220B2331143}" dt="2024-07-24T11:09:24.961" v="2636" actId="478"/>
          <ac:spMkLst>
            <pc:docMk/>
            <pc:sldMk cId="2124005405" sldId="266"/>
            <ac:spMk id="21" creationId="{48B40170-7AB5-48ED-C908-F621A5996859}"/>
          </ac:spMkLst>
        </pc:spChg>
        <pc:spChg chg="del">
          <ac:chgData name="Caio Rodrigues" userId="9ce2624af9b64a3c" providerId="LiveId" clId="{16E2BC24-AF38-4833-9D41-9220B2331143}" dt="2024-07-24T11:09:24.961" v="2636" actId="478"/>
          <ac:spMkLst>
            <pc:docMk/>
            <pc:sldMk cId="2124005405" sldId="266"/>
            <ac:spMk id="22" creationId="{899CA081-A13C-A5CD-462E-21A1B7B57A83}"/>
          </ac:spMkLst>
        </pc:spChg>
        <pc:picChg chg="add mod modCrop">
          <ac:chgData name="Caio Rodrigues" userId="9ce2624af9b64a3c" providerId="LiveId" clId="{16E2BC24-AF38-4833-9D41-9220B2331143}" dt="2024-07-24T11:28:49.315" v="3251" actId="34135"/>
          <ac:picMkLst>
            <pc:docMk/>
            <pc:sldMk cId="2124005405" sldId="266"/>
            <ac:picMk id="3" creationId="{31B32B16-6F57-4B46-F393-7C7974F67912}"/>
          </ac:picMkLst>
        </pc:picChg>
        <pc:picChg chg="del">
          <ac:chgData name="Caio Rodrigues" userId="9ce2624af9b64a3c" providerId="LiveId" clId="{16E2BC24-AF38-4833-9D41-9220B2331143}" dt="2024-07-24T11:09:20.308" v="2632" actId="478"/>
          <ac:picMkLst>
            <pc:docMk/>
            <pc:sldMk cId="2124005405" sldId="266"/>
            <ac:picMk id="7" creationId="{7E522D43-A50D-B846-1EE8-63AD3EFE0E8B}"/>
          </ac:picMkLst>
        </pc:picChg>
        <pc:picChg chg="add mod">
          <ac:chgData name="Caio Rodrigues" userId="9ce2624af9b64a3c" providerId="LiveId" clId="{16E2BC24-AF38-4833-9D41-9220B2331143}" dt="2024-07-24T11:27:37.497" v="3243" actId="1076"/>
          <ac:picMkLst>
            <pc:docMk/>
            <pc:sldMk cId="2124005405" sldId="266"/>
            <ac:picMk id="10" creationId="{3F2EE2DB-7FAB-9889-CC30-1691F3CB27D3}"/>
          </ac:picMkLst>
        </pc:picChg>
        <pc:picChg chg="del">
          <ac:chgData name="Caio Rodrigues" userId="9ce2624af9b64a3c" providerId="LiveId" clId="{16E2BC24-AF38-4833-9D41-9220B2331143}" dt="2024-07-24T11:09:21.133" v="2633" actId="478"/>
          <ac:picMkLst>
            <pc:docMk/>
            <pc:sldMk cId="2124005405" sldId="266"/>
            <ac:picMk id="16" creationId="{4D238516-E64A-BB46-1600-0A658D4030B3}"/>
          </ac:picMkLst>
        </pc:picChg>
        <pc:picChg chg="del">
          <ac:chgData name="Caio Rodrigues" userId="9ce2624af9b64a3c" providerId="LiveId" clId="{16E2BC24-AF38-4833-9D41-9220B2331143}" dt="2024-07-24T11:09:21.904" v="2634" actId="478"/>
          <ac:picMkLst>
            <pc:docMk/>
            <pc:sldMk cId="2124005405" sldId="266"/>
            <ac:picMk id="19" creationId="{99966D9E-0D8A-C610-7445-5243AD8717C5}"/>
          </ac:picMkLst>
        </pc:picChg>
        <pc:cxnChg chg="add mod">
          <ac:chgData name="Caio Rodrigues" userId="9ce2624af9b64a3c" providerId="LiveId" clId="{16E2BC24-AF38-4833-9D41-9220B2331143}" dt="2024-07-24T11:29:14.754" v="3256" actId="13822"/>
          <ac:cxnSpMkLst>
            <pc:docMk/>
            <pc:sldMk cId="2124005405" sldId="266"/>
            <ac:cxnSpMk id="15" creationId="{852A5A88-CED2-E274-F8D5-3D6A3DB63CB9}"/>
          </ac:cxnSpMkLst>
        </pc:cxnChg>
      </pc:sldChg>
      <pc:sldChg chg="addSp delSp modSp add mod">
        <pc:chgData name="Caio Rodrigues" userId="9ce2624af9b64a3c" providerId="LiveId" clId="{16E2BC24-AF38-4833-9D41-9220B2331143}" dt="2024-07-24T11:24:21.642" v="3238" actId="20577"/>
        <pc:sldMkLst>
          <pc:docMk/>
          <pc:sldMk cId="2935375762" sldId="267"/>
        </pc:sldMkLst>
        <pc:spChg chg="del">
          <ac:chgData name="Caio Rodrigues" userId="9ce2624af9b64a3c" providerId="LiveId" clId="{16E2BC24-AF38-4833-9D41-9220B2331143}" dt="2024-07-24T11:16:34.699" v="2918" actId="478"/>
          <ac:spMkLst>
            <pc:docMk/>
            <pc:sldMk cId="2935375762" sldId="267"/>
            <ac:spMk id="5" creationId="{A958DA7B-C514-ADE3-A020-81568C269849}"/>
          </ac:spMkLst>
        </pc:spChg>
        <pc:spChg chg="mod">
          <ac:chgData name="Caio Rodrigues" userId="9ce2624af9b64a3c" providerId="LiveId" clId="{16E2BC24-AF38-4833-9D41-9220B2331143}" dt="2024-07-24T11:24:21.642" v="3238" actId="20577"/>
          <ac:spMkLst>
            <pc:docMk/>
            <pc:sldMk cId="2935375762" sldId="267"/>
            <ac:spMk id="11" creationId="{5097425B-F07C-BEF9-9436-BDE5F00B62EE}"/>
          </ac:spMkLst>
        </pc:spChg>
        <pc:spChg chg="add mod">
          <ac:chgData name="Caio Rodrigues" userId="9ce2624af9b64a3c" providerId="LiveId" clId="{16E2BC24-AF38-4833-9D41-9220B2331143}" dt="2024-07-24T11:20:36.855" v="3148" actId="1076"/>
          <ac:spMkLst>
            <pc:docMk/>
            <pc:sldMk cId="2935375762" sldId="267"/>
            <ac:spMk id="24" creationId="{FAC786D7-477C-0D59-4088-F70899511B05}"/>
          </ac:spMkLst>
        </pc:spChg>
        <pc:spChg chg="add mod">
          <ac:chgData name="Caio Rodrigues" userId="9ce2624af9b64a3c" providerId="LiveId" clId="{16E2BC24-AF38-4833-9D41-9220B2331143}" dt="2024-07-24T11:20:36.855" v="3148" actId="1076"/>
          <ac:spMkLst>
            <pc:docMk/>
            <pc:sldMk cId="2935375762" sldId="267"/>
            <ac:spMk id="25" creationId="{9160A7C6-E0F6-C4AD-E059-5E2C6878182D}"/>
          </ac:spMkLst>
        </pc:spChg>
        <pc:spChg chg="add mod">
          <ac:chgData name="Caio Rodrigues" userId="9ce2624af9b64a3c" providerId="LiveId" clId="{16E2BC24-AF38-4833-9D41-9220B2331143}" dt="2024-07-24T11:24:09.266" v="3216" actId="1076"/>
          <ac:spMkLst>
            <pc:docMk/>
            <pc:sldMk cId="2935375762" sldId="267"/>
            <ac:spMk id="34" creationId="{B23A3FD8-471C-C138-1C5E-5DE27207CED1}"/>
          </ac:spMkLst>
        </pc:spChg>
        <pc:spChg chg="add mod">
          <ac:chgData name="Caio Rodrigues" userId="9ce2624af9b64a3c" providerId="LiveId" clId="{16E2BC24-AF38-4833-9D41-9220B2331143}" dt="2024-07-24T11:24:04.752" v="3215" actId="20577"/>
          <ac:spMkLst>
            <pc:docMk/>
            <pc:sldMk cId="2935375762" sldId="267"/>
            <ac:spMk id="35" creationId="{E79AC305-7736-378B-CEF4-77D3B33EF20F}"/>
          </ac:spMkLst>
        </pc:spChg>
        <pc:grpChg chg="del mod">
          <ac:chgData name="Caio Rodrigues" userId="9ce2624af9b64a3c" providerId="LiveId" clId="{16E2BC24-AF38-4833-9D41-9220B2331143}" dt="2024-07-24T11:17:25.615" v="2941"/>
          <ac:grpSpMkLst>
            <pc:docMk/>
            <pc:sldMk cId="2935375762" sldId="267"/>
            <ac:grpSpMk id="12" creationId="{F8C2D6D7-16D3-F1A2-FFE6-A7F328F2B567}"/>
          </ac:grpSpMkLst>
        </pc:grpChg>
        <pc:grpChg chg="del mod">
          <ac:chgData name="Caio Rodrigues" userId="9ce2624af9b64a3c" providerId="LiveId" clId="{16E2BC24-AF38-4833-9D41-9220B2331143}" dt="2024-07-24T11:17:57.582" v="2951"/>
          <ac:grpSpMkLst>
            <pc:docMk/>
            <pc:sldMk cId="2935375762" sldId="267"/>
            <ac:grpSpMk id="14" creationId="{D3A7C827-354C-B52C-1CFF-DF9EA181F16F}"/>
          </ac:grpSpMkLst>
        </pc:grpChg>
        <pc:grpChg chg="del mod">
          <ac:chgData name="Caio Rodrigues" userId="9ce2624af9b64a3c" providerId="LiveId" clId="{16E2BC24-AF38-4833-9D41-9220B2331143}" dt="2024-07-24T11:17:58.205" v="2953"/>
          <ac:grpSpMkLst>
            <pc:docMk/>
            <pc:sldMk cId="2935375762" sldId="267"/>
            <ac:grpSpMk id="18" creationId="{FA5B8917-B23B-BCE3-5436-D0CCC560B8FF}"/>
          </ac:grpSpMkLst>
        </pc:grpChg>
        <pc:grpChg chg="del mod">
          <ac:chgData name="Caio Rodrigues" userId="9ce2624af9b64a3c" providerId="LiveId" clId="{16E2BC24-AF38-4833-9D41-9220B2331143}" dt="2024-07-24T11:18:00.324" v="2955"/>
          <ac:grpSpMkLst>
            <pc:docMk/>
            <pc:sldMk cId="2935375762" sldId="267"/>
            <ac:grpSpMk id="20" creationId="{D0B126F1-637E-A643-7726-50A4122839E4}"/>
          </ac:grpSpMkLst>
        </pc:grpChg>
        <pc:grpChg chg="mod">
          <ac:chgData name="Caio Rodrigues" userId="9ce2624af9b64a3c" providerId="LiveId" clId="{16E2BC24-AF38-4833-9D41-9220B2331143}" dt="2024-07-24T11:18:00.324" v="2955"/>
          <ac:grpSpMkLst>
            <pc:docMk/>
            <pc:sldMk cId="2935375762" sldId="267"/>
            <ac:grpSpMk id="22" creationId="{2405549D-E00F-921D-E2F6-DA038896C3C5}"/>
          </ac:grpSpMkLst>
        </pc:grpChg>
        <pc:picChg chg="del">
          <ac:chgData name="Caio Rodrigues" userId="9ce2624af9b64a3c" providerId="LiveId" clId="{16E2BC24-AF38-4833-9D41-9220B2331143}" dt="2024-07-24T11:16:33.813" v="2917" actId="478"/>
          <ac:picMkLst>
            <pc:docMk/>
            <pc:sldMk cId="2935375762" sldId="267"/>
            <ac:picMk id="3" creationId="{31B32B16-6F57-4B46-F393-7C7974F67912}"/>
          </ac:picMkLst>
        </pc:picChg>
        <pc:picChg chg="add mod modCrop">
          <ac:chgData name="Caio Rodrigues" userId="9ce2624af9b64a3c" providerId="LiveId" clId="{16E2BC24-AF38-4833-9D41-9220B2331143}" dt="2024-07-24T11:17:43.122" v="2945" actId="1076"/>
          <ac:picMkLst>
            <pc:docMk/>
            <pc:sldMk cId="2935375762" sldId="267"/>
            <ac:picMk id="6" creationId="{07AA5579-5707-3A2A-1CE3-54F2EB88DA6D}"/>
          </ac:picMkLst>
        </pc:picChg>
        <pc:picChg chg="add mod">
          <ac:chgData name="Caio Rodrigues" userId="9ce2624af9b64a3c" providerId="LiveId" clId="{16E2BC24-AF38-4833-9D41-9220B2331143}" dt="2024-07-24T11:22:34.402" v="3155" actId="1076"/>
          <ac:picMkLst>
            <pc:docMk/>
            <pc:sldMk cId="2935375762" sldId="267"/>
            <ac:picMk id="27" creationId="{ED7EAD45-58B0-62DC-B35A-CC7EEC52985F}"/>
          </ac:picMkLst>
        </pc:picChg>
        <pc:picChg chg="add mod">
          <ac:chgData name="Caio Rodrigues" userId="9ce2624af9b64a3c" providerId="LiveId" clId="{16E2BC24-AF38-4833-9D41-9220B2331143}" dt="2024-07-24T11:22:34.402" v="3155" actId="1076"/>
          <ac:picMkLst>
            <pc:docMk/>
            <pc:sldMk cId="2935375762" sldId="267"/>
            <ac:picMk id="29" creationId="{1F338340-D251-9F75-97B1-7B4D9CDC5F88}"/>
          </ac:picMkLst>
        </pc:picChg>
        <pc:picChg chg="add mod">
          <ac:chgData name="Caio Rodrigues" userId="9ce2624af9b64a3c" providerId="LiveId" clId="{16E2BC24-AF38-4833-9D41-9220B2331143}" dt="2024-07-24T11:24:09.266" v="3216" actId="1076"/>
          <ac:picMkLst>
            <pc:docMk/>
            <pc:sldMk cId="2935375762" sldId="267"/>
            <ac:picMk id="31" creationId="{02B265E6-5B76-AA7B-9059-4F0D227DE790}"/>
          </ac:picMkLst>
        </pc:picChg>
        <pc:picChg chg="add mod">
          <ac:chgData name="Caio Rodrigues" userId="9ce2624af9b64a3c" providerId="LiveId" clId="{16E2BC24-AF38-4833-9D41-9220B2331143}" dt="2024-07-24T11:24:09.266" v="3216" actId="1076"/>
          <ac:picMkLst>
            <pc:docMk/>
            <pc:sldMk cId="2935375762" sldId="267"/>
            <ac:picMk id="33" creationId="{5596DEB7-AFF3-2720-3D75-D4BD49442583}"/>
          </ac:picMkLst>
        </pc:pic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7" creationId="{7AC8171F-85B1-C7E8-6EA6-8077DA21715D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8" creationId="{87C766F9-6A5D-70EC-5D8A-59CB753E8AA5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9" creationId="{2A2F361F-9DD7-1BB4-F972-6D9FFB0AD266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0" creationId="{8F35D1C6-6297-6FBD-368F-DBA1C8F4D0EA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3" creationId="{999541E1-349A-A65D-953E-D9EBB6CCA893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5" creationId="{02EC8147-F86F-A9EA-D5C7-D7A79A89DF86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6" creationId="{4A806166-9538-1E00-11A9-D64CAEC83728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7" creationId="{F8497571-09BB-E519-D518-A25462DA7137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9" creationId="{E06CE641-BB1B-CB26-A41A-9427D146A713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21" creationId="{ADC552FE-1283-2FF0-F747-B12CE3B89FA7}"/>
          </ac:inkMkLst>
        </pc:inkChg>
        <pc:inkChg chg="add">
          <ac:chgData name="Caio Rodrigues" userId="9ce2624af9b64a3c" providerId="LiveId" clId="{16E2BC24-AF38-4833-9D41-9220B2331143}" dt="2024-07-24T11:18:01.799" v="2956" actId="9405"/>
          <ac:inkMkLst>
            <pc:docMk/>
            <pc:sldMk cId="2935375762" sldId="267"/>
            <ac:inkMk id="23" creationId="{48571C8B-DCDB-02BF-2587-6AD43A4F0604}"/>
          </ac:inkMkLst>
        </pc:inkChg>
      </pc:sldChg>
      <pc:sldChg chg="addSp delSp modSp add mod">
        <pc:chgData name="Caio Rodrigues" userId="9ce2624af9b64a3c" providerId="LiveId" clId="{16E2BC24-AF38-4833-9D41-9220B2331143}" dt="2024-07-24T12:03:12.914" v="3357" actId="478"/>
        <pc:sldMkLst>
          <pc:docMk/>
          <pc:sldMk cId="154758487" sldId="268"/>
        </pc:sldMkLst>
        <pc:spChg chg="del">
          <ac:chgData name="Caio Rodrigues" userId="9ce2624af9b64a3c" providerId="LiveId" clId="{16E2BC24-AF38-4833-9D41-9220B2331143}" dt="2024-07-24T11:29:46.907" v="3259" actId="478"/>
          <ac:spMkLst>
            <pc:docMk/>
            <pc:sldMk cId="154758487" sldId="268"/>
            <ac:spMk id="5" creationId="{A958DA7B-C514-ADE3-A020-81568C269849}"/>
          </ac:spMkLst>
        </pc:spChg>
        <pc:spChg chg="add mod">
          <ac:chgData name="Caio Rodrigues" userId="9ce2624af9b64a3c" providerId="LiveId" clId="{16E2BC24-AF38-4833-9D41-9220B2331143}" dt="2024-07-24T11:31:09.553" v="3343" actId="1076"/>
          <ac:spMkLst>
            <pc:docMk/>
            <pc:sldMk cId="154758487" sldId="268"/>
            <ac:spMk id="7" creationId="{DA9693DE-AE7D-F4E8-9635-8437C23433EF}"/>
          </ac:spMkLst>
        </pc:spChg>
        <pc:spChg chg="add del mod">
          <ac:chgData name="Caio Rodrigues" userId="9ce2624af9b64a3c" providerId="LiveId" clId="{16E2BC24-AF38-4833-9D41-9220B2331143}" dt="2024-07-24T12:03:11.063" v="3354" actId="478"/>
          <ac:spMkLst>
            <pc:docMk/>
            <pc:sldMk cId="154758487" sldId="268"/>
            <ac:spMk id="8" creationId="{D1A2D218-F1CF-A306-3E3B-26C349B71B2D}"/>
          </ac:spMkLst>
        </pc:spChg>
        <pc:spChg chg="add del mod">
          <ac:chgData name="Caio Rodrigues" userId="9ce2624af9b64a3c" providerId="LiveId" clId="{16E2BC24-AF38-4833-9D41-9220B2331143}" dt="2024-07-24T12:03:11.606" v="3355" actId="478"/>
          <ac:spMkLst>
            <pc:docMk/>
            <pc:sldMk cId="154758487" sldId="268"/>
            <ac:spMk id="9" creationId="{5DAC07BE-F1EE-D82A-A8F8-F2117974E634}"/>
          </ac:spMkLst>
        </pc:spChg>
        <pc:spChg chg="mod">
          <ac:chgData name="Caio Rodrigues" userId="9ce2624af9b64a3c" providerId="LiveId" clId="{16E2BC24-AF38-4833-9D41-9220B2331143}" dt="2024-07-24T11:30:13.154" v="3283" actId="20577"/>
          <ac:spMkLst>
            <pc:docMk/>
            <pc:sldMk cId="154758487" sldId="268"/>
            <ac:spMk id="11" creationId="{5097425B-F07C-BEF9-9436-BDE5F00B62EE}"/>
          </ac:spMkLst>
        </pc:spChg>
        <pc:spChg chg="add del mod">
          <ac:chgData name="Caio Rodrigues" userId="9ce2624af9b64a3c" providerId="LiveId" clId="{16E2BC24-AF38-4833-9D41-9220B2331143}" dt="2024-07-24T12:03:12.281" v="3356" actId="478"/>
          <ac:spMkLst>
            <pc:docMk/>
            <pc:sldMk cId="154758487" sldId="268"/>
            <ac:spMk id="12" creationId="{5E459D9D-D169-2647-F7B6-68E295F7A5FB}"/>
          </ac:spMkLst>
        </pc:spChg>
        <pc:spChg chg="del">
          <ac:chgData name="Caio Rodrigues" userId="9ce2624af9b64a3c" providerId="LiveId" clId="{16E2BC24-AF38-4833-9D41-9220B2331143}" dt="2024-07-24T11:29:46.907" v="3259" actId="478"/>
          <ac:spMkLst>
            <pc:docMk/>
            <pc:sldMk cId="154758487" sldId="268"/>
            <ac:spMk id="13" creationId="{76A1FA80-BCFC-12AE-1554-469FCAD07A70}"/>
          </ac:spMkLst>
        </pc:spChg>
        <pc:spChg chg="add del mod">
          <ac:chgData name="Caio Rodrigues" userId="9ce2624af9b64a3c" providerId="LiveId" clId="{16E2BC24-AF38-4833-9D41-9220B2331143}" dt="2024-07-24T12:03:12.914" v="3357" actId="478"/>
          <ac:spMkLst>
            <pc:docMk/>
            <pc:sldMk cId="154758487" sldId="268"/>
            <ac:spMk id="14" creationId="{7E8A82BA-DDE2-A455-FDF0-9612AF90D3C1}"/>
          </ac:spMkLst>
        </pc:spChg>
        <pc:picChg chg="del">
          <ac:chgData name="Caio Rodrigues" userId="9ce2624af9b64a3c" providerId="LiveId" clId="{16E2BC24-AF38-4833-9D41-9220B2331143}" dt="2024-07-24T11:29:45.669" v="3258" actId="478"/>
          <ac:picMkLst>
            <pc:docMk/>
            <pc:sldMk cId="154758487" sldId="268"/>
            <ac:picMk id="3" creationId="{31B32B16-6F57-4B46-F393-7C7974F67912}"/>
          </ac:picMkLst>
        </pc:picChg>
        <pc:picChg chg="add mod modCrop">
          <ac:chgData name="Caio Rodrigues" userId="9ce2624af9b64a3c" providerId="LiveId" clId="{16E2BC24-AF38-4833-9D41-9220B2331143}" dt="2024-07-24T11:30:25.866" v="3287" actId="1076"/>
          <ac:picMkLst>
            <pc:docMk/>
            <pc:sldMk cId="154758487" sldId="268"/>
            <ac:picMk id="6" creationId="{79F1D5C8-6D5E-64B0-4C6D-ADEC2160DFD3}"/>
          </ac:picMkLst>
        </pc:picChg>
        <pc:picChg chg="del">
          <ac:chgData name="Caio Rodrigues" userId="9ce2624af9b64a3c" providerId="LiveId" clId="{16E2BC24-AF38-4833-9D41-9220B2331143}" dt="2024-07-24T11:29:46.907" v="3259" actId="478"/>
          <ac:picMkLst>
            <pc:docMk/>
            <pc:sldMk cId="154758487" sldId="268"/>
            <ac:picMk id="10" creationId="{3F2EE2DB-7FAB-9889-CC30-1691F3CB27D3}"/>
          </ac:picMkLst>
        </pc:picChg>
        <pc:cxnChg chg="del mod">
          <ac:chgData name="Caio Rodrigues" userId="9ce2624af9b64a3c" providerId="LiveId" clId="{16E2BC24-AF38-4833-9D41-9220B2331143}" dt="2024-07-24T11:29:46.907" v="3259" actId="478"/>
          <ac:cxnSpMkLst>
            <pc:docMk/>
            <pc:sldMk cId="154758487" sldId="268"/>
            <ac:cxnSpMk id="15" creationId="{852A5A88-CED2-E274-F8D5-3D6A3DB63CB9}"/>
          </ac:cxnSpMkLst>
        </pc:cxnChg>
      </pc:sldChg>
      <pc:sldChg chg="modSp add mod ord">
        <pc:chgData name="Caio Rodrigues" userId="9ce2624af9b64a3c" providerId="LiveId" clId="{16E2BC24-AF38-4833-9D41-9220B2331143}" dt="2024-07-29T16:22:04.613" v="3391" actId="20577"/>
        <pc:sldMkLst>
          <pc:docMk/>
          <pc:sldMk cId="1366996896" sldId="269"/>
        </pc:sldMkLst>
        <pc:spChg chg="mod">
          <ac:chgData name="Caio Rodrigues" userId="9ce2624af9b64a3c" providerId="LiveId" clId="{16E2BC24-AF38-4833-9D41-9220B2331143}" dt="2024-07-29T16:22:04.613" v="3391" actId="20577"/>
          <ac:spMkLst>
            <pc:docMk/>
            <pc:sldMk cId="1366996896" sldId="269"/>
            <ac:spMk id="5" creationId="{A5723E84-CD5F-E25E-C096-794DD573282F}"/>
          </ac:spMkLst>
        </pc:spChg>
      </pc:sldChg>
      <pc:sldChg chg="addSp delSp modSp add mod ord">
        <pc:chgData name="Caio Rodrigues" userId="9ce2624af9b64a3c" providerId="LiveId" clId="{16E2BC24-AF38-4833-9D41-9220B2331143}" dt="2024-07-29T16:56:54.828" v="4350" actId="1076"/>
        <pc:sldMkLst>
          <pc:docMk/>
          <pc:sldMk cId="3394894349" sldId="270"/>
        </pc:sldMkLst>
        <pc:spChg chg="add 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2" creationId="{392A4243-0E75-2CDA-4006-772CDFF4BD78}"/>
          </ac:spMkLst>
        </pc:spChg>
        <pc:spChg chg="add 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3" creationId="{B93C4401-8D71-8211-7CAF-CB6A5C9AAAB2}"/>
          </ac:spMkLst>
        </pc:spChg>
        <pc:spChg chg="add 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5" creationId="{18948BF4-9F87-BA94-C4D8-F8E951554C5D}"/>
          </ac:spMkLst>
        </pc:spChg>
        <pc:spChg chg="add 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6" creationId="{6A774A60-B3AF-1F96-A8EC-FD83BDCE656F}"/>
          </ac:spMkLst>
        </pc:spChg>
        <pc:spChg chg="add mod">
          <ac:chgData name="Caio Rodrigues" userId="9ce2624af9b64a3c" providerId="LiveId" clId="{16E2BC24-AF38-4833-9D41-9220B2331143}" dt="2024-07-29T16:38:30.692" v="4170" actId="14100"/>
          <ac:spMkLst>
            <pc:docMk/>
            <pc:sldMk cId="3394894349" sldId="270"/>
            <ac:spMk id="8" creationId="{3EE4451C-6A58-53BF-832A-73AB6CAFD10E}"/>
          </ac:spMkLst>
        </pc:spChg>
        <pc:spChg chg="add 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9" creationId="{46ADAE80-99BC-9444-9946-D6F1A365931E}"/>
          </ac:spMkLst>
        </pc:spChg>
        <pc:spChg chg="add mod">
          <ac:chgData name="Caio Rodrigues" userId="9ce2624af9b64a3c" providerId="LiveId" clId="{16E2BC24-AF38-4833-9D41-9220B2331143}" dt="2024-07-29T16:43:47.598" v="4325" actId="20577"/>
          <ac:spMkLst>
            <pc:docMk/>
            <pc:sldMk cId="3394894349" sldId="270"/>
            <ac:spMk id="10" creationId="{62581880-BA2D-7EEA-C5D3-6C8DE6BE1502}"/>
          </ac:spMkLst>
        </pc:spChg>
        <pc:spChg chg="mod">
          <ac:chgData name="Caio Rodrigues" userId="9ce2624af9b64a3c" providerId="LiveId" clId="{16E2BC24-AF38-4833-9D41-9220B2331143}" dt="2024-07-29T16:37:55.716" v="4150" actId="27636"/>
          <ac:spMkLst>
            <pc:docMk/>
            <pc:sldMk cId="3394894349" sldId="270"/>
            <ac:spMk id="11" creationId="{5097425B-F07C-BEF9-9436-BDE5F00B62EE}"/>
          </ac:spMkLst>
        </pc:spChg>
        <pc:spChg chg="add del">
          <ac:chgData name="Caio Rodrigues" userId="9ce2624af9b64a3c" providerId="LiveId" clId="{16E2BC24-AF38-4833-9D41-9220B2331143}" dt="2024-07-29T16:55:41.593" v="4327" actId="478"/>
          <ac:spMkLst>
            <pc:docMk/>
            <pc:sldMk cId="3394894349" sldId="270"/>
            <ac:spMk id="13" creationId="{14318D9D-221F-3885-FFC7-2990D37F027C}"/>
          </ac:spMkLst>
        </pc:spChg>
        <pc:spChg chg="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20" creationId="{8B95B459-9E22-AEEB-7021-C3751951B6EA}"/>
          </ac:spMkLst>
        </pc:spChg>
        <pc:spChg chg="del mod">
          <ac:chgData name="Caio Rodrigues" userId="9ce2624af9b64a3c" providerId="LiveId" clId="{16E2BC24-AF38-4833-9D41-9220B2331143}" dt="2024-07-29T16:31:56.816" v="3853" actId="478"/>
          <ac:spMkLst>
            <pc:docMk/>
            <pc:sldMk cId="3394894349" sldId="270"/>
            <ac:spMk id="21" creationId="{48B40170-7AB5-48ED-C908-F621A5996859}"/>
          </ac:spMkLst>
        </pc:spChg>
        <pc:spChg chg="del mod">
          <ac:chgData name="Caio Rodrigues" userId="9ce2624af9b64a3c" providerId="LiveId" clId="{16E2BC24-AF38-4833-9D41-9220B2331143}" dt="2024-07-29T16:31:56.252" v="3852" actId="478"/>
          <ac:spMkLst>
            <pc:docMk/>
            <pc:sldMk cId="3394894349" sldId="270"/>
            <ac:spMk id="22" creationId="{899CA081-A13C-A5CD-462E-21A1B7B57A83}"/>
          </ac:spMkLst>
        </pc:spChg>
        <pc:spChg chg="add mod">
          <ac:chgData name="Caio Rodrigues" userId="9ce2624af9b64a3c" providerId="LiveId" clId="{16E2BC24-AF38-4833-9D41-9220B2331143}" dt="2024-07-29T16:56:54.828" v="4350" actId="1076"/>
          <ac:spMkLst>
            <pc:docMk/>
            <pc:sldMk cId="3394894349" sldId="270"/>
            <ac:spMk id="27" creationId="{3DB1B2AD-1ACA-1DEF-5E36-8193A851E30E}"/>
          </ac:spMkLst>
        </pc:spChg>
        <pc:picChg chg="del">
          <ac:chgData name="Caio Rodrigues" userId="9ce2624af9b64a3c" providerId="LiveId" clId="{16E2BC24-AF38-4833-9D41-9220B2331143}" dt="2024-07-29T16:23:30.170" v="3547" actId="478"/>
          <ac:picMkLst>
            <pc:docMk/>
            <pc:sldMk cId="3394894349" sldId="270"/>
            <ac:picMk id="7" creationId="{7E522D43-A50D-B846-1EE8-63AD3EFE0E8B}"/>
          </ac:picMkLst>
        </pc:picChg>
        <pc:picChg chg="add mod modCrop">
          <ac:chgData name="Caio Rodrigues" userId="9ce2624af9b64a3c" providerId="LiveId" clId="{16E2BC24-AF38-4833-9D41-9220B2331143}" dt="2024-07-29T16:56:52.360" v="4349" actId="1076"/>
          <ac:picMkLst>
            <pc:docMk/>
            <pc:sldMk cId="3394894349" sldId="270"/>
            <ac:picMk id="12" creationId="{567145DB-E68A-FE68-0485-139A3D5520A9}"/>
          </ac:picMkLst>
        </pc:picChg>
        <pc:picChg chg="del">
          <ac:chgData name="Caio Rodrigues" userId="9ce2624af9b64a3c" providerId="LiveId" clId="{16E2BC24-AF38-4833-9D41-9220B2331143}" dt="2024-07-29T16:23:30.733" v="3548" actId="478"/>
          <ac:picMkLst>
            <pc:docMk/>
            <pc:sldMk cId="3394894349" sldId="270"/>
            <ac:picMk id="16" creationId="{4D238516-E64A-BB46-1600-0A658D4030B3}"/>
          </ac:picMkLst>
        </pc:picChg>
        <pc:picChg chg="mod">
          <ac:chgData name="Caio Rodrigues" userId="9ce2624af9b64a3c" providerId="LiveId" clId="{16E2BC24-AF38-4833-9D41-9220B2331143}" dt="2024-07-29T16:36:10.794" v="4064" actId="1076"/>
          <ac:picMkLst>
            <pc:docMk/>
            <pc:sldMk cId="3394894349" sldId="270"/>
            <ac:picMk id="19" creationId="{99966D9E-0D8A-C610-7445-5243AD8717C5}"/>
          </ac:picMkLst>
        </pc:picChg>
        <pc:cxnChg chg="add mod">
          <ac:chgData name="Caio Rodrigues" userId="9ce2624af9b64a3c" providerId="LiveId" clId="{16E2BC24-AF38-4833-9D41-9220B2331143}" dt="2024-07-29T16:56:27.811" v="4338" actId="13822"/>
          <ac:cxnSpMkLst>
            <pc:docMk/>
            <pc:sldMk cId="3394894349" sldId="270"/>
            <ac:cxnSpMk id="15" creationId="{F07D8437-50B2-050B-C8B5-8A6021B06FAA}"/>
          </ac:cxnSpMkLst>
        </pc:cxnChg>
      </pc:sldChg>
      <pc:sldChg chg="addSp delSp modSp add mod">
        <pc:chgData name="Caio Rodrigues" userId="9ce2624af9b64a3c" providerId="LiveId" clId="{16E2BC24-AF38-4833-9D41-9220B2331143}" dt="2024-07-29T17:15:46.757" v="4846" actId="1076"/>
        <pc:sldMkLst>
          <pc:docMk/>
          <pc:sldMk cId="2100999638" sldId="271"/>
        </pc:sldMkLst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2" creationId="{392A4243-0E75-2CDA-4006-772CDFF4BD78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3" creationId="{B93C4401-8D71-8211-7CAF-CB6A5C9AAAB2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5" creationId="{18948BF4-9F87-BA94-C4D8-F8E951554C5D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6" creationId="{6A774A60-B3AF-1F96-A8EC-FD83BDCE656F}"/>
          </ac:spMkLst>
        </pc:spChg>
        <pc:spChg chg="add mod">
          <ac:chgData name="Caio Rodrigues" userId="9ce2624af9b64a3c" providerId="LiveId" clId="{16E2BC24-AF38-4833-9D41-9220B2331143}" dt="2024-07-29T17:13:37.517" v="4843" actId="1076"/>
          <ac:spMkLst>
            <pc:docMk/>
            <pc:sldMk cId="2100999638" sldId="271"/>
            <ac:spMk id="7" creationId="{34782D0F-ED36-FD44-EEF6-09E16537D7DA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8" creationId="{3EE4451C-6A58-53BF-832A-73AB6CAFD10E}"/>
          </ac:spMkLst>
        </pc:spChg>
        <pc:spChg chg="del">
          <ac:chgData name="Caio Rodrigues" userId="9ce2624af9b64a3c" providerId="LiveId" clId="{16E2BC24-AF38-4833-9D41-9220B2331143}" dt="2024-07-29T16:37:45.711" v="4125" actId="478"/>
          <ac:spMkLst>
            <pc:docMk/>
            <pc:sldMk cId="2100999638" sldId="271"/>
            <ac:spMk id="9" creationId="{46ADAE80-99BC-9444-9946-D6F1A365931E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10" creationId="{62581880-BA2D-7EEA-C5D3-6C8DE6BE1502}"/>
          </ac:spMkLst>
        </pc:spChg>
        <pc:spChg chg="mod">
          <ac:chgData name="Caio Rodrigues" userId="9ce2624af9b64a3c" providerId="LiveId" clId="{16E2BC24-AF38-4833-9D41-9220B2331143}" dt="2024-07-29T16:37:34.816" v="4123" actId="20577"/>
          <ac:spMkLst>
            <pc:docMk/>
            <pc:sldMk cId="2100999638" sldId="271"/>
            <ac:spMk id="11" creationId="{5097425B-F07C-BEF9-9436-BDE5F00B62EE}"/>
          </ac:spMkLst>
        </pc:spChg>
        <pc:spChg chg="add mod">
          <ac:chgData name="Caio Rodrigues" userId="9ce2624af9b64a3c" providerId="LiveId" clId="{16E2BC24-AF38-4833-9D41-9220B2331143}" dt="2024-07-29T17:03:46.308" v="4693" actId="1076"/>
          <ac:spMkLst>
            <pc:docMk/>
            <pc:sldMk cId="2100999638" sldId="271"/>
            <ac:spMk id="17" creationId="{BCFA2AC2-4923-98CA-356F-5A75DC806F64}"/>
          </ac:spMkLst>
        </pc:spChg>
        <pc:spChg chg="add mod">
          <ac:chgData name="Caio Rodrigues" userId="9ce2624af9b64a3c" providerId="LiveId" clId="{16E2BC24-AF38-4833-9D41-9220B2331143}" dt="2024-07-29T17:04:22.955" v="4718" actId="1076"/>
          <ac:spMkLst>
            <pc:docMk/>
            <pc:sldMk cId="2100999638" sldId="271"/>
            <ac:spMk id="18" creationId="{8255ACC2-7B5A-51D2-087C-2569D45189E1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20" creationId="{8B95B459-9E22-AEEB-7021-C3751951B6EA}"/>
          </ac:spMkLst>
        </pc:spChg>
        <pc:spChg chg="add mod">
          <ac:chgData name="Caio Rodrigues" userId="9ce2624af9b64a3c" providerId="LiveId" clId="{16E2BC24-AF38-4833-9D41-9220B2331143}" dt="2024-07-29T17:05:16.930" v="4754" actId="1076"/>
          <ac:spMkLst>
            <pc:docMk/>
            <pc:sldMk cId="2100999638" sldId="271"/>
            <ac:spMk id="21" creationId="{38E8A5D6-3203-BC04-CEB8-EAFB2B6C148E}"/>
          </ac:spMkLst>
        </pc:spChg>
        <pc:spChg chg="add mod">
          <ac:chgData name="Caio Rodrigues" userId="9ce2624af9b64a3c" providerId="LiveId" clId="{16E2BC24-AF38-4833-9D41-9220B2331143}" dt="2024-07-29T17:05:24.446" v="4758" actId="404"/>
          <ac:spMkLst>
            <pc:docMk/>
            <pc:sldMk cId="2100999638" sldId="271"/>
            <ac:spMk id="22" creationId="{CBCA7F81-1478-047A-20CC-190533EB4649}"/>
          </ac:spMkLst>
        </pc:spChg>
        <pc:spChg chg="add mod">
          <ac:chgData name="Caio Rodrigues" userId="9ce2624af9b64a3c" providerId="LiveId" clId="{16E2BC24-AF38-4833-9D41-9220B2331143}" dt="2024-07-29T17:06:28.652" v="4781" actId="1076"/>
          <ac:spMkLst>
            <pc:docMk/>
            <pc:sldMk cId="2100999638" sldId="271"/>
            <ac:spMk id="23" creationId="{0A5968EB-8021-8BCE-AC56-5824B5E6CAA4}"/>
          </ac:spMkLst>
        </pc:spChg>
        <pc:spChg chg="add del mod">
          <ac:chgData name="Caio Rodrigues" userId="9ce2624af9b64a3c" providerId="LiveId" clId="{16E2BC24-AF38-4833-9D41-9220B2331143}" dt="2024-07-29T17:06:33.516" v="4782" actId="478"/>
          <ac:spMkLst>
            <pc:docMk/>
            <pc:sldMk cId="2100999638" sldId="271"/>
            <ac:spMk id="24" creationId="{DDC4797F-4FCB-5293-96FD-912A0EF66AC4}"/>
          </ac:spMkLst>
        </pc:spChg>
        <pc:spChg chg="add mod">
          <ac:chgData name="Caio Rodrigues" userId="9ce2624af9b64a3c" providerId="LiveId" clId="{16E2BC24-AF38-4833-9D41-9220B2331143}" dt="2024-07-29T17:15:46.757" v="4846" actId="1076"/>
          <ac:spMkLst>
            <pc:docMk/>
            <pc:sldMk cId="2100999638" sldId="271"/>
            <ac:spMk id="25" creationId="{574202A9-7CD3-6252-8361-12135D51EBF4}"/>
          </ac:spMkLst>
        </pc:spChg>
        <pc:spChg chg="add del mod">
          <ac:chgData name="Caio Rodrigues" userId="9ce2624af9b64a3c" providerId="LiveId" clId="{16E2BC24-AF38-4833-9D41-9220B2331143}" dt="2024-07-29T17:13:25.002" v="4840" actId="478"/>
          <ac:spMkLst>
            <pc:docMk/>
            <pc:sldMk cId="2100999638" sldId="271"/>
            <ac:spMk id="26" creationId="{3D579B75-D5AA-B247-AE85-AC7234F04C40}"/>
          </ac:spMkLst>
        </pc:spChg>
        <pc:picChg chg="del">
          <ac:chgData name="Caio Rodrigues" userId="9ce2624af9b64a3c" providerId="LiveId" clId="{16E2BC24-AF38-4833-9D41-9220B2331143}" dt="2024-07-29T16:37:44.573" v="4124" actId="478"/>
          <ac:picMkLst>
            <pc:docMk/>
            <pc:sldMk cId="2100999638" sldId="271"/>
            <ac:picMk id="12" creationId="{567145DB-E68A-FE68-0485-139A3D5520A9}"/>
          </ac:picMkLst>
        </pc:picChg>
        <pc:picChg chg="add mod">
          <ac:chgData name="Caio Rodrigues" userId="9ce2624af9b64a3c" providerId="LiveId" clId="{16E2BC24-AF38-4833-9D41-9220B2331143}" dt="2024-07-29T17:00:40.952" v="4366" actId="1076"/>
          <ac:picMkLst>
            <pc:docMk/>
            <pc:sldMk cId="2100999638" sldId="271"/>
            <ac:picMk id="14" creationId="{D13252BE-AA1A-F151-DB7F-DE3DCEE4D2CD}"/>
          </ac:picMkLst>
        </pc:picChg>
        <pc:picChg chg="add mod">
          <ac:chgData name="Caio Rodrigues" userId="9ce2624af9b64a3c" providerId="LiveId" clId="{16E2BC24-AF38-4833-9D41-9220B2331143}" dt="2024-07-29T17:00:47.003" v="4369" actId="1076"/>
          <ac:picMkLst>
            <pc:docMk/>
            <pc:sldMk cId="2100999638" sldId="271"/>
            <ac:picMk id="16" creationId="{3E15334A-7A99-565C-454E-7F6645E5B631}"/>
          </ac:picMkLst>
        </pc:picChg>
        <pc:picChg chg="del">
          <ac:chgData name="Caio Rodrigues" userId="9ce2624af9b64a3c" providerId="LiveId" clId="{16E2BC24-AF38-4833-9D41-9220B2331143}" dt="2024-07-29T16:37:44.573" v="4124" actId="478"/>
          <ac:picMkLst>
            <pc:docMk/>
            <pc:sldMk cId="2100999638" sldId="271"/>
            <ac:picMk id="19" creationId="{99966D9E-0D8A-C610-7445-5243AD8717C5}"/>
          </ac:picMkLst>
        </pc:picChg>
      </pc:sldChg>
      <pc:sldChg chg="addSp delSp modSp add mod">
        <pc:chgData name="Caio Rodrigues" userId="9ce2624af9b64a3c" providerId="LiveId" clId="{16E2BC24-AF38-4833-9D41-9220B2331143}" dt="2024-07-29T22:14:32.433" v="5412" actId="207"/>
        <pc:sldMkLst>
          <pc:docMk/>
          <pc:sldMk cId="520058508" sldId="272"/>
        </pc:sldMkLst>
        <pc:spChg chg="del mod">
          <ac:chgData name="Caio Rodrigues" userId="9ce2624af9b64a3c" providerId="LiveId" clId="{16E2BC24-AF38-4833-9D41-9220B2331143}" dt="2024-07-29T17:16:21.514" v="4874" actId="478"/>
          <ac:spMkLst>
            <pc:docMk/>
            <pc:sldMk cId="520058508" sldId="272"/>
            <ac:spMk id="7" creationId="{34782D0F-ED36-FD44-EEF6-09E16537D7DA}"/>
          </ac:spMkLst>
        </pc:spChg>
        <pc:spChg chg="mod">
          <ac:chgData name="Caio Rodrigues" userId="9ce2624af9b64a3c" providerId="LiveId" clId="{16E2BC24-AF38-4833-9D41-9220B2331143}" dt="2024-07-29T17:16:05.989" v="4867" actId="20577"/>
          <ac:spMkLst>
            <pc:docMk/>
            <pc:sldMk cId="520058508" sldId="272"/>
            <ac:spMk id="11" creationId="{5097425B-F07C-BEF9-9436-BDE5F00B62EE}"/>
          </ac:spMkLst>
        </pc:spChg>
        <pc:spChg chg="del">
          <ac:chgData name="Caio Rodrigues" userId="9ce2624af9b64a3c" providerId="LiveId" clId="{16E2BC24-AF38-4833-9D41-9220B2331143}" dt="2024-07-29T17:16:15.953" v="4868" actId="478"/>
          <ac:spMkLst>
            <pc:docMk/>
            <pc:sldMk cId="520058508" sldId="272"/>
            <ac:spMk id="17" creationId="{BCFA2AC2-4923-98CA-356F-5A75DC806F64}"/>
          </ac:spMkLst>
        </pc:spChg>
        <pc:spChg chg="del">
          <ac:chgData name="Caio Rodrigues" userId="9ce2624af9b64a3c" providerId="LiveId" clId="{16E2BC24-AF38-4833-9D41-9220B2331143}" dt="2024-07-29T17:16:20.370" v="4873" actId="478"/>
          <ac:spMkLst>
            <pc:docMk/>
            <pc:sldMk cId="520058508" sldId="272"/>
            <ac:spMk id="18" creationId="{8255ACC2-7B5A-51D2-087C-2569D45189E1}"/>
          </ac:spMkLst>
        </pc:spChg>
        <pc:spChg chg="del">
          <ac:chgData name="Caio Rodrigues" userId="9ce2624af9b64a3c" providerId="LiveId" clId="{16E2BC24-AF38-4833-9D41-9220B2331143}" dt="2024-07-29T17:16:20.370" v="4873" actId="478"/>
          <ac:spMkLst>
            <pc:docMk/>
            <pc:sldMk cId="520058508" sldId="272"/>
            <ac:spMk id="21" creationId="{38E8A5D6-3203-BC04-CEB8-EAFB2B6C148E}"/>
          </ac:spMkLst>
        </pc:spChg>
        <pc:spChg chg="del">
          <ac:chgData name="Caio Rodrigues" userId="9ce2624af9b64a3c" providerId="LiveId" clId="{16E2BC24-AF38-4833-9D41-9220B2331143}" dt="2024-07-29T17:16:22.507" v="4875" actId="478"/>
          <ac:spMkLst>
            <pc:docMk/>
            <pc:sldMk cId="520058508" sldId="272"/>
            <ac:spMk id="22" creationId="{CBCA7F81-1478-047A-20CC-190533EB4649}"/>
          </ac:spMkLst>
        </pc:spChg>
        <pc:spChg chg="del">
          <ac:chgData name="Caio Rodrigues" userId="9ce2624af9b64a3c" providerId="LiveId" clId="{16E2BC24-AF38-4833-9D41-9220B2331143}" dt="2024-07-29T17:16:20.370" v="4873" actId="478"/>
          <ac:spMkLst>
            <pc:docMk/>
            <pc:sldMk cId="520058508" sldId="272"/>
            <ac:spMk id="23" creationId="{0A5968EB-8021-8BCE-AC56-5824B5E6CAA4}"/>
          </ac:spMkLst>
        </pc:spChg>
        <pc:spChg chg="del">
          <ac:chgData name="Caio Rodrigues" userId="9ce2624af9b64a3c" providerId="LiveId" clId="{16E2BC24-AF38-4833-9D41-9220B2331143}" dt="2024-07-29T17:16:18.309" v="4872" actId="478"/>
          <ac:spMkLst>
            <pc:docMk/>
            <pc:sldMk cId="520058508" sldId="272"/>
            <ac:spMk id="25" creationId="{574202A9-7CD3-6252-8361-12135D51EBF4}"/>
          </ac:spMkLst>
        </pc:spChg>
        <pc:spChg chg="add mod">
          <ac:chgData name="Caio Rodrigues" userId="9ce2624af9b64a3c" providerId="LiveId" clId="{16E2BC24-AF38-4833-9D41-9220B2331143}" dt="2024-07-29T21:11:36.421" v="5313" actId="14100"/>
          <ac:spMkLst>
            <pc:docMk/>
            <pc:sldMk cId="520058508" sldId="272"/>
            <ac:spMk id="27" creationId="{69FA4227-BB0D-B30A-BD60-848C7EDEA39C}"/>
          </ac:spMkLst>
        </pc:spChg>
        <pc:spChg chg="add mod">
          <ac:chgData name="Caio Rodrigues" userId="9ce2624af9b64a3c" providerId="LiveId" clId="{16E2BC24-AF38-4833-9D41-9220B2331143}" dt="2024-07-29T21:15:15.195" v="5335" actId="1076"/>
          <ac:spMkLst>
            <pc:docMk/>
            <pc:sldMk cId="520058508" sldId="272"/>
            <ac:spMk id="29" creationId="{2D861FE3-0CE6-FAAD-4618-C08CBE073836}"/>
          </ac:spMkLst>
        </pc:spChg>
        <pc:spChg chg="add mod">
          <ac:chgData name="Caio Rodrigues" userId="9ce2624af9b64a3c" providerId="LiveId" clId="{16E2BC24-AF38-4833-9D41-9220B2331143}" dt="2024-07-29T21:15:15.195" v="5335" actId="1076"/>
          <ac:spMkLst>
            <pc:docMk/>
            <pc:sldMk cId="520058508" sldId="272"/>
            <ac:spMk id="30" creationId="{96305CC8-DB24-79EF-3238-F152592479CF}"/>
          </ac:spMkLst>
        </pc:spChg>
        <pc:graphicFrameChg chg="add mod modGraphic">
          <ac:chgData name="Caio Rodrigues" userId="9ce2624af9b64a3c" providerId="LiveId" clId="{16E2BC24-AF38-4833-9D41-9220B2331143}" dt="2024-07-29T22:14:32.433" v="5412" actId="207"/>
          <ac:graphicFrameMkLst>
            <pc:docMk/>
            <pc:sldMk cId="520058508" sldId="272"/>
            <ac:graphicFrameMk id="5" creationId="{6DABDEDD-4550-B8C9-C060-6768DD7FF054}"/>
          </ac:graphicFrameMkLst>
        </pc:graphicFrameChg>
        <pc:picChg chg="add del mod">
          <ac:chgData name="Caio Rodrigues" userId="9ce2624af9b64a3c" providerId="LiveId" clId="{16E2BC24-AF38-4833-9D41-9220B2331143}" dt="2024-07-29T20:19:57.823" v="5199" actId="478"/>
          <ac:picMkLst>
            <pc:docMk/>
            <pc:sldMk cId="520058508" sldId="272"/>
            <ac:picMk id="3" creationId="{AA5EBC68-1D79-65E5-7D25-437CA96D7039}"/>
          </ac:picMkLst>
        </pc:picChg>
        <pc:picChg chg="add mod">
          <ac:chgData name="Caio Rodrigues" userId="9ce2624af9b64a3c" providerId="LiveId" clId="{16E2BC24-AF38-4833-9D41-9220B2331143}" dt="2024-07-29T21:15:17.049" v="5339" actId="1076"/>
          <ac:picMkLst>
            <pc:docMk/>
            <pc:sldMk cId="520058508" sldId="272"/>
            <ac:picMk id="8" creationId="{959FA820-D867-EEDE-FDFE-AD5FE728AA74}"/>
          </ac:picMkLst>
        </pc:picChg>
        <pc:picChg chg="del">
          <ac:chgData name="Caio Rodrigues" userId="9ce2624af9b64a3c" providerId="LiveId" clId="{16E2BC24-AF38-4833-9D41-9220B2331143}" dt="2024-07-29T17:16:16.266" v="4869" actId="478"/>
          <ac:picMkLst>
            <pc:docMk/>
            <pc:sldMk cId="520058508" sldId="272"/>
            <ac:picMk id="14" creationId="{D13252BE-AA1A-F151-DB7F-DE3DCEE4D2CD}"/>
          </ac:picMkLst>
        </pc:picChg>
        <pc:picChg chg="del">
          <ac:chgData name="Caio Rodrigues" userId="9ce2624af9b64a3c" providerId="LiveId" clId="{16E2BC24-AF38-4833-9D41-9220B2331143}" dt="2024-07-29T17:16:16.598" v="4870" actId="478"/>
          <ac:picMkLst>
            <pc:docMk/>
            <pc:sldMk cId="520058508" sldId="272"/>
            <ac:picMk id="16" creationId="{3E15334A-7A99-565C-454E-7F6645E5B631}"/>
          </ac:picMkLst>
        </pc:picChg>
        <pc:picChg chg="add mod modCrop">
          <ac:chgData name="Caio Rodrigues" userId="9ce2624af9b64a3c" providerId="LiveId" clId="{16E2BC24-AF38-4833-9D41-9220B2331143}" dt="2024-07-29T21:15:17.049" v="5339" actId="1076"/>
          <ac:picMkLst>
            <pc:docMk/>
            <pc:sldMk cId="520058508" sldId="272"/>
            <ac:picMk id="26" creationId="{FA884E8B-AA7E-6DFC-3336-13FA8F2D79FF}"/>
          </ac:picMkLst>
        </pc:picChg>
        <pc:cxnChg chg="add mod">
          <ac:chgData name="Caio Rodrigues" userId="9ce2624af9b64a3c" providerId="LiveId" clId="{16E2BC24-AF38-4833-9D41-9220B2331143}" dt="2024-07-29T21:15:35.390" v="5343" actId="1076"/>
          <ac:cxnSpMkLst>
            <pc:docMk/>
            <pc:sldMk cId="520058508" sldId="272"/>
            <ac:cxnSpMk id="10" creationId="{5C0811D6-3433-CABB-4E41-3BEA3B483122}"/>
          </ac:cxnSpMkLst>
        </pc:cxnChg>
        <pc:cxnChg chg="add mod">
          <ac:chgData name="Caio Rodrigues" userId="9ce2624af9b64a3c" providerId="LiveId" clId="{16E2BC24-AF38-4833-9D41-9220B2331143}" dt="2024-07-29T21:15:35.390" v="5343" actId="1076"/>
          <ac:cxnSpMkLst>
            <pc:docMk/>
            <pc:sldMk cId="520058508" sldId="272"/>
            <ac:cxnSpMk id="12" creationId="{5C75BC7C-30A2-E367-5C78-B130D7540FB4}"/>
          </ac:cxnSpMkLst>
        </pc:cxnChg>
      </pc:sldChg>
      <pc:sldChg chg="addSp delSp modSp add mod">
        <pc:chgData name="Caio Rodrigues" userId="9ce2624af9b64a3c" providerId="LiveId" clId="{16E2BC24-AF38-4833-9D41-9220B2331143}" dt="2024-07-29T19:58:12.918" v="4944" actId="113"/>
        <pc:sldMkLst>
          <pc:docMk/>
          <pc:sldMk cId="1869987781" sldId="273"/>
        </pc:sldMkLst>
        <pc:spChg chg="add mod">
          <ac:chgData name="Caio Rodrigues" userId="9ce2624af9b64a3c" providerId="LiveId" clId="{16E2BC24-AF38-4833-9D41-9220B2331143}" dt="2024-07-29T19:58:12.918" v="4944" actId="113"/>
          <ac:spMkLst>
            <pc:docMk/>
            <pc:sldMk cId="1869987781" sldId="273"/>
            <ac:spMk id="2" creationId="{B5716881-287F-3A64-DD15-DDDDF63A74C0}"/>
          </ac:spMkLst>
        </pc:spChg>
        <pc:spChg chg="add del mod">
          <ac:chgData name="Caio Rodrigues" userId="9ce2624af9b64a3c" providerId="LiveId" clId="{16E2BC24-AF38-4833-9D41-9220B2331143}" dt="2024-07-29T19:55:26.977" v="4914" actId="478"/>
          <ac:spMkLst>
            <pc:docMk/>
            <pc:sldMk cId="1869987781" sldId="273"/>
            <ac:spMk id="5" creationId="{6DCB51B9-4540-9993-5BE4-24F8518B6D10}"/>
          </ac:spMkLst>
        </pc:spChg>
        <pc:spChg chg="mod">
          <ac:chgData name="Caio Rodrigues" userId="9ce2624af9b64a3c" providerId="LiveId" clId="{16E2BC24-AF38-4833-9D41-9220B2331143}" dt="2024-07-29T19:54:07.453" v="4899" actId="20577"/>
          <ac:spMkLst>
            <pc:docMk/>
            <pc:sldMk cId="1869987781" sldId="273"/>
            <ac:spMk id="11" creationId="{5097425B-F07C-BEF9-9436-BDE5F00B62EE}"/>
          </ac:spMkLst>
        </pc:spChg>
        <pc:picChg chg="del">
          <ac:chgData name="Caio Rodrigues" userId="9ce2624af9b64a3c" providerId="LiveId" clId="{16E2BC24-AF38-4833-9D41-9220B2331143}" dt="2024-07-29T19:53:59.002" v="4882" actId="478"/>
          <ac:picMkLst>
            <pc:docMk/>
            <pc:sldMk cId="1869987781" sldId="273"/>
            <ac:picMk id="3" creationId="{AA5EBC68-1D79-65E5-7D25-437CA96D7039}"/>
          </ac:picMkLst>
        </pc:picChg>
      </pc:sldChg>
      <pc:sldChg chg="addSp delSp modSp add mod ord">
        <pc:chgData name="Caio Rodrigues" userId="9ce2624af9b64a3c" providerId="LiveId" clId="{16E2BC24-AF38-4833-9D41-9220B2331143}" dt="2024-08-07T03:33:43.046" v="8484" actId="688"/>
        <pc:sldMkLst>
          <pc:docMk/>
          <pc:sldMk cId="3973229900" sldId="274"/>
        </pc:sldMkLst>
        <pc:spChg chg="add mod">
          <ac:chgData name="Caio Rodrigues" userId="9ce2624af9b64a3c" providerId="LiveId" clId="{16E2BC24-AF38-4833-9D41-9220B2331143}" dt="2024-07-29T21:17:02.339" v="5349"/>
          <ac:spMkLst>
            <pc:docMk/>
            <pc:sldMk cId="3973229900" sldId="274"/>
            <ac:spMk id="2" creationId="{E0F97C62-563B-EA76-78B4-CDC2D7EC7256}"/>
          </ac:spMkLst>
        </pc:spChg>
        <pc:spChg chg="add del mod">
          <ac:chgData name="Caio Rodrigues" userId="9ce2624af9b64a3c" providerId="LiveId" clId="{16E2BC24-AF38-4833-9D41-9220B2331143}" dt="2024-07-29T21:17:10.100" v="5352" actId="478"/>
          <ac:spMkLst>
            <pc:docMk/>
            <pc:sldMk cId="3973229900" sldId="274"/>
            <ac:spMk id="3" creationId="{D6FC6482-3DC2-2870-D790-D53927C44178}"/>
          </ac:spMkLst>
        </pc:spChg>
        <pc:spChg chg="mod">
          <ac:chgData name="Caio Rodrigues" userId="9ce2624af9b64a3c" providerId="LiveId" clId="{16E2BC24-AF38-4833-9D41-9220B2331143}" dt="2024-07-31T02:18:26.755" v="5666" actId="34135"/>
          <ac:spMkLst>
            <pc:docMk/>
            <pc:sldMk cId="3973229900" sldId="274"/>
            <ac:spMk id="4" creationId="{DD6D8166-12CE-09CD-18CF-427B82E9A196}"/>
          </ac:spMkLst>
        </pc:spChg>
        <pc:spChg chg="add mod">
          <ac:chgData name="Caio Rodrigues" userId="9ce2624af9b64a3c" providerId="LiveId" clId="{16E2BC24-AF38-4833-9D41-9220B2331143}" dt="2024-07-31T01:50:15.328" v="5608" actId="20577"/>
          <ac:spMkLst>
            <pc:docMk/>
            <pc:sldMk cId="3973229900" sldId="274"/>
            <ac:spMk id="5" creationId="{CE936A9C-F6C6-E142-55DA-D47FCF15E24D}"/>
          </ac:spMkLst>
        </pc:spChg>
        <pc:spChg chg="del">
          <ac:chgData name="Caio Rodrigues" userId="9ce2624af9b64a3c" providerId="LiveId" clId="{16E2BC24-AF38-4833-9D41-9220B2331143}" dt="2024-07-29T21:18:02.725" v="5358" actId="478"/>
          <ac:spMkLst>
            <pc:docMk/>
            <pc:sldMk cId="3973229900" sldId="274"/>
            <ac:spMk id="7" creationId="{34782D0F-ED36-FD44-EEF6-09E16537D7DA}"/>
          </ac:spMkLst>
        </pc:spChg>
        <pc:spChg chg="mod">
          <ac:chgData name="Caio Rodrigues" userId="9ce2624af9b64a3c" providerId="LiveId" clId="{16E2BC24-AF38-4833-9D41-9220B2331143}" dt="2024-07-29T21:17:02.021" v="5348" actId="27636"/>
          <ac:spMkLst>
            <pc:docMk/>
            <pc:sldMk cId="3973229900" sldId="274"/>
            <ac:spMk id="11" creationId="{5097425B-F07C-BEF9-9436-BDE5F00B62EE}"/>
          </ac:spMkLst>
        </pc:spChg>
        <pc:spChg chg="add del mod">
          <ac:chgData name="Caio Rodrigues" userId="9ce2624af9b64a3c" providerId="LiveId" clId="{16E2BC24-AF38-4833-9D41-9220B2331143}" dt="2024-07-31T01:41:28.864" v="5456" actId="478"/>
          <ac:spMkLst>
            <pc:docMk/>
            <pc:sldMk cId="3973229900" sldId="274"/>
            <ac:spMk id="14" creationId="{E172F0A5-A0AF-370F-63A9-5FD4D758855E}"/>
          </ac:spMkLst>
        </pc:spChg>
        <pc:spChg chg="del">
          <ac:chgData name="Caio Rodrigues" userId="9ce2624af9b64a3c" providerId="LiveId" clId="{16E2BC24-AF38-4833-9D41-9220B2331143}" dt="2024-07-29T21:18:05.818" v="5360" actId="478"/>
          <ac:spMkLst>
            <pc:docMk/>
            <pc:sldMk cId="3973229900" sldId="274"/>
            <ac:spMk id="17" creationId="{BCFA2AC2-4923-98CA-356F-5A75DC806F64}"/>
          </ac:spMkLst>
        </pc:spChg>
        <pc:spChg chg="del">
          <ac:chgData name="Caio Rodrigues" userId="9ce2624af9b64a3c" providerId="LiveId" clId="{16E2BC24-AF38-4833-9D41-9220B2331143}" dt="2024-07-29T21:18:04.484" v="5359" actId="478"/>
          <ac:spMkLst>
            <pc:docMk/>
            <pc:sldMk cId="3973229900" sldId="274"/>
            <ac:spMk id="18" creationId="{8255ACC2-7B5A-51D2-087C-2569D45189E1}"/>
          </ac:spMkLst>
        </pc:spChg>
        <pc:spChg chg="add mod">
          <ac:chgData name="Caio Rodrigues" userId="9ce2624af9b64a3c" providerId="LiveId" clId="{16E2BC24-AF38-4833-9D41-9220B2331143}" dt="2024-07-31T02:19:12.058" v="5677" actId="1076"/>
          <ac:spMkLst>
            <pc:docMk/>
            <pc:sldMk cId="3973229900" sldId="274"/>
            <ac:spMk id="20" creationId="{D3838272-F2CF-AD07-879A-A24BB35C4ABD}"/>
          </ac:spMkLst>
        </pc:spChg>
        <pc:spChg chg="del">
          <ac:chgData name="Caio Rodrigues" userId="9ce2624af9b64a3c" providerId="LiveId" clId="{16E2BC24-AF38-4833-9D41-9220B2331143}" dt="2024-07-29T21:18:04.484" v="5359" actId="478"/>
          <ac:spMkLst>
            <pc:docMk/>
            <pc:sldMk cId="3973229900" sldId="274"/>
            <ac:spMk id="21" creationId="{38E8A5D6-3203-BC04-CEB8-EAFB2B6C148E}"/>
          </ac:spMkLst>
        </pc:spChg>
        <pc:spChg chg="add mod">
          <ac:chgData name="Caio Rodrigues" userId="9ce2624af9b64a3c" providerId="LiveId" clId="{16E2BC24-AF38-4833-9D41-9220B2331143}" dt="2024-07-31T02:19:08.566" v="5676" actId="1076"/>
          <ac:spMkLst>
            <pc:docMk/>
            <pc:sldMk cId="3973229900" sldId="274"/>
            <ac:spMk id="21" creationId="{5B3F7794-8713-5E85-B9C5-294AF4C2B2E8}"/>
          </ac:spMkLst>
        </pc:spChg>
        <pc:spChg chg="add mod">
          <ac:chgData name="Caio Rodrigues" userId="9ce2624af9b64a3c" providerId="LiveId" clId="{16E2BC24-AF38-4833-9D41-9220B2331143}" dt="2024-07-31T02:19:04.021" v="5675" actId="1076"/>
          <ac:spMkLst>
            <pc:docMk/>
            <pc:sldMk cId="3973229900" sldId="274"/>
            <ac:spMk id="22" creationId="{478BC7A5-C96B-D0E8-8EF3-E5443AF384E8}"/>
          </ac:spMkLst>
        </pc:spChg>
        <pc:spChg chg="del">
          <ac:chgData name="Caio Rodrigues" userId="9ce2624af9b64a3c" providerId="LiveId" clId="{16E2BC24-AF38-4833-9D41-9220B2331143}" dt="2024-07-29T21:18:06.736" v="5361" actId="478"/>
          <ac:spMkLst>
            <pc:docMk/>
            <pc:sldMk cId="3973229900" sldId="274"/>
            <ac:spMk id="22" creationId="{CBCA7F81-1478-047A-20CC-190533EB4649}"/>
          </ac:spMkLst>
        </pc:spChg>
        <pc:spChg chg="del">
          <ac:chgData name="Caio Rodrigues" userId="9ce2624af9b64a3c" providerId="LiveId" clId="{16E2BC24-AF38-4833-9D41-9220B2331143}" dt="2024-07-29T21:18:04.484" v="5359" actId="478"/>
          <ac:spMkLst>
            <pc:docMk/>
            <pc:sldMk cId="3973229900" sldId="274"/>
            <ac:spMk id="23" creationId="{0A5968EB-8021-8BCE-AC56-5824B5E6CAA4}"/>
          </ac:spMkLst>
        </pc:spChg>
        <pc:spChg chg="add mod">
          <ac:chgData name="Caio Rodrigues" userId="9ce2624af9b64a3c" providerId="LiveId" clId="{16E2BC24-AF38-4833-9D41-9220B2331143}" dt="2024-07-31T02:19:00.883" v="5674" actId="1076"/>
          <ac:spMkLst>
            <pc:docMk/>
            <pc:sldMk cId="3973229900" sldId="274"/>
            <ac:spMk id="23" creationId="{C92217DF-B227-163D-6036-DCA201A8B73D}"/>
          </ac:spMkLst>
        </pc:spChg>
        <pc:spChg chg="del">
          <ac:chgData name="Caio Rodrigues" userId="9ce2624af9b64a3c" providerId="LiveId" clId="{16E2BC24-AF38-4833-9D41-9220B2331143}" dt="2024-07-29T21:18:07.502" v="5362" actId="478"/>
          <ac:spMkLst>
            <pc:docMk/>
            <pc:sldMk cId="3973229900" sldId="274"/>
            <ac:spMk id="25" creationId="{574202A9-7CD3-6252-8361-12135D51EBF4}"/>
          </ac:spMkLst>
        </pc:spChg>
        <pc:spChg chg="add mod">
          <ac:chgData name="Caio Rodrigues" userId="9ce2624af9b64a3c" providerId="LiveId" clId="{16E2BC24-AF38-4833-9D41-9220B2331143}" dt="2024-07-31T02:19:45.406" v="5684" actId="1076"/>
          <ac:spMkLst>
            <pc:docMk/>
            <pc:sldMk cId="3973229900" sldId="274"/>
            <ac:spMk id="26" creationId="{737D2887-45E7-8CC8-F997-77E4B765B168}"/>
          </ac:spMkLst>
        </pc:spChg>
        <pc:spChg chg="add mod">
          <ac:chgData name="Caio Rodrigues" userId="9ce2624af9b64a3c" providerId="LiveId" clId="{16E2BC24-AF38-4833-9D41-9220B2331143}" dt="2024-07-31T02:19:45.406" v="5684" actId="1076"/>
          <ac:spMkLst>
            <pc:docMk/>
            <pc:sldMk cId="3973229900" sldId="274"/>
            <ac:spMk id="27" creationId="{779CA047-AFDF-4914-E592-92D3F20E10E7}"/>
          </ac:spMkLst>
        </pc:spChg>
        <pc:spChg chg="add del mod">
          <ac:chgData name="Caio Rodrigues" userId="9ce2624af9b64a3c" providerId="LiveId" clId="{16E2BC24-AF38-4833-9D41-9220B2331143}" dt="2024-07-31T02:20:48.535" v="5695"/>
          <ac:spMkLst>
            <pc:docMk/>
            <pc:sldMk cId="3973229900" sldId="274"/>
            <ac:spMk id="31" creationId="{D427DA16-565B-8722-F07E-9D7ABED12522}"/>
          </ac:spMkLst>
        </pc:spChg>
        <pc:spChg chg="add mod">
          <ac:chgData name="Caio Rodrigues" userId="9ce2624af9b64a3c" providerId="LiveId" clId="{16E2BC24-AF38-4833-9D41-9220B2331143}" dt="2024-08-07T03:10:58.131" v="7820" actId="1076"/>
          <ac:spMkLst>
            <pc:docMk/>
            <pc:sldMk cId="3973229900" sldId="274"/>
            <ac:spMk id="32" creationId="{F122BCFB-B8F1-B35C-DDDC-88841B19BEA1}"/>
          </ac:spMkLst>
        </pc:spChg>
        <pc:spChg chg="add mod">
          <ac:chgData name="Caio Rodrigues" userId="9ce2624af9b64a3c" providerId="LiveId" clId="{16E2BC24-AF38-4833-9D41-9220B2331143}" dt="2024-07-31T02:31:58.437" v="5771" actId="1076"/>
          <ac:spMkLst>
            <pc:docMk/>
            <pc:sldMk cId="3973229900" sldId="274"/>
            <ac:spMk id="33" creationId="{7C0A4B99-5181-B2B0-7BC1-6EE3C60137AB}"/>
          </ac:spMkLst>
        </pc:spChg>
        <pc:spChg chg="add del mod">
          <ac:chgData name="Caio Rodrigues" userId="9ce2624af9b64a3c" providerId="LiveId" clId="{16E2BC24-AF38-4833-9D41-9220B2331143}" dt="2024-07-31T02:26:07.550" v="5746" actId="478"/>
          <ac:spMkLst>
            <pc:docMk/>
            <pc:sldMk cId="3973229900" sldId="274"/>
            <ac:spMk id="34" creationId="{E5E0884D-29ED-2BF1-0571-C68BE887B577}"/>
          </ac:spMkLst>
        </pc:spChg>
        <pc:spChg chg="add mod">
          <ac:chgData name="Caio Rodrigues" userId="9ce2624af9b64a3c" providerId="LiveId" clId="{16E2BC24-AF38-4833-9D41-9220B2331143}" dt="2024-08-07T03:10:58.131" v="7820" actId="1076"/>
          <ac:spMkLst>
            <pc:docMk/>
            <pc:sldMk cId="3973229900" sldId="274"/>
            <ac:spMk id="35" creationId="{1264BDE1-528E-3FF8-EDD9-48694123A775}"/>
          </ac:spMkLst>
        </pc:spChg>
        <pc:spChg chg="add mod">
          <ac:chgData name="Caio Rodrigues" userId="9ce2624af9b64a3c" providerId="LiveId" clId="{16E2BC24-AF38-4833-9D41-9220B2331143}" dt="2024-07-31T02:48:43.988" v="6164" actId="14100"/>
          <ac:spMkLst>
            <pc:docMk/>
            <pc:sldMk cId="3973229900" sldId="274"/>
            <ac:spMk id="36" creationId="{4E71C5C6-0E8F-8DF6-C8C5-1A121C5D8341}"/>
          </ac:spMkLst>
        </pc:spChg>
        <pc:spChg chg="add del mod">
          <ac:chgData name="Caio Rodrigues" userId="9ce2624af9b64a3c" providerId="LiveId" clId="{16E2BC24-AF38-4833-9D41-9220B2331143}" dt="2024-07-31T02:35:37.962" v="5805"/>
          <ac:spMkLst>
            <pc:docMk/>
            <pc:sldMk cId="3973229900" sldId="274"/>
            <ac:spMk id="37" creationId="{6F22E476-8B8E-C330-6E83-501D6E484B48}"/>
          </ac:spMkLst>
        </pc:spChg>
        <pc:spChg chg="add mod">
          <ac:chgData name="Caio Rodrigues" userId="9ce2624af9b64a3c" providerId="LiveId" clId="{16E2BC24-AF38-4833-9D41-9220B2331143}" dt="2024-08-07T03:33:43.046" v="8484" actId="688"/>
          <ac:spMkLst>
            <pc:docMk/>
            <pc:sldMk cId="3973229900" sldId="274"/>
            <ac:spMk id="38" creationId="{2ED1BFFB-D14A-EA2B-A3CA-968DABB4306C}"/>
          </ac:spMkLst>
        </pc:spChg>
        <pc:picChg chg="add mod ord modCrop">
          <ac:chgData name="Caio Rodrigues" userId="9ce2624af9b64a3c" providerId="LiveId" clId="{16E2BC24-AF38-4833-9D41-9220B2331143}" dt="2024-08-07T03:10:51.049" v="7819" actId="732"/>
          <ac:picMkLst>
            <pc:docMk/>
            <pc:sldMk cId="3973229900" sldId="274"/>
            <ac:picMk id="3" creationId="{F64A85A3-9C19-C8F3-8119-920D5CF52B0B}"/>
          </ac:picMkLst>
        </pc:picChg>
        <pc:picChg chg="add del mod modCrop">
          <ac:chgData name="Caio Rodrigues" userId="9ce2624af9b64a3c" providerId="LiveId" clId="{16E2BC24-AF38-4833-9D41-9220B2331143}" dt="2024-08-07T03:10:25.497" v="7810" actId="478"/>
          <ac:picMkLst>
            <pc:docMk/>
            <pc:sldMk cId="3973229900" sldId="274"/>
            <ac:picMk id="8" creationId="{08A9F0AA-CD8F-81E5-8CC4-064F20488C5D}"/>
          </ac:picMkLst>
        </pc:picChg>
        <pc:picChg chg="del">
          <ac:chgData name="Caio Rodrigues" userId="9ce2624af9b64a3c" providerId="LiveId" clId="{16E2BC24-AF38-4833-9D41-9220B2331143}" dt="2024-07-29T21:18:01.340" v="5356" actId="478"/>
          <ac:picMkLst>
            <pc:docMk/>
            <pc:sldMk cId="3973229900" sldId="274"/>
            <ac:picMk id="14" creationId="{D13252BE-AA1A-F151-DB7F-DE3DCEE4D2CD}"/>
          </ac:picMkLst>
        </pc:picChg>
        <pc:picChg chg="del">
          <ac:chgData name="Caio Rodrigues" userId="9ce2624af9b64a3c" providerId="LiveId" clId="{16E2BC24-AF38-4833-9D41-9220B2331143}" dt="2024-07-29T21:18:01.794" v="5357" actId="478"/>
          <ac:picMkLst>
            <pc:docMk/>
            <pc:sldMk cId="3973229900" sldId="274"/>
            <ac:picMk id="16" creationId="{3E15334A-7A99-565C-454E-7F6645E5B631}"/>
          </ac:picMkLst>
        </pc:picChg>
        <pc:picChg chg="add mod">
          <ac:chgData name="Caio Rodrigues" userId="9ce2624af9b64a3c" providerId="LiveId" clId="{16E2BC24-AF38-4833-9D41-9220B2331143}" dt="2024-07-31T02:18:54.885" v="5673" actId="1076"/>
          <ac:picMkLst>
            <pc:docMk/>
            <pc:sldMk cId="3973229900" sldId="274"/>
            <ac:picMk id="19" creationId="{3B4B23F4-6AC0-846F-AD1F-6B562B46C4A3}"/>
          </ac:picMkLst>
        </pc:picChg>
        <pc:picChg chg="add mod">
          <ac:chgData name="Caio Rodrigues" userId="9ce2624af9b64a3c" providerId="LiveId" clId="{16E2BC24-AF38-4833-9D41-9220B2331143}" dt="2024-07-31T02:19:25.694" v="5681" actId="1076"/>
          <ac:picMkLst>
            <pc:docMk/>
            <pc:sldMk cId="3973229900" sldId="274"/>
            <ac:picMk id="25" creationId="{650BDBA4-205A-7ED3-158F-52EC5DFF0113}"/>
          </ac:picMkLst>
        </pc:picChg>
        <pc:picChg chg="add del mod">
          <ac:chgData name="Caio Rodrigues" userId="9ce2624af9b64a3c" providerId="LiveId" clId="{16E2BC24-AF38-4833-9D41-9220B2331143}" dt="2024-07-31T02:32:15.334" v="5774" actId="1076"/>
          <ac:picMkLst>
            <pc:docMk/>
            <pc:sldMk cId="3973229900" sldId="274"/>
            <ac:picMk id="29" creationId="{98BC7260-9DBC-0225-27B9-323DCEAB149F}"/>
          </ac:picMkLst>
        </pc:picChg>
        <pc:picChg chg="add mod">
          <ac:chgData name="Caio Rodrigues" userId="9ce2624af9b64a3c" providerId="LiveId" clId="{16E2BC24-AF38-4833-9D41-9220B2331143}" dt="2024-07-31T02:19:35.032" v="5683" actId="1076"/>
          <ac:picMkLst>
            <pc:docMk/>
            <pc:sldMk cId="3973229900" sldId="274"/>
            <ac:picMk id="30" creationId="{3AF871AF-0BE5-C16B-748B-EFF5185CC948}"/>
          </ac:picMkLst>
        </pc:picChg>
        <pc:cxnChg chg="add del mod">
          <ac:chgData name="Caio Rodrigues" userId="9ce2624af9b64a3c" providerId="LiveId" clId="{16E2BC24-AF38-4833-9D41-9220B2331143}" dt="2024-07-31T01:41:13.025" v="5452" actId="478"/>
          <ac:cxnSpMkLst>
            <pc:docMk/>
            <pc:sldMk cId="3973229900" sldId="274"/>
            <ac:cxnSpMk id="3" creationId="{DB7947F1-44A8-4574-563E-FC1379C23C84}"/>
          </ac:cxnSpMkLst>
        </pc:cxnChg>
        <pc:cxnChg chg="add del mod">
          <ac:chgData name="Caio Rodrigues" userId="9ce2624af9b64a3c" providerId="LiveId" clId="{16E2BC24-AF38-4833-9D41-9220B2331143}" dt="2024-07-31T01:41:59.087" v="5459" actId="478"/>
          <ac:cxnSpMkLst>
            <pc:docMk/>
            <pc:sldMk cId="3973229900" sldId="274"/>
            <ac:cxnSpMk id="16" creationId="{432CA5F5-F57B-47D6-AAD9-F19C9159111A}"/>
          </ac:cxnSpMkLst>
        </pc:cxnChg>
      </pc:sldChg>
      <pc:sldChg chg="addSp delSp modSp add mod ord">
        <pc:chgData name="Caio Rodrigues" userId="9ce2624af9b64a3c" providerId="LiveId" clId="{16E2BC24-AF38-4833-9D41-9220B2331143}" dt="2024-07-29T22:26:29.107" v="5442" actId="20577"/>
        <pc:sldMkLst>
          <pc:docMk/>
          <pc:sldMk cId="1223677819" sldId="275"/>
        </pc:sldMkLst>
        <pc:spChg chg="del mod">
          <ac:chgData name="Caio Rodrigues" userId="9ce2624af9b64a3c" providerId="LiveId" clId="{16E2BC24-AF38-4833-9D41-9220B2331143}" dt="2024-07-29T22:11:51.016" v="5401" actId="478"/>
          <ac:spMkLst>
            <pc:docMk/>
            <pc:sldMk cId="1223677819" sldId="275"/>
            <ac:spMk id="7" creationId="{34782D0F-ED36-FD44-EEF6-09E16537D7DA}"/>
          </ac:spMkLst>
        </pc:spChg>
        <pc:spChg chg="mod">
          <ac:chgData name="Caio Rodrigues" userId="9ce2624af9b64a3c" providerId="LiveId" clId="{16E2BC24-AF38-4833-9D41-9220B2331143}" dt="2024-07-29T22:26:29.107" v="5442" actId="20577"/>
          <ac:spMkLst>
            <pc:docMk/>
            <pc:sldMk cId="1223677819" sldId="275"/>
            <ac:spMk id="11" creationId="{5097425B-F07C-BEF9-9436-BDE5F00B62EE}"/>
          </ac:spMkLst>
        </pc:spChg>
        <pc:spChg chg="del">
          <ac:chgData name="Caio Rodrigues" userId="9ce2624af9b64a3c" providerId="LiveId" clId="{16E2BC24-AF38-4833-9D41-9220B2331143}" dt="2024-07-29T22:11:44.341" v="5394" actId="478"/>
          <ac:spMkLst>
            <pc:docMk/>
            <pc:sldMk cId="1223677819" sldId="275"/>
            <ac:spMk id="17" creationId="{BCFA2AC2-4923-98CA-356F-5A75DC806F64}"/>
          </ac:spMkLst>
        </pc:spChg>
        <pc:spChg chg="del">
          <ac:chgData name="Caio Rodrigues" userId="9ce2624af9b64a3c" providerId="LiveId" clId="{16E2BC24-AF38-4833-9D41-9220B2331143}" dt="2024-07-29T22:11:48.214" v="5399" actId="478"/>
          <ac:spMkLst>
            <pc:docMk/>
            <pc:sldMk cId="1223677819" sldId="275"/>
            <ac:spMk id="18" creationId="{8255ACC2-7B5A-51D2-087C-2569D45189E1}"/>
          </ac:spMkLst>
        </pc:spChg>
        <pc:spChg chg="del">
          <ac:chgData name="Caio Rodrigues" userId="9ce2624af9b64a3c" providerId="LiveId" clId="{16E2BC24-AF38-4833-9D41-9220B2331143}" dt="2024-07-29T22:11:48.214" v="5399" actId="478"/>
          <ac:spMkLst>
            <pc:docMk/>
            <pc:sldMk cId="1223677819" sldId="275"/>
            <ac:spMk id="21" creationId="{38E8A5D6-3203-BC04-CEB8-EAFB2B6C148E}"/>
          </ac:spMkLst>
        </pc:spChg>
        <pc:spChg chg="del">
          <ac:chgData name="Caio Rodrigues" userId="9ce2624af9b64a3c" providerId="LiveId" clId="{16E2BC24-AF38-4833-9D41-9220B2331143}" dt="2024-07-29T22:11:52.250" v="5402" actId="478"/>
          <ac:spMkLst>
            <pc:docMk/>
            <pc:sldMk cId="1223677819" sldId="275"/>
            <ac:spMk id="22" creationId="{CBCA7F81-1478-047A-20CC-190533EB4649}"/>
          </ac:spMkLst>
        </pc:spChg>
        <pc:spChg chg="del">
          <ac:chgData name="Caio Rodrigues" userId="9ce2624af9b64a3c" providerId="LiveId" clId="{16E2BC24-AF38-4833-9D41-9220B2331143}" dt="2024-07-29T22:11:48.921" v="5400" actId="478"/>
          <ac:spMkLst>
            <pc:docMk/>
            <pc:sldMk cId="1223677819" sldId="275"/>
            <ac:spMk id="23" creationId="{0A5968EB-8021-8BCE-AC56-5824B5E6CAA4}"/>
          </ac:spMkLst>
        </pc:spChg>
        <pc:spChg chg="del">
          <ac:chgData name="Caio Rodrigues" userId="9ce2624af9b64a3c" providerId="LiveId" clId="{16E2BC24-AF38-4833-9D41-9220B2331143}" dt="2024-07-29T22:11:46.995" v="5398" actId="478"/>
          <ac:spMkLst>
            <pc:docMk/>
            <pc:sldMk cId="1223677819" sldId="275"/>
            <ac:spMk id="25" creationId="{574202A9-7CD3-6252-8361-12135D51EBF4}"/>
          </ac:spMkLst>
        </pc:spChg>
        <pc:graphicFrameChg chg="add mod modGraphic">
          <ac:chgData name="Caio Rodrigues" userId="9ce2624af9b64a3c" providerId="LiveId" clId="{16E2BC24-AF38-4833-9D41-9220B2331143}" dt="2024-07-29T22:14:16.582" v="5410"/>
          <ac:graphicFrameMkLst>
            <pc:docMk/>
            <pc:sldMk cId="1223677819" sldId="275"/>
            <ac:graphicFrameMk id="2" creationId="{B4360A02-F9FB-C3B8-7164-20FF4878D341}"/>
          </ac:graphicFrameMkLst>
        </pc:graphicFrameChg>
        <pc:picChg chg="add del mod">
          <ac:chgData name="Caio Rodrigues" userId="9ce2624af9b64a3c" providerId="LiveId" clId="{16E2BC24-AF38-4833-9D41-9220B2331143}" dt="2024-07-29T22:25:45.756" v="5417" actId="478"/>
          <ac:picMkLst>
            <pc:docMk/>
            <pc:sldMk cId="1223677819" sldId="275"/>
            <ac:picMk id="5" creationId="{87465E0E-292F-AE87-B599-E1583AD9C7A8}"/>
          </ac:picMkLst>
        </pc:picChg>
        <pc:picChg chg="add mod">
          <ac:chgData name="Caio Rodrigues" userId="9ce2624af9b64a3c" providerId="LiveId" clId="{16E2BC24-AF38-4833-9D41-9220B2331143}" dt="2024-07-29T22:26:09.871" v="5421" actId="1076"/>
          <ac:picMkLst>
            <pc:docMk/>
            <pc:sldMk cId="1223677819" sldId="275"/>
            <ac:picMk id="8" creationId="{A3554ABC-BCA0-F221-F813-3120A2FCD922}"/>
          </ac:picMkLst>
        </pc:picChg>
        <pc:picChg chg="del">
          <ac:chgData name="Caio Rodrigues" userId="9ce2624af9b64a3c" providerId="LiveId" clId="{16E2BC24-AF38-4833-9D41-9220B2331143}" dt="2024-07-29T22:11:44.787" v="5395" actId="478"/>
          <ac:picMkLst>
            <pc:docMk/>
            <pc:sldMk cId="1223677819" sldId="275"/>
            <ac:picMk id="14" creationId="{D13252BE-AA1A-F151-DB7F-DE3DCEE4D2CD}"/>
          </ac:picMkLst>
        </pc:picChg>
        <pc:picChg chg="del">
          <ac:chgData name="Caio Rodrigues" userId="9ce2624af9b64a3c" providerId="LiveId" clId="{16E2BC24-AF38-4833-9D41-9220B2331143}" dt="2024-07-29T22:11:45.160" v="5396" actId="478"/>
          <ac:picMkLst>
            <pc:docMk/>
            <pc:sldMk cId="1223677819" sldId="275"/>
            <ac:picMk id="16" creationId="{3E15334A-7A99-565C-454E-7F6645E5B631}"/>
          </ac:picMkLst>
        </pc:picChg>
      </pc:sldChg>
      <pc:sldChg chg="addSp delSp modSp add mod ord">
        <pc:chgData name="Caio Rodrigues" userId="9ce2624af9b64a3c" providerId="LiveId" clId="{16E2BC24-AF38-4833-9D41-9220B2331143}" dt="2024-07-31T03:02:43.032" v="7378" actId="14100"/>
        <pc:sldMkLst>
          <pc:docMk/>
          <pc:sldMk cId="1605725609" sldId="276"/>
        </pc:sldMkLst>
        <pc:spChg chg="add mod">
          <ac:chgData name="Caio Rodrigues" userId="9ce2624af9b64a3c" providerId="LiveId" clId="{16E2BC24-AF38-4833-9D41-9220B2331143}" dt="2024-07-31T02:51:53.712" v="6506" actId="1076"/>
          <ac:spMkLst>
            <pc:docMk/>
            <pc:sldMk cId="1605725609" sldId="276"/>
            <ac:spMk id="3" creationId="{54E7E00D-1348-5CC3-48D7-19E0C3250BD2}"/>
          </ac:spMkLst>
        </pc:spChg>
        <pc:spChg chg="mod">
          <ac:chgData name="Caio Rodrigues" userId="9ce2624af9b64a3c" providerId="LiveId" clId="{16E2BC24-AF38-4833-9D41-9220B2331143}" dt="2024-07-31T02:37:31.174" v="5877" actId="20577"/>
          <ac:spMkLst>
            <pc:docMk/>
            <pc:sldMk cId="1605725609" sldId="276"/>
            <ac:spMk id="5" creationId="{CE936A9C-F6C6-E142-55DA-D47FCF15E24D}"/>
          </ac:spMkLst>
        </pc:spChg>
        <pc:spChg chg="add mod">
          <ac:chgData name="Caio Rodrigues" userId="9ce2624af9b64a3c" providerId="LiveId" clId="{16E2BC24-AF38-4833-9D41-9220B2331143}" dt="2024-07-31T02:51:53.712" v="6506" actId="1076"/>
          <ac:spMkLst>
            <pc:docMk/>
            <pc:sldMk cId="1605725609" sldId="276"/>
            <ac:spMk id="9" creationId="{0217AB85-7175-F23D-09A7-CEDCB030E01D}"/>
          </ac:spMkLst>
        </pc:spChg>
        <pc:spChg chg="add mod">
          <ac:chgData name="Caio Rodrigues" userId="9ce2624af9b64a3c" providerId="LiveId" clId="{16E2BC24-AF38-4833-9D41-9220B2331143}" dt="2024-07-31T02:51:53.712" v="6506" actId="1076"/>
          <ac:spMkLst>
            <pc:docMk/>
            <pc:sldMk cId="1605725609" sldId="276"/>
            <ac:spMk id="10" creationId="{215DC632-D3B1-4994-CE31-371A9F9C163E}"/>
          </ac:spMkLst>
        </pc:spChg>
        <pc:spChg chg="add mod">
          <ac:chgData name="Caio Rodrigues" userId="9ce2624af9b64a3c" providerId="LiveId" clId="{16E2BC24-AF38-4833-9D41-9220B2331143}" dt="2024-07-31T03:02:31.230" v="7375" actId="1076"/>
          <ac:spMkLst>
            <pc:docMk/>
            <pc:sldMk cId="1605725609" sldId="276"/>
            <ac:spMk id="12" creationId="{CFC43339-4DF6-77F5-A4E4-2272866F41FF}"/>
          </ac:spMkLst>
        </pc:spChg>
        <pc:spChg chg="add mod">
          <ac:chgData name="Caio Rodrigues" userId="9ce2624af9b64a3c" providerId="LiveId" clId="{16E2BC24-AF38-4833-9D41-9220B2331143}" dt="2024-07-31T03:02:36.091" v="7376" actId="14100"/>
          <ac:spMkLst>
            <pc:docMk/>
            <pc:sldMk cId="1605725609" sldId="276"/>
            <ac:spMk id="14" creationId="{DBE7F078-10FA-A3DD-8517-F76EB738E72F}"/>
          </ac:spMkLst>
        </pc:spChg>
        <pc:spChg chg="add del mod">
          <ac:chgData name="Caio Rodrigues" userId="9ce2624af9b64a3c" providerId="LiveId" clId="{16E2BC24-AF38-4833-9D41-9220B2331143}" dt="2024-07-31T02:52:29.167" v="6524"/>
          <ac:spMkLst>
            <pc:docMk/>
            <pc:sldMk cId="1605725609" sldId="276"/>
            <ac:spMk id="15" creationId="{BEFC5401-A6B3-B0B8-5FC2-275B64AFBD7D}"/>
          </ac:spMkLst>
        </pc:spChg>
        <pc:spChg chg="add mod">
          <ac:chgData name="Caio Rodrigues" userId="9ce2624af9b64a3c" providerId="LiveId" clId="{16E2BC24-AF38-4833-9D41-9220B2331143}" dt="2024-07-31T03:02:40.523" v="7377" actId="14100"/>
          <ac:spMkLst>
            <pc:docMk/>
            <pc:sldMk cId="1605725609" sldId="276"/>
            <ac:spMk id="16" creationId="{3D1F7B29-A338-C02B-AD16-836AAE6FDE5E}"/>
          </ac:spMkLst>
        </pc:spChg>
        <pc:spChg chg="add mod">
          <ac:chgData name="Caio Rodrigues" userId="9ce2624af9b64a3c" providerId="LiveId" clId="{16E2BC24-AF38-4833-9D41-9220B2331143}" dt="2024-07-31T03:02:43.032" v="7378" actId="14100"/>
          <ac:spMkLst>
            <pc:docMk/>
            <pc:sldMk cId="1605725609" sldId="276"/>
            <ac:spMk id="17" creationId="{960AD84A-FCD5-72FB-AC06-B32B91D3EA65}"/>
          </ac:spMkLst>
        </pc:spChg>
        <pc:spChg chg="add del mod">
          <ac:chgData name="Caio Rodrigues" userId="9ce2624af9b64a3c" providerId="LiveId" clId="{16E2BC24-AF38-4833-9D41-9220B2331143}" dt="2024-07-31T03:02:17.509" v="7372" actId="478"/>
          <ac:spMkLst>
            <pc:docMk/>
            <pc:sldMk cId="1605725609" sldId="276"/>
            <ac:spMk id="18" creationId="{60C10908-FB11-1935-DEAB-F29A758CE4CD}"/>
          </ac:spMkLst>
        </pc:spChg>
        <pc:spChg chg="del">
          <ac:chgData name="Caio Rodrigues" userId="9ce2624af9b64a3c" providerId="LiveId" clId="{16E2BC24-AF38-4833-9D41-9220B2331143}" dt="2024-07-31T02:37:54.726" v="5884" actId="478"/>
          <ac:spMkLst>
            <pc:docMk/>
            <pc:sldMk cId="1605725609" sldId="276"/>
            <ac:spMk id="20" creationId="{D3838272-F2CF-AD07-879A-A24BB35C4ABD}"/>
          </ac:spMkLst>
        </pc:spChg>
        <pc:spChg chg="del">
          <ac:chgData name="Caio Rodrigues" userId="9ce2624af9b64a3c" providerId="LiveId" clId="{16E2BC24-AF38-4833-9D41-9220B2331143}" dt="2024-07-31T02:37:54.726" v="5884" actId="478"/>
          <ac:spMkLst>
            <pc:docMk/>
            <pc:sldMk cId="1605725609" sldId="276"/>
            <ac:spMk id="21" creationId="{5B3F7794-8713-5E85-B9C5-294AF4C2B2E8}"/>
          </ac:spMkLst>
        </pc:spChg>
        <pc:spChg chg="del">
          <ac:chgData name="Caio Rodrigues" userId="9ce2624af9b64a3c" providerId="LiveId" clId="{16E2BC24-AF38-4833-9D41-9220B2331143}" dt="2024-07-31T02:37:54.726" v="5884" actId="478"/>
          <ac:spMkLst>
            <pc:docMk/>
            <pc:sldMk cId="1605725609" sldId="276"/>
            <ac:spMk id="22" creationId="{478BC7A5-C96B-D0E8-8EF3-E5443AF384E8}"/>
          </ac:spMkLst>
        </pc:spChg>
        <pc:spChg chg="del">
          <ac:chgData name="Caio Rodrigues" userId="9ce2624af9b64a3c" providerId="LiveId" clId="{16E2BC24-AF38-4833-9D41-9220B2331143}" dt="2024-07-31T02:37:54.726" v="5884" actId="478"/>
          <ac:spMkLst>
            <pc:docMk/>
            <pc:sldMk cId="1605725609" sldId="276"/>
            <ac:spMk id="23" creationId="{C92217DF-B227-163D-6036-DCA201A8B73D}"/>
          </ac:spMkLst>
        </pc:spChg>
        <pc:spChg chg="del">
          <ac:chgData name="Caio Rodrigues" userId="9ce2624af9b64a3c" providerId="LiveId" clId="{16E2BC24-AF38-4833-9D41-9220B2331143}" dt="2024-07-31T02:37:54.726" v="5884" actId="478"/>
          <ac:spMkLst>
            <pc:docMk/>
            <pc:sldMk cId="1605725609" sldId="276"/>
            <ac:spMk id="26" creationId="{737D2887-45E7-8CC8-F997-77E4B765B168}"/>
          </ac:spMkLst>
        </pc:spChg>
        <pc:spChg chg="del">
          <ac:chgData name="Caio Rodrigues" userId="9ce2624af9b64a3c" providerId="LiveId" clId="{16E2BC24-AF38-4833-9D41-9220B2331143}" dt="2024-07-31T02:37:54.726" v="5884" actId="478"/>
          <ac:spMkLst>
            <pc:docMk/>
            <pc:sldMk cId="1605725609" sldId="276"/>
            <ac:spMk id="27" creationId="{779CA047-AFDF-4914-E592-92D3F20E10E7}"/>
          </ac:spMkLst>
        </pc:spChg>
        <pc:spChg chg="del">
          <ac:chgData name="Caio Rodrigues" userId="9ce2624af9b64a3c" providerId="LiveId" clId="{16E2BC24-AF38-4833-9D41-9220B2331143}" dt="2024-07-31T02:37:44.983" v="5880" actId="478"/>
          <ac:spMkLst>
            <pc:docMk/>
            <pc:sldMk cId="1605725609" sldId="276"/>
            <ac:spMk id="32" creationId="{F122BCFB-B8F1-B35C-DDDC-88841B19BEA1}"/>
          </ac:spMkLst>
        </pc:spChg>
        <pc:spChg chg="mod">
          <ac:chgData name="Caio Rodrigues" userId="9ce2624af9b64a3c" providerId="LiveId" clId="{16E2BC24-AF38-4833-9D41-9220B2331143}" dt="2024-07-31T02:51:53.712" v="6506" actId="1076"/>
          <ac:spMkLst>
            <pc:docMk/>
            <pc:sldMk cId="1605725609" sldId="276"/>
            <ac:spMk id="33" creationId="{7C0A4B99-5181-B2B0-7BC1-6EE3C60137AB}"/>
          </ac:spMkLst>
        </pc:spChg>
        <pc:spChg chg="del">
          <ac:chgData name="Caio Rodrigues" userId="9ce2624af9b64a3c" providerId="LiveId" clId="{16E2BC24-AF38-4833-9D41-9220B2331143}" dt="2024-07-31T02:37:43.144" v="5879" actId="478"/>
          <ac:spMkLst>
            <pc:docMk/>
            <pc:sldMk cId="1605725609" sldId="276"/>
            <ac:spMk id="35" creationId="{1264BDE1-528E-3FF8-EDD9-48694123A775}"/>
          </ac:spMkLst>
        </pc:spChg>
        <pc:spChg chg="add del mod">
          <ac:chgData name="Caio Rodrigues" userId="9ce2624af9b64a3c" providerId="LiveId" clId="{16E2BC24-AF38-4833-9D41-9220B2331143}" dt="2024-07-31T02:44:24.909" v="5910" actId="478"/>
          <ac:spMkLst>
            <pc:docMk/>
            <pc:sldMk cId="1605725609" sldId="276"/>
            <ac:spMk id="36" creationId="{4E71C5C6-0E8F-8DF6-C8C5-1A121C5D8341}"/>
          </ac:spMkLst>
        </pc:spChg>
        <pc:spChg chg="del mod">
          <ac:chgData name="Caio Rodrigues" userId="9ce2624af9b64a3c" providerId="LiveId" clId="{16E2BC24-AF38-4833-9D41-9220B2331143}" dt="2024-07-31T02:44:26.091" v="5911" actId="478"/>
          <ac:spMkLst>
            <pc:docMk/>
            <pc:sldMk cId="1605725609" sldId="276"/>
            <ac:spMk id="38" creationId="{2ED1BFFB-D14A-EA2B-A3CA-968DABB4306C}"/>
          </ac:spMkLst>
        </pc:spChg>
        <pc:picChg chg="add mod">
          <ac:chgData name="Caio Rodrigues" userId="9ce2624af9b64a3c" providerId="LiveId" clId="{16E2BC24-AF38-4833-9D41-9220B2331143}" dt="2024-07-31T02:51:53.712" v="6506" actId="1076"/>
          <ac:picMkLst>
            <pc:docMk/>
            <pc:sldMk cId="1605725609" sldId="276"/>
            <ac:picMk id="2" creationId="{773AFAF0-8E56-8083-07BF-F32450ABBF48}"/>
          </ac:picMkLst>
        </pc:picChg>
        <pc:picChg chg="add mod ord">
          <ac:chgData name="Caio Rodrigues" userId="9ce2624af9b64a3c" providerId="LiveId" clId="{16E2BC24-AF38-4833-9D41-9220B2331143}" dt="2024-07-31T02:51:53.712" v="6506" actId="1076"/>
          <ac:picMkLst>
            <pc:docMk/>
            <pc:sldMk cId="1605725609" sldId="276"/>
            <ac:picMk id="7" creationId="{7A5BDD21-4F00-F866-8C9E-180AD4BDB48B}"/>
          </ac:picMkLst>
        </pc:picChg>
        <pc:picChg chg="del">
          <ac:chgData name="Caio Rodrigues" userId="9ce2624af9b64a3c" providerId="LiveId" clId="{16E2BC24-AF38-4833-9D41-9220B2331143}" dt="2024-07-31T02:37:41.986" v="5878" actId="478"/>
          <ac:picMkLst>
            <pc:docMk/>
            <pc:sldMk cId="1605725609" sldId="276"/>
            <ac:picMk id="8" creationId="{08A9F0AA-CD8F-81E5-8CC4-064F20488C5D}"/>
          </ac:picMkLst>
        </pc:picChg>
        <pc:picChg chg="del">
          <ac:chgData name="Caio Rodrigues" userId="9ce2624af9b64a3c" providerId="LiveId" clId="{16E2BC24-AF38-4833-9D41-9220B2331143}" dt="2024-07-31T02:37:54.726" v="5884" actId="478"/>
          <ac:picMkLst>
            <pc:docMk/>
            <pc:sldMk cId="1605725609" sldId="276"/>
            <ac:picMk id="19" creationId="{3B4B23F4-6AC0-846F-AD1F-6B562B46C4A3}"/>
          </ac:picMkLst>
        </pc:picChg>
        <pc:picChg chg="del">
          <ac:chgData name="Caio Rodrigues" userId="9ce2624af9b64a3c" providerId="LiveId" clId="{16E2BC24-AF38-4833-9D41-9220B2331143}" dt="2024-07-31T02:37:54.726" v="5884" actId="478"/>
          <ac:picMkLst>
            <pc:docMk/>
            <pc:sldMk cId="1605725609" sldId="276"/>
            <ac:picMk id="25" creationId="{650BDBA4-205A-7ED3-158F-52EC5DFF0113}"/>
          </ac:picMkLst>
        </pc:picChg>
        <pc:picChg chg="del mod">
          <ac:chgData name="Caio Rodrigues" userId="9ce2624af9b64a3c" providerId="LiveId" clId="{16E2BC24-AF38-4833-9D41-9220B2331143}" dt="2024-07-31T02:43:36.003" v="5894" actId="478"/>
          <ac:picMkLst>
            <pc:docMk/>
            <pc:sldMk cId="1605725609" sldId="276"/>
            <ac:picMk id="29" creationId="{98BC7260-9DBC-0225-27B9-323DCEAB149F}"/>
          </ac:picMkLst>
        </pc:picChg>
        <pc:picChg chg="del">
          <ac:chgData name="Caio Rodrigues" userId="9ce2624af9b64a3c" providerId="LiveId" clId="{16E2BC24-AF38-4833-9D41-9220B2331143}" dt="2024-07-31T02:37:54.726" v="5884" actId="478"/>
          <ac:picMkLst>
            <pc:docMk/>
            <pc:sldMk cId="1605725609" sldId="276"/>
            <ac:picMk id="30" creationId="{3AF871AF-0BE5-C16B-748B-EFF5185CC948}"/>
          </ac:picMkLst>
        </pc:picChg>
      </pc:sldChg>
      <pc:sldChg chg="modSp add mod">
        <pc:chgData name="Caio Rodrigues" userId="9ce2624af9b64a3c" providerId="LiveId" clId="{16E2BC24-AF38-4833-9D41-9220B2331143}" dt="2024-08-07T05:34:38.427" v="11153" actId="20577"/>
        <pc:sldMkLst>
          <pc:docMk/>
          <pc:sldMk cId="630506749" sldId="277"/>
        </pc:sldMkLst>
        <pc:spChg chg="mod">
          <ac:chgData name="Caio Rodrigues" userId="9ce2624af9b64a3c" providerId="LiveId" clId="{16E2BC24-AF38-4833-9D41-9220B2331143}" dt="2024-08-07T05:34:38.427" v="11153" actId="20577"/>
          <ac:spMkLst>
            <pc:docMk/>
            <pc:sldMk cId="630506749" sldId="277"/>
            <ac:spMk id="5" creationId="{A5723E84-CD5F-E25E-C096-794DD573282F}"/>
          </ac:spMkLst>
        </pc:spChg>
      </pc:sldChg>
      <pc:sldChg chg="addSp delSp modSp add mod ord">
        <pc:chgData name="Caio Rodrigues" userId="9ce2624af9b64a3c" providerId="LiveId" clId="{16E2BC24-AF38-4833-9D41-9220B2331143}" dt="2024-08-07T12:28:12.893" v="11322" actId="20577"/>
        <pc:sldMkLst>
          <pc:docMk/>
          <pc:sldMk cId="2929368403" sldId="278"/>
        </pc:sldMkLst>
        <pc:spChg chg="del">
          <ac:chgData name="Caio Rodrigues" userId="9ce2624af9b64a3c" providerId="LiveId" clId="{16E2BC24-AF38-4833-9D41-9220B2331143}" dt="2024-08-07T03:19:18.017" v="8088" actId="478"/>
          <ac:spMkLst>
            <pc:docMk/>
            <pc:sldMk cId="2929368403" sldId="278"/>
            <ac:spMk id="3" creationId="{54E7E00D-1348-5CC3-48D7-19E0C3250BD2}"/>
          </ac:spMkLst>
        </pc:spChg>
        <pc:spChg chg="mod">
          <ac:chgData name="Caio Rodrigues" userId="9ce2624af9b64a3c" providerId="LiveId" clId="{16E2BC24-AF38-4833-9D41-9220B2331143}" dt="2024-08-07T03:30:33.575" v="8360" actId="20577"/>
          <ac:spMkLst>
            <pc:docMk/>
            <pc:sldMk cId="2929368403" sldId="278"/>
            <ac:spMk id="5" creationId="{CE936A9C-F6C6-E142-55DA-D47FCF15E24D}"/>
          </ac:spMkLst>
        </pc:spChg>
        <pc:spChg chg="add mod">
          <ac:chgData name="Caio Rodrigues" userId="9ce2624af9b64a3c" providerId="LiveId" clId="{16E2BC24-AF38-4833-9D41-9220B2331143}" dt="2024-08-07T03:31:15.832" v="8386" actId="1076"/>
          <ac:spMkLst>
            <pc:docMk/>
            <pc:sldMk cId="2929368403" sldId="278"/>
            <ac:spMk id="6" creationId="{5091EEE3-6911-CA89-3892-82BFCB2C944D}"/>
          </ac:spMkLst>
        </pc:spChg>
        <pc:spChg chg="mod">
          <ac:chgData name="Caio Rodrigues" userId="9ce2624af9b64a3c" providerId="LiveId" clId="{16E2BC24-AF38-4833-9D41-9220B2331143}" dt="2024-08-07T03:31:15.832" v="8386" actId="1076"/>
          <ac:spMkLst>
            <pc:docMk/>
            <pc:sldMk cId="2929368403" sldId="278"/>
            <ac:spMk id="9" creationId="{0217AB85-7175-F23D-09A7-CEDCB030E01D}"/>
          </ac:spMkLst>
        </pc:spChg>
        <pc:spChg chg="mod">
          <ac:chgData name="Caio Rodrigues" userId="9ce2624af9b64a3c" providerId="LiveId" clId="{16E2BC24-AF38-4833-9D41-9220B2331143}" dt="2024-08-07T03:31:15.832" v="8386" actId="1076"/>
          <ac:spMkLst>
            <pc:docMk/>
            <pc:sldMk cId="2929368403" sldId="278"/>
            <ac:spMk id="10" creationId="{215DC632-D3B1-4994-CE31-371A9F9C163E}"/>
          </ac:spMkLst>
        </pc:spChg>
        <pc:spChg chg="add mod">
          <ac:chgData name="Caio Rodrigues" userId="9ce2624af9b64a3c" providerId="LiveId" clId="{16E2BC24-AF38-4833-9D41-9220B2331143}" dt="2024-08-07T03:31:15.832" v="8386" actId="1076"/>
          <ac:spMkLst>
            <pc:docMk/>
            <pc:sldMk cId="2929368403" sldId="278"/>
            <ac:spMk id="12" creationId="{2D4753AD-885E-A730-822F-6A9908A1532C}"/>
          </ac:spMkLst>
        </pc:spChg>
        <pc:spChg chg="del">
          <ac:chgData name="Caio Rodrigues" userId="9ce2624af9b64a3c" providerId="LiveId" clId="{16E2BC24-AF38-4833-9D41-9220B2331143}" dt="2024-08-06T00:51:42.192" v="7432" actId="478"/>
          <ac:spMkLst>
            <pc:docMk/>
            <pc:sldMk cId="2929368403" sldId="278"/>
            <ac:spMk id="12" creationId="{CFC43339-4DF6-77F5-A4E4-2272866F41FF}"/>
          </ac:spMkLst>
        </pc:spChg>
        <pc:spChg chg="add mod">
          <ac:chgData name="Caio Rodrigues" userId="9ce2624af9b64a3c" providerId="LiveId" clId="{16E2BC24-AF38-4833-9D41-9220B2331143}" dt="2024-08-07T03:31:15.832" v="8386" actId="1076"/>
          <ac:spMkLst>
            <pc:docMk/>
            <pc:sldMk cId="2929368403" sldId="278"/>
            <ac:spMk id="14" creationId="{BA826EE8-24E6-65AA-582D-30C6DA79551A}"/>
          </ac:spMkLst>
        </pc:spChg>
        <pc:spChg chg="del">
          <ac:chgData name="Caio Rodrigues" userId="9ce2624af9b64a3c" providerId="LiveId" clId="{16E2BC24-AF38-4833-9D41-9220B2331143}" dt="2024-08-06T00:51:43.008" v="7433" actId="478"/>
          <ac:spMkLst>
            <pc:docMk/>
            <pc:sldMk cId="2929368403" sldId="278"/>
            <ac:spMk id="14" creationId="{DBE7F078-10FA-A3DD-8517-F76EB738E72F}"/>
          </ac:spMkLst>
        </pc:spChg>
        <pc:spChg chg="add mod">
          <ac:chgData name="Caio Rodrigues" userId="9ce2624af9b64a3c" providerId="LiveId" clId="{16E2BC24-AF38-4833-9D41-9220B2331143}" dt="2024-08-07T03:31:15.832" v="8386" actId="1076"/>
          <ac:spMkLst>
            <pc:docMk/>
            <pc:sldMk cId="2929368403" sldId="278"/>
            <ac:spMk id="15" creationId="{A2C5B3AB-E67F-D466-ECA0-320E91BD6565}"/>
          </ac:spMkLst>
        </pc:spChg>
        <pc:spChg chg="add mod">
          <ac:chgData name="Caio Rodrigues" userId="9ce2624af9b64a3c" providerId="LiveId" clId="{16E2BC24-AF38-4833-9D41-9220B2331143}" dt="2024-08-07T03:31:15.832" v="8386" actId="1076"/>
          <ac:spMkLst>
            <pc:docMk/>
            <pc:sldMk cId="2929368403" sldId="278"/>
            <ac:spMk id="16" creationId="{0C677360-6752-2CD3-4211-9FAFC5ABDAE9}"/>
          </ac:spMkLst>
        </pc:spChg>
        <pc:spChg chg="del">
          <ac:chgData name="Caio Rodrigues" userId="9ce2624af9b64a3c" providerId="LiveId" clId="{16E2BC24-AF38-4833-9D41-9220B2331143}" dt="2024-08-06T00:51:44.009" v="7434" actId="478"/>
          <ac:spMkLst>
            <pc:docMk/>
            <pc:sldMk cId="2929368403" sldId="278"/>
            <ac:spMk id="16" creationId="{3D1F7B29-A338-C02B-AD16-836AAE6FDE5E}"/>
          </ac:spMkLst>
        </pc:spChg>
        <pc:spChg chg="del">
          <ac:chgData name="Caio Rodrigues" userId="9ce2624af9b64a3c" providerId="LiveId" clId="{16E2BC24-AF38-4833-9D41-9220B2331143}" dt="2024-08-06T00:51:45.309" v="7435" actId="478"/>
          <ac:spMkLst>
            <pc:docMk/>
            <pc:sldMk cId="2929368403" sldId="278"/>
            <ac:spMk id="17" creationId="{960AD84A-FCD5-72FB-AC06-B32B91D3EA65}"/>
          </ac:spMkLst>
        </pc:spChg>
        <pc:spChg chg="add mod">
          <ac:chgData name="Caio Rodrigues" userId="9ce2624af9b64a3c" providerId="LiveId" clId="{16E2BC24-AF38-4833-9D41-9220B2331143}" dt="2024-08-07T03:31:15.832" v="8386" actId="1076"/>
          <ac:spMkLst>
            <pc:docMk/>
            <pc:sldMk cId="2929368403" sldId="278"/>
            <ac:spMk id="17" creationId="{C76D7E7B-5964-AD42-7FB2-3FDE2A7B949A}"/>
          </ac:spMkLst>
        </pc:spChg>
        <pc:spChg chg="add mod">
          <ac:chgData name="Caio Rodrigues" userId="9ce2624af9b64a3c" providerId="LiveId" clId="{16E2BC24-AF38-4833-9D41-9220B2331143}" dt="2024-08-07T03:31:15.832" v="8386" actId="1076"/>
          <ac:spMkLst>
            <pc:docMk/>
            <pc:sldMk cId="2929368403" sldId="278"/>
            <ac:spMk id="18" creationId="{EC88FDBA-BBA8-6B12-A8FA-26398392A4F6}"/>
          </ac:spMkLst>
        </pc:spChg>
        <pc:spChg chg="add mod">
          <ac:chgData name="Caio Rodrigues" userId="9ce2624af9b64a3c" providerId="LiveId" clId="{16E2BC24-AF38-4833-9D41-9220B2331143}" dt="2024-08-07T03:31:15.832" v="8386" actId="1076"/>
          <ac:spMkLst>
            <pc:docMk/>
            <pc:sldMk cId="2929368403" sldId="278"/>
            <ac:spMk id="19" creationId="{023A0531-312D-F7B3-DCD4-267DFA550E7A}"/>
          </ac:spMkLst>
        </pc:spChg>
        <pc:spChg chg="add mod">
          <ac:chgData name="Caio Rodrigues" userId="9ce2624af9b64a3c" providerId="LiveId" clId="{16E2BC24-AF38-4833-9D41-9220B2331143}" dt="2024-08-07T03:31:15.832" v="8386" actId="1076"/>
          <ac:spMkLst>
            <pc:docMk/>
            <pc:sldMk cId="2929368403" sldId="278"/>
            <ac:spMk id="20" creationId="{95567A6A-2EE1-2083-73AD-63CE39F54AAD}"/>
          </ac:spMkLst>
        </pc:spChg>
        <pc:spChg chg="add mod">
          <ac:chgData name="Caio Rodrigues" userId="9ce2624af9b64a3c" providerId="LiveId" clId="{16E2BC24-AF38-4833-9D41-9220B2331143}" dt="2024-08-07T03:25:39.532" v="8214" actId="571"/>
          <ac:spMkLst>
            <pc:docMk/>
            <pc:sldMk cId="2929368403" sldId="278"/>
            <ac:spMk id="21" creationId="{A54433C9-48D3-C6F9-E1BF-F965EA0418B1}"/>
          </ac:spMkLst>
        </pc:spChg>
        <pc:spChg chg="add mod">
          <ac:chgData name="Caio Rodrigues" userId="9ce2624af9b64a3c" providerId="LiveId" clId="{16E2BC24-AF38-4833-9D41-9220B2331143}" dt="2024-08-07T03:31:15.832" v="8386" actId="1076"/>
          <ac:spMkLst>
            <pc:docMk/>
            <pc:sldMk cId="2929368403" sldId="278"/>
            <ac:spMk id="22" creationId="{67DB4201-EDC6-12D3-334A-3C319A991EBF}"/>
          </ac:spMkLst>
        </pc:spChg>
        <pc:spChg chg="add mod">
          <ac:chgData name="Caio Rodrigues" userId="9ce2624af9b64a3c" providerId="LiveId" clId="{16E2BC24-AF38-4833-9D41-9220B2331143}" dt="2024-08-07T03:31:15.832" v="8386" actId="1076"/>
          <ac:spMkLst>
            <pc:docMk/>
            <pc:sldMk cId="2929368403" sldId="278"/>
            <ac:spMk id="23" creationId="{5AA650E7-31FD-0665-6EDD-A3B2E8FC822C}"/>
          </ac:spMkLst>
        </pc:spChg>
        <pc:spChg chg="add mod">
          <ac:chgData name="Caio Rodrigues" userId="9ce2624af9b64a3c" providerId="LiveId" clId="{16E2BC24-AF38-4833-9D41-9220B2331143}" dt="2024-08-07T03:31:15.832" v="8386" actId="1076"/>
          <ac:spMkLst>
            <pc:docMk/>
            <pc:sldMk cId="2929368403" sldId="278"/>
            <ac:spMk id="24" creationId="{C24458DD-557B-02DE-B447-C36E8A43343D}"/>
          </ac:spMkLst>
        </pc:spChg>
        <pc:spChg chg="add mod">
          <ac:chgData name="Caio Rodrigues" userId="9ce2624af9b64a3c" providerId="LiveId" clId="{16E2BC24-AF38-4833-9D41-9220B2331143}" dt="2024-08-07T12:28:12.893" v="11322" actId="20577"/>
          <ac:spMkLst>
            <pc:docMk/>
            <pc:sldMk cId="2929368403" sldId="278"/>
            <ac:spMk id="25" creationId="{E1CFC2A9-C48B-29FC-1570-A98A2B5AABD3}"/>
          </ac:spMkLst>
        </pc:spChg>
        <pc:spChg chg="add mod">
          <ac:chgData name="Caio Rodrigues" userId="9ce2624af9b64a3c" providerId="LiveId" clId="{16E2BC24-AF38-4833-9D41-9220B2331143}" dt="2024-08-07T03:35:41.780" v="8517" actId="1076"/>
          <ac:spMkLst>
            <pc:docMk/>
            <pc:sldMk cId="2929368403" sldId="278"/>
            <ac:spMk id="26" creationId="{D8CFED75-F64F-4D6F-C1CC-20FEB51E105F}"/>
          </ac:spMkLst>
        </pc:spChg>
        <pc:spChg chg="add mod">
          <ac:chgData name="Caio Rodrigues" userId="9ce2624af9b64a3c" providerId="LiveId" clId="{16E2BC24-AF38-4833-9D41-9220B2331143}" dt="2024-08-07T03:33:33.057" v="8482"/>
          <ac:spMkLst>
            <pc:docMk/>
            <pc:sldMk cId="2929368403" sldId="278"/>
            <ac:spMk id="27" creationId="{680B4043-CF88-3F78-60E7-A77570DBC902}"/>
          </ac:spMkLst>
        </pc:spChg>
        <pc:spChg chg="add mod ord">
          <ac:chgData name="Caio Rodrigues" userId="9ce2624af9b64a3c" providerId="LiveId" clId="{16E2BC24-AF38-4833-9D41-9220B2331143}" dt="2024-08-07T03:35:41.780" v="8517" actId="1076"/>
          <ac:spMkLst>
            <pc:docMk/>
            <pc:sldMk cId="2929368403" sldId="278"/>
            <ac:spMk id="28" creationId="{DC909E00-5EF4-5A76-A8AD-E32C6C4734EE}"/>
          </ac:spMkLst>
        </pc:spChg>
        <pc:spChg chg="del mod">
          <ac:chgData name="Caio Rodrigues" userId="9ce2624af9b64a3c" providerId="LiveId" clId="{16E2BC24-AF38-4833-9D41-9220B2331143}" dt="2024-08-07T03:19:21.438" v="8091" actId="478"/>
          <ac:spMkLst>
            <pc:docMk/>
            <pc:sldMk cId="2929368403" sldId="278"/>
            <ac:spMk id="33" creationId="{7C0A4B99-5181-B2B0-7BC1-6EE3C60137AB}"/>
          </ac:spMkLst>
        </pc:spChg>
        <pc:picChg chg="mod">
          <ac:chgData name="Caio Rodrigues" userId="9ce2624af9b64a3c" providerId="LiveId" clId="{16E2BC24-AF38-4833-9D41-9220B2331143}" dt="2024-08-07T03:31:15.832" v="8386" actId="1076"/>
          <ac:picMkLst>
            <pc:docMk/>
            <pc:sldMk cId="2929368403" sldId="278"/>
            <ac:picMk id="2" creationId="{773AFAF0-8E56-8083-07BF-F32450ABBF48}"/>
          </ac:picMkLst>
        </pc:picChg>
        <pc:picChg chg="mod">
          <ac:chgData name="Caio Rodrigues" userId="9ce2624af9b64a3c" providerId="LiveId" clId="{16E2BC24-AF38-4833-9D41-9220B2331143}" dt="2024-08-07T03:31:15.832" v="8386" actId="1076"/>
          <ac:picMkLst>
            <pc:docMk/>
            <pc:sldMk cId="2929368403" sldId="278"/>
            <ac:picMk id="7" creationId="{7A5BDD21-4F00-F866-8C9E-180AD4BDB48B}"/>
          </ac:picMkLst>
        </pc:picChg>
        <pc:picChg chg="add mod">
          <ac:chgData name="Caio Rodrigues" userId="9ce2624af9b64a3c" providerId="LiveId" clId="{16E2BC24-AF38-4833-9D41-9220B2331143}" dt="2024-08-07T03:31:15.832" v="8386" actId="1076"/>
          <ac:picMkLst>
            <pc:docMk/>
            <pc:sldMk cId="2929368403" sldId="278"/>
            <ac:picMk id="8" creationId="{B146628A-88C0-5FD6-D80A-027A4093A5B5}"/>
          </ac:picMkLst>
        </pc:picChg>
        <pc:picChg chg="add mod">
          <ac:chgData name="Caio Rodrigues" userId="9ce2624af9b64a3c" providerId="LiveId" clId="{16E2BC24-AF38-4833-9D41-9220B2331143}" dt="2024-08-07T05:14:22.554" v="10479" actId="1076"/>
          <ac:picMkLst>
            <pc:docMk/>
            <pc:sldMk cId="2929368403" sldId="278"/>
            <ac:picMk id="13" creationId="{D181DBC0-5DA4-5BF9-F70B-CBB962B6F416}"/>
          </ac:picMkLst>
        </pc:picChg>
      </pc:sldChg>
      <pc:sldChg chg="addSp delSp modSp add mod ord">
        <pc:chgData name="Caio Rodrigues" userId="9ce2624af9b64a3c" providerId="LiveId" clId="{16E2BC24-AF38-4833-9D41-9220B2331143}" dt="2024-08-07T11:28:49.340" v="11280" actId="207"/>
        <pc:sldMkLst>
          <pc:docMk/>
          <pc:sldMk cId="2028039462" sldId="279"/>
        </pc:sldMkLst>
        <pc:spChg chg="mod">
          <ac:chgData name="Caio Rodrigues" userId="9ce2624af9b64a3c" providerId="LiveId" clId="{16E2BC24-AF38-4833-9D41-9220B2331143}" dt="2024-08-07T03:01:00.492" v="7485" actId="1076"/>
          <ac:spMkLst>
            <pc:docMk/>
            <pc:sldMk cId="2028039462" sldId="279"/>
            <ac:spMk id="3" creationId="{54E7E00D-1348-5CC3-48D7-19E0C3250BD2}"/>
          </ac:spMkLst>
        </pc:spChg>
        <pc:spChg chg="mod">
          <ac:chgData name="Caio Rodrigues" userId="9ce2624af9b64a3c" providerId="LiveId" clId="{16E2BC24-AF38-4833-9D41-9220B2331143}" dt="2024-08-07T03:18:41.271" v="8085" actId="20577"/>
          <ac:spMkLst>
            <pc:docMk/>
            <pc:sldMk cId="2028039462" sldId="279"/>
            <ac:spMk id="5" creationId="{CE936A9C-F6C6-E142-55DA-D47FCF15E24D}"/>
          </ac:spMkLst>
        </pc:spChg>
        <pc:spChg chg="add del mod">
          <ac:chgData name="Caio Rodrigues" userId="9ce2624af9b64a3c" providerId="LiveId" clId="{16E2BC24-AF38-4833-9D41-9220B2331143}" dt="2024-08-07T03:00:34.895" v="7481" actId="478"/>
          <ac:spMkLst>
            <pc:docMk/>
            <pc:sldMk cId="2028039462" sldId="279"/>
            <ac:spMk id="6" creationId="{3C908D9D-CF9B-EFEC-F01E-EFFBD52224C4}"/>
          </ac:spMkLst>
        </pc:spChg>
        <pc:spChg chg="mod">
          <ac:chgData name="Caio Rodrigues" userId="9ce2624af9b64a3c" providerId="LiveId" clId="{16E2BC24-AF38-4833-9D41-9220B2331143}" dt="2024-08-07T03:01:00.492" v="7485" actId="1076"/>
          <ac:spMkLst>
            <pc:docMk/>
            <pc:sldMk cId="2028039462" sldId="279"/>
            <ac:spMk id="9" creationId="{0217AB85-7175-F23D-09A7-CEDCB030E01D}"/>
          </ac:spMkLst>
        </pc:spChg>
        <pc:spChg chg="mod">
          <ac:chgData name="Caio Rodrigues" userId="9ce2624af9b64a3c" providerId="LiveId" clId="{16E2BC24-AF38-4833-9D41-9220B2331143}" dt="2024-08-07T03:01:00.492" v="7485" actId="1076"/>
          <ac:spMkLst>
            <pc:docMk/>
            <pc:sldMk cId="2028039462" sldId="279"/>
            <ac:spMk id="10" creationId="{215DC632-D3B1-4994-CE31-371A9F9C163E}"/>
          </ac:spMkLst>
        </pc:spChg>
        <pc:spChg chg="add mod">
          <ac:chgData name="Caio Rodrigues" userId="9ce2624af9b64a3c" providerId="LiveId" clId="{16E2BC24-AF38-4833-9D41-9220B2331143}" dt="2024-08-07T03:35:38.711" v="8515" actId="1076"/>
          <ac:spMkLst>
            <pc:docMk/>
            <pc:sldMk cId="2028039462" sldId="279"/>
            <ac:spMk id="12" creationId="{A029A8EE-72D5-A938-6A98-27E47167357D}"/>
          </ac:spMkLst>
        </pc:spChg>
        <pc:spChg chg="add mod">
          <ac:chgData name="Caio Rodrigues" userId="9ce2624af9b64a3c" providerId="LiveId" clId="{16E2BC24-AF38-4833-9D41-9220B2331143}" dt="2024-08-07T03:35:38.711" v="8515" actId="1076"/>
          <ac:spMkLst>
            <pc:docMk/>
            <pc:sldMk cId="2028039462" sldId="279"/>
            <ac:spMk id="14" creationId="{B3198B04-1C87-37F2-08DA-1DE73DA8FCD6}"/>
          </ac:spMkLst>
        </pc:spChg>
        <pc:spChg chg="add mod">
          <ac:chgData name="Caio Rodrigues" userId="9ce2624af9b64a3c" providerId="LiveId" clId="{16E2BC24-AF38-4833-9D41-9220B2331143}" dt="2024-08-07T03:35:38.711" v="8515" actId="1076"/>
          <ac:spMkLst>
            <pc:docMk/>
            <pc:sldMk cId="2028039462" sldId="279"/>
            <ac:spMk id="15" creationId="{78B972B9-DE18-A3E3-F533-1C3667E0EF48}"/>
          </ac:spMkLst>
        </pc:spChg>
        <pc:spChg chg="add mod">
          <ac:chgData name="Caio Rodrigues" userId="9ce2624af9b64a3c" providerId="LiveId" clId="{16E2BC24-AF38-4833-9D41-9220B2331143}" dt="2024-08-07T05:22:07.041" v="10789" actId="20577"/>
          <ac:spMkLst>
            <pc:docMk/>
            <pc:sldMk cId="2028039462" sldId="279"/>
            <ac:spMk id="16" creationId="{C6684BBC-A274-4B39-C2DA-C5D52A36E2AB}"/>
          </ac:spMkLst>
        </pc:spChg>
        <pc:spChg chg="add mod">
          <ac:chgData name="Caio Rodrigues" userId="9ce2624af9b64a3c" providerId="LiveId" clId="{16E2BC24-AF38-4833-9D41-9220B2331143}" dt="2024-08-07T11:28:49.340" v="11280" actId="207"/>
          <ac:spMkLst>
            <pc:docMk/>
            <pc:sldMk cId="2028039462" sldId="279"/>
            <ac:spMk id="17" creationId="{543D62B4-FCFC-A582-852C-1666993DD23F}"/>
          </ac:spMkLst>
        </pc:spChg>
        <pc:spChg chg="mod">
          <ac:chgData name="Caio Rodrigues" userId="9ce2624af9b64a3c" providerId="LiveId" clId="{16E2BC24-AF38-4833-9D41-9220B2331143}" dt="2024-08-07T03:01:00.492" v="7485" actId="1076"/>
          <ac:spMkLst>
            <pc:docMk/>
            <pc:sldMk cId="2028039462" sldId="279"/>
            <ac:spMk id="33" creationId="{7C0A4B99-5181-B2B0-7BC1-6EE3C60137AB}"/>
          </ac:spMkLst>
        </pc:spChg>
        <pc:picChg chg="mod">
          <ac:chgData name="Caio Rodrigues" userId="9ce2624af9b64a3c" providerId="LiveId" clId="{16E2BC24-AF38-4833-9D41-9220B2331143}" dt="2024-08-07T03:01:00.492" v="7485" actId="1076"/>
          <ac:picMkLst>
            <pc:docMk/>
            <pc:sldMk cId="2028039462" sldId="279"/>
            <ac:picMk id="2" creationId="{773AFAF0-8E56-8083-07BF-F32450ABBF48}"/>
          </ac:picMkLst>
        </pc:picChg>
        <pc:picChg chg="mod">
          <ac:chgData name="Caio Rodrigues" userId="9ce2624af9b64a3c" providerId="LiveId" clId="{16E2BC24-AF38-4833-9D41-9220B2331143}" dt="2024-08-07T03:01:00.492" v="7485" actId="1076"/>
          <ac:picMkLst>
            <pc:docMk/>
            <pc:sldMk cId="2028039462" sldId="279"/>
            <ac:picMk id="7" creationId="{7A5BDD21-4F00-F866-8C9E-180AD4BDB48B}"/>
          </ac:picMkLst>
        </pc:picChg>
        <pc:picChg chg="del">
          <ac:chgData name="Caio Rodrigues" userId="9ce2624af9b64a3c" providerId="LiveId" clId="{16E2BC24-AF38-4833-9D41-9220B2331143}" dt="2024-08-07T02:59:13.019" v="7456" actId="478"/>
          <ac:picMkLst>
            <pc:docMk/>
            <pc:sldMk cId="2028039462" sldId="279"/>
            <ac:picMk id="8" creationId="{B146628A-88C0-5FD6-D80A-027A4093A5B5}"/>
          </ac:picMkLst>
        </pc:picChg>
        <pc:picChg chg="del">
          <ac:chgData name="Caio Rodrigues" userId="9ce2624af9b64a3c" providerId="LiveId" clId="{16E2BC24-AF38-4833-9D41-9220B2331143}" dt="2024-08-07T02:59:13.875" v="7457" actId="478"/>
          <ac:picMkLst>
            <pc:docMk/>
            <pc:sldMk cId="2028039462" sldId="279"/>
            <ac:picMk id="13" creationId="{D181DBC0-5DA4-5BF9-F70B-CBB962B6F416}"/>
          </ac:picMkLst>
        </pc:picChg>
      </pc:sldChg>
      <pc:sldChg chg="addSp delSp modSp add mod ord">
        <pc:chgData name="Caio Rodrigues" userId="9ce2624af9b64a3c" providerId="LiveId" clId="{16E2BC24-AF38-4833-9D41-9220B2331143}" dt="2024-08-07T05:41:04.349" v="11237" actId="1076"/>
        <pc:sldMkLst>
          <pc:docMk/>
          <pc:sldMk cId="3017889025" sldId="280"/>
        </pc:sldMkLst>
        <pc:spChg chg="add mod">
          <ac:chgData name="Caio Rodrigues" userId="9ce2624af9b64a3c" providerId="LiveId" clId="{16E2BC24-AF38-4833-9D41-9220B2331143}" dt="2024-08-07T04:16:02.719" v="9562" actId="1076"/>
          <ac:spMkLst>
            <pc:docMk/>
            <pc:sldMk cId="3017889025" sldId="280"/>
            <ac:spMk id="3" creationId="{92861520-C625-F208-001E-14FC0FCAB4F0}"/>
          </ac:spMkLst>
        </pc:spChg>
        <pc:spChg chg="del">
          <ac:chgData name="Caio Rodrigues" userId="9ce2624af9b64a3c" providerId="LiveId" clId="{16E2BC24-AF38-4833-9D41-9220B2331143}" dt="2024-08-07T04:15:47.519" v="9558" actId="478"/>
          <ac:spMkLst>
            <pc:docMk/>
            <pc:sldMk cId="3017889025" sldId="280"/>
            <ac:spMk id="5" creationId="{CE936A9C-F6C6-E142-55DA-D47FCF15E24D}"/>
          </ac:spMkLst>
        </pc:spChg>
        <pc:spChg chg="del">
          <ac:chgData name="Caio Rodrigues" userId="9ce2624af9b64a3c" providerId="LiveId" clId="{16E2BC24-AF38-4833-9D41-9220B2331143}" dt="2024-08-07T04:06:47.647" v="9489" actId="478"/>
          <ac:spMkLst>
            <pc:docMk/>
            <pc:sldMk cId="3017889025" sldId="280"/>
            <ac:spMk id="6" creationId="{5091EEE3-6911-CA89-3892-82BFCB2C944D}"/>
          </ac:spMkLst>
        </pc:spChg>
        <pc:spChg chg="del">
          <ac:chgData name="Caio Rodrigues" userId="9ce2624af9b64a3c" providerId="LiveId" clId="{16E2BC24-AF38-4833-9D41-9220B2331143}" dt="2024-08-07T04:06:43.885" v="9485" actId="478"/>
          <ac:spMkLst>
            <pc:docMk/>
            <pc:sldMk cId="3017889025" sldId="280"/>
            <ac:spMk id="9" creationId="{0217AB85-7175-F23D-09A7-CEDCB030E01D}"/>
          </ac:spMkLst>
        </pc:spChg>
        <pc:spChg chg="del">
          <ac:chgData name="Caio Rodrigues" userId="9ce2624af9b64a3c" providerId="LiveId" clId="{16E2BC24-AF38-4833-9D41-9220B2331143}" dt="2024-08-07T04:06:44.827" v="9487" actId="478"/>
          <ac:spMkLst>
            <pc:docMk/>
            <pc:sldMk cId="3017889025" sldId="280"/>
            <ac:spMk id="10" creationId="{215DC632-D3B1-4994-CE31-371A9F9C163E}"/>
          </ac:spMkLst>
        </pc:spChg>
        <pc:spChg chg="del">
          <ac:chgData name="Caio Rodrigues" userId="9ce2624af9b64a3c" providerId="LiveId" clId="{16E2BC24-AF38-4833-9D41-9220B2331143}" dt="2024-08-07T04:06:47.647" v="9489" actId="478"/>
          <ac:spMkLst>
            <pc:docMk/>
            <pc:sldMk cId="3017889025" sldId="280"/>
            <ac:spMk id="12" creationId="{2D4753AD-885E-A730-822F-6A9908A1532C}"/>
          </ac:spMkLst>
        </pc:spChg>
        <pc:spChg chg="del">
          <ac:chgData name="Caio Rodrigues" userId="9ce2624af9b64a3c" providerId="LiveId" clId="{16E2BC24-AF38-4833-9D41-9220B2331143}" dt="2024-08-07T04:06:47.647" v="9489" actId="478"/>
          <ac:spMkLst>
            <pc:docMk/>
            <pc:sldMk cId="3017889025" sldId="280"/>
            <ac:spMk id="14" creationId="{BA826EE8-24E6-65AA-582D-30C6DA79551A}"/>
          </ac:spMkLst>
        </pc:spChg>
        <pc:spChg chg="del">
          <ac:chgData name="Caio Rodrigues" userId="9ce2624af9b64a3c" providerId="LiveId" clId="{16E2BC24-AF38-4833-9D41-9220B2331143}" dt="2024-08-07T04:06:47.647" v="9489" actId="478"/>
          <ac:spMkLst>
            <pc:docMk/>
            <pc:sldMk cId="3017889025" sldId="280"/>
            <ac:spMk id="15" creationId="{A2C5B3AB-E67F-D466-ECA0-320E91BD6565}"/>
          </ac:spMkLst>
        </pc:spChg>
        <pc:spChg chg="del">
          <ac:chgData name="Caio Rodrigues" userId="9ce2624af9b64a3c" providerId="LiveId" clId="{16E2BC24-AF38-4833-9D41-9220B2331143}" dt="2024-08-07T04:06:47.647" v="9489" actId="478"/>
          <ac:spMkLst>
            <pc:docMk/>
            <pc:sldMk cId="3017889025" sldId="280"/>
            <ac:spMk id="16" creationId="{0C677360-6752-2CD3-4211-9FAFC5ABDAE9}"/>
          </ac:spMkLst>
        </pc:spChg>
        <pc:spChg chg="del">
          <ac:chgData name="Caio Rodrigues" userId="9ce2624af9b64a3c" providerId="LiveId" clId="{16E2BC24-AF38-4833-9D41-9220B2331143}" dt="2024-08-07T04:06:47.647" v="9489" actId="478"/>
          <ac:spMkLst>
            <pc:docMk/>
            <pc:sldMk cId="3017889025" sldId="280"/>
            <ac:spMk id="17" creationId="{C76D7E7B-5964-AD42-7FB2-3FDE2A7B949A}"/>
          </ac:spMkLst>
        </pc:spChg>
        <pc:spChg chg="del">
          <ac:chgData name="Caio Rodrigues" userId="9ce2624af9b64a3c" providerId="LiveId" clId="{16E2BC24-AF38-4833-9D41-9220B2331143}" dt="2024-08-07T04:06:47.647" v="9489" actId="478"/>
          <ac:spMkLst>
            <pc:docMk/>
            <pc:sldMk cId="3017889025" sldId="280"/>
            <ac:spMk id="18" creationId="{EC88FDBA-BBA8-6B12-A8FA-26398392A4F6}"/>
          </ac:spMkLst>
        </pc:spChg>
        <pc:spChg chg="del">
          <ac:chgData name="Caio Rodrigues" userId="9ce2624af9b64a3c" providerId="LiveId" clId="{16E2BC24-AF38-4833-9D41-9220B2331143}" dt="2024-08-07T04:06:47.647" v="9489" actId="478"/>
          <ac:spMkLst>
            <pc:docMk/>
            <pc:sldMk cId="3017889025" sldId="280"/>
            <ac:spMk id="19" creationId="{023A0531-312D-F7B3-DCD4-267DFA550E7A}"/>
          </ac:spMkLst>
        </pc:spChg>
        <pc:spChg chg="del">
          <ac:chgData name="Caio Rodrigues" userId="9ce2624af9b64a3c" providerId="LiveId" clId="{16E2BC24-AF38-4833-9D41-9220B2331143}" dt="2024-08-07T04:06:47.647" v="9489" actId="478"/>
          <ac:spMkLst>
            <pc:docMk/>
            <pc:sldMk cId="3017889025" sldId="280"/>
            <ac:spMk id="20" creationId="{95567A6A-2EE1-2083-73AD-63CE39F54AAD}"/>
          </ac:spMkLst>
        </pc:spChg>
        <pc:spChg chg="del">
          <ac:chgData name="Caio Rodrigues" userId="9ce2624af9b64a3c" providerId="LiveId" clId="{16E2BC24-AF38-4833-9D41-9220B2331143}" dt="2024-08-07T04:06:47.647" v="9489" actId="478"/>
          <ac:spMkLst>
            <pc:docMk/>
            <pc:sldMk cId="3017889025" sldId="280"/>
            <ac:spMk id="22" creationId="{67DB4201-EDC6-12D3-334A-3C319A991EBF}"/>
          </ac:spMkLst>
        </pc:spChg>
        <pc:spChg chg="del">
          <ac:chgData name="Caio Rodrigues" userId="9ce2624af9b64a3c" providerId="LiveId" clId="{16E2BC24-AF38-4833-9D41-9220B2331143}" dt="2024-08-07T04:06:47.647" v="9489" actId="478"/>
          <ac:spMkLst>
            <pc:docMk/>
            <pc:sldMk cId="3017889025" sldId="280"/>
            <ac:spMk id="23" creationId="{5AA650E7-31FD-0665-6EDD-A3B2E8FC822C}"/>
          </ac:spMkLst>
        </pc:spChg>
        <pc:spChg chg="del">
          <ac:chgData name="Caio Rodrigues" userId="9ce2624af9b64a3c" providerId="LiveId" clId="{16E2BC24-AF38-4833-9D41-9220B2331143}" dt="2024-08-07T04:06:47.647" v="9489" actId="478"/>
          <ac:spMkLst>
            <pc:docMk/>
            <pc:sldMk cId="3017889025" sldId="280"/>
            <ac:spMk id="24" creationId="{C24458DD-557B-02DE-B447-C36E8A43343D}"/>
          </ac:spMkLst>
        </pc:spChg>
        <pc:spChg chg="del">
          <ac:chgData name="Caio Rodrigues" userId="9ce2624af9b64a3c" providerId="LiveId" clId="{16E2BC24-AF38-4833-9D41-9220B2331143}" dt="2024-08-07T04:06:47.647" v="9489" actId="478"/>
          <ac:spMkLst>
            <pc:docMk/>
            <pc:sldMk cId="3017889025" sldId="280"/>
            <ac:spMk id="25" creationId="{E1CFC2A9-C48B-29FC-1570-A98A2B5AABD3}"/>
          </ac:spMkLst>
        </pc:spChg>
        <pc:spChg chg="add mod">
          <ac:chgData name="Caio Rodrigues" userId="9ce2624af9b64a3c" providerId="LiveId" clId="{16E2BC24-AF38-4833-9D41-9220B2331143}" dt="2024-08-07T04:28:41.335" v="9631" actId="34135"/>
          <ac:spMkLst>
            <pc:docMk/>
            <pc:sldMk cId="3017889025" sldId="280"/>
            <ac:spMk id="28" creationId="{BBB2C02E-9715-E017-BD85-891070EC95AC}"/>
          </ac:spMkLst>
        </pc:spChg>
        <pc:spChg chg="add mod">
          <ac:chgData name="Caio Rodrigues" userId="9ce2624af9b64a3c" providerId="LiveId" clId="{16E2BC24-AF38-4833-9D41-9220B2331143}" dt="2024-08-07T04:28:41.335" v="9631" actId="34135"/>
          <ac:spMkLst>
            <pc:docMk/>
            <pc:sldMk cId="3017889025" sldId="280"/>
            <ac:spMk id="29" creationId="{A459EB50-321B-63F9-E43E-9DD169D27825}"/>
          </ac:spMkLst>
        </pc:spChg>
        <pc:spChg chg="add del mod">
          <ac:chgData name="Caio Rodrigues" userId="9ce2624af9b64a3c" providerId="LiveId" clId="{16E2BC24-AF38-4833-9D41-9220B2331143}" dt="2024-08-07T04:26:32.857" v="9597" actId="478"/>
          <ac:spMkLst>
            <pc:docMk/>
            <pc:sldMk cId="3017889025" sldId="280"/>
            <ac:spMk id="30" creationId="{B57B709A-BF00-752E-1242-616C98F06C62}"/>
          </ac:spMkLst>
        </pc:spChg>
        <pc:spChg chg="add mod">
          <ac:chgData name="Caio Rodrigues" userId="9ce2624af9b64a3c" providerId="LiveId" clId="{16E2BC24-AF38-4833-9D41-9220B2331143}" dt="2024-08-07T04:28:41.335" v="9631" actId="34135"/>
          <ac:spMkLst>
            <pc:docMk/>
            <pc:sldMk cId="3017889025" sldId="280"/>
            <ac:spMk id="31" creationId="{C49B072C-6746-67C2-10F8-50CBD3FA42E0}"/>
          </ac:spMkLst>
        </pc:spChg>
        <pc:spChg chg="add mod">
          <ac:chgData name="Caio Rodrigues" userId="9ce2624af9b64a3c" providerId="LiveId" clId="{16E2BC24-AF38-4833-9D41-9220B2331143}" dt="2024-08-07T04:28:41.335" v="9631" actId="34135"/>
          <ac:spMkLst>
            <pc:docMk/>
            <pc:sldMk cId="3017889025" sldId="280"/>
            <ac:spMk id="32" creationId="{4956D246-216D-63D5-090A-4C93E2F4DA89}"/>
          </ac:spMkLst>
        </pc:spChg>
        <pc:spChg chg="add mod">
          <ac:chgData name="Caio Rodrigues" userId="9ce2624af9b64a3c" providerId="LiveId" clId="{16E2BC24-AF38-4833-9D41-9220B2331143}" dt="2024-08-07T04:28:41.335" v="9631" actId="34135"/>
          <ac:spMkLst>
            <pc:docMk/>
            <pc:sldMk cId="3017889025" sldId="280"/>
            <ac:spMk id="33" creationId="{C287B739-7C97-86B2-579A-01091E111E42}"/>
          </ac:spMkLst>
        </pc:spChg>
        <pc:spChg chg="add mod">
          <ac:chgData name="Caio Rodrigues" userId="9ce2624af9b64a3c" providerId="LiveId" clId="{16E2BC24-AF38-4833-9D41-9220B2331143}" dt="2024-08-07T04:28:41.335" v="9631" actId="34135"/>
          <ac:spMkLst>
            <pc:docMk/>
            <pc:sldMk cId="3017889025" sldId="280"/>
            <ac:spMk id="34" creationId="{5F58063E-A084-9B5E-5180-A57D03AB4DAE}"/>
          </ac:spMkLst>
        </pc:spChg>
        <pc:spChg chg="add mod">
          <ac:chgData name="Caio Rodrigues" userId="9ce2624af9b64a3c" providerId="LiveId" clId="{16E2BC24-AF38-4833-9D41-9220B2331143}" dt="2024-08-07T04:28:41.335" v="9631" actId="34135"/>
          <ac:spMkLst>
            <pc:docMk/>
            <pc:sldMk cId="3017889025" sldId="280"/>
            <ac:spMk id="35" creationId="{2CDF8E08-0C66-2A22-F573-AAA904E1BF8B}"/>
          </ac:spMkLst>
        </pc:spChg>
        <pc:spChg chg="add mod">
          <ac:chgData name="Caio Rodrigues" userId="9ce2624af9b64a3c" providerId="LiveId" clId="{16E2BC24-AF38-4833-9D41-9220B2331143}" dt="2024-08-07T04:28:41.335" v="9631" actId="34135"/>
          <ac:spMkLst>
            <pc:docMk/>
            <pc:sldMk cId="3017889025" sldId="280"/>
            <ac:spMk id="36" creationId="{BC90AF24-041D-F1C7-5C6F-3EE5A28988EA}"/>
          </ac:spMkLst>
        </pc:spChg>
        <pc:spChg chg="add mod">
          <ac:chgData name="Caio Rodrigues" userId="9ce2624af9b64a3c" providerId="LiveId" clId="{16E2BC24-AF38-4833-9D41-9220B2331143}" dt="2024-08-07T04:28:41.335" v="9631" actId="34135"/>
          <ac:spMkLst>
            <pc:docMk/>
            <pc:sldMk cId="3017889025" sldId="280"/>
            <ac:spMk id="37" creationId="{2FFBC471-F3B9-C0BF-19E2-DC9C946D47DB}"/>
          </ac:spMkLst>
        </pc:spChg>
        <pc:spChg chg="add mod">
          <ac:chgData name="Caio Rodrigues" userId="9ce2624af9b64a3c" providerId="LiveId" clId="{16E2BC24-AF38-4833-9D41-9220B2331143}" dt="2024-08-07T05:40:57.733" v="11234" actId="1076"/>
          <ac:spMkLst>
            <pc:docMk/>
            <pc:sldMk cId="3017889025" sldId="280"/>
            <ac:spMk id="40" creationId="{FB36BB8F-C2E1-760A-8EC0-A23B7C597D4E}"/>
          </ac:spMkLst>
        </pc:spChg>
        <pc:spChg chg="add del mod">
          <ac:chgData name="Caio Rodrigues" userId="9ce2624af9b64a3c" providerId="LiveId" clId="{16E2BC24-AF38-4833-9D41-9220B2331143}" dt="2024-08-07T05:20:47.007" v="10754" actId="478"/>
          <ac:spMkLst>
            <pc:docMk/>
            <pc:sldMk cId="3017889025" sldId="280"/>
            <ac:spMk id="41" creationId="{460E978E-06E7-D70E-9293-792A0C17F9B0}"/>
          </ac:spMkLst>
        </pc:spChg>
        <pc:spChg chg="add del mod">
          <ac:chgData name="Caio Rodrigues" userId="9ce2624af9b64a3c" providerId="LiveId" clId="{16E2BC24-AF38-4833-9D41-9220B2331143}" dt="2024-08-07T05:20:57.519" v="10756" actId="478"/>
          <ac:spMkLst>
            <pc:docMk/>
            <pc:sldMk cId="3017889025" sldId="280"/>
            <ac:spMk id="46" creationId="{D80FD2A7-F554-178F-2424-CB9CE0DC0AFB}"/>
          </ac:spMkLst>
        </pc:spChg>
        <pc:spChg chg="add del mod">
          <ac:chgData name="Caio Rodrigues" userId="9ce2624af9b64a3c" providerId="LiveId" clId="{16E2BC24-AF38-4833-9D41-9220B2331143}" dt="2024-08-07T05:20:57.519" v="10756" actId="478"/>
          <ac:spMkLst>
            <pc:docMk/>
            <pc:sldMk cId="3017889025" sldId="280"/>
            <ac:spMk id="47" creationId="{BDA3C299-B17F-7582-03FC-7C489F755122}"/>
          </ac:spMkLst>
        </pc:spChg>
        <pc:spChg chg="add del mod">
          <ac:chgData name="Caio Rodrigues" userId="9ce2624af9b64a3c" providerId="LiveId" clId="{16E2BC24-AF38-4833-9D41-9220B2331143}" dt="2024-08-07T05:20:57.519" v="10756" actId="478"/>
          <ac:spMkLst>
            <pc:docMk/>
            <pc:sldMk cId="3017889025" sldId="280"/>
            <ac:spMk id="48" creationId="{4648AA6D-B320-50D4-8E78-EEDE64EFC714}"/>
          </ac:spMkLst>
        </pc:spChg>
        <pc:spChg chg="add del mod">
          <ac:chgData name="Caio Rodrigues" userId="9ce2624af9b64a3c" providerId="LiveId" clId="{16E2BC24-AF38-4833-9D41-9220B2331143}" dt="2024-08-07T05:20:57.519" v="10756" actId="478"/>
          <ac:spMkLst>
            <pc:docMk/>
            <pc:sldMk cId="3017889025" sldId="280"/>
            <ac:spMk id="49" creationId="{23BAEFE9-6E45-7E34-A649-CAF892B9DDC4}"/>
          </ac:spMkLst>
        </pc:spChg>
        <pc:spChg chg="add del mod">
          <ac:chgData name="Caio Rodrigues" userId="9ce2624af9b64a3c" providerId="LiveId" clId="{16E2BC24-AF38-4833-9D41-9220B2331143}" dt="2024-08-07T05:20:57.519" v="10756" actId="478"/>
          <ac:spMkLst>
            <pc:docMk/>
            <pc:sldMk cId="3017889025" sldId="280"/>
            <ac:spMk id="50" creationId="{054D1C49-923D-BC80-767F-A353978A181F}"/>
          </ac:spMkLst>
        </pc:spChg>
        <pc:spChg chg="add del mod">
          <ac:chgData name="Caio Rodrigues" userId="9ce2624af9b64a3c" providerId="LiveId" clId="{16E2BC24-AF38-4833-9D41-9220B2331143}" dt="2024-08-07T05:05:14.984" v="10336" actId="478"/>
          <ac:spMkLst>
            <pc:docMk/>
            <pc:sldMk cId="3017889025" sldId="280"/>
            <ac:spMk id="52" creationId="{C8D0DFE7-4332-73B8-A83C-8CEFEAC69C76}"/>
          </ac:spMkLst>
        </pc:spChg>
        <pc:spChg chg="add mod">
          <ac:chgData name="Caio Rodrigues" userId="9ce2624af9b64a3c" providerId="LiveId" clId="{16E2BC24-AF38-4833-9D41-9220B2331143}" dt="2024-08-07T05:40:57.733" v="11234" actId="1076"/>
          <ac:spMkLst>
            <pc:docMk/>
            <pc:sldMk cId="3017889025" sldId="280"/>
            <ac:spMk id="55" creationId="{7AE35B9D-53E0-02D7-CFBB-569E4BA089F8}"/>
          </ac:spMkLst>
        </pc:spChg>
        <pc:spChg chg="add mod">
          <ac:chgData name="Caio Rodrigues" userId="9ce2624af9b64a3c" providerId="LiveId" clId="{16E2BC24-AF38-4833-9D41-9220B2331143}" dt="2024-08-07T05:40:57.733" v="11234" actId="1076"/>
          <ac:spMkLst>
            <pc:docMk/>
            <pc:sldMk cId="3017889025" sldId="280"/>
            <ac:spMk id="58" creationId="{B2F63088-40E1-8316-94C1-52812E9A87F0}"/>
          </ac:spMkLst>
        </pc:spChg>
        <pc:grpChg chg="add mod topLvl">
          <ac:chgData name="Caio Rodrigues" userId="9ce2624af9b64a3c" providerId="LiveId" clId="{16E2BC24-AF38-4833-9D41-9220B2331143}" dt="2024-08-07T04:28:41.335" v="9631" actId="34135"/>
          <ac:grpSpMkLst>
            <pc:docMk/>
            <pc:sldMk cId="3017889025" sldId="280"/>
            <ac:grpSpMk id="38" creationId="{5C421406-2AA6-96B5-C1FE-687376C07889}"/>
          </ac:grpSpMkLst>
        </pc:grpChg>
        <pc:grpChg chg="add del mod">
          <ac:chgData name="Caio Rodrigues" userId="9ce2624af9b64a3c" providerId="LiveId" clId="{16E2BC24-AF38-4833-9D41-9220B2331143}" dt="2024-08-07T05:16:34.596" v="10516" actId="478"/>
          <ac:grpSpMkLst>
            <pc:docMk/>
            <pc:sldMk cId="3017889025" sldId="280"/>
            <ac:grpSpMk id="39" creationId="{56D8C566-225C-7B18-5B3B-DA546B9EC718}"/>
          </ac:grpSpMkLst>
        </pc:grpChg>
        <pc:picChg chg="del">
          <ac:chgData name="Caio Rodrigues" userId="9ce2624af9b64a3c" providerId="LiveId" clId="{16E2BC24-AF38-4833-9D41-9220B2331143}" dt="2024-08-07T04:06:43.124" v="9484" actId="478"/>
          <ac:picMkLst>
            <pc:docMk/>
            <pc:sldMk cId="3017889025" sldId="280"/>
            <ac:picMk id="2" creationId="{773AFAF0-8E56-8083-07BF-F32450ABBF48}"/>
          </ac:picMkLst>
        </pc:picChg>
        <pc:picChg chg="del">
          <ac:chgData name="Caio Rodrigues" userId="9ce2624af9b64a3c" providerId="LiveId" clId="{16E2BC24-AF38-4833-9D41-9220B2331143}" dt="2024-08-07T04:06:44.299" v="9486" actId="478"/>
          <ac:picMkLst>
            <pc:docMk/>
            <pc:sldMk cId="3017889025" sldId="280"/>
            <ac:picMk id="7" creationId="{7A5BDD21-4F00-F866-8C9E-180AD4BDB48B}"/>
          </ac:picMkLst>
        </pc:picChg>
        <pc:picChg chg="del">
          <ac:chgData name="Caio Rodrigues" userId="9ce2624af9b64a3c" providerId="LiveId" clId="{16E2BC24-AF38-4833-9D41-9220B2331143}" dt="2024-08-07T04:06:47.647" v="9489" actId="478"/>
          <ac:picMkLst>
            <pc:docMk/>
            <pc:sldMk cId="3017889025" sldId="280"/>
            <ac:picMk id="8" creationId="{B146628A-88C0-5FD6-D80A-027A4093A5B5}"/>
          </ac:picMkLst>
        </pc:picChg>
        <pc:picChg chg="del">
          <ac:chgData name="Caio Rodrigues" userId="9ce2624af9b64a3c" providerId="LiveId" clId="{16E2BC24-AF38-4833-9D41-9220B2331143}" dt="2024-08-07T04:06:45.337" v="9488" actId="478"/>
          <ac:picMkLst>
            <pc:docMk/>
            <pc:sldMk cId="3017889025" sldId="280"/>
            <ac:picMk id="13" creationId="{D181DBC0-5DA4-5BF9-F70B-CBB962B6F416}"/>
          </ac:picMkLst>
        </pc:picChg>
        <pc:picChg chg="add del mod topLvl">
          <ac:chgData name="Caio Rodrigues" userId="9ce2624af9b64a3c" providerId="LiveId" clId="{16E2BC24-AF38-4833-9D41-9220B2331143}" dt="2024-08-07T04:28:41.335" v="9631" actId="34135"/>
          <ac:picMkLst>
            <pc:docMk/>
            <pc:sldMk cId="3017889025" sldId="280"/>
            <ac:picMk id="21" creationId="{A1F81ACE-C481-F0D2-DD6D-0E97E6E56750}"/>
          </ac:picMkLst>
        </pc:picChg>
        <pc:picChg chg="add del mod">
          <ac:chgData name="Caio Rodrigues" userId="9ce2624af9b64a3c" providerId="LiveId" clId="{16E2BC24-AF38-4833-9D41-9220B2331143}" dt="2024-08-07T05:16:35.454" v="10517" actId="478"/>
          <ac:picMkLst>
            <pc:docMk/>
            <pc:sldMk cId="3017889025" sldId="280"/>
            <ac:picMk id="27" creationId="{389A8D43-719F-3919-5BFA-E8AEE8599071}"/>
          </ac:picMkLst>
        </pc:picChg>
        <pc:picChg chg="add mod">
          <ac:chgData name="Caio Rodrigues" userId="9ce2624af9b64a3c" providerId="LiveId" clId="{16E2BC24-AF38-4833-9D41-9220B2331143}" dt="2024-08-07T05:40:57.733" v="11234" actId="1076"/>
          <ac:picMkLst>
            <pc:docMk/>
            <pc:sldMk cId="3017889025" sldId="280"/>
            <ac:picMk id="43" creationId="{A9861DBD-CDF0-6A5C-1124-E372A77DC4ED}"/>
          </ac:picMkLst>
        </pc:picChg>
        <pc:picChg chg="add del mod modCrop">
          <ac:chgData name="Caio Rodrigues" userId="9ce2624af9b64a3c" providerId="LiveId" clId="{16E2BC24-AF38-4833-9D41-9220B2331143}" dt="2024-08-07T05:20:59.088" v="10757" actId="478"/>
          <ac:picMkLst>
            <pc:docMk/>
            <pc:sldMk cId="3017889025" sldId="280"/>
            <ac:picMk id="45" creationId="{FED2459D-8886-AF57-1B88-4E91CA9A023C}"/>
          </ac:picMkLst>
        </pc:picChg>
        <pc:picChg chg="add del mod">
          <ac:chgData name="Caio Rodrigues" userId="9ce2624af9b64a3c" providerId="LiveId" clId="{16E2BC24-AF38-4833-9D41-9220B2331143}" dt="2024-08-07T05:37:35.324" v="11225" actId="478"/>
          <ac:picMkLst>
            <pc:docMk/>
            <pc:sldMk cId="3017889025" sldId="280"/>
            <ac:picMk id="54" creationId="{F3785C82-6196-ED98-58EA-E27C36DECBA1}"/>
          </ac:picMkLst>
        </pc:picChg>
        <pc:picChg chg="add mod">
          <ac:chgData name="Caio Rodrigues" userId="9ce2624af9b64a3c" providerId="LiveId" clId="{16E2BC24-AF38-4833-9D41-9220B2331143}" dt="2024-08-07T05:40:57.733" v="11234" actId="1076"/>
          <ac:picMkLst>
            <pc:docMk/>
            <pc:sldMk cId="3017889025" sldId="280"/>
            <ac:picMk id="57" creationId="{8F7F7FE7-0101-7F0C-BB00-8B1DCD2265E4}"/>
          </ac:picMkLst>
        </pc:picChg>
        <pc:picChg chg="add mod">
          <ac:chgData name="Caio Rodrigues" userId="9ce2624af9b64a3c" providerId="LiveId" clId="{16E2BC24-AF38-4833-9D41-9220B2331143}" dt="2024-08-07T05:40:57.733" v="11234" actId="1076"/>
          <ac:picMkLst>
            <pc:docMk/>
            <pc:sldMk cId="3017889025" sldId="280"/>
            <ac:picMk id="60" creationId="{9FB06D12-C19E-E7EA-6035-DB9C8DBFBA4A}"/>
          </ac:picMkLst>
        </pc:picChg>
        <pc:picChg chg="add mod">
          <ac:chgData name="Caio Rodrigues" userId="9ce2624af9b64a3c" providerId="LiveId" clId="{16E2BC24-AF38-4833-9D41-9220B2331143}" dt="2024-08-07T05:41:04.349" v="11237" actId="1076"/>
          <ac:picMkLst>
            <pc:docMk/>
            <pc:sldMk cId="3017889025" sldId="280"/>
            <ac:picMk id="62" creationId="{53989AC7-816E-7CF9-396A-99F35BAD764E}"/>
          </ac:picMkLst>
        </pc:picChg>
      </pc:sldChg>
      <pc:sldChg chg="addSp delSp modSp add mod">
        <pc:chgData name="Caio Rodrigues" userId="9ce2624af9b64a3c" providerId="LiveId" clId="{16E2BC24-AF38-4833-9D41-9220B2331143}" dt="2024-08-07T04:01:54.375" v="9308" actId="1076"/>
        <pc:sldMkLst>
          <pc:docMk/>
          <pc:sldMk cId="1212088725" sldId="281"/>
        </pc:sldMkLst>
        <pc:spChg chg="del">
          <ac:chgData name="Caio Rodrigues" userId="9ce2624af9b64a3c" providerId="LiveId" clId="{16E2BC24-AF38-4833-9D41-9220B2331143}" dt="2024-08-07T03:37:48.675" v="8526" actId="478"/>
          <ac:spMkLst>
            <pc:docMk/>
            <pc:sldMk cId="1212088725" sldId="281"/>
            <ac:spMk id="3" creationId="{54E7E00D-1348-5CC3-48D7-19E0C3250BD2}"/>
          </ac:spMkLst>
        </pc:spChg>
        <pc:spChg chg="mod">
          <ac:chgData name="Caio Rodrigues" userId="9ce2624af9b64a3c" providerId="LiveId" clId="{16E2BC24-AF38-4833-9D41-9220B2331143}" dt="2024-08-07T03:38:45.752" v="8561" actId="20577"/>
          <ac:spMkLst>
            <pc:docMk/>
            <pc:sldMk cId="1212088725" sldId="281"/>
            <ac:spMk id="5" creationId="{CE936A9C-F6C6-E142-55DA-D47FCF15E24D}"/>
          </ac:spMkLst>
        </pc:spChg>
        <pc:spChg chg="add mod">
          <ac:chgData name="Caio Rodrigues" userId="9ce2624af9b64a3c" providerId="LiveId" clId="{16E2BC24-AF38-4833-9D41-9220B2331143}" dt="2024-08-07T04:00:12.587" v="9305" actId="20577"/>
          <ac:spMkLst>
            <pc:docMk/>
            <pc:sldMk cId="1212088725" sldId="281"/>
            <ac:spMk id="6" creationId="{B2163C58-FAEE-87FF-2A80-6DC305896E8A}"/>
          </ac:spMkLst>
        </pc:spChg>
        <pc:spChg chg="del">
          <ac:chgData name="Caio Rodrigues" userId="9ce2624af9b64a3c" providerId="LiveId" clId="{16E2BC24-AF38-4833-9D41-9220B2331143}" dt="2024-08-07T03:37:46.253" v="8525" actId="478"/>
          <ac:spMkLst>
            <pc:docMk/>
            <pc:sldMk cId="1212088725" sldId="281"/>
            <ac:spMk id="9" creationId="{0217AB85-7175-F23D-09A7-CEDCB030E01D}"/>
          </ac:spMkLst>
        </pc:spChg>
        <pc:spChg chg="del">
          <ac:chgData name="Caio Rodrigues" userId="9ce2624af9b64a3c" providerId="LiveId" clId="{16E2BC24-AF38-4833-9D41-9220B2331143}" dt="2024-08-07T03:37:50.166" v="8528" actId="478"/>
          <ac:spMkLst>
            <pc:docMk/>
            <pc:sldMk cId="1212088725" sldId="281"/>
            <ac:spMk id="10" creationId="{215DC632-D3B1-4994-CE31-371A9F9C163E}"/>
          </ac:spMkLst>
        </pc:spChg>
        <pc:spChg chg="del">
          <ac:chgData name="Caio Rodrigues" userId="9ce2624af9b64a3c" providerId="LiveId" clId="{16E2BC24-AF38-4833-9D41-9220B2331143}" dt="2024-08-07T03:37:29.381" v="8520" actId="478"/>
          <ac:spMkLst>
            <pc:docMk/>
            <pc:sldMk cId="1212088725" sldId="281"/>
            <ac:spMk id="12" creationId="{A029A8EE-72D5-A938-6A98-27E47167357D}"/>
          </ac:spMkLst>
        </pc:spChg>
        <pc:spChg chg="del">
          <ac:chgData name="Caio Rodrigues" userId="9ce2624af9b64a3c" providerId="LiveId" clId="{16E2BC24-AF38-4833-9D41-9220B2331143}" dt="2024-08-07T03:37:26.683" v="8519" actId="478"/>
          <ac:spMkLst>
            <pc:docMk/>
            <pc:sldMk cId="1212088725" sldId="281"/>
            <ac:spMk id="14" creationId="{B3198B04-1C87-37F2-08DA-1DE73DA8FCD6}"/>
          </ac:spMkLst>
        </pc:spChg>
        <pc:spChg chg="del">
          <ac:chgData name="Caio Rodrigues" userId="9ce2624af9b64a3c" providerId="LiveId" clId="{16E2BC24-AF38-4833-9D41-9220B2331143}" dt="2024-08-07T03:37:30.140" v="8521" actId="478"/>
          <ac:spMkLst>
            <pc:docMk/>
            <pc:sldMk cId="1212088725" sldId="281"/>
            <ac:spMk id="15" creationId="{78B972B9-DE18-A3E3-F533-1C3667E0EF48}"/>
          </ac:spMkLst>
        </pc:spChg>
        <pc:spChg chg="del">
          <ac:chgData name="Caio Rodrigues" userId="9ce2624af9b64a3c" providerId="LiveId" clId="{16E2BC24-AF38-4833-9D41-9220B2331143}" dt="2024-08-07T03:37:30.933" v="8522" actId="478"/>
          <ac:spMkLst>
            <pc:docMk/>
            <pc:sldMk cId="1212088725" sldId="281"/>
            <ac:spMk id="16" creationId="{C6684BBC-A274-4B39-C2DA-C5D52A36E2AB}"/>
          </ac:spMkLst>
        </pc:spChg>
        <pc:spChg chg="del">
          <ac:chgData name="Caio Rodrigues" userId="9ce2624af9b64a3c" providerId="LiveId" clId="{16E2BC24-AF38-4833-9D41-9220B2331143}" dt="2024-08-07T03:37:31.729" v="8523" actId="478"/>
          <ac:spMkLst>
            <pc:docMk/>
            <pc:sldMk cId="1212088725" sldId="281"/>
            <ac:spMk id="17" creationId="{543D62B4-FCFC-A582-852C-1666993DD23F}"/>
          </ac:spMkLst>
        </pc:spChg>
        <pc:spChg chg="add mod">
          <ac:chgData name="Caio Rodrigues" userId="9ce2624af9b64a3c" providerId="LiveId" clId="{16E2BC24-AF38-4833-9D41-9220B2331143}" dt="2024-08-07T04:00:15.528" v="9306" actId="1076"/>
          <ac:spMkLst>
            <pc:docMk/>
            <pc:sldMk cId="1212088725" sldId="281"/>
            <ac:spMk id="22" creationId="{193651C2-0AEE-4AE7-58B2-AB7F0B7C6B67}"/>
          </ac:spMkLst>
        </pc:spChg>
        <pc:spChg chg="add mod">
          <ac:chgData name="Caio Rodrigues" userId="9ce2624af9b64a3c" providerId="LiveId" clId="{16E2BC24-AF38-4833-9D41-9220B2331143}" dt="2024-08-07T04:01:54.375" v="9308" actId="1076"/>
          <ac:spMkLst>
            <pc:docMk/>
            <pc:sldMk cId="1212088725" sldId="281"/>
            <ac:spMk id="25" creationId="{D10EFBCD-FFDD-4052-3E2B-BDF19FB21E9D}"/>
          </ac:spMkLst>
        </pc:spChg>
        <pc:spChg chg="del mod">
          <ac:chgData name="Caio Rodrigues" userId="9ce2624af9b64a3c" providerId="LiveId" clId="{16E2BC24-AF38-4833-9D41-9220B2331143}" dt="2024-08-07T03:37:54.644" v="8531" actId="478"/>
          <ac:spMkLst>
            <pc:docMk/>
            <pc:sldMk cId="1212088725" sldId="281"/>
            <ac:spMk id="33" creationId="{7C0A4B99-5181-B2B0-7BC1-6EE3C60137AB}"/>
          </ac:spMkLst>
        </pc:spChg>
        <pc:grpChg chg="add del mod">
          <ac:chgData name="Caio Rodrigues" userId="9ce2624af9b64a3c" providerId="LiveId" clId="{16E2BC24-AF38-4833-9D41-9220B2331143}" dt="2024-08-07T03:50:40.725" v="8921" actId="165"/>
          <ac:grpSpMkLst>
            <pc:docMk/>
            <pc:sldMk cId="1212088725" sldId="281"/>
            <ac:grpSpMk id="20" creationId="{FA47124C-8F1B-B650-2F9B-61EAC780698E}"/>
          </ac:grpSpMkLst>
        </pc:grpChg>
        <pc:grpChg chg="add del mod">
          <ac:chgData name="Caio Rodrigues" userId="9ce2624af9b64a3c" providerId="LiveId" clId="{16E2BC24-AF38-4833-9D41-9220B2331143}" dt="2024-08-07T03:57:10.582" v="9142" actId="478"/>
          <ac:grpSpMkLst>
            <pc:docMk/>
            <pc:sldMk cId="1212088725" sldId="281"/>
            <ac:grpSpMk id="21" creationId="{BEE875FB-9CBC-1026-4490-70E5C9BF2E23}"/>
          </ac:grpSpMkLst>
        </pc:grpChg>
        <pc:picChg chg="mod">
          <ac:chgData name="Caio Rodrigues" userId="9ce2624af9b64a3c" providerId="LiveId" clId="{16E2BC24-AF38-4833-9D41-9220B2331143}" dt="2024-08-07T03:38:01.081" v="8532" actId="1076"/>
          <ac:picMkLst>
            <pc:docMk/>
            <pc:sldMk cId="1212088725" sldId="281"/>
            <ac:picMk id="2" creationId="{773AFAF0-8E56-8083-07BF-F32450ABBF48}"/>
          </ac:picMkLst>
        </pc:picChg>
        <pc:picChg chg="del">
          <ac:chgData name="Caio Rodrigues" userId="9ce2624af9b64a3c" providerId="LiveId" clId="{16E2BC24-AF38-4833-9D41-9220B2331143}" dt="2024-08-07T03:37:49.387" v="8527" actId="478"/>
          <ac:picMkLst>
            <pc:docMk/>
            <pc:sldMk cId="1212088725" sldId="281"/>
            <ac:picMk id="7" creationId="{7A5BDD21-4F00-F866-8C9E-180AD4BDB48B}"/>
          </ac:picMkLst>
        </pc:picChg>
        <pc:picChg chg="add mod topLvl modCrop">
          <ac:chgData name="Caio Rodrigues" userId="9ce2624af9b64a3c" providerId="LiveId" clId="{16E2BC24-AF38-4833-9D41-9220B2331143}" dt="2024-08-07T03:50:49.572" v="8923" actId="164"/>
          <ac:picMkLst>
            <pc:docMk/>
            <pc:sldMk cId="1212088725" sldId="281"/>
            <ac:picMk id="13" creationId="{E5A33DEF-FD5D-D191-A580-73EF6D29252A}"/>
          </ac:picMkLst>
        </pc:picChg>
        <pc:picChg chg="add mod topLvl modCrop">
          <ac:chgData name="Caio Rodrigues" userId="9ce2624af9b64a3c" providerId="LiveId" clId="{16E2BC24-AF38-4833-9D41-9220B2331143}" dt="2024-08-07T03:50:49.572" v="8923" actId="164"/>
          <ac:picMkLst>
            <pc:docMk/>
            <pc:sldMk cId="1212088725" sldId="281"/>
            <ac:picMk id="18" creationId="{C6141213-2AF3-03F9-C70D-D1F844EF8781}"/>
          </ac:picMkLst>
        </pc:picChg>
        <pc:picChg chg="add mod topLvl">
          <ac:chgData name="Caio Rodrigues" userId="9ce2624af9b64a3c" providerId="LiveId" clId="{16E2BC24-AF38-4833-9D41-9220B2331143}" dt="2024-08-07T03:50:49.572" v="8923" actId="164"/>
          <ac:picMkLst>
            <pc:docMk/>
            <pc:sldMk cId="1212088725" sldId="281"/>
            <ac:picMk id="19" creationId="{60AA11E6-9002-F88C-B108-3EDA28EB91E9}"/>
          </ac:picMkLst>
        </pc:picChg>
        <pc:picChg chg="add mod">
          <ac:chgData name="Caio Rodrigues" userId="9ce2624af9b64a3c" providerId="LiveId" clId="{16E2BC24-AF38-4833-9D41-9220B2331143}" dt="2024-08-07T04:01:47.963" v="9307" actId="1076"/>
          <ac:picMkLst>
            <pc:docMk/>
            <pc:sldMk cId="1212088725" sldId="281"/>
            <ac:picMk id="24" creationId="{7E0636C6-BB33-7767-3111-48419E3C5B72}"/>
          </ac:picMkLst>
        </pc:picChg>
      </pc:sldChg>
      <pc:sldChg chg="addSp delSp modSp add del mod">
        <pc:chgData name="Caio Rodrigues" userId="9ce2624af9b64a3c" providerId="LiveId" clId="{16E2BC24-AF38-4833-9D41-9220B2331143}" dt="2024-08-07T03:34:58.629" v="8507" actId="2890"/>
        <pc:sldMkLst>
          <pc:docMk/>
          <pc:sldMk cId="2111436177" sldId="281"/>
        </pc:sldMkLst>
        <pc:spChg chg="mod">
          <ac:chgData name="Caio Rodrigues" userId="9ce2624af9b64a3c" providerId="LiveId" clId="{16E2BC24-AF38-4833-9D41-9220B2331143}" dt="2024-08-07T03:34:56.233" v="8500" actId="1076"/>
          <ac:spMkLst>
            <pc:docMk/>
            <pc:sldMk cId="2111436177" sldId="281"/>
            <ac:spMk id="9" creationId="{0217AB85-7175-F23D-09A7-CEDCB030E01D}"/>
          </ac:spMkLst>
        </pc:spChg>
        <pc:spChg chg="add del">
          <ac:chgData name="Caio Rodrigues" userId="9ce2624af9b64a3c" providerId="LiveId" clId="{16E2BC24-AF38-4833-9D41-9220B2331143}" dt="2024-08-07T03:34:57.239" v="8503" actId="478"/>
          <ac:spMkLst>
            <pc:docMk/>
            <pc:sldMk cId="2111436177" sldId="281"/>
            <ac:spMk id="12" creationId="{A029A8EE-72D5-A938-6A98-27E47167357D}"/>
          </ac:spMkLst>
        </pc:spChg>
        <pc:spChg chg="add del">
          <ac:chgData name="Caio Rodrigues" userId="9ce2624af9b64a3c" providerId="LiveId" clId="{16E2BC24-AF38-4833-9D41-9220B2331143}" dt="2024-08-07T03:34:58.067" v="8506" actId="478"/>
          <ac:spMkLst>
            <pc:docMk/>
            <pc:sldMk cId="2111436177" sldId="281"/>
            <ac:spMk id="14" creationId="{B3198B04-1C87-37F2-08DA-1DE73DA8FCD6}"/>
          </ac:spMkLst>
        </pc:spChg>
        <pc:spChg chg="add del">
          <ac:chgData name="Caio Rodrigues" userId="9ce2624af9b64a3c" providerId="LiveId" clId="{16E2BC24-AF38-4833-9D41-9220B2331143}" dt="2024-08-07T03:34:57.625" v="8504" actId="478"/>
          <ac:spMkLst>
            <pc:docMk/>
            <pc:sldMk cId="2111436177" sldId="281"/>
            <ac:spMk id="15" creationId="{78B972B9-DE18-A3E3-F533-1C3667E0EF48}"/>
          </ac:spMkLst>
        </pc:spChg>
        <pc:spChg chg="add del">
          <ac:chgData name="Caio Rodrigues" userId="9ce2624af9b64a3c" providerId="LiveId" clId="{16E2BC24-AF38-4833-9D41-9220B2331143}" dt="2024-08-07T03:34:57.863" v="8505" actId="478"/>
          <ac:spMkLst>
            <pc:docMk/>
            <pc:sldMk cId="2111436177" sldId="281"/>
            <ac:spMk id="16" creationId="{C6684BBC-A274-4B39-C2DA-C5D52A36E2AB}"/>
          </ac:spMkLst>
        </pc:spChg>
        <pc:spChg chg="add del">
          <ac:chgData name="Caio Rodrigues" userId="9ce2624af9b64a3c" providerId="LiveId" clId="{16E2BC24-AF38-4833-9D41-9220B2331143}" dt="2024-08-07T03:34:56.671" v="8502" actId="478"/>
          <ac:spMkLst>
            <pc:docMk/>
            <pc:sldMk cId="2111436177" sldId="281"/>
            <ac:spMk id="17" creationId="{543D62B4-FCFC-A582-852C-1666993DD23F}"/>
          </ac:spMkLst>
        </pc:spChg>
        <pc:picChg chg="mod">
          <ac:chgData name="Caio Rodrigues" userId="9ce2624af9b64a3c" providerId="LiveId" clId="{16E2BC24-AF38-4833-9D41-9220B2331143}" dt="2024-08-07T03:34:56.481" v="8501" actId="1076"/>
          <ac:picMkLst>
            <pc:docMk/>
            <pc:sldMk cId="2111436177" sldId="281"/>
            <ac:picMk id="2" creationId="{773AFAF0-8E56-8083-07BF-F32450ABBF48}"/>
          </ac:picMkLst>
        </pc:picChg>
      </pc:sldChg>
      <pc:sldChg chg="addSp delSp modSp add mod ord">
        <pc:chgData name="Caio Rodrigues" userId="9ce2624af9b64a3c" providerId="LiveId" clId="{16E2BC24-AF38-4833-9D41-9220B2331143}" dt="2024-08-07T11:52:03.712" v="11318" actId="20577"/>
        <pc:sldMkLst>
          <pc:docMk/>
          <pc:sldMk cId="1440646292" sldId="282"/>
        </pc:sldMkLst>
        <pc:spChg chg="del">
          <ac:chgData name="Caio Rodrigues" userId="9ce2624af9b64a3c" providerId="LiveId" clId="{16E2BC24-AF38-4833-9D41-9220B2331143}" dt="2024-08-07T05:22:25.036" v="10790" actId="478"/>
          <ac:spMkLst>
            <pc:docMk/>
            <pc:sldMk cId="1440646292" sldId="282"/>
            <ac:spMk id="3" creationId="{92861520-C625-F208-001E-14FC0FCAB4F0}"/>
          </ac:spMkLst>
        </pc:spChg>
        <pc:spChg chg="add mod">
          <ac:chgData name="Caio Rodrigues" userId="9ce2624af9b64a3c" providerId="LiveId" clId="{16E2BC24-AF38-4833-9D41-9220B2331143}" dt="2024-08-07T11:52:03.712" v="11318" actId="20577"/>
          <ac:spMkLst>
            <pc:docMk/>
            <pc:sldMk cId="1440646292" sldId="282"/>
            <ac:spMk id="3" creationId="{E68D17FA-F464-6058-715F-F293C2B41DF9}"/>
          </ac:spMkLst>
        </pc:spChg>
        <pc:spChg chg="add mod">
          <ac:chgData name="Caio Rodrigues" userId="9ce2624af9b64a3c" providerId="LiveId" clId="{16E2BC24-AF38-4833-9D41-9220B2331143}" dt="2024-08-07T05:13:55.048" v="10475" actId="1076"/>
          <ac:spMkLst>
            <pc:docMk/>
            <pc:sldMk cId="1440646292" sldId="282"/>
            <ac:spMk id="6" creationId="{64977D4E-93A8-6001-DF75-7C919AF50BB5}"/>
          </ac:spMkLst>
        </pc:spChg>
        <pc:spChg chg="add mod">
          <ac:chgData name="Caio Rodrigues" userId="9ce2624af9b64a3c" providerId="LiveId" clId="{16E2BC24-AF38-4833-9D41-9220B2331143}" dt="2024-08-07T05:13:55.048" v="10475" actId="1076"/>
          <ac:spMkLst>
            <pc:docMk/>
            <pc:sldMk cId="1440646292" sldId="282"/>
            <ac:spMk id="7" creationId="{88E2E9E6-DB8F-FC76-856C-A6872BB429DF}"/>
          </ac:spMkLst>
        </pc:spChg>
        <pc:spChg chg="add mod">
          <ac:chgData name="Caio Rodrigues" userId="9ce2624af9b64a3c" providerId="LiveId" clId="{16E2BC24-AF38-4833-9D41-9220B2331143}" dt="2024-08-07T05:13:55.048" v="10475" actId="1076"/>
          <ac:spMkLst>
            <pc:docMk/>
            <pc:sldMk cId="1440646292" sldId="282"/>
            <ac:spMk id="8" creationId="{8F246EE0-4C4B-DEC9-5DD2-A4B4B42F6C0D}"/>
          </ac:spMkLst>
        </pc:spChg>
        <pc:spChg chg="add mod">
          <ac:chgData name="Caio Rodrigues" userId="9ce2624af9b64a3c" providerId="LiveId" clId="{16E2BC24-AF38-4833-9D41-9220B2331143}" dt="2024-08-07T05:13:55.048" v="10475" actId="1076"/>
          <ac:spMkLst>
            <pc:docMk/>
            <pc:sldMk cId="1440646292" sldId="282"/>
            <ac:spMk id="9" creationId="{E71D6E3D-93A6-C546-9BC6-C2F1BD5B107C}"/>
          </ac:spMkLst>
        </pc:spChg>
        <pc:spChg chg="add mod">
          <ac:chgData name="Caio Rodrigues" userId="9ce2624af9b64a3c" providerId="LiveId" clId="{16E2BC24-AF38-4833-9D41-9220B2331143}" dt="2024-08-07T05:13:55.048" v="10475" actId="1076"/>
          <ac:spMkLst>
            <pc:docMk/>
            <pc:sldMk cId="1440646292" sldId="282"/>
            <ac:spMk id="10" creationId="{DB3E2237-E4DD-0754-FA74-52FDEB2C79EE}"/>
          </ac:spMkLst>
        </pc:spChg>
        <pc:spChg chg="add mod">
          <ac:chgData name="Caio Rodrigues" userId="9ce2624af9b64a3c" providerId="LiveId" clId="{16E2BC24-AF38-4833-9D41-9220B2331143}" dt="2024-08-07T05:16:15.678" v="10515" actId="1076"/>
          <ac:spMkLst>
            <pc:docMk/>
            <pc:sldMk cId="1440646292" sldId="282"/>
            <ac:spMk id="12" creationId="{716EDBDE-FB3E-7CFB-A99F-AEFA9D218C76}"/>
          </ac:spMkLst>
        </pc:spChg>
        <pc:spChg chg="add mod">
          <ac:chgData name="Caio Rodrigues" userId="9ce2624af9b64a3c" providerId="LiveId" clId="{16E2BC24-AF38-4833-9D41-9220B2331143}" dt="2024-08-07T05:22:30.670" v="10792" actId="1076"/>
          <ac:spMkLst>
            <pc:docMk/>
            <pc:sldMk cId="1440646292" sldId="282"/>
            <ac:spMk id="13" creationId="{4C94B5B2-79D3-1DED-FA06-9A5A4AE81755}"/>
          </ac:spMkLst>
        </pc:spChg>
        <pc:spChg chg="mod">
          <ac:chgData name="Caio Rodrigues" userId="9ce2624af9b64a3c" providerId="LiveId" clId="{16E2BC24-AF38-4833-9D41-9220B2331143}" dt="2024-08-07T05:15:25.669" v="10505" actId="20577"/>
          <ac:spMkLst>
            <pc:docMk/>
            <pc:sldMk cId="1440646292" sldId="282"/>
            <ac:spMk id="29" creationId="{A459EB50-321B-63F9-E43E-9DD169D27825}"/>
          </ac:spMkLst>
        </pc:spChg>
        <pc:spChg chg="mod">
          <ac:chgData name="Caio Rodrigues" userId="9ce2624af9b64a3c" providerId="LiveId" clId="{16E2BC24-AF38-4833-9D41-9220B2331143}" dt="2024-08-07T05:15:23.146" v="10503" actId="20577"/>
          <ac:spMkLst>
            <pc:docMk/>
            <pc:sldMk cId="1440646292" sldId="282"/>
            <ac:spMk id="33" creationId="{C287B739-7C97-86B2-579A-01091E111E42}"/>
          </ac:spMkLst>
        </pc:spChg>
        <pc:spChg chg="mod">
          <ac:chgData name="Caio Rodrigues" userId="9ce2624af9b64a3c" providerId="LiveId" clId="{16E2BC24-AF38-4833-9D41-9220B2331143}" dt="2024-08-07T05:15:21.309" v="10501" actId="20577"/>
          <ac:spMkLst>
            <pc:docMk/>
            <pc:sldMk cId="1440646292" sldId="282"/>
            <ac:spMk id="35" creationId="{2CDF8E08-0C66-2A22-F573-AAA904E1BF8B}"/>
          </ac:spMkLst>
        </pc:spChg>
        <pc:spChg chg="mod">
          <ac:chgData name="Caio Rodrigues" userId="9ce2624af9b64a3c" providerId="LiveId" clId="{16E2BC24-AF38-4833-9D41-9220B2331143}" dt="2024-08-07T05:15:12.619" v="10499" actId="20577"/>
          <ac:spMkLst>
            <pc:docMk/>
            <pc:sldMk cId="1440646292" sldId="282"/>
            <ac:spMk id="37" creationId="{2FFBC471-F3B9-C0BF-19E2-DC9C946D47DB}"/>
          </ac:spMkLst>
        </pc:spChg>
        <pc:spChg chg="mod">
          <ac:chgData name="Caio Rodrigues" userId="9ce2624af9b64a3c" providerId="LiveId" clId="{16E2BC24-AF38-4833-9D41-9220B2331143}" dt="2024-08-07T11:50:45.852" v="11282" actId="1076"/>
          <ac:spMkLst>
            <pc:docMk/>
            <pc:sldMk cId="1440646292" sldId="282"/>
            <ac:spMk id="40" creationId="{FB36BB8F-C2E1-760A-8EC0-A23B7C597D4E}"/>
          </ac:spMkLst>
        </pc:spChg>
        <pc:spChg chg="del">
          <ac:chgData name="Caio Rodrigues" userId="9ce2624af9b64a3c" providerId="LiveId" clId="{16E2BC24-AF38-4833-9D41-9220B2331143}" dt="2024-08-07T05:11:38.512" v="10377" actId="478"/>
          <ac:spMkLst>
            <pc:docMk/>
            <pc:sldMk cId="1440646292" sldId="282"/>
            <ac:spMk id="41" creationId="{460E978E-06E7-D70E-9293-792A0C17F9B0}"/>
          </ac:spMkLst>
        </pc:spChg>
        <pc:spChg chg="del">
          <ac:chgData name="Caio Rodrigues" userId="9ce2624af9b64a3c" providerId="LiveId" clId="{16E2BC24-AF38-4833-9D41-9220B2331143}" dt="2024-08-07T05:11:34.807" v="10375" actId="478"/>
          <ac:spMkLst>
            <pc:docMk/>
            <pc:sldMk cId="1440646292" sldId="282"/>
            <ac:spMk id="46" creationId="{D80FD2A7-F554-178F-2424-CB9CE0DC0AFB}"/>
          </ac:spMkLst>
        </pc:spChg>
        <pc:spChg chg="del">
          <ac:chgData name="Caio Rodrigues" userId="9ce2624af9b64a3c" providerId="LiveId" clId="{16E2BC24-AF38-4833-9D41-9220B2331143}" dt="2024-08-07T05:11:34.807" v="10375" actId="478"/>
          <ac:spMkLst>
            <pc:docMk/>
            <pc:sldMk cId="1440646292" sldId="282"/>
            <ac:spMk id="47" creationId="{BDA3C299-B17F-7582-03FC-7C489F755122}"/>
          </ac:spMkLst>
        </pc:spChg>
        <pc:spChg chg="del">
          <ac:chgData name="Caio Rodrigues" userId="9ce2624af9b64a3c" providerId="LiveId" clId="{16E2BC24-AF38-4833-9D41-9220B2331143}" dt="2024-08-07T05:11:34.807" v="10375" actId="478"/>
          <ac:spMkLst>
            <pc:docMk/>
            <pc:sldMk cId="1440646292" sldId="282"/>
            <ac:spMk id="48" creationId="{4648AA6D-B320-50D4-8E78-EEDE64EFC714}"/>
          </ac:spMkLst>
        </pc:spChg>
        <pc:spChg chg="del">
          <ac:chgData name="Caio Rodrigues" userId="9ce2624af9b64a3c" providerId="LiveId" clId="{16E2BC24-AF38-4833-9D41-9220B2331143}" dt="2024-08-07T05:11:34.807" v="10375" actId="478"/>
          <ac:spMkLst>
            <pc:docMk/>
            <pc:sldMk cId="1440646292" sldId="282"/>
            <ac:spMk id="49" creationId="{23BAEFE9-6E45-7E34-A649-CAF892B9DDC4}"/>
          </ac:spMkLst>
        </pc:spChg>
        <pc:spChg chg="del">
          <ac:chgData name="Caio Rodrigues" userId="9ce2624af9b64a3c" providerId="LiveId" clId="{16E2BC24-AF38-4833-9D41-9220B2331143}" dt="2024-08-07T05:11:34.807" v="10375" actId="478"/>
          <ac:spMkLst>
            <pc:docMk/>
            <pc:sldMk cId="1440646292" sldId="282"/>
            <ac:spMk id="50" creationId="{054D1C49-923D-BC80-767F-A353978A181F}"/>
          </ac:spMkLst>
        </pc:spChg>
        <pc:picChg chg="add mod">
          <ac:chgData name="Caio Rodrigues" userId="9ce2624af9b64a3c" providerId="LiveId" clId="{16E2BC24-AF38-4833-9D41-9220B2331143}" dt="2024-08-07T05:14:06.132" v="10478" actId="1076"/>
          <ac:picMkLst>
            <pc:docMk/>
            <pc:sldMk cId="1440646292" sldId="282"/>
            <ac:picMk id="2" creationId="{5B203563-2B7E-61F2-9DF5-C3B5DFE90DC8}"/>
          </ac:picMkLst>
        </pc:picChg>
        <pc:picChg chg="add mod">
          <ac:chgData name="Caio Rodrigues" userId="9ce2624af9b64a3c" providerId="LiveId" clId="{16E2BC24-AF38-4833-9D41-9220B2331143}" dt="2024-08-07T05:13:55.048" v="10475" actId="1076"/>
          <ac:picMkLst>
            <pc:docMk/>
            <pc:sldMk cId="1440646292" sldId="282"/>
            <ac:picMk id="5" creationId="{7C45C3F0-3E14-71C0-B778-15B6F30C975F}"/>
          </ac:picMkLst>
        </pc:picChg>
        <pc:picChg chg="mod">
          <ac:chgData name="Caio Rodrigues" userId="9ce2624af9b64a3c" providerId="LiveId" clId="{16E2BC24-AF38-4833-9D41-9220B2331143}" dt="2024-08-07T11:51:15.979" v="11302" actId="1076"/>
          <ac:picMkLst>
            <pc:docMk/>
            <pc:sldMk cId="1440646292" sldId="282"/>
            <ac:picMk id="27" creationId="{389A8D43-719F-3919-5BFA-E8AEE8599071}"/>
          </ac:picMkLst>
        </pc:picChg>
        <pc:picChg chg="del">
          <ac:chgData name="Caio Rodrigues" userId="9ce2624af9b64a3c" providerId="LiveId" clId="{16E2BC24-AF38-4833-9D41-9220B2331143}" dt="2024-08-07T05:11:35.388" v="10376" actId="478"/>
          <ac:picMkLst>
            <pc:docMk/>
            <pc:sldMk cId="1440646292" sldId="282"/>
            <ac:picMk id="43" creationId="{A9861DBD-CDF0-6A5C-1124-E372A77DC4ED}"/>
          </ac:picMkLst>
        </pc:picChg>
        <pc:picChg chg="del">
          <ac:chgData name="Caio Rodrigues" userId="9ce2624af9b64a3c" providerId="LiveId" clId="{16E2BC24-AF38-4833-9D41-9220B2331143}" dt="2024-08-07T05:11:31.995" v="10374" actId="478"/>
          <ac:picMkLst>
            <pc:docMk/>
            <pc:sldMk cId="1440646292" sldId="282"/>
            <ac:picMk id="45" creationId="{FED2459D-8886-AF57-1B88-4E91CA9A0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0.33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506 1278 24575,'-11'0'0,"0"0"0,0-1 0,0 0 0,0-1 0,1-1 0,-1 0 0,1 0 0,-1-1 0,1 0 0,-13-8 0,19 9 0,-1 0 0,1-1 0,-1 0 0,1 0 0,0 0 0,1 0 0,-1-1 0,0 1 0,1-1 0,0 0 0,0 0 0,1 0 0,-1-1 0,1 1 0,0-1 0,1 1 0,-1-1 0,1 0 0,0 0 0,0 0 0,0-11 0,1 13 0,0 1 0,0 0 0,0-1 0,0 1 0,1 0 0,-1-1 0,1 1 0,0 0 0,0-1 0,0 1 0,0 0 0,0 0 0,1 0 0,-1 0 0,1 0 0,0 1 0,0-1 0,0 0 0,0 1 0,0-1 0,1 1 0,-1 0 0,1 0 0,-1 0 0,1 0 0,0 1 0,-1-1 0,1 1 0,0-1 0,0 1 0,0 0 0,0 0 0,0 1 0,1-1 0,-1 1 0,0-1 0,0 1 0,0 0 0,0 0 0,0 1 0,1-1 0,2 1 0,-2 0 0,0-1 0,0 1 0,0 0 0,0 0 0,0 1 0,-1-1 0,1 1 0,0 0 0,-1 0 0,1 0 0,-1 0 0,1 1 0,-1-1 0,0 1 0,0 0 0,0 0 0,-1 1 0,1-1 0,-1 0 0,1 1 0,-1 0 0,0-1 0,0 1 0,-1 0 0,1 0 0,-1 0 0,1 0 0,-1 0 0,-1 1 0,1-1 0,0 0 0,-1 9 0,0-11 0,0-1 0,0 1 0,-1 0 0,1-1 0,0 1 0,-1-1 0,1 1 0,-1 0 0,1-1 0,-1 1 0,0-1 0,0 1 0,0-1 0,0 0 0,1 1 0,-2-1 0,1 0 0,0 0 0,0 0 0,0 0 0,0 0 0,-1 0 0,1 0 0,-1 0 0,1 0 0,0 0 0,-1-1 0,1 1 0,-1-1 0,1 1 0,-1-1 0,0 0 0,1 0 0,-1 0 0,1 0 0,-1 0 0,1 0 0,-1 0 0,0 0 0,1 0 0,-1-1 0,1 1 0,-4-2 0,-3 0 0,0-1 0,0 0 0,0-1 0,0 0 0,1 0 0,-14-10 0,2-1 0,1-1 0,1 0 0,0-1 0,1-1 0,1-1 0,1 0 0,0-1 0,1-1 0,1 0 0,1-1 0,1 0 0,1-1 0,1 0 0,1 0 0,0-1 0,-4-37 0,10 63 0,1 0 0,0 0 0,-1 0 0,0 0 0,1 0 0,-1 0 0,0 0 0,0 0 0,0 0 0,0 0 0,0 0 0,0 0 0,-1-1 0,1 1 0,-1-1 0,1 1 0,-1-1 0,1 1 0,-1-1 0,0 0 0,1 0 0,-1 0 0,0 0 0,0 0 0,0 0 0,0-1 0,0 1 0,0-1 0,0 1 0,-4-1 0,3 1 0,-1-1 0,1 0 0,-1 1 0,1-2 0,-1 1 0,1 0 0,-1-1 0,1 1 0,0-1 0,-1 0 0,1 0 0,0-1 0,-1 1 0,1-1 0,0 0 0,0 0 0,0 0 0,0 0 0,1 0 0,-1-1 0,0 1 0,1-1 0,-4-4 0,3 4 0,1 0 0,0 0 0,-1-1 0,1 1 0,0 0 0,0-1 0,1 1 0,-1-1 0,1 1 0,-1-1 0,1 0 0,0 0 0,1 0 0,-1 0 0,1 0 0,-1 0 0,1 0 0,0 0 0,0 0 0,1 0 0,-1 1 0,1-1 0,0 0 0,0 0 0,0 0 0,0 0 0,1 1 0,-1-1 0,1 1 0,0-1 0,0 1 0,0 0 0,0-1 0,1 1 0,-1 1 0,4-4 0,3-1 0,0 0 0,0 1 0,0 0 0,1 1 0,0 0 0,0 0 0,0 1 0,1 1 0,-1 0 0,1 0 0,15-1 0,44-1 0,0 2 0,135 14 0,-196-10 0,0 0 0,0 0 0,-1 1 0,1 0 0,-1 1 0,1 0 0,-1 1 0,0-1 0,0 2 0,0-1 0,-1 1 0,1 0 0,-1 1 0,0 0 0,-1 0 0,1 1 0,-1-1 0,-1 2 0,1-1 0,-1 1 0,0-1 0,0 1 0,-1 1 0,0-1 0,-1 1 0,1 0 0,3 17 0,0 13 0,-2 2 0,-2-1 0,-1 0 0,-1 1 0,-7 50 0,3-17 0,3-66 0,0 0 0,0 0 0,-1 0 0,0 0 0,0-1 0,-1 1 0,0 0 0,0-1 0,-1 1 0,0-1 0,0 0 0,0 0 0,-1 0 0,-6 8 0,5-10 0,0 0 0,-1-1 0,1 0 0,-1 0 0,0-1 0,0 1 0,0-1 0,-1-1 0,1 1 0,-1-1 0,1 0 0,-1-1 0,0 0 0,0 0 0,1 0 0,-10-1 0,-5-1 0,-1-1 0,1-1 0,-1 0 0,1-2 0,0-1 0,1 0 0,-37-18 0,46 20 0,0-1 0,1 0 0,0-1 0,0 0 0,0 0 0,1-1 0,0 0 0,0-1 0,0 0 0,1-1 0,0 0 0,-11-17 0,29 57 0,-1 1 0,-2 0 0,5 44 0,-10-58 0,0-1 0,-1 1 0,-1 0 0,-1 0 0,0-1 0,-1 1 0,-8 32 0,9-47 0,0 0 0,0 0 0,0 0 0,-1-1 0,1 1 0,-1 0 0,1-1 0,-1 1 0,0-1 0,0 1 0,0-1 0,-3 3 0,4-4 0,0-1 0,0 1 0,0-1 0,0 1 0,0-1 0,0 0 0,0 1 0,0-1 0,0 0 0,0 0 0,0 0 0,0 0 0,0 0 0,0 0 0,0 0 0,0 0 0,0 0 0,0 0 0,0-1 0,0 1 0,1 0 0,-1-1 0,0 1 0,-1-1 0,-2-2 0,1 0 0,0 0 0,0 0 0,1-1 0,-1 1 0,1-1 0,0 1 0,-1-1 0,1 0 0,1 0 0,-1 0 0,1 0 0,-1 0 0,1 0 0,-1-9 0,-3-15 0,1 1 0,1-1 0,2 0 0,0 0 0,2 0 0,1 0 0,1 0 0,1 0 0,15-53 0,-14 65 0,2 0 0,-1 1 0,2-1 0,0 2 0,1-1 0,0 1 0,1 1 0,0 0 0,1 0 0,1 1 0,-1 0 0,2 1 0,0 1 0,0 0 0,0 1 0,1 0 0,22-8 0,-26 11 0,0 2 0,1 0 0,0 0 0,0 1 0,0 1 0,0-1 0,0 2 0,0 0 0,1 0 0,15 2 0,-23 0 0,0 0 0,1 0 0,-1 1 0,0-1 0,0 1 0,0 0 0,0 0 0,-1 1 0,1-1 0,0 1 0,-1 0 0,1 0 0,-1 0 0,0 0 0,0 0 0,0 1 0,-1 0 0,1-1 0,-1 1 0,0 0 0,0 1 0,0-1 0,0 0 0,-1 0 0,1 1 0,-1-1 0,0 1 0,0-1 0,0 6 0,2 8 0,-1-1 0,0 1 0,-1-1 0,-1 1 0,-1-1 0,0 1 0,-6 30 0,6-42 0,-1 0 0,0-1 0,0 1 0,0-1 0,-1 0 0,1 1 0,-1-1 0,0 0 0,-1-1 0,1 1 0,-1-1 0,0 1 0,0-1 0,0-1 0,-1 1 0,1 0 0,-1-1 0,0 0 0,0 0 0,0-1 0,0 1 0,0-1 0,0-1 0,-1 1 0,1-1 0,-7 1 0,1 0 0,0-1 0,0-1 0,0 0 0,0 0 0,0-1 0,0-1 0,0 0 0,0-1 0,1 0 0,-1 0 0,1-1 0,0-1 0,0 0 0,0 0 0,0-1 0,1-1 0,0 0 0,0 0 0,1 0 0,0-1 0,0-1 0,-10-14 0,13 16 0,-1-1 0,2 0 0,-1 0 0,1 0 0,1-1 0,-1 1 0,1-1 0,1 0 0,0 0 0,0 0 0,0-1 0,1 1 0,0 0 0,1-1 0,0 1 0,0 0 0,1-1 0,0 1 0,1 0 0,0 0 0,0 0 0,1 0 0,0 0 0,0 0 0,1 1 0,0 0 0,0 0 0,10-13 0,0 3 0,0 2 0,1 0 0,0 1 0,2 0 0,-1 1 0,2 2 0,-1-1 0,2 2 0,0 1 0,0 0 0,0 2 0,1 0 0,28-7 0,-45 15 0,-1-1 0,1 1 0,-1-1 0,1 1 0,-1 0 0,1 0 0,-1 0 0,1 1 0,-1-1 0,1 1 0,-1-1 0,0 1 0,1 0 0,-1 0 0,0 0 0,1 0 0,-1 0 0,0 1 0,0-1 0,0 1 0,0-1 0,0 1 0,0 0 0,2 4 0,-2-3 0,0 1 0,-1 0 0,1 0 0,-1 0 0,0 1 0,-1-1 0,1 0 0,-1 0 0,1 0 0,-1 1 0,0-1 0,-1 0 0,0 9 0,-3 3 0,1 1 0,-2-1 0,0 0 0,-1 0 0,0-1 0,-16 28 0,11-26 0,-1-1 0,-1 0 0,0-1 0,-1 0 0,-19 15 0,27-25 0,0 0 0,0 0 0,-1 0 0,0-1 0,0-1 0,0 1 0,0-1 0,0 0 0,-1-1 0,1 0 0,-1 0 0,1-1 0,-1 0 0,0 0 0,1-1 0,-9 0 0,12-1 0,0-1 0,0 1 0,0-1 0,1 0 0,-1 0 0,0 0 0,1-1 0,0 0 0,-1 1 0,1-1 0,0 0 0,0-1 0,1 1 0,-1 0 0,1-1 0,-1 0 0,1 1 0,0-1 0,0 0 0,1 0 0,-1-1 0,1 1 0,0 0 0,0 0 0,0-1 0,0 1 0,0-9 0,-2-18 0,1 1 0,4-61 0,-1 61 0,0-70 0,-1 33 0,14-121 0,-11 167 0,1 0 0,1 0 0,1 1 0,1 0 0,0 0 0,1 1 0,1 0 0,1 0 0,22-31 0,-14 26 0,1 0 0,0 2 0,1 0 0,42-32 0,-54 48 0,-1 0 0,1 1 0,1 1 0,-1 0 0,1 0 0,0 0 0,-1 1 0,1 0 0,0 1 0,1 0 0,-1 1 0,0 0 0,0 1 0,1 0 0,-1 0 0,0 1 0,1 0 0,13 4 0,-18-3 0,0 0 0,0 0 0,0 1 0,0 0 0,-1 0 0,1 0 0,-1 1 0,0-1 0,1 1 0,-2 0 0,1 1 0,0-1 0,-1 1 0,0-1 0,0 1 0,0 0 0,0 0 0,-1 1 0,0-1 0,0 0 0,0 1 0,-1-1 0,1 1 0,-1 0 0,0 6 0,2 20 0,0-1 0,-3 1 0,-3 47 0,1-36 0,0 108 0,-9 140 0,7-258 0,-1-1 0,-1 1 0,-2-1 0,-1 0 0,-1-1 0,-22 48 0,28-71 0,0 0 0,-1 0 0,0 0 0,0 0 0,-1-1 0,0 0 0,0-1 0,0 1 0,-1-1 0,1 0 0,-2-1 0,1 0 0,0 0 0,-1 0 0,0-1 0,0-1 0,0 1 0,0-1 0,-1-1 0,1 0 0,-1 0 0,0 0 0,-9-1 0,8-1 0,-1-1 0,1-1 0,0 1 0,0-2 0,0 1 0,0-2 0,0 1 0,1-1 0,-1-1 0,1 0 0,0 0 0,0-1 0,1-1 0,0 1 0,0-1 0,0-1 0,1 1 0,0-1 0,-8-12 0,0-2 0,2-2 0,0 0 0,1 0 0,1-2 0,1 1 0,1-1 0,2-1 0,0 0 0,2 0 0,0 0 0,0-33 0,1-32 0,5-1 0,11-91 0,-12 177 0,1 0 0,0 0 0,0 0 0,0 0 0,1 0 0,0 0 0,1 1 0,-1-1 0,1 1 0,0 0 0,1 0 0,-1 0 0,1 0 0,0 1 0,0 0 0,1-1 0,6-4 0,-8 8 0,0 0 0,0 1 0,0 0 0,0-1 0,0 1 0,0 1 0,1-1 0,-1 0 0,0 1 0,0 0 0,1 0 0,-1 0 0,0 0 0,1 0 0,-1 1 0,0-1 0,0 1 0,0 0 0,1 0 0,-1 0 0,0 1 0,0-1 0,0 1 0,-1 0 0,1 0 0,0 0 0,-1 0 0,1 0 0,-1 1 0,1-1 0,-1 1 0,0 0 0,0-1 0,0 1 0,2 4 0,8 12 0,-1 0 0,0 0 0,-1 1 0,-1 0 0,-1 1 0,-1 0 0,0 1 0,-2-1 0,0 1 0,-1 0 0,-1 1 0,0 43 0,-4-10 0,-1 0 0,-3 0 0,-2 0 0,-15 55 0,21-104-68,0 0 0,0-1-1,0 1 1,-1 0 0,0-1 0,-1 0-1,1 1 1,-1-1 0,0 0 0,-1 0-1,1-1 1,-1 1 0,0-1 0,0 0-1,-1 0 1,0 0 0,1-1 0,-1 0-1,-6 5 1,-11-5-6758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9.3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173 344 24575,'-3'-4'0,"0"1"0,1-1 0,0 0 0,0 0 0,0 0 0,0 0 0,0-1 0,1 1 0,-2-8 0,-9-21 0,4 18 0,-29-57 0,17 31 0,14 31 0,1-1 0,0 0 0,1 1 0,-4-16 0,-6-4 0,12 27 0,0-1 0,0 0 0,0 0 0,1 0 0,-1 0 0,0-5 0,2 9 0,0 0 0,0-1 0,0 1 0,0 0 0,0 0 0,0 0 0,0-1 0,0 1 0,1 0 0,-1 0 0,0-1 0,0 1 0,0 0 0,0 0 0,1 0 0,-1 0 0,0-1 0,0 1 0,0 0 0,1 0 0,-1 0 0,0 0 0,0 0 0,1 0 0,-1 0 0,0 0 0,0 0 0,1-1 0,-1 1 0,0 0 0,0 0 0,1 0 0,-1 0 0,0 0 0,0 1 0,1-1 0,-1 0 0,0 0 0,0 0 0,1 0 0,-1 0 0,0 0 0,0 0 0,0 0 0,1 1 0,-1-1 0,0 0 0,0 0 0,0 0 0,1 0 0,-1 1 0,0-1 0,0 0 0,0 0 0,15 9 0,-12-6 0,1 0 0,-1 1 0,1-1 0,-1 1 0,-1-1 0,1 1 0,0 0 0,-1 0 0,0 1 0,0-1 0,0 0 0,0 1 0,1 7 0,0 2 0,-1 0 0,-1 1 0,0 16 0,-2-20 0,2 0 0,-1 1 0,1-1 0,1 0 0,0 0 0,5 14 0,1-4 0,-1 1 0,7 41 0,-12-58 0,-1 0 0,1 0 0,0-1 0,4 10 0,-3-11 0,-1 1 0,-1 0 0,1 0 0,-1 0 0,1 0 0,0 7 0,-2-11 0,1 1 0,-1-1 0,0 0 0,0 1 0,0-1 0,0 0 0,0 1 0,0-1 0,0 0 0,0 1 0,0-1 0,0 0 0,0 1 0,0-1 0,0 0 0,0 1 0,0-1 0,0 0 0,-1 1 0,1-1 0,0 0 0,0 1 0,0-1 0,0 0 0,-1 0 0,1 1 0,0-1 0,0 0 0,-1 0 0,1 1 0,0-1 0,0 0 0,-1 0 0,1 0 0,0 1 0,-1-1 0,1 0 0,0 0 0,-1 0 0,1 0 0,0 0 0,-1 0 0,1 0 0,0 0 0,-1 0 0,1 0 0,0 0 0,-1 0 0,1 0 0,0 0 0,-1 0 0,1 0 0,0 0 0,-1 0 0,1 0 0,0 0 0,-1-1 0,1 1 0,0 0 0,0 0 0,-1-1 0,-1 0 0,0 0 0,0 0 0,0 0 0,1-1 0,-1 1 0,0-1 0,1 1 0,-3-4 0,0-4 0,0-1 0,1 1 0,0-1 0,0 0 0,1 0 0,1 0 0,-2-17 0,-1-11 0,3 34 0,-6-33 0,5 33 0,1 6 0,0 20 0,2 24 0,-2 41 0,1-86 0,0 0 0,0 0 0,0-1 0,0 1 0,0 0 0,0 0 0,0 0 0,0 0 0,0 0 0,-1 0 0,1 0 0,0 0 0,-1 0 0,1 0 0,0-1 0,-1 1 0,0 0 0,1 0 0,-1 0 0,1-1 0,-1 1 0,0 0 0,1-1 0,-1 1 0,0-1 0,-1 2 0,1-2 0,0-1 0,0 1 0,-1 0 0,1 0 0,0-1 0,0 1 0,0-1 0,0 1 0,0-1 0,0 1 0,0-1 0,0 0 0,0 1 0,0-1 0,1 0 0,-1 0 0,-1-1 0,-5-6 0,1 0 0,0-1 0,-8-14 0,10 14-227,0 0-1,1-1 1,0 1-1,0-1 1,-1-10-1,2 1-6598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8:01.79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1.04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421 387 24575,'0'-375'0,"2"491"0,-5 144 0,3-254 0,0 0 0,-1 1 0,0-1 0,0 0 0,0 0 0,-1 0 0,0 0 0,0 0 0,0 0 0,-1 0 0,1-1 0,-1 1 0,-1-1 0,1 0 0,-1 0 0,0 0 0,0 0 0,0-1 0,0 0 0,-1 0 0,-5 4 0,5-6 0,0 0 0,-1 0 0,1-1 0,-1 1 0,1-1 0,-1-1 0,1 1 0,-1-1 0,0 0 0,1-1 0,-1 1 0,1-1 0,-1 0 0,1-1 0,0 1 0,-1-1 0,1 0 0,0-1 0,0 1 0,0-1 0,0 0 0,-7-7 0,-2 0 0,1-2 0,0 0 0,0-1 0,1 0 0,1-1 0,0 0 0,1-1 0,0 0 0,1-1 0,1 0 0,0 0 0,1-1 0,1 0 0,0-1 0,1 1 0,1-1 0,1 0 0,0 0 0,1 0 0,1-1 0,1 1 0,0-1 0,1 1 0,1 0 0,0 0 0,9-30 0,-11 47 0,0 0 0,0 0 0,0 0 0,0-1 0,1 1 0,-1 0 0,0 0 0,1 0 0,-1 0 0,1 0 0,-1 0 0,1 0 0,-1 0 0,1 0 0,0 0 0,-1 0 0,1 1 0,0-1 0,0 0 0,0 0 0,-1 1 0,1-1 0,0 1 0,0-1 0,0 1 0,0-1 0,0 1 0,2-1 0,12 27 0,-2 54 0,-6 65 0,-14 207 0,5-335 0,0-1 0,-1 0 0,0 0 0,-2 0 0,1-1 0,-2 1 0,0-1 0,-1 0 0,0-1 0,-1 0 0,0 0 0,-19 22 0,27-35 0,-1 0 0,1-1 0,0 1 0,-1 0 0,1-1 0,-1 1 0,1-1 0,-1 1 0,1-1 0,-1 1 0,1-1 0,-1 1 0,0-1 0,1 1 0,-1-1 0,0 0 0,1 1 0,-1-1 0,0 0 0,1 0 0,-1 1 0,0-1 0,0 0 0,1 0 0,-1 0 0,0 0 0,0 0 0,1 0 0,-1 0 0,0 0 0,0 0 0,1-1 0,-1 1 0,0 0 0,1 0 0,-1-1 0,0 1 0,1-1 0,-1 1 0,-1-1 0,-5-38 0,18-52 0,2 58-115,2 1 1,1 1-1,1 1 0,1 0 0,2 1 0,0 1 0,2 1 1,47-44-1,-58 59-217,45-48-6494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2.43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653 586 24575,'11'-12'0,"-2"-1"0,0-1 0,0 0 0,-1 0 0,-1 0 0,10-28 0,-13 34 0,-1-9 0,-12 17 0,-20 24 0,-50 66 0,4 4 0,-93 148 0,155-219 0,1 1 0,1 0 0,1 1 0,2 0 0,-12 49 0,24-128 0,1-1 0,4 1 0,1 1 0,29-90 0,93-203 0,-48 136 0,-74 184 0,1 1 0,1 1 0,1 0 0,31-44 0,-55 130 0,-20 24 0,-158 379 0,168-417 0,-21 71 0,33-89 0,0 0 0,-2-1 0,-1 0 0,-1-1 0,-2-1 0,-30 45 0,45-70 0,-1-1 0,0 0 0,1 0 0,-1 0 0,0 0 0,1 0 0,-1 0 0,0 0 0,0 0 0,0 0 0,0-1 0,0 1 0,0 0 0,0-1 0,0 1 0,0 0 0,0-1 0,0 0 0,0 1 0,0-1 0,-1 0 0,1 1 0,0-1 0,0 0 0,0 0 0,-1 0 0,1 0 0,0 0 0,0 0 0,0 0 0,-1-1 0,1 1 0,0 0 0,-2-2 0,1 0 0,0-1 0,1 1 0,-1-1 0,0 0 0,1 0 0,-1 0 0,1 0 0,0 0 0,0 0 0,0-1 0,1 1 0,-2-7 0,-4-111 0,6 115 0,0-12 0,0 1 0,-2-1 0,0 1 0,0-1 0,-2 1 0,-7-25 0,9 36 0,0 0 0,-1 1 0,1-1 0,-1 0 0,0 1 0,-1 0 0,1 0 0,-1 0 0,0 0 0,0 0 0,0 1 0,-1 0 0,0 0 0,1 0 0,-1 1 0,0 0 0,-1 0 0,1 0 0,0 0 0,-1 1 0,-6-2 0,10 4 0,1 0 0,0 0 0,-1 0 0,1 0 0,0 0 0,0 1 0,0-1 0,-1 0 0,1 1 0,0-1 0,0 1 0,0-1 0,0 1 0,-1 0 0,1 0 0,0-1 0,0 1 0,0 0 0,1 0 0,-1 0 0,0 0 0,0 0 0,0 0 0,1 0 0,-1 0 0,0 1 0,1-1 0,-1 0 0,1 0 0,-1 1 0,1-1 0,0 0 0,0 1 0,-1-1 0,1 0 0,0 1 0,0-1 0,0 2 0,-3 62 0,3-56 0,7 189 0,-6-208 0,1 1 0,0 0 0,1-1 0,0 1 0,0 0 0,1 1 0,0-1 0,5-8 0,60-104 0,-31 55 0,12-36 0,-27 51 0,38-61 0,-53 100 0,0 0 0,0 1 0,1 0 0,0 1 0,1 0 0,0 0 0,0 1 0,1 1 0,0 0 0,15-8 0,-25 15 0,0 1 0,0-1 0,0 0 0,0 1 0,0-1 0,1 1 0,-1-1 0,0 1 0,0 0 0,1-1 0,-1 1 0,0 0 0,1 0 0,-1 0 0,0 0 0,0 0 0,1 0 0,-1 1 0,0-1 0,0 0 0,1 1 0,-1-1 0,0 1 0,0-1 0,0 1 0,1-1 0,-1 1 0,0 0 0,1 1 0,0 0 0,-1 1 0,0-1 0,0 1 0,0 0 0,0-1 0,0 1 0,0 0 0,0 0 0,-1 0 0,1-1 0,-1 1 0,0 0 0,0 4 0,0 7 0,-1 1 0,-1 0 0,0-1 0,-7 24 0,-18 33 0,-3-2 0,-3-2 0,-3-1 0,-56 79 0,-10 21 0,91-146 0,6-10 0,0 1 0,0-1 0,-1-1 0,-1 1 0,0-1 0,0 0 0,0-1 0,-1 0 0,0 0 0,-1-1 0,-11 9 0,19-16 0,0 1 0,0-1 0,0 1 0,0-1 0,0 0 0,0 1 0,0-1 0,0 0 0,0 0 0,0 0 0,-1 0 0,1 0 0,0 0 0,0 0 0,0 0 0,0 0 0,0-1 0,0 1 0,0 0 0,0-1 0,0 1 0,0-1 0,0 1 0,0-1 0,0 1 0,0-1 0,0 0 0,0 0 0,1 1 0,-2-2 0,-14-41 0,10-58 0,6 92 0,7-595 0,2 511-1365,1 60-5461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3.24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261 933 24575,'1'-25'0,"2"0"0,0 0 0,2 1 0,0-1 0,2 1 0,0 1 0,2-1 0,0 1 0,1 1 0,14-23 0,23-33 0,78-99 0,-55 81 0,-22 25 0,-33 45 0,1 0 0,1 2 0,2 0 0,0 1 0,1 1 0,1 1 0,25-19 0,-44 38 0,0 0 0,-1 1 0,1-1 0,0 1 0,1-1 0,-1 1 0,0 0 0,0-1 0,0 1 0,1 0 0,-1 1 0,1-1 0,-1 0 0,0 1 0,1 0 0,-1-1 0,1 1 0,-1 0 0,1 0 0,-1 0 0,1 1 0,-1-1 0,1 1 0,-1-1 0,0 1 0,1 0 0,-1 0 0,0 0 0,0 0 0,1 1 0,-1-1 0,0 1 0,0-1 0,0 1 0,-1 0 0,1 0 0,0 0 0,0 0 0,-1 0 0,0 0 0,1 0 0,-1 0 0,0 1 0,0-1 0,0 1 0,0-1 0,0 1 0,0-1 0,-1 1 0,1-1 0,-1 6 0,4 17 0,-1 1 0,-1-1 0,-1 1 0,-2 30 0,1-42 0,-1 21 0,-1-1 0,-2 0 0,-1 0 0,-17 62 0,15-76 0,-1 0 0,0 0 0,-2-1 0,0 0 0,-1-1 0,-1 0 0,0-1 0,-26 28 0,2-7 0,-1-1 0,-1-2 0,-79 54 0,97-76 0,-1-2 0,0 0 0,-1-2 0,0-1 0,-1 0 0,0-2 0,0 0 0,0-2 0,0-1 0,-35 0 0,42-2 0,-1-1 0,0-1 0,0-1 0,1 0 0,-1-1 0,1-1 0,-29-11 0,40 12 0,-1-1 0,0 0 0,0 0 0,1 0 0,0-1 0,0 1 0,0-1 0,0-1 0,1 1 0,0-1 0,0 1 0,0-1 0,1-1 0,0 1 0,0 0 0,0-1 0,1 0 0,0 1 0,0-1 0,0 0 0,1 0 0,-1-10 0,-1-8 0,0 1 0,2-1 0,0 0 0,2 1 0,0-1 0,2 0 0,0 1 0,12-43 0,-11 57 0,-1 0 0,1 0 0,1 1 0,0 0 0,0 0 0,1 0 0,-1 1 0,2 0 0,-1 0 0,1 1 0,0-1 0,1 2 0,0-1 0,0 1 0,0 0 0,0 1 0,1 0 0,0 0 0,0 1 0,0 1 0,0-1 0,1 2 0,12-3 0,79-5-1365,-56 11-5461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5.01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247 309 24575,'0'-23'0,"-2"1"0,0-1 0,-1 1 0,-2 0 0,-9-33 0,13 50 0,-1 0 0,1 0 0,-1 0 0,1 0 0,-1 0 0,-1 1 0,1-1 0,-1 1 0,1 0 0,-1-1 0,0 1 0,-1 0 0,1 1 0,-1-1 0,1 1 0,-1-1 0,0 1 0,0 1 0,-1-1 0,1 0 0,0 1 0,-1 0 0,1 0 0,-1 1 0,0-1 0,0 1 0,1 0 0,-1 0 0,-6 1 0,8 1 0,-1 0 0,1 0 0,-1 1 0,1 0 0,0 0 0,0 0 0,-1 0 0,1 0 0,1 1 0,-1-1 0,0 1 0,0 0 0,1 0 0,0 0 0,-1 0 0,1 0 0,0 1 0,1-1 0,-1 1 0,0-1 0,1 1 0,0 0 0,-2 6 0,-22 106 0,21-87 0,-12 31 0,12-57 0,8-36 0,1 11 0,1-1 0,1 2 0,1-1 0,1 1 0,0 0 0,2 1 0,0 0 0,1 0 0,14-17 0,-22 32 0,-1 0 0,1 1 0,-1-1 0,1 1 0,0 0 0,1 0 0,-1 0 0,1 1 0,-1 0 0,1-1 0,0 2 0,0-1 0,0 1 0,1 0 0,-1 0 0,1 0 0,-1 1 0,1 0 0,-1 0 0,1 0 0,-1 1 0,1 0 0,0 0 0,-1 1 0,1-1 0,-1 1 0,1 1 0,-1-1 0,1 1 0,-1 0 0,0 0 0,0 1 0,0-1 0,0 1 0,0 1 0,-1-1 0,1 1 0,-1-1 0,7 8 0,-2 0 0,0 0 0,0 1 0,-1 0 0,0 0 0,-1 1 0,0 0 0,-1 0 0,-1 1 0,0 0 0,0 0 0,-1 0 0,-1 1 0,0 0 0,1 22 0,0 27 0,-3 0 0,-7 73 0,1-37 0,1-16 0,1-43 0,1-1 0,3 0 0,0 1 0,13 72 0,-13-108 0,1 0 0,-1 0 0,1 0 0,0 0 0,0 0 0,1-1 0,-1 1 0,1-1 0,0 1 0,0-1 0,0 0 0,1 0 0,-1-1 0,1 1 0,0-1 0,0 0 0,0 0 0,0 0 0,1 0 0,-1-1 0,1 0 0,-1 0 0,9 2 0,-9-3 0,-1-1 0,1 0 0,0 0 0,-1 0 0,1-1 0,-1 1 0,1-1 0,-1 0 0,1 0 0,-1 0 0,1 0 0,-1-1 0,0 1 0,0-1 0,0 0 0,0 0 0,0-1 0,0 1 0,0 0 0,-1-1 0,1 0 0,-1 0 0,1 0 0,-1 0 0,0 0 0,0 0 0,0 0 0,-1-1 0,1 1 0,-1-1 0,0 0 0,2-6 0,5-33 0,-2 0 0,-1-1 0,-2 1 0,-2-1 0,-2 1 0,-10-82 0,-13-36 0,21 144 0,-1 0 0,0 1 0,-1 0 0,-1 0 0,0 1 0,-1 0 0,-12-19 0,18 32-4,0 0 1,0 1-1,0-1 0,0 1 0,0-1 0,-1 1 1,1-1-1,0 1 0,-1 0 0,1 0 0,-1-1 1,0 1-1,1 1 0,-1-1 0,0 0 0,1 0 1,-1 0-1,0 1 0,0-1 0,-3 1 0,4 0 14,0 0-1,-1 1 1,1 0-1,0-1 1,0 1-1,-1 0 1,1-1-1,0 1 1,0 0-1,0 0 1,0 0-1,0 0 0,0 0 1,0 0-1,0 1 1,1-1-1,-1 0 1,0 0-1,1 1 1,-2 1-1,-2 8-256,1 0-1,0 0 1,0 0 0,1 0-1,-1 16 1,0 18-6579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2.13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58 24575,'0'-4'0,"0"-4"0,0-5 0,0-4 0,0 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3.18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218 233 24575,'0'-5'0,"0"0"0,1-1 0,-1 1 0,1 0 0,0-1 0,1 1 0,-1 0 0,3-6 0,-4 10 0,1 0 0,-1 0 0,1 0 0,0 1 0,-1-1 0,1 0 0,0 0 0,-1 1 0,1-1 0,0 0 0,0 0 0,0 1 0,0-1 0,-1 1 0,1-1 0,0 1 0,0 0 0,0-1 0,1 1 0,0-1 0,0 1 0,0 1 0,-1-1 0,1 0 0,0 0 0,-1 1 0,1-1 0,-1 0 0,1 1 0,0 0 0,-1-1 0,1 1 0,-1 0 0,1 0 0,2 2 0,-2-1 0,1 1 0,0 0 0,-1 0 0,1 0 0,-1 0 0,0 0 0,0 0 0,0 0 0,0 1 0,-1-1 0,1 1 0,-1 0 0,0-1 0,0 1 0,0 0 0,-1-1 0,1 1 0,-1 6 0,1-1 0,-2 1 0,1 0 0,-1 0 0,-1-1 0,1 1 0,-5 10 0,-38 143 0,43-159 0,0 0 0,-1 0 0,0 0 0,0-1 0,0 1 0,0 0 0,0-1 0,-1 1 0,0-1 0,1 0 0,-1 0 0,-1 0 0,1 0 0,0-1 0,-1 1 0,1-1 0,-1 0 0,0 0 0,1 0 0,-8 2 0,6-3 0,0 0 0,0 0 0,0 0 0,-1 0 0,1-1 0,0 0 0,-1 0 0,1-1 0,0 1 0,0-1 0,-1 0 0,1 0 0,0-1 0,0 0 0,0 0 0,-7-4 0,6 3 0,0-1 0,0 0 0,1-1 0,-1 1 0,1-1 0,0 0 0,0-1 0,0 1 0,1-1 0,0 0 0,0 0 0,0 0 0,1-1 0,0 1 0,0-1 0,1 0 0,-1 0 0,2 0 0,-2-8 0,-1-13 0,2 0 0,1 0 0,4-48 0,0 5 0,-3 64 0,0 0 0,1-1 0,0 1 0,0 0 0,0-1 0,1 1 0,0 0 0,0 0 0,1 0 0,0 1 0,0-1 0,1 1 0,0-1 0,0 1 0,0 0 0,1 1 0,0-1 0,0 1 0,0 0 0,1 0 0,0 0 0,0 1 0,0 0 0,0 0 0,1 0 0,-1 1 0,1 0 0,0 1 0,10-4 0,-4 2 0,0 0 0,0 1 0,1 1 0,-1 0 0,1 1 0,15 0 0,-26 1 0,1 0 0,-1 0 0,1 0 0,-1 1 0,0 0 0,1-1 0,-1 1 0,0 0 0,0 1 0,0-1 0,0 0 0,0 1 0,0 0 0,0 0 0,0 0 0,-1 0 0,1 0 0,-1 0 0,1 1 0,-1-1 0,0 1 0,0 0 0,0 0 0,0-1 0,-1 1 0,1 0 0,-1 1 0,0-1 0,0 0 0,1 4 0,1 15 0,0 0 0,-2 0 0,-1 0 0,-4 34 0,1 7 0,-12 120 0,8-122 0,-3-3 0,9-55 0,0 0 0,0 1 0,0-1 0,0 0 0,-1 0 0,1 0 0,-1 0 0,0 0 0,0 0 0,0 0 0,0 0 0,-1-1 0,1 1 0,-4 2 0,5-5 0,1 1 0,-1-1 0,1 0 0,-1 0 0,1 0 0,-1 0 0,1 1 0,-1-1 0,0 0 0,1 0 0,-1 0 0,1 0 0,-1 0 0,1 0 0,-1 0 0,1 0 0,-1-1 0,1 1 0,-1 0 0,1 0 0,-1 0 0,1 0 0,-1-1 0,1 1 0,-1 0 0,1-1 0,-1 1 0,1 0 0,0-1 0,-1 1 0,1 0 0,0-1 0,-1 1 0,1-1 0,0 1 0,-1-1 0,1 1 0,0-1 0,0 1 0,-1-1 0,1 1 0,0-1 0,0 1 0,0-1 0,0 1 0,0-1 0,-5-27 0,5 28 0,-3-47 0,7-84 0,-2 117 0,0 0 0,1 1 0,1-1 0,0 1 0,0 0 0,1 0 0,1 0 0,1 1 0,-1 0 0,2 0 0,0 1 0,0 0 0,1 0 0,0 0 0,14-11 0,-6 6-119,-6 3-130,2 1 0,0 1-1,0 0 1,29-17 0,-17 16-6577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6.45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303 332 24575,'-1'-1'0,"0"1"0,0 0 0,1-1 0,-1 1 0,0-1 0,0 1 0,0-1 0,0 0 0,1 1 0,-1-1 0,0 0 0,1 0 0,-1 1 0,0-1 0,1 0 0,-1 0 0,1 0 0,-1 0 0,1 0 0,0 1 0,-1-1 0,1 0 0,0 0 0,0 0 0,-1 0 0,1 0 0,0-2 0,-4-32 0,4 31 0,-3-56 0,6-74 0,-2 130 0,0-1 0,0 0 0,1 1 0,-1-1 0,1 1 0,4-9 0,-5 12 0,-1 0 0,0 1 0,1-1 0,-1 0 0,0 0 0,1 0 0,-1 1 0,1-1 0,0 0 0,-1 0 0,1 1 0,-1-1 0,1 1 0,0-1 0,0 0 0,-1 1 0,1-1 0,0 1 0,0 0 0,0-1 0,-1 1 0,1 0 0,0-1 0,0 1 0,0 0 0,0 0 0,0 0 0,0 0 0,0 0 0,0 0 0,-1 0 0,1 0 0,0 0 0,0 0 0,0 0 0,0 1 0,0-1 0,0 0 0,-1 1 0,1-1 0,0 0 0,0 1 0,0 0 0,1 1 0,0 0 0,-1 0 0,1 0 0,-1 0 0,0 0 0,0 0 0,0 0 0,0 0 0,0 1 0,0-1 0,0 0 0,-1 1 0,1-1 0,-1 4 0,2 39 0,-2-35 0,0 18 0,-3 87 0,1-97 0,0 0 0,-2-1 0,0 0 0,-8 25 0,2-17 0,2 0 0,0 1 0,-7 53 0,14-76 0,1 1 0,-1-1 0,0 1 0,0-1 0,-1 0 0,1 1 0,-1-1 0,0 0 0,1 0 0,-4 3 0,5-6 0,0 0 0,0 1 0,-1-1 0,1 0 0,0 1 0,0-1 0,-1 0 0,1 0 0,0 1 0,-1-1 0,1 0 0,-1 0 0,1 1 0,0-1 0,-1 0 0,1 0 0,-1 0 0,1 0 0,0 0 0,-1 0 0,1 0 0,-1 0 0,1 0 0,-1 0 0,1 0 0,0 0 0,-1 0 0,1 0 0,-1 0 0,0 0 0,0-1 0,1 0 0,-1 0 0,0 0 0,0-1 0,0 1 0,1 0 0,-1 0 0,0 0 0,1-1 0,0 1 0,-1 0 0,1 0 0,-1-1 0,1 1 0,0-3 0,-2-10 0,1-1 0,1 1 0,1-18 0,0 18 0,-1 0 0,-2-26 0,2 40 0,0 0 0,0 0 0,0 0 0,0 0 0,0-1 0,0 1 0,0 0 0,-1 0 0,1 0 0,0 0 0,0 0 0,0 0 0,0 0 0,0 0 0,0 0 0,0-1 0,0 1 0,0 0 0,0 0 0,0 0 0,0 0 0,0 0 0,0 0 0,0 0 0,0 0 0,-1 0 0,1 0 0,0 0 0,0 0 0,0 0 0,0 0 0,0 0 0,0 0 0,0 0 0,0 0 0,0 0 0,-1 0 0,1 0 0,0 0 0,0 0 0,0 0 0,0 0 0,0 0 0,0 0 0,0 0 0,0 0 0,0 0 0,-1 0 0,1 0 0,0 0 0,0 0 0,0 0 0,0 0 0,0 0 0,-6 6 0,-4 8 0,2 5 0,-9 35 0,-5 11 0,18-55 0,-1-1 0,-1 0 0,1 0 0,-2-1 0,1 0 0,-1 0 0,-13 12 0,17-17 0,0-1 0,0 0 0,-1 1 0,1-1 0,-1-1 0,1 1 0,-1 0 0,0-1 0,1 0 0,-6 2 0,7-3 0,-1 0 0,1 0 0,0 0 0,0 0 0,-1 0 0,1 0 0,0-1 0,0 1 0,0-1 0,-1 0 0,1 1 0,0-1 0,0 0 0,0 0 0,0 0 0,0-1 0,1 1 0,-1 0 0,-2-3 0,1 1 0,1 0 0,0 0 0,0 0 0,0 0 0,0-1 0,0 1 0,0-1 0,1 1 0,0-1 0,0 0 0,0 1 0,0-1 0,0 0 0,1-5 0,-1-10 0,2-31 0,0 32 0,0-92 0,3-39 0,-5 148 0,1-1 0,0 1 0,0-1 0,1 1 0,-1-1 0,0 1 0,0 0 0,1-1 0,-1 1 0,1-1 0,-1 1 0,1 0 0,0-1 0,-1 1 0,1 0 0,0 0 0,0-1 0,0 1 0,0 0 0,0 0 0,0 0 0,0 0 0,1 0 0,-1 0 0,0 1 0,0-1 0,1 0 0,-1 1 0,0-1 0,1 1 0,-1-1 0,1 1 0,-1-1 0,1 1 0,-1 0 0,0 0 0,1 0 0,-1 0 0,4 0 0,-2 1 0,0 0 0,0 0 0,0 0 0,0 0 0,0 0 0,0 1 0,0-1 0,0 1 0,0 0 0,-1 0 0,1 0 0,-1 0 0,1 0 0,-1 0 0,0 1 0,0-1 0,3 5 0,-2 0 0,0 0 0,0 0 0,0 0 0,-1 1 0,0-1 0,0 1 0,-1-1 0,1 15 0,-5 68 0,0-42 0,3-42 0,0-4 0,1 1 0,-1 0 0,0-1 0,-1 1 0,1 0 0,0-1 0,-1 1 0,1-1 0,-1 1 0,0 0 0,0-1 0,0 0 0,-3 5 0,4-7 0,0 0 0,0 0 0,-1 0 0,1 0 0,0 0 0,-1 0 0,1 0 0,0 0 0,0 0 0,-1 0 0,1 0 0,0 0 0,0 0 0,-1 0 0,1 0 0,0 0 0,0-1 0,-1 1 0,1 0 0,0 0 0,0 0 0,0 0 0,-1-1 0,1 1 0,0 0 0,0 0 0,0-1 0,0 1 0,-1 0 0,1 0 0,0-1 0,0 1 0,0 0 0,0 0 0,0-1 0,0 1 0,0 0 0,0 0 0,0-1 0,0 1 0,0 0 0,0 0 0,0-1 0,0 1 0,0-1 0,-3-16 0,2-8 0,1-1 0,1 1 0,1-1 0,1 1 0,1 0 0,11-36 0,-3 24 0,2 0 0,1 1 0,32-55 0,-18 49 0,-27 40 0,0-1 0,1 1 0,-1 0 0,0 0 0,0 0 0,1 0 0,-1 1 0,1-1 0,0 1 0,-1-1 0,1 1 0,0 0 0,0 0 0,4-1 0,-5 2 0,-1 0 0,0 1 0,0-1 0,0 0 0,0 0 0,1 1 0,-1-1 0,0 0 0,0 1 0,0-1 0,0 1 0,0 0 0,0-1 0,0 1 0,0 0 0,0 0 0,-1-1 0,1 1 0,0 0 0,0 0 0,-1 0 0,1 0 0,0 0 0,-1 0 0,1 0 0,-1 0 0,1 0 0,-1 0 0,0 1 0,1-1 0,-1 0 0,0 0 0,0 0 0,0 2 0,2 6 0,-1 1 0,-1-1 0,0 11 0,0-12 0,-20 346 0,20-347 0,-1 7 0,-1-1 0,0 1 0,-1-1 0,0 1 0,-1-1 0,0 0 0,-12 23 0,16-36 0,0 0 0,0 0 0,0 0 0,0 1 0,0-1 0,0 0 0,0 0 0,0 0 0,0 1 0,0-1 0,0 0 0,0 0 0,-1 0 0,1 1 0,0-1 0,0 0 0,0 0 0,0 0 0,0 0 0,-1 0 0,1 1 0,0-1 0,0 0 0,0 0 0,0 0 0,-1 0 0,1 0 0,0 0 0,0 0 0,0 0 0,-1 0 0,1 0 0,0 0 0,0 0 0,0 0 0,-1 0 0,1 0 0,0 0 0,0 0 0,-1 0 0,1 0 0,0 0 0,0 0 0,0 0 0,-1 0 0,1 0 0,0 0 0,0 0 0,0 0 0,-1-1 0,-3-13 0,2-21 0,3 19 0,1-1 0,1 1 0,1-1 0,0 1 0,1 0 0,8-19 0,-5 16 0,-1-1 0,-1 0 0,5-32 0,-9 39 0,-2 2 0,2 1 0,-1-1 0,1 0 0,1 1 0,0 0 0,0-1 0,5-9 0,-7 20 0,-1-1 0,0 1 0,0 0 0,0-1 0,0 1 0,0-1 0,1 1 0,-1 0 0,0-1 0,0 1 0,1-1 0,-1 1 0,0 0 0,0-1 0,1 1 0,-1 0 0,0 0 0,1-1 0,-1 1 0,1 0 0,-1 0 0,0-1 0,1 1 0,-1 0 0,1 0 0,-1 0 0,0 0 0,1 0 0,-1 0 0,1 0 0,-1 0 0,1 0 0,5 12 0,-2 23 0,-3 27 0,-8 73 0,3-105 0,-1 1 0,-2-1 0,0 0 0,-17 39 0,23-67 0,0 1 0,0-1 0,0 1 0,0-1 0,-1 0 0,1 1 0,-1-1 0,0 0 0,1 0 0,-1 0 0,0 0 0,0 0 0,-1-1 0,1 1 0,0-1 0,0 1 0,-1-1 0,1 0 0,-1 0 0,1 0 0,-1 0 0,0 0 0,-2 0 0,2-1 0,1 0 0,-1 0 0,1 0 0,-1-1 0,1 1 0,-1-1 0,1 0 0,0 1 0,-1-1 0,1 0 0,0 0 0,0-1 0,0 1 0,0 0 0,0-1 0,0 1 0,0-1 0,0 0 0,0 0 0,1 1 0,-1-1 0,1 0 0,-1 0 0,1-1 0,-2-3 0,0-2 0,0 0 0,0 0 0,0 0 0,1 0 0,1 0 0,-1 0 0,1-12 0,1-63 0,1 54 0,0-9 0,-2-1 0,-8-54 0,2 18 0,6 55 0,0 17 0,1 8 0,0 4 0,1 8 0,0 0 0,-2 0 0,0 0 0,-1 0 0,0 0 0,-2-1 0,-9 30 0,7-29 0,1 1 0,1 0 0,1 0 0,0 1 0,1-1 0,1 0 0,3 38 0,-4-78 0,2 0 0,1 0 0,1 0 0,0 0 0,2 0 0,1 0 0,0 1 0,13-30 0,-15 44 0,0 1 0,1-1 0,0 1 0,0 0 0,0 0 0,1 0 0,0 1 0,9-8 0,-13 12 0,1 0 0,-1-1 0,1 2 0,-1-1 0,1 0 0,0 0 0,0 1 0,-1-1 0,1 0 0,0 1 0,0 0 0,-1-1 0,1 1 0,0 0 0,0 0 0,2 0 0,-2 1 0,0 0 0,0-1 0,0 1 0,0 0 0,0 0 0,0 0 0,0 0 0,0 1 0,0-1 0,-1 0 0,1 1 0,0 0 0,-1-1 0,0 1 0,1 0 0,1 3 0,2 3 0,-1 1 0,1 0 0,-2-1 0,0 1 0,0 1 0,0-1 0,-1 0 0,-1 0 0,2 16 0,-2 13 0,-3 41 0,0-41 0,0 73 0,14-334 0,-7 178 0,-3 20 0,2 0 0,0 0 0,11-35 0,-8 36 0,6-19 0,-12 41 0,0 0 0,0 0 0,0 0 0,0 0 0,0 0 0,0 0 0,1 0 0,-1 0 0,1 0 0,-1 1 0,1-1 0,0 1 0,0-1 0,2-1 0,-3 3 0,-1 0 0,1 0 0,-1 0 0,1-1 0,0 1 0,-1 0 0,1 0 0,-1 0 0,1 1 0,-1-1 0,1 0 0,-1 0 0,1 0 0,0 0 0,-1 0 0,1 1 0,-1-1 0,1 0 0,-1 0 0,1 1 0,-1-1 0,0 0 0,1 1 0,-1-1 0,1 0 0,-1 1 0,0-1 0,1 1 0,-1-1 0,0 1 0,1-1 0,-1 1 0,0-1 0,0 1 0,0-1 0,1 1 0,-1-1 0,0 1 0,0-1 0,0 1 0,0 0 0,0 0 0,4 27 0,-4-27 0,3 51 0,-7 76 0,-8-52 0,3-27 0,8-44 0,-1-1 0,1 1 0,-1 0 0,0-1 0,-4 9 0,6-13 0,-1 1 0,1 0 0,0-1 0,-1 1 0,1-1 0,0 1 0,-1-1 0,1 0 0,-1 1 0,1-1 0,-1 1 0,1-1 0,-1 0 0,1 1 0,-1-1 0,1 0 0,-1 0 0,1 1 0,-1-1 0,0 0 0,0 0 0,0 0 0,0-1 0,1 1 0,-1 0 0,0-1 0,1 1 0,-1-1 0,0 0 0,1 1 0,-1-1 0,1 1 0,-1-1 0,1 0 0,-1 1 0,1-1 0,0 0 0,-1 0 0,1 1 0,0-1 0,0 0 0,-1 0 0,1 0 0,0 0 0,-4-18 0,1-1 0,1 1 0,0-1 0,2 1 0,2-32 0,0 1 0,-1-166 0,-5 290 0,-4-2 0,-23 103 0,30-171 0,-14 64 0,-11 65 0,6-36 0,13-66 0,0 0 0,-3 62 0,12-148 0,2 1 0,15-75 0,-10 96 5,20-51 0,5-17-117,19-223 165,-52 321-130,-1 0 0,1 0-1,-1 0 1,1 0-1,0 0 1,0 0-1,0 0 1,1 0 0,-1 0-1,1 1 1,-1-1-1,1 0 1,0 1-1,0-1 1,0 1-1,3-3 1,8-4-6749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7.59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151 95 24575,'0'20'0,"0"0"0,-2-1 0,0 1 0,-1 0 0,-1-1 0,-11 33 0,8-35 0,-32 99 0,34-97 0,1 0 0,1 0 0,1 0 0,-1 28 0,3-26 0,0-2 0,4 36 0,-3-50 0,0 0 0,0 0 0,1 0 0,-1 0 0,1 0 0,0-1 0,0 1 0,1-1 0,-1 1 0,1-1 0,7 8 0,-25-57 0,9 20 0,1 0 0,1 0 0,-1-28 0,-4-23 0,5 13 0,4 50 0,-1-1 0,0 1 0,0 0 0,-2 0 0,1 0 0,-6-14 0,1 6 0,0 0 0,2-1 0,0 0 0,2 0 0,0 0 0,1-1 0,3-36 0,-1 57 0,0-1 0,0 0 0,1 0 0,-1 0 0,1 1 0,0-1 0,0 0 0,0 1 0,0-1 0,0 1 0,1-1 0,-1 1 0,1-1 0,-1 1 0,3-2 0,-3 3 0,0 0 0,-1 1 0,1-1 0,0 1 0,-1-1 0,1 1 0,0 0 0,0-1 0,0 1 0,-1 0 0,1-1 0,0 1 0,0 0 0,0 0 0,0 0 0,-1 0 0,1 0 0,0 0 0,0 0 0,1 0 0,0 1 0,-1-1 0,1 1 0,-1 0 0,1 0 0,-1-1 0,0 1 0,1 0 0,-1 0 0,0 0 0,0 1 0,0-1 0,0 0 0,0 0 0,0 1 0,1 1 0,2 3 0,0 1 0,-1 1 0,1-1 0,-2 0 0,1 1 0,2 14 0,5 53 0,0 1 0,48 167 0,-52-198 0,-5-35 0,0 0 0,1-1 0,-1 1 0,2-1 0,-1 1 0,7 13 0,-9-22 0,1 0 0,-1-1 0,0 1 0,0 0 0,1-1 0,-1 1 0,0-1 0,1 1 0,-1-1 0,1 1 0,-1-1 0,1 1 0,-1-1 0,0 1 0,1-1 0,0 1 0,-1-1 0,1 0 0,-1 1 0,1-1 0,-1 0 0,1 0 0,0 0 0,-1 1 0,1-1 0,1 0 0,-2 0 0,1-1 0,0 1 0,-1-1 0,1 1 0,-1-1 0,1 1 0,-1-1 0,1 1 0,-1-1 0,1 0 0,-1 1 0,1-1 0,-1 0 0,0 1 0,1-1 0,-1 0 0,0 0 0,1 0 0,6-38 0,-8-192 0,-20 74-1365,20 138-5461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5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4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9.png"/><Relationship Id="rId7" Type="http://schemas.openxmlformats.org/officeDocument/2006/relationships/image" Target="../media/image8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6.xml"/><Relationship Id="rId18" Type="http://schemas.openxmlformats.org/officeDocument/2006/relationships/image" Target="../media/image21.png"/><Relationship Id="rId26" Type="http://schemas.openxmlformats.org/officeDocument/2006/relationships/image" Target="../media/image2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17" Type="http://schemas.openxmlformats.org/officeDocument/2006/relationships/customXml" Target="../ink/ink8.xml"/><Relationship Id="rId25" Type="http://schemas.openxmlformats.org/officeDocument/2006/relationships/image" Target="../media/image25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24" Type="http://schemas.openxmlformats.org/officeDocument/2006/relationships/image" Target="../media/image2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8.png"/><Relationship Id="rId10" Type="http://schemas.openxmlformats.org/officeDocument/2006/relationships/image" Target="../media/image17.png"/><Relationship Id="rId19" Type="http://schemas.openxmlformats.org/officeDocument/2006/relationships/customXml" Target="../ink/ink9.xml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</a:t>
            </a:fld>
            <a:endParaRPr lang="pt-BR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C9176FF6-71FE-4C30-89D3-926F3526821B}"/>
              </a:ext>
            </a:extLst>
          </p:cNvPr>
          <p:cNvSpPr txBox="1">
            <a:spLocks/>
          </p:cNvSpPr>
          <p:nvPr/>
        </p:nvSpPr>
        <p:spPr>
          <a:xfrm>
            <a:off x="525780" y="519150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/>
              <a:t>Programmable Photonic Circuits (PPC)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5723E84-CD5F-E25E-C096-794DD573282F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buSzPts val="935"/>
              <a:buFont typeface="Arial"/>
              <a:buNone/>
            </a:pPr>
            <a:r>
              <a:rPr lang="pt-BR" sz="208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20904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Modelo comercializado pela ipronics (Versão reduzida)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32B16-6F57-4B46-F393-7C7974F679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14680" t="6040" r="11553" b="6606"/>
          <a:stretch/>
        </p:blipFill>
        <p:spPr>
          <a:xfrm>
            <a:off x="258290" y="650739"/>
            <a:ext cx="4632961" cy="308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58DA7B-C514-ADE3-A020-81568C269849}"/>
              </a:ext>
            </a:extLst>
          </p:cNvPr>
          <p:cNvSpPr txBox="1"/>
          <p:nvPr/>
        </p:nvSpPr>
        <p:spPr>
          <a:xfrm>
            <a:off x="5082540" y="2034682"/>
            <a:ext cx="30538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Número de BULs: </a:t>
            </a:r>
            <a:r>
              <a:rPr lang="pt-BR" dirty="0"/>
              <a:t>53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Número de portas ópticas: </a:t>
            </a:r>
            <a:r>
              <a:rPr lang="pt-BR" dirty="0"/>
              <a:t>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Número de contatos elétricos (phase-shifters): </a:t>
            </a:r>
            <a:r>
              <a:rPr lang="pt-BR" dirty="0"/>
              <a:t>106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2EE2DB-7FAB-9889-CC30-1691F3CB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46" y="3873363"/>
            <a:ext cx="1549480" cy="108590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6A1FA80-BCFC-12AE-1554-469FCAD07A70}"/>
              </a:ext>
            </a:extLst>
          </p:cNvPr>
          <p:cNvSpPr/>
          <p:nvPr/>
        </p:nvSpPr>
        <p:spPr>
          <a:xfrm>
            <a:off x="2552700" y="2731326"/>
            <a:ext cx="1310640" cy="9458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2A5A88-CED2-E274-F8D5-3D6A3DB63CB9}"/>
              </a:ext>
            </a:extLst>
          </p:cNvPr>
          <p:cNvCxnSpPr>
            <a:endCxn id="10" idx="0"/>
          </p:cNvCxnSpPr>
          <p:nvPr/>
        </p:nvCxnSpPr>
        <p:spPr>
          <a:xfrm flipH="1">
            <a:off x="3160986" y="3677140"/>
            <a:ext cx="47034" cy="196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0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Exemplo com 2 taps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1D5C8-6D5E-64B0-4C6D-ADEC2160D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2"/>
          <a:stretch/>
        </p:blipFill>
        <p:spPr>
          <a:xfrm>
            <a:off x="0" y="446841"/>
            <a:ext cx="7675636" cy="4696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9693DE-AE7D-F4E8-9635-8437C23433EF}"/>
              </a:ext>
            </a:extLst>
          </p:cNvPr>
          <p:cNvSpPr txBox="1"/>
          <p:nvPr/>
        </p:nvSpPr>
        <p:spPr>
          <a:xfrm>
            <a:off x="6175247" y="2571750"/>
            <a:ext cx="30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Caminho 1</a:t>
            </a:r>
            <a:r>
              <a:rPr lang="pt-BR" b="1" dirty="0"/>
              <a:t>: 6 BULs</a:t>
            </a:r>
          </a:p>
          <a:p>
            <a:pPr algn="ctr"/>
            <a:r>
              <a:rPr lang="pt-BR" b="1" dirty="0">
                <a:solidFill>
                  <a:srgbClr val="00B050"/>
                </a:solidFill>
              </a:rPr>
              <a:t>Caminho 2</a:t>
            </a:r>
            <a:r>
              <a:rPr lang="pt-BR" b="1" dirty="0"/>
              <a:t>: 7 BULs</a:t>
            </a:r>
          </a:p>
        </p:txBody>
      </p:sp>
    </p:spTree>
    <p:extLst>
      <p:ext uri="{BB962C8B-B14F-4D97-AF65-F5344CB8AC3E}">
        <p14:creationId xmlns:p14="http://schemas.microsoft.com/office/powerpoint/2010/main" val="15475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C9176FF6-71FE-4C30-89D3-926F3526821B}"/>
              </a:ext>
            </a:extLst>
          </p:cNvPr>
          <p:cNvSpPr txBox="1">
            <a:spLocks/>
          </p:cNvSpPr>
          <p:nvPr/>
        </p:nvSpPr>
        <p:spPr>
          <a:xfrm>
            <a:off x="525780" y="519150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/>
              <a:t>Programmable Photonic Circuits (PPC)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5723E84-CD5F-E25E-C096-794DD573282F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buSzPts val="935"/>
              <a:buFont typeface="Arial"/>
              <a:buNone/>
            </a:pPr>
            <a:r>
              <a:rPr lang="pt-BR" sz="2080" dirty="0"/>
              <a:t>Estudo acerca do número de taps</a:t>
            </a:r>
          </a:p>
        </p:txBody>
      </p:sp>
    </p:spTree>
    <p:extLst>
      <p:ext uri="{BB962C8B-B14F-4D97-AF65-F5344CB8AC3E}">
        <p14:creationId xmlns:p14="http://schemas.microsoft.com/office/powerpoint/2010/main" val="136699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Análise de grandezas determinantes para o número de taps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966D9E-0D8A-C610-7445-5243AD87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3" y="1658217"/>
            <a:ext cx="2531313" cy="5738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95B459-9E22-AEEB-7021-C3751951B6EA}"/>
              </a:ext>
            </a:extLst>
          </p:cNvPr>
          <p:cNvSpPr txBox="1"/>
          <p:nvPr/>
        </p:nvSpPr>
        <p:spPr>
          <a:xfrm>
            <a:off x="198120" y="1234464"/>
            <a:ext cx="300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Número mínimo de Taps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2A4243-0E75-2CDA-4006-772CDFF4BD78}"/>
                  </a:ext>
                </a:extLst>
              </p:cNvPr>
              <p:cNvSpPr txBox="1"/>
              <p:nvPr/>
            </p:nvSpPr>
            <p:spPr>
              <a:xfrm>
                <a:off x="3594168" y="978407"/>
                <a:ext cx="5076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Taxa binária </a:t>
                </a:r>
                <a:r>
                  <a:rPr lang="pt-BR" dirty="0">
                    <a:solidFill>
                      <a:srgbClr val="FF0000"/>
                    </a:solidFill>
                  </a:rPr>
                  <a:t>(Desejado o máximo possível)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2A4243-0E75-2CDA-4006-772CDFF4B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978407"/>
                <a:ext cx="5076410" cy="400110"/>
              </a:xfrm>
              <a:prstGeom prst="rect">
                <a:avLst/>
              </a:prstGeom>
              <a:blipFill>
                <a:blip r:embed="rId3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3C4401-8D71-8211-7CAF-CB6A5C9AAAB2}"/>
                  </a:ext>
                </a:extLst>
              </p:cNvPr>
              <p:cNvSpPr txBox="1"/>
              <p:nvPr/>
            </p:nvSpPr>
            <p:spPr>
              <a:xfrm>
                <a:off x="3594168" y="1347738"/>
                <a:ext cx="5076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Comprimento da Fibra </a:t>
                </a:r>
                <a:r>
                  <a:rPr lang="pt-BR" dirty="0">
                    <a:solidFill>
                      <a:srgbClr val="FF0000"/>
                    </a:solidFill>
                  </a:rPr>
                  <a:t>(Desejado o máximo possível)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3C4401-8D71-8211-7CAF-CB6A5C9A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1347738"/>
                <a:ext cx="5076410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48BF4-9F87-BA94-C4D8-F8E951554C5D}"/>
                  </a:ext>
                </a:extLst>
              </p:cNvPr>
              <p:cNvSpPr txBox="1"/>
              <p:nvPr/>
            </p:nvSpPr>
            <p:spPr>
              <a:xfrm>
                <a:off x="3594168" y="1717069"/>
                <a:ext cx="5076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Banda de pulso </a:t>
                </a:r>
                <a:r>
                  <a:rPr lang="pt-BR" dirty="0">
                    <a:solidFill>
                      <a:srgbClr val="FF0000"/>
                    </a:solidFill>
                  </a:rPr>
                  <a:t>(Desejado o mínimo possível)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48BF4-9F87-BA94-C4D8-F8E951554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1717069"/>
                <a:ext cx="5076410" cy="400110"/>
              </a:xfrm>
              <a:prstGeom prst="rect">
                <a:avLst/>
              </a:prstGeom>
              <a:blipFill>
                <a:blip r:embed="rId5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74A60-B3AF-1F96-A8EC-FD83BDCE656F}"/>
                  </a:ext>
                </a:extLst>
              </p:cNvPr>
              <p:cNvSpPr txBox="1"/>
              <p:nvPr/>
            </p:nvSpPr>
            <p:spPr>
              <a:xfrm>
                <a:off x="3594168" y="2086400"/>
                <a:ext cx="5076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GVD da fibra </a:t>
                </a:r>
                <a:r>
                  <a:rPr lang="pt-BR" dirty="0">
                    <a:solidFill>
                      <a:srgbClr val="FF0000"/>
                    </a:solidFill>
                  </a:rPr>
                  <a:t>(Constante)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74A60-B3AF-1F96-A8EC-FD83BDCE6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2086400"/>
                <a:ext cx="5076410" cy="400110"/>
              </a:xfrm>
              <a:prstGeom prst="rect">
                <a:avLst/>
              </a:prstGeom>
              <a:blipFill>
                <a:blip r:embed="rId6"/>
                <a:stretch>
                  <a:fillRect l="-601" t="-6061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E4451C-6A58-53BF-832A-73AB6CAFD10E}"/>
                  </a:ext>
                </a:extLst>
              </p:cNvPr>
              <p:cNvSpPr txBox="1"/>
              <p:nvPr/>
            </p:nvSpPr>
            <p:spPr>
              <a:xfrm>
                <a:off x="3594168" y="2486510"/>
                <a:ext cx="54812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Múltiplo de delay </a:t>
                </a:r>
                <a:r>
                  <a:rPr lang="pt-BR" dirty="0">
                    <a:solidFill>
                      <a:srgbClr val="FF0000"/>
                    </a:solidFill>
                  </a:rPr>
                  <a:t>(Relativo à disponibilidade da topologia)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E4451C-6A58-53BF-832A-73AB6CAF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2486510"/>
                <a:ext cx="5481252" cy="400110"/>
              </a:xfrm>
              <a:prstGeom prst="rect">
                <a:avLst/>
              </a:prstGeom>
              <a:blipFill>
                <a:blip r:embed="rId7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6ADAE80-99BC-9444-9946-D6F1A365931E}"/>
              </a:ext>
            </a:extLst>
          </p:cNvPr>
          <p:cNvSpPr txBox="1"/>
          <p:nvPr/>
        </p:nvSpPr>
        <p:spPr>
          <a:xfrm>
            <a:off x="3594168" y="670629"/>
            <a:ext cx="300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Em um contexto geral: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581880-BA2D-7EEA-C5D3-6C8DE6BE1502}"/>
                  </a:ext>
                </a:extLst>
              </p:cNvPr>
              <p:cNvSpPr txBox="1"/>
              <p:nvPr/>
            </p:nvSpPr>
            <p:spPr>
              <a:xfrm>
                <a:off x="302558" y="3463889"/>
                <a:ext cx="507641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A grandeza que possui </a:t>
                </a:r>
                <a:r>
                  <a:rPr lang="pt-BR" b="1" dirty="0"/>
                  <a:t>maior dependência </a:t>
                </a:r>
                <a:r>
                  <a:rPr lang="pt-BR" dirty="0"/>
                  <a:t>com a escolha da topologia e configuração do circuito programável é o </a:t>
                </a:r>
                <a:r>
                  <a:rPr lang="pt-BR" b="1" dirty="0"/>
                  <a:t>delay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pt-BR" b="1" dirty="0"/>
                  <a:t> entre os caminhos possíveis</a:t>
                </a:r>
                <a:r>
                  <a:rPr lang="pt-BR" dirty="0"/>
                  <a:t>. Sendo assim, o conhecimento dessa grandeza de antemão é determinante para a estimativa do número de taps mínimos do circuito.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581880-BA2D-7EEA-C5D3-6C8DE6BE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58" y="3463889"/>
                <a:ext cx="5076410" cy="1169551"/>
              </a:xfrm>
              <a:prstGeom prst="rect">
                <a:avLst/>
              </a:prstGeom>
              <a:blipFill>
                <a:blip r:embed="rId8"/>
                <a:stretch>
                  <a:fillRect l="-361" t="-1042" r="-481" b="-46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67145DB-E68A-FE68-0485-139A3D5520A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268" t="5786" r="33531" b="57797"/>
          <a:stretch/>
        </p:blipFill>
        <p:spPr>
          <a:xfrm>
            <a:off x="5934998" y="3358663"/>
            <a:ext cx="2735580" cy="127477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7D8437-50B2-050B-C8B5-8A6021B06FAA}"/>
              </a:ext>
            </a:extLst>
          </p:cNvPr>
          <p:cNvCxnSpPr>
            <a:cxnSpLocks/>
          </p:cNvCxnSpPr>
          <p:nvPr/>
        </p:nvCxnSpPr>
        <p:spPr>
          <a:xfrm>
            <a:off x="6480175" y="3587750"/>
            <a:ext cx="0" cy="306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B1B2AD-1ACA-1DEF-5E36-8193A851E30E}"/>
                  </a:ext>
                </a:extLst>
              </p:cNvPr>
              <p:cNvSpPr txBox="1"/>
              <p:nvPr/>
            </p:nvSpPr>
            <p:spPr>
              <a:xfrm>
                <a:off x="6472708" y="3617855"/>
                <a:ext cx="244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B1B2AD-1ACA-1DEF-5E36-8193A851E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08" y="3617855"/>
                <a:ext cx="244474" cy="307777"/>
              </a:xfrm>
              <a:prstGeom prst="rect">
                <a:avLst/>
              </a:prstGeom>
              <a:blipFill>
                <a:blip r:embed="rId10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89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rmAutofit fontScale="97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pt-BR" sz="2700" dirty="0"/>
                  <a:t>Análise do delay </a:t>
                </a:r>
                <a14:m>
                  <m:oMath xmlns:m="http://schemas.openxmlformats.org/officeDocument/2006/math">
                    <m:r>
                      <a:rPr lang="pt-BR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500" b="1" dirty="0">
                    <a:latin typeface="+mn-lt"/>
                  </a:rPr>
                  <a:t> </a:t>
                </a:r>
                <a:endParaRPr lang="pt-BR" sz="25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blipFill>
                <a:blip r:embed="rId2"/>
                <a:stretch>
                  <a:fillRect l="-1242" t="-3191" b="-19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4782D0F-ED36-FD44-EEF6-09E16537D7DA}"/>
              </a:ext>
            </a:extLst>
          </p:cNvPr>
          <p:cNvSpPr txBox="1"/>
          <p:nvPr/>
        </p:nvSpPr>
        <p:spPr>
          <a:xfrm>
            <a:off x="200417" y="3729628"/>
            <a:ext cx="4737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Percebe-se a alta correlação do delay com o número de taps, que cresce hiperbolicamente a medida que o valor se torna pequeno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252BE-AA1A-F151-DB7F-DE3DCEE4D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40" y="132911"/>
            <a:ext cx="3578760" cy="23590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15334A-7A99-565C-454E-7F6645E5B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940" y="2571750"/>
            <a:ext cx="3589062" cy="2405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FA2AC2-4923-98CA-356F-5A75DC806F64}"/>
              </a:ext>
            </a:extLst>
          </p:cNvPr>
          <p:cNvSpPr txBox="1"/>
          <p:nvPr/>
        </p:nvSpPr>
        <p:spPr>
          <a:xfrm>
            <a:off x="200417" y="575700"/>
            <a:ext cx="4737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Tomando-se os seguintes parâmetros: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55ACC2-7B5A-51D2-087C-2569D45189E1}"/>
                  </a:ext>
                </a:extLst>
              </p:cNvPr>
              <p:cNvSpPr txBox="1"/>
              <p:nvPr/>
            </p:nvSpPr>
            <p:spPr>
              <a:xfrm>
                <a:off x="200417" y="928937"/>
                <a:ext cx="18135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𝐺𝑏𝑝𝑠</m:t>
                    </m:r>
                  </m:oMath>
                </a14:m>
                <a:endParaRPr lang="pt-BR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55ACC2-7B5A-51D2-087C-2569D4518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7" y="928937"/>
                <a:ext cx="1813560" cy="338554"/>
              </a:xfrm>
              <a:prstGeom prst="rect">
                <a:avLst/>
              </a:prstGeom>
              <a:blipFill>
                <a:blip r:embed="rId5"/>
                <a:stretch>
                  <a:fillRect l="-1347"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E8A5D6-3203-BC04-CEB8-EAFB2B6C148E}"/>
                  </a:ext>
                </a:extLst>
              </p:cNvPr>
              <p:cNvSpPr txBox="1"/>
              <p:nvPr/>
            </p:nvSpPr>
            <p:spPr>
              <a:xfrm>
                <a:off x="200417" y="1195298"/>
                <a:ext cx="15798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sty m:val="p"/>
                      </m:rPr>
                      <a:rPr lang="pt-BR" sz="1600" b="0" i="0" smtClean="0">
                        <a:latin typeface="Cambria Math" panose="02040503050406030204" pitchFamily="18" charset="0"/>
                      </a:rPr>
                      <m:t>km</m:t>
                    </m:r>
                  </m:oMath>
                </a14:m>
                <a:endParaRPr lang="pt-BR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E8A5D6-3203-BC04-CEB8-EAFB2B6C1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7" y="1195298"/>
                <a:ext cx="1579812" cy="338554"/>
              </a:xfrm>
              <a:prstGeom prst="rect">
                <a:avLst/>
              </a:prstGeom>
              <a:blipFill>
                <a:blip r:embed="rId6"/>
                <a:stretch>
                  <a:fillRect l="-1544"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CA7F81-1478-047A-20CC-190533EB4649}"/>
                  </a:ext>
                </a:extLst>
              </p:cNvPr>
              <p:cNvSpPr txBox="1"/>
              <p:nvPr/>
            </p:nvSpPr>
            <p:spPr>
              <a:xfrm>
                <a:off x="200417" y="1470425"/>
                <a:ext cx="5076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𝐺𝐻𝑧</m:t>
                    </m:r>
                  </m:oMath>
                </a14:m>
                <a:r>
                  <a:rPr lang="pt-BR" sz="1600" dirty="0">
                    <a:solidFill>
                      <a:srgbClr val="FF0000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(2-PAM)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CA7F81-1478-047A-20CC-190533EB4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7" y="1470425"/>
                <a:ext cx="5076410" cy="338554"/>
              </a:xfrm>
              <a:prstGeom prst="rect">
                <a:avLst/>
              </a:prstGeom>
              <a:blipFill>
                <a:blip r:embed="rId7"/>
                <a:stretch>
                  <a:fillRect l="-480"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5968EB-8021-8BCE-AC56-5824B5E6CAA4}"/>
                  </a:ext>
                </a:extLst>
              </p:cNvPr>
              <p:cNvSpPr txBox="1"/>
              <p:nvPr/>
            </p:nvSpPr>
            <p:spPr>
              <a:xfrm>
                <a:off x="200417" y="1733415"/>
                <a:ext cx="25630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=−0.021 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𝑝𝑠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pt-BR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5968EB-8021-8BCE-AC56-5824B5E6C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7" y="1733415"/>
                <a:ext cx="2563001" cy="338554"/>
              </a:xfrm>
              <a:prstGeom prst="rect">
                <a:avLst/>
              </a:prstGeom>
              <a:blipFill>
                <a:blip r:embed="rId8"/>
                <a:stretch>
                  <a:fillRect l="-952"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4202A9-7CD3-6252-8361-12135D51EBF4}"/>
                  </a:ext>
                </a:extLst>
              </p:cNvPr>
              <p:cNvSpPr txBox="1"/>
              <p:nvPr/>
            </p:nvSpPr>
            <p:spPr>
              <a:xfrm>
                <a:off x="200416" y="2615415"/>
                <a:ext cx="47373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Para um delay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𝒕𝒂𝒑𝒔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4202A9-7CD3-6252-8361-12135D51E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6" y="2615415"/>
                <a:ext cx="4737341" cy="307777"/>
              </a:xfrm>
              <a:prstGeom prst="rect">
                <a:avLst/>
              </a:prstGeom>
              <a:blipFill>
                <a:blip r:embed="rId9"/>
                <a:stretch>
                  <a:fillRect l="-386" t="-3922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99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rmAutofit fontScale="97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pt-BR" sz="2700" dirty="0"/>
                  <a:t>Análise do delay </a:t>
                </a:r>
                <a14:m>
                  <m:oMath xmlns:m="http://schemas.openxmlformats.org/officeDocument/2006/math">
                    <m:r>
                      <a:rPr lang="pt-BR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500" b="1" dirty="0">
                    <a:latin typeface="+mn-lt"/>
                  </a:rPr>
                  <a:t> </a:t>
                </a:r>
                <a:r>
                  <a:rPr lang="pt-BR" sz="2500" dirty="0">
                    <a:latin typeface="+mn-lt"/>
                  </a:rPr>
                  <a:t>em um PPC</a:t>
                </a:r>
                <a:r>
                  <a:rPr lang="pt-BR" sz="2500" b="1" dirty="0">
                    <a:latin typeface="+mn-lt"/>
                  </a:rPr>
                  <a:t> </a:t>
                </a:r>
                <a:endParaRPr lang="pt-BR" sz="25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blipFill>
                <a:blip r:embed="rId2"/>
                <a:stretch>
                  <a:fillRect l="-1242" t="-3191" b="-19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ABDEDD-4550-B8C9-C060-6768DD7FF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367876"/>
                  </p:ext>
                </p:extLst>
              </p:nvPr>
            </p:nvGraphicFramePr>
            <p:xfrm>
              <a:off x="1005840" y="700607"/>
              <a:ext cx="6606540" cy="2076060"/>
            </p:xfrm>
            <a:graphic>
              <a:graphicData uri="http://schemas.openxmlformats.org/drawingml/2006/table">
                <a:tbl>
                  <a:tblPr firstRow="1" bandRow="1">
                    <a:tableStyleId>{F42D51F5-4380-4B61-BBF7-C1AB4A67B803}</a:tableStyleId>
                  </a:tblPr>
                  <a:tblGrid>
                    <a:gridCol w="741177">
                      <a:extLst>
                        <a:ext uri="{9D8B030D-6E8A-4147-A177-3AD203B41FA5}">
                          <a16:colId xmlns:a16="http://schemas.microsoft.com/office/drawing/2014/main" val="301037917"/>
                        </a:ext>
                      </a:extLst>
                    </a:gridCol>
                    <a:gridCol w="1454902">
                      <a:extLst>
                        <a:ext uri="{9D8B030D-6E8A-4147-A177-3AD203B41FA5}">
                          <a16:colId xmlns:a16="http://schemas.microsoft.com/office/drawing/2014/main" val="3180228184"/>
                        </a:ext>
                      </a:extLst>
                    </a:gridCol>
                    <a:gridCol w="1262746">
                      <a:extLst>
                        <a:ext uri="{9D8B030D-6E8A-4147-A177-3AD203B41FA5}">
                          <a16:colId xmlns:a16="http://schemas.microsoft.com/office/drawing/2014/main" val="4063577376"/>
                        </a:ext>
                      </a:extLst>
                    </a:gridCol>
                    <a:gridCol w="1081576">
                      <a:extLst>
                        <a:ext uri="{9D8B030D-6E8A-4147-A177-3AD203B41FA5}">
                          <a16:colId xmlns:a16="http://schemas.microsoft.com/office/drawing/2014/main" val="2683298670"/>
                        </a:ext>
                      </a:extLst>
                    </a:gridCol>
                    <a:gridCol w="1235559">
                      <a:extLst>
                        <a:ext uri="{9D8B030D-6E8A-4147-A177-3AD203B41FA5}">
                          <a16:colId xmlns:a16="http://schemas.microsoft.com/office/drawing/2014/main" val="1690215504"/>
                        </a:ext>
                      </a:extLst>
                    </a:gridCol>
                    <a:gridCol w="830580">
                      <a:extLst>
                        <a:ext uri="{9D8B030D-6E8A-4147-A177-3AD203B41FA5}">
                          <a16:colId xmlns:a16="http://schemas.microsoft.com/office/drawing/2014/main" val="2742784336"/>
                        </a:ext>
                      </a:extLst>
                    </a:gridCol>
                  </a:tblGrid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Material (ng)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Arquitetura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BUL (µm)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IL (dB/Cell)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oMath>
                          </a14:m>
                          <a:r>
                            <a:rPr lang="pt-BR" b="1" dirty="0"/>
                            <a:t> (ps)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079392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  <a:r>
                            <a:rPr lang="pt-BR" sz="800" dirty="0"/>
                            <a:t>[1]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38160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B</a:t>
                          </a:r>
                          <a:r>
                            <a:rPr lang="pt-BR" sz="800" dirty="0"/>
                            <a:t>[2]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Tunable 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1.39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09150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</a:t>
                          </a:r>
                          <a:r>
                            <a:rPr lang="pt-BR" sz="800" dirty="0"/>
                            <a:t>[3]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SiN (1.93)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6.43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1646977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</a:t>
                          </a:r>
                          <a:r>
                            <a:rPr lang="pt-BR" sz="800" dirty="0"/>
                            <a:t>[4]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SiN (1.93)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Tunable 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4561611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</a:t>
                          </a:r>
                          <a:r>
                            <a:rPr lang="pt-BR" sz="800" dirty="0"/>
                            <a:t>[5]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u="none" dirty="0">
                              <a:solidFill>
                                <a:schemeClr val="tx1"/>
                              </a:solidFill>
                            </a:rPr>
                            <a:t>11.25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165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ABDEDD-4550-B8C9-C060-6768DD7FF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367876"/>
                  </p:ext>
                </p:extLst>
              </p:nvPr>
            </p:nvGraphicFramePr>
            <p:xfrm>
              <a:off x="1005840" y="700607"/>
              <a:ext cx="6606540" cy="2076060"/>
            </p:xfrm>
            <a:graphic>
              <a:graphicData uri="http://schemas.openxmlformats.org/drawingml/2006/table">
                <a:tbl>
                  <a:tblPr firstRow="1" bandRow="1">
                    <a:tableStyleId>{F42D51F5-4380-4B61-BBF7-C1AB4A67B803}</a:tableStyleId>
                  </a:tblPr>
                  <a:tblGrid>
                    <a:gridCol w="741177">
                      <a:extLst>
                        <a:ext uri="{9D8B030D-6E8A-4147-A177-3AD203B41FA5}">
                          <a16:colId xmlns:a16="http://schemas.microsoft.com/office/drawing/2014/main" val="301037917"/>
                        </a:ext>
                      </a:extLst>
                    </a:gridCol>
                    <a:gridCol w="1454902">
                      <a:extLst>
                        <a:ext uri="{9D8B030D-6E8A-4147-A177-3AD203B41FA5}">
                          <a16:colId xmlns:a16="http://schemas.microsoft.com/office/drawing/2014/main" val="3180228184"/>
                        </a:ext>
                      </a:extLst>
                    </a:gridCol>
                    <a:gridCol w="1262746">
                      <a:extLst>
                        <a:ext uri="{9D8B030D-6E8A-4147-A177-3AD203B41FA5}">
                          <a16:colId xmlns:a16="http://schemas.microsoft.com/office/drawing/2014/main" val="4063577376"/>
                        </a:ext>
                      </a:extLst>
                    </a:gridCol>
                    <a:gridCol w="1081576">
                      <a:extLst>
                        <a:ext uri="{9D8B030D-6E8A-4147-A177-3AD203B41FA5}">
                          <a16:colId xmlns:a16="http://schemas.microsoft.com/office/drawing/2014/main" val="2683298670"/>
                        </a:ext>
                      </a:extLst>
                    </a:gridCol>
                    <a:gridCol w="1235559">
                      <a:extLst>
                        <a:ext uri="{9D8B030D-6E8A-4147-A177-3AD203B41FA5}">
                          <a16:colId xmlns:a16="http://schemas.microsoft.com/office/drawing/2014/main" val="1690215504"/>
                        </a:ext>
                      </a:extLst>
                    </a:gridCol>
                    <a:gridCol w="830580">
                      <a:extLst>
                        <a:ext uri="{9D8B030D-6E8A-4147-A177-3AD203B41FA5}">
                          <a16:colId xmlns:a16="http://schemas.microsoft.com/office/drawing/2014/main" val="2742784336"/>
                        </a:ext>
                      </a:extLst>
                    </a:gridCol>
                  </a:tblGrid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Material (ng)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Arquitetura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BUL (µm)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IL (dB/Cell)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8529" t="-1754" r="-1471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079392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  <a:r>
                            <a:rPr lang="pt-BR" sz="800" dirty="0"/>
                            <a:t>[1]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38160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B</a:t>
                          </a:r>
                          <a:r>
                            <a:rPr lang="pt-BR" sz="800" dirty="0"/>
                            <a:t>[2]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Tunable 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1.39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09150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</a:t>
                          </a:r>
                          <a:r>
                            <a:rPr lang="pt-BR" sz="800" dirty="0"/>
                            <a:t>[3]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SiN (1.93)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6.43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1646977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</a:t>
                          </a:r>
                          <a:r>
                            <a:rPr lang="pt-BR" sz="800" dirty="0"/>
                            <a:t>[4]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SiN (1.93)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Tunable 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4561611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</a:t>
                          </a:r>
                          <a:r>
                            <a:rPr lang="pt-BR" sz="800" dirty="0"/>
                            <a:t>[5]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u="none" dirty="0">
                              <a:solidFill>
                                <a:schemeClr val="tx1"/>
                              </a:solidFill>
                            </a:rPr>
                            <a:t>11.25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16579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59FA820-D867-EEDE-FDFE-AD5FE728A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57" y="3439367"/>
            <a:ext cx="3759393" cy="8636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0811D6-3433-CABB-4E41-3BEA3B483122}"/>
              </a:ext>
            </a:extLst>
          </p:cNvPr>
          <p:cNvCxnSpPr/>
          <p:nvPr/>
        </p:nvCxnSpPr>
        <p:spPr>
          <a:xfrm flipH="1">
            <a:off x="3139440" y="2708731"/>
            <a:ext cx="624840" cy="82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5BC7C-30A2-E367-5C78-B130D7540FB4}"/>
              </a:ext>
            </a:extLst>
          </p:cNvPr>
          <p:cNvCxnSpPr>
            <a:cxnSpLocks/>
          </p:cNvCxnSpPr>
          <p:nvPr/>
        </p:nvCxnSpPr>
        <p:spPr>
          <a:xfrm>
            <a:off x="4137660" y="2395667"/>
            <a:ext cx="2255520" cy="1141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A884E8B-AA7E-6DFC-3336-13FA8F2D7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99"/>
          <a:stretch/>
        </p:blipFill>
        <p:spPr>
          <a:xfrm>
            <a:off x="5382166" y="3661639"/>
            <a:ext cx="2959252" cy="7112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FA4227-BB0D-B30A-BD60-848C7EDEA39C}"/>
              </a:ext>
            </a:extLst>
          </p:cNvPr>
          <p:cNvSpPr txBox="1"/>
          <p:nvPr/>
        </p:nvSpPr>
        <p:spPr>
          <a:xfrm>
            <a:off x="810162" y="4464701"/>
            <a:ext cx="707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pt-BR" sz="10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Daniel Pérez-López, Erica Sánchez, and José Capmany, "Programmable True Time Delay Lines Using Integrated Waveguide Meshes," J. Lightwave Technol. </a:t>
            </a:r>
            <a:r>
              <a:rPr lang="pt-BR" sz="1000" i="0" dirty="0">
                <a:solidFill>
                  <a:schemeClr val="tx1"/>
                </a:solidFill>
                <a:effectLst/>
                <a:latin typeface="+mn-lt"/>
              </a:rPr>
              <a:t>36</a:t>
            </a:r>
            <a:r>
              <a:rPr lang="pt-BR" sz="10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, 4591-4601 (2018)</a:t>
            </a:r>
            <a:endParaRPr lang="pt-BR" sz="1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005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rmAutofit fontScale="97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pt-BR" sz="2700" dirty="0"/>
                  <a:t>Análise do delay </a:t>
                </a:r>
                <a14:m>
                  <m:oMath xmlns:m="http://schemas.openxmlformats.org/officeDocument/2006/math">
                    <m:r>
                      <a:rPr lang="pt-BR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500" b="1" dirty="0">
                    <a:latin typeface="+mn-lt"/>
                  </a:rPr>
                  <a:t> </a:t>
                </a:r>
                <a:r>
                  <a:rPr lang="pt-BR" sz="2500" dirty="0">
                    <a:latin typeface="+mn-lt"/>
                  </a:rPr>
                  <a:t>em um PPC</a:t>
                </a:r>
              </a:p>
            </p:txBody>
          </p:sp>
        </mc:Choice>
        <mc:Fallback xmlns="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blipFill>
                <a:blip r:embed="rId2"/>
                <a:stretch>
                  <a:fillRect l="-1242" t="-3191" b="-19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4360A02-F9FB-C3B8-7164-20FF4878D3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248469"/>
                  </p:ext>
                </p:extLst>
              </p:nvPr>
            </p:nvGraphicFramePr>
            <p:xfrm>
              <a:off x="1112880" y="575700"/>
              <a:ext cx="6606540" cy="1038030"/>
            </p:xfrm>
            <a:graphic>
              <a:graphicData uri="http://schemas.openxmlformats.org/drawingml/2006/table">
                <a:tbl>
                  <a:tblPr firstRow="1" bandRow="1">
                    <a:tableStyleId>{F42D51F5-4380-4B61-BBF7-C1AB4A67B803}</a:tableStyleId>
                  </a:tblPr>
                  <a:tblGrid>
                    <a:gridCol w="741177">
                      <a:extLst>
                        <a:ext uri="{9D8B030D-6E8A-4147-A177-3AD203B41FA5}">
                          <a16:colId xmlns:a16="http://schemas.microsoft.com/office/drawing/2014/main" val="301037917"/>
                        </a:ext>
                      </a:extLst>
                    </a:gridCol>
                    <a:gridCol w="1454902">
                      <a:extLst>
                        <a:ext uri="{9D8B030D-6E8A-4147-A177-3AD203B41FA5}">
                          <a16:colId xmlns:a16="http://schemas.microsoft.com/office/drawing/2014/main" val="3180228184"/>
                        </a:ext>
                      </a:extLst>
                    </a:gridCol>
                    <a:gridCol w="1262746">
                      <a:extLst>
                        <a:ext uri="{9D8B030D-6E8A-4147-A177-3AD203B41FA5}">
                          <a16:colId xmlns:a16="http://schemas.microsoft.com/office/drawing/2014/main" val="4063577376"/>
                        </a:ext>
                      </a:extLst>
                    </a:gridCol>
                    <a:gridCol w="1081576">
                      <a:extLst>
                        <a:ext uri="{9D8B030D-6E8A-4147-A177-3AD203B41FA5}">
                          <a16:colId xmlns:a16="http://schemas.microsoft.com/office/drawing/2014/main" val="2683298670"/>
                        </a:ext>
                      </a:extLst>
                    </a:gridCol>
                    <a:gridCol w="1235559">
                      <a:extLst>
                        <a:ext uri="{9D8B030D-6E8A-4147-A177-3AD203B41FA5}">
                          <a16:colId xmlns:a16="http://schemas.microsoft.com/office/drawing/2014/main" val="1690215504"/>
                        </a:ext>
                      </a:extLst>
                    </a:gridCol>
                    <a:gridCol w="830580">
                      <a:extLst>
                        <a:ext uri="{9D8B030D-6E8A-4147-A177-3AD203B41FA5}">
                          <a16:colId xmlns:a16="http://schemas.microsoft.com/office/drawing/2014/main" val="2742784336"/>
                        </a:ext>
                      </a:extLst>
                    </a:gridCol>
                  </a:tblGrid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Material (ng)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Arquitetura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BUL (µm)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IL (dB/Cell)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oMath>
                          </a14:m>
                          <a:r>
                            <a:rPr lang="pt-BR" b="1" dirty="0"/>
                            <a:t> (ps)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079392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  <a:r>
                            <a:rPr lang="pt-BR" sz="800" dirty="0"/>
                            <a:t>[1]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3472165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</a:t>
                          </a:r>
                          <a:r>
                            <a:rPr lang="pt-BR" sz="800" dirty="0"/>
                            <a:t>[5]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u="none" dirty="0">
                              <a:solidFill>
                                <a:schemeClr val="tx1"/>
                              </a:solidFill>
                            </a:rPr>
                            <a:t>11.25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165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4360A02-F9FB-C3B8-7164-20FF4878D3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248469"/>
                  </p:ext>
                </p:extLst>
              </p:nvPr>
            </p:nvGraphicFramePr>
            <p:xfrm>
              <a:off x="1112880" y="575700"/>
              <a:ext cx="6606540" cy="1038030"/>
            </p:xfrm>
            <a:graphic>
              <a:graphicData uri="http://schemas.openxmlformats.org/drawingml/2006/table">
                <a:tbl>
                  <a:tblPr firstRow="1" bandRow="1">
                    <a:tableStyleId>{F42D51F5-4380-4B61-BBF7-C1AB4A67B803}</a:tableStyleId>
                  </a:tblPr>
                  <a:tblGrid>
                    <a:gridCol w="741177">
                      <a:extLst>
                        <a:ext uri="{9D8B030D-6E8A-4147-A177-3AD203B41FA5}">
                          <a16:colId xmlns:a16="http://schemas.microsoft.com/office/drawing/2014/main" val="301037917"/>
                        </a:ext>
                      </a:extLst>
                    </a:gridCol>
                    <a:gridCol w="1454902">
                      <a:extLst>
                        <a:ext uri="{9D8B030D-6E8A-4147-A177-3AD203B41FA5}">
                          <a16:colId xmlns:a16="http://schemas.microsoft.com/office/drawing/2014/main" val="3180228184"/>
                        </a:ext>
                      </a:extLst>
                    </a:gridCol>
                    <a:gridCol w="1262746">
                      <a:extLst>
                        <a:ext uri="{9D8B030D-6E8A-4147-A177-3AD203B41FA5}">
                          <a16:colId xmlns:a16="http://schemas.microsoft.com/office/drawing/2014/main" val="4063577376"/>
                        </a:ext>
                      </a:extLst>
                    </a:gridCol>
                    <a:gridCol w="1081576">
                      <a:extLst>
                        <a:ext uri="{9D8B030D-6E8A-4147-A177-3AD203B41FA5}">
                          <a16:colId xmlns:a16="http://schemas.microsoft.com/office/drawing/2014/main" val="2683298670"/>
                        </a:ext>
                      </a:extLst>
                    </a:gridCol>
                    <a:gridCol w="1235559">
                      <a:extLst>
                        <a:ext uri="{9D8B030D-6E8A-4147-A177-3AD203B41FA5}">
                          <a16:colId xmlns:a16="http://schemas.microsoft.com/office/drawing/2014/main" val="1690215504"/>
                        </a:ext>
                      </a:extLst>
                    </a:gridCol>
                    <a:gridCol w="830580">
                      <a:extLst>
                        <a:ext uri="{9D8B030D-6E8A-4147-A177-3AD203B41FA5}">
                          <a16:colId xmlns:a16="http://schemas.microsoft.com/office/drawing/2014/main" val="2742784336"/>
                        </a:ext>
                      </a:extLst>
                    </a:gridCol>
                  </a:tblGrid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Material (ng)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Arquitetura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BUL (µm)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IL (dB/Cell)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8529" t="-1754" r="-1471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079392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  <a:r>
                            <a:rPr lang="pt-BR" sz="800" dirty="0"/>
                            <a:t>[1]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3472165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</a:t>
                          </a:r>
                          <a:r>
                            <a:rPr lang="pt-BR" sz="800" dirty="0"/>
                            <a:t>[5]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u="none" dirty="0">
                              <a:solidFill>
                                <a:schemeClr val="tx1"/>
                              </a:solidFill>
                            </a:rPr>
                            <a:t>11.25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16579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554ABC-BCA0-F221-F813-3120A2FCD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94" y="1716914"/>
            <a:ext cx="7942312" cy="33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7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5BDD21-4F00-F866-8C9E-180AD4BD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07" y="639695"/>
            <a:ext cx="3296693" cy="15539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Proposta de novo modelo de rede neural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A4B99-5181-B2B0-7BC1-6EE3C60137AB}"/>
                  </a:ext>
                </a:extLst>
              </p:cNvPr>
              <p:cNvSpPr txBox="1"/>
              <p:nvPr/>
            </p:nvSpPr>
            <p:spPr>
              <a:xfrm>
                <a:off x="5675125" y="817010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sz="1100" dirty="0"/>
                  <a:t>L</a:t>
                </a:r>
                <a:endParaRPr lang="pt-BR" sz="1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A4B99-5181-B2B0-7BC1-6EE3C6013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125" y="817010"/>
                <a:ext cx="360996" cy="276999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73AFAF0-8E56-8083-07BF-F32450ABBF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68" t="5786" r="33531" b="57797"/>
          <a:stretch/>
        </p:blipFill>
        <p:spPr>
          <a:xfrm>
            <a:off x="303336" y="645141"/>
            <a:ext cx="3345069" cy="1558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E7E00D-1348-5CC3-48D7-19E0C3250BD2}"/>
                  </a:ext>
                </a:extLst>
              </p:cNvPr>
              <p:cNvSpPr txBox="1"/>
              <p:nvPr/>
            </p:nvSpPr>
            <p:spPr>
              <a:xfrm>
                <a:off x="668785" y="747090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sz="1100" dirty="0"/>
                  <a:t>L</a:t>
                </a:r>
                <a:endParaRPr lang="pt-BR" sz="1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E7E00D-1348-5CC3-48D7-19E0C3250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5" y="747090"/>
                <a:ext cx="360996" cy="27699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217AB85-7175-F23D-09A7-CEDCB030E01D}"/>
              </a:ext>
            </a:extLst>
          </p:cNvPr>
          <p:cNvSpPr txBox="1"/>
          <p:nvPr/>
        </p:nvSpPr>
        <p:spPr>
          <a:xfrm>
            <a:off x="1175770" y="2204002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Modelo paralelo</a:t>
            </a:r>
            <a:endParaRPr lang="pt-BR" sz="105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DC632-D3B1-4994-CE31-371A9F9C163E}"/>
              </a:ext>
            </a:extLst>
          </p:cNvPr>
          <p:cNvSpPr txBox="1"/>
          <p:nvPr/>
        </p:nvSpPr>
        <p:spPr>
          <a:xfrm>
            <a:off x="6720869" y="2204002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Modelo série</a:t>
            </a:r>
            <a:endParaRPr lang="pt-BR" sz="105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43339-4DF6-77F5-A4E4-2272866F41FF}"/>
              </a:ext>
            </a:extLst>
          </p:cNvPr>
          <p:cNvSpPr txBox="1"/>
          <p:nvPr/>
        </p:nvSpPr>
        <p:spPr>
          <a:xfrm>
            <a:off x="446442" y="2571750"/>
            <a:ext cx="81905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300" dirty="0"/>
              <a:t>A motivação para a transição de um modelo paralelo para um modelo em série reside na capacidade de encaixar, topologicamente, mais taps em um circuito hexagonal.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7F078-10FA-A3DD-8517-F76EB738E72F}"/>
              </a:ext>
            </a:extLst>
          </p:cNvPr>
          <p:cNvSpPr txBox="1"/>
          <p:nvPr/>
        </p:nvSpPr>
        <p:spPr>
          <a:xfrm>
            <a:off x="446442" y="3154942"/>
            <a:ext cx="75393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dirty="0"/>
              <a:t>Teoricamente, para se realizar essa transição é necessário considerar alguns pontos: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1F7B29-A338-C02B-AD16-836AAE6FDE5E}"/>
              </a:ext>
            </a:extLst>
          </p:cNvPr>
          <p:cNvSpPr txBox="1"/>
          <p:nvPr/>
        </p:nvSpPr>
        <p:spPr>
          <a:xfrm>
            <a:off x="457592" y="3563630"/>
            <a:ext cx="8266356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300" dirty="0"/>
              <a:t>Ao invés de um spliting de potência </a:t>
            </a:r>
            <a:r>
              <a:rPr lang="pt-BR" sz="1300" b="1" dirty="0"/>
              <a:t>1:N</a:t>
            </a:r>
            <a:r>
              <a:rPr lang="pt-BR" sz="1300" dirty="0"/>
              <a:t>, seriam necessários N-1 splittings </a:t>
            </a:r>
            <a:r>
              <a:rPr lang="pt-BR" sz="1300" b="1" dirty="0"/>
              <a:t>1:2</a:t>
            </a:r>
            <a:r>
              <a:rPr lang="pt-BR" sz="1300" dirty="0"/>
              <a:t>. Isso implica que para resultar no mesmo efeito (saídas homogêneas), as proporções de splittings devem ser diferentes para cada estágio de splitting.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0AD84A-FCD5-72FB-AC06-B32B91D3EA65}"/>
                  </a:ext>
                </a:extLst>
              </p:cNvPr>
              <p:cNvSpPr txBox="1"/>
              <p:nvPr/>
            </p:nvSpPr>
            <p:spPr>
              <a:xfrm>
                <a:off x="457592" y="4231606"/>
                <a:ext cx="8168248" cy="69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300" dirty="0"/>
                  <a:t>A presença de diversos estágios de splitting no caminho percorrido de um sinal poderá implicar em </a:t>
                </a:r>
                <a:r>
                  <a:rPr lang="pt-BR" sz="1300" b="1" dirty="0"/>
                  <a:t>efeitos adicionais </a:t>
                </a:r>
                <a:r>
                  <a:rPr lang="pt-BR" sz="1300" dirty="0"/>
                  <a:t>(como mudança de fase), que poderiam ser compensados pelos phase-shifters a posteriori. Caso contrário isso resultará necessariamente em uma nova representação do sinal final </a:t>
                </a:r>
                <a14:m>
                  <m:oMath xmlns:m="http://schemas.openxmlformats.org/officeDocument/2006/math">
                    <m:r>
                      <a:rPr lang="pt-BR" sz="13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0AD84A-FCD5-72FB-AC06-B32B91D3E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92" y="4231606"/>
                <a:ext cx="8168248" cy="692497"/>
              </a:xfrm>
              <a:prstGeom prst="rect">
                <a:avLst/>
              </a:prstGeom>
              <a:blipFill>
                <a:blip r:embed="rId6"/>
                <a:stretch>
                  <a:fillRect t="-877" r="-149" b="-61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72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A85A3-9C19-C8F3-8119-920D5CF52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8" t="7259" r="14532" b="4550"/>
          <a:stretch/>
        </p:blipFill>
        <p:spPr>
          <a:xfrm>
            <a:off x="0" y="611668"/>
            <a:ext cx="6225919" cy="43622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Proposta de topologia: Saídas em várias direções</a:t>
            </a:r>
            <a:endParaRPr lang="pt-BR" sz="2500" dirty="0">
              <a:latin typeface="+mn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4B23F4-6AC0-846F-AD1F-6B562B46C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893" y="3986292"/>
            <a:ext cx="829082" cy="9705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838272-F2CF-AD07-879A-A24BB35C4ABD}"/>
              </a:ext>
            </a:extLst>
          </p:cNvPr>
          <p:cNvSpPr txBox="1"/>
          <p:nvPr/>
        </p:nvSpPr>
        <p:spPr>
          <a:xfrm>
            <a:off x="6282979" y="4007863"/>
            <a:ext cx="1635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Não utilizado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3F7794-8713-5E85-B9C5-294AF4C2B2E8}"/>
              </a:ext>
            </a:extLst>
          </p:cNvPr>
          <p:cNvSpPr txBox="1"/>
          <p:nvPr/>
        </p:nvSpPr>
        <p:spPr>
          <a:xfrm>
            <a:off x="6282980" y="4233878"/>
            <a:ext cx="1635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Coupler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8BC7A5-C96B-D0E8-8EF3-E5443AF384E8}"/>
              </a:ext>
            </a:extLst>
          </p:cNvPr>
          <p:cNvSpPr txBox="1"/>
          <p:nvPr/>
        </p:nvSpPr>
        <p:spPr>
          <a:xfrm>
            <a:off x="6282981" y="4453668"/>
            <a:ext cx="1635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Bar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2217DF-B227-163D-6036-DCA201A8B73D}"/>
              </a:ext>
            </a:extLst>
          </p:cNvPr>
          <p:cNvSpPr txBox="1"/>
          <p:nvPr/>
        </p:nvSpPr>
        <p:spPr>
          <a:xfrm>
            <a:off x="6282982" y="4663217"/>
            <a:ext cx="1635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Crossing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0BDBA4-205A-7ED3-158F-52EC5DFF0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755" y="3505674"/>
            <a:ext cx="343357" cy="5150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37D2887-45E7-8CC8-F997-77E4B765B168}"/>
              </a:ext>
            </a:extLst>
          </p:cNvPr>
          <p:cNvSpPr txBox="1"/>
          <p:nvPr/>
        </p:nvSpPr>
        <p:spPr>
          <a:xfrm>
            <a:off x="5964288" y="3740071"/>
            <a:ext cx="195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Coupler para Splitting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9CA047-AFDF-4914-E592-92D3F20E10E7}"/>
              </a:ext>
            </a:extLst>
          </p:cNvPr>
          <p:cNvSpPr txBox="1"/>
          <p:nvPr/>
        </p:nvSpPr>
        <p:spPr>
          <a:xfrm>
            <a:off x="5964288" y="3471504"/>
            <a:ext cx="195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Coupler para Pesagem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BC7260-9DBC-0225-27B9-323DCEAB1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792" y="572650"/>
            <a:ext cx="2932777" cy="154141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AF871AF-0BE5-C16B-748B-EFF5185C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400" y="3493302"/>
            <a:ext cx="343357" cy="515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22BCFB-B8F1-B35C-DDDC-88841B19BEA1}"/>
                  </a:ext>
                </a:extLst>
              </p:cNvPr>
              <p:cNvSpPr txBox="1"/>
              <p:nvPr/>
            </p:nvSpPr>
            <p:spPr>
              <a:xfrm>
                <a:off x="5323771" y="2641050"/>
                <a:ext cx="1122423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dirty="0"/>
                  <a:t>L: </a:t>
                </a:r>
                <a:r>
                  <a:rPr lang="pt-BR" b="1" dirty="0"/>
                  <a:t>6 BULs</a:t>
                </a:r>
                <a:endParaRPr lang="pt-BR" sz="16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22BCFB-B8F1-B35C-DDDC-88841B19B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771" y="2641050"/>
                <a:ext cx="1122423" cy="332912"/>
              </a:xfrm>
              <a:prstGeom prst="rect">
                <a:avLst/>
              </a:prstGeom>
              <a:blipFill>
                <a:blip r:embed="rId6"/>
                <a:stretch>
                  <a:fillRect r="-543"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A4B99-5181-B2B0-7BC1-6EE3C60137AB}"/>
                  </a:ext>
                </a:extLst>
              </p:cNvPr>
              <p:cNvSpPr txBox="1"/>
              <p:nvPr/>
            </p:nvSpPr>
            <p:spPr>
              <a:xfrm>
                <a:off x="6234305" y="694544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sz="1100" dirty="0"/>
                  <a:t>L</a:t>
                </a:r>
                <a:endParaRPr lang="pt-BR" sz="1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A4B99-5181-B2B0-7BC1-6EE3C6013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305" y="694544"/>
                <a:ext cx="360996" cy="276999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64BDE1-528E-3FF8-EDD9-48694123A775}"/>
              </a:ext>
            </a:extLst>
          </p:cNvPr>
          <p:cNvSpPr txBox="1"/>
          <p:nvPr/>
        </p:nvSpPr>
        <p:spPr>
          <a:xfrm>
            <a:off x="5323771" y="241786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Taps: </a:t>
            </a:r>
            <a:r>
              <a:rPr lang="pt-BR" b="1" dirty="0"/>
              <a:t>6</a:t>
            </a:r>
            <a:endParaRPr lang="pt-BR" sz="1600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E71C5C6-0E8F-8DF6-C8C5-1A121C5D8341}"/>
              </a:ext>
            </a:extLst>
          </p:cNvPr>
          <p:cNvSpPr/>
          <p:nvPr/>
        </p:nvSpPr>
        <p:spPr>
          <a:xfrm>
            <a:off x="6543756" y="2248326"/>
            <a:ext cx="2477402" cy="9705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D1BFFB-D14A-EA2B-A3CA-968DABB4306C}"/>
              </a:ext>
            </a:extLst>
          </p:cNvPr>
          <p:cNvSpPr txBox="1"/>
          <p:nvPr/>
        </p:nvSpPr>
        <p:spPr>
          <a:xfrm>
            <a:off x="6509490" y="2278843"/>
            <a:ext cx="253207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Para esta topologia, não há a presença de um combiner dos sinais de saída, sendo necessário um circuito externo para cumprir esse papel </a:t>
            </a:r>
          </a:p>
        </p:txBody>
      </p:sp>
    </p:spTree>
    <p:extLst>
      <p:ext uri="{BB962C8B-B14F-4D97-AF65-F5344CB8AC3E}">
        <p14:creationId xmlns:p14="http://schemas.microsoft.com/office/powerpoint/2010/main" val="397322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Referências</a:t>
            </a:r>
            <a:endParaRPr lang="pt-BR" sz="25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16881-287F-3A64-DD15-DDDDF63A74C0}"/>
              </a:ext>
            </a:extLst>
          </p:cNvPr>
          <p:cNvSpPr txBox="1"/>
          <p:nvPr/>
        </p:nvSpPr>
        <p:spPr>
          <a:xfrm>
            <a:off x="246137" y="689248"/>
            <a:ext cx="8455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b="0" i="0" dirty="0">
                <a:solidFill>
                  <a:srgbClr val="181817"/>
                </a:solidFill>
                <a:effectLst/>
                <a:latin typeface="+mj-lt"/>
              </a:rPr>
              <a:t>Horikawa T, Shimura D, Mogami T. Low-loss silicon wire waveguides for optical integrated circuits. </a:t>
            </a:r>
            <a:r>
              <a:rPr lang="pt-BR" b="0" i="1" dirty="0">
                <a:solidFill>
                  <a:srgbClr val="181817"/>
                </a:solidFill>
                <a:effectLst/>
                <a:latin typeface="+mj-lt"/>
              </a:rPr>
              <a:t>MRS Communications</a:t>
            </a:r>
            <a:r>
              <a:rPr lang="pt-BR" b="0" i="0" dirty="0">
                <a:solidFill>
                  <a:srgbClr val="181817"/>
                </a:solidFill>
                <a:effectLst/>
                <a:latin typeface="+mj-lt"/>
              </a:rPr>
              <a:t>. 2016;6(1):9-15. doi:10.1557/mrc.2015.84</a:t>
            </a:r>
          </a:p>
          <a:p>
            <a:pPr marL="342900" indent="-342900" algn="just">
              <a:buFont typeface="+mj-lt"/>
              <a:buAutoNum type="arabicPeriod"/>
            </a:pPr>
            <a:endParaRPr lang="pt-BR" dirty="0">
              <a:solidFill>
                <a:srgbClr val="181817"/>
              </a:solidFill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Chris G. H. Roeloffzen, Leimeng Zhuang, Caterina Taddei, Arne Leinse, René G. Heideman, Paulus W. L. van Dijk, Ruud M. Oldenbeuving, David A. I. Marpaung, Maurizio Burla, and Klaus -J. Boller, "Silicon nitride microwave photonic circuits," Opt. Express </a:t>
            </a:r>
            <a:r>
              <a:rPr lang="pt-BR" i="0" dirty="0">
                <a:solidFill>
                  <a:schemeClr val="tx1"/>
                </a:solidFill>
                <a:effectLst/>
                <a:latin typeface="+mj-lt"/>
              </a:rPr>
              <a:t>21</a:t>
            </a:r>
            <a:r>
              <a:rPr lang="pt-BR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, 22937-22961 (2013)</a:t>
            </a:r>
          </a:p>
          <a:p>
            <a:pPr marL="342900" indent="-342900" algn="just">
              <a:buFont typeface="+mj-lt"/>
              <a:buAutoNum type="arabicPeriod"/>
            </a:pPr>
            <a:endParaRPr lang="pt-BR" dirty="0">
              <a:solidFill>
                <a:schemeClr val="tx1"/>
              </a:solidFill>
              <a:highlight>
                <a:srgbClr val="FFFFFF"/>
              </a:highlight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Z. Sheng et al., "A Compact and Low-Loss MMI Coupler Fabricated With CMOS Technology," in IEEE Photonics Journal, vol. 4, no. 6, pp. 2272-2277, Dec. 2012, </a:t>
            </a:r>
            <a:r>
              <a:rPr lang="en-US" b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doi</a:t>
            </a:r>
            <a:r>
              <a:rPr lang="en-US" b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: 10.1109/JPHOT.2012.2230320.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highlight>
                <a:srgbClr val="FFFFFF"/>
              </a:highlight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G. W. Cong, K. Suzuki, S. H. Kim, K. Tanizawa, S. Namiki, and H. Kawashima, "Demonstration of a 3-dB directional coupler with enhanced robustness to gap variations for silicon wire waveguides," Opt. Express </a:t>
            </a:r>
            <a:r>
              <a:rPr lang="pt-BR" i="0" dirty="0">
                <a:solidFill>
                  <a:schemeClr val="tx1"/>
                </a:solidFill>
                <a:effectLst/>
                <a:latin typeface="+mj-lt"/>
              </a:rPr>
              <a:t>22</a:t>
            </a:r>
            <a:r>
              <a:rPr lang="pt-BR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, 2051-2059 (2014)</a:t>
            </a:r>
          </a:p>
          <a:p>
            <a:pPr marL="342900" indent="-342900" algn="just">
              <a:buFont typeface="+mj-lt"/>
              <a:buAutoNum type="arabicPeriod"/>
            </a:pPr>
            <a:endParaRPr lang="pt-BR" dirty="0">
              <a:solidFill>
                <a:schemeClr val="tx1"/>
              </a:solidFill>
              <a:highlight>
                <a:srgbClr val="FFFFFF"/>
              </a:highlight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Pérez-López, D., Gutierrez, A., Sánchez, D. et al. General-purpose programmable photonic processor for advanced radiofrequency applications. Nat Commun 15, 1563 (2024). https://doi.org/10.1038/s41467-024-45888-7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98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D703AA-E40E-AF4E-BBF7-529AFAC68756}"/>
              </a:ext>
            </a:extLst>
          </p:cNvPr>
          <p:cNvSpPr/>
          <p:nvPr/>
        </p:nvSpPr>
        <p:spPr>
          <a:xfrm>
            <a:off x="5646420" y="2488653"/>
            <a:ext cx="3084911" cy="26161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Unidade básica de célula (2x2 optical gate)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099BCE-ED4C-3340-0A86-958A3BC8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" y="776598"/>
            <a:ext cx="5321355" cy="2754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12957-9E70-02AA-BB56-A96A3F2CD8AA}"/>
              </a:ext>
            </a:extLst>
          </p:cNvPr>
          <p:cNvSpPr txBox="1"/>
          <p:nvPr/>
        </p:nvSpPr>
        <p:spPr>
          <a:xfrm>
            <a:off x="1738734" y="3581893"/>
            <a:ext cx="2243730" cy="244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da-DK" sz="1000" dirty="0"/>
              <a:t>Bogaerts et al, Nature 2020</a:t>
            </a:r>
            <a:endParaRPr lang="pt-BR" sz="8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65FC15-1849-F357-0B96-D533BDA1D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36"/>
          <a:stretch/>
        </p:blipFill>
        <p:spPr>
          <a:xfrm>
            <a:off x="5617691" y="756825"/>
            <a:ext cx="3084911" cy="15019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6156FC-3836-C996-5268-D785FD7984CE}"/>
              </a:ext>
            </a:extLst>
          </p:cNvPr>
          <p:cNvSpPr txBox="1"/>
          <p:nvPr/>
        </p:nvSpPr>
        <p:spPr>
          <a:xfrm>
            <a:off x="5750511" y="2488654"/>
            <a:ext cx="330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São necessários dois pontos de controle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42D6E-D9D6-6E1B-EAF6-8BA6A3A0ABC3}"/>
              </a:ext>
            </a:extLst>
          </p:cNvPr>
          <p:cNvSpPr txBox="1"/>
          <p:nvPr/>
        </p:nvSpPr>
        <p:spPr>
          <a:xfrm>
            <a:off x="5721868" y="3242369"/>
            <a:ext cx="3009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Algumas tecnologias de tuning que se destacam são: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09E23-ABB5-80C5-38A5-0AFD2E81FB4A}"/>
              </a:ext>
            </a:extLst>
          </p:cNvPr>
          <p:cNvSpPr txBox="1"/>
          <p:nvPr/>
        </p:nvSpPr>
        <p:spPr>
          <a:xfrm>
            <a:off x="5646420" y="3473201"/>
            <a:ext cx="3827835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Thermal Phase-shifters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Eletromechanical systems (MEMS, NEMS) (Couplers e Phase-shifters)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Cristais líquidos</a:t>
            </a:r>
          </a:p>
        </p:txBody>
      </p:sp>
    </p:spTree>
    <p:extLst>
      <p:ext uri="{BB962C8B-B14F-4D97-AF65-F5344CB8AC3E}">
        <p14:creationId xmlns:p14="http://schemas.microsoft.com/office/powerpoint/2010/main" val="2991559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C9176FF6-71FE-4C30-89D3-926F3526821B}"/>
              </a:ext>
            </a:extLst>
          </p:cNvPr>
          <p:cNvSpPr txBox="1">
            <a:spLocks/>
          </p:cNvSpPr>
          <p:nvPr/>
        </p:nvSpPr>
        <p:spPr>
          <a:xfrm>
            <a:off x="525780" y="519150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/>
              <a:t>Programmable Photonic Circuits (PPC)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5723E84-CD5F-E25E-C096-794DD573282F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buSzPts val="935"/>
              <a:buFont typeface="Arial"/>
              <a:buNone/>
            </a:pPr>
            <a:r>
              <a:rPr lang="pt-BR" sz="2080" dirty="0"/>
              <a:t>Estudo acerca das topologias de rede neural</a:t>
            </a:r>
          </a:p>
        </p:txBody>
      </p:sp>
    </p:spTree>
    <p:extLst>
      <p:ext uri="{BB962C8B-B14F-4D97-AF65-F5344CB8AC3E}">
        <p14:creationId xmlns:p14="http://schemas.microsoft.com/office/powerpoint/2010/main" val="630506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5BDD21-4F00-F866-8C9E-180AD4BD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07" y="2940935"/>
            <a:ext cx="3296693" cy="15539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Comparação entre modelos de NN (Neural Network)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A4B99-5181-B2B0-7BC1-6EE3C60137AB}"/>
                  </a:ext>
                </a:extLst>
              </p:cNvPr>
              <p:cNvSpPr txBox="1"/>
              <p:nvPr/>
            </p:nvSpPr>
            <p:spPr>
              <a:xfrm>
                <a:off x="5690365" y="3118250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sz="1100" dirty="0"/>
                  <a:t>L</a:t>
                </a:r>
                <a:endParaRPr lang="pt-BR" sz="1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A4B99-5181-B2B0-7BC1-6EE3C6013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365" y="3118250"/>
                <a:ext cx="360996" cy="276999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73AFAF0-8E56-8083-07BF-F32450ABBF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68" t="5786" r="33531" b="57797"/>
          <a:stretch/>
        </p:blipFill>
        <p:spPr>
          <a:xfrm>
            <a:off x="5535607" y="807830"/>
            <a:ext cx="3345069" cy="1558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E7E00D-1348-5CC3-48D7-19E0C3250BD2}"/>
                  </a:ext>
                </a:extLst>
              </p:cNvPr>
              <p:cNvSpPr txBox="1"/>
              <p:nvPr/>
            </p:nvSpPr>
            <p:spPr>
              <a:xfrm>
                <a:off x="5901056" y="909779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sz="1100" dirty="0"/>
                  <a:t>L</a:t>
                </a:r>
                <a:endParaRPr lang="pt-BR" sz="1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E7E00D-1348-5CC3-48D7-19E0C3250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56" y="909779"/>
                <a:ext cx="360996" cy="276999"/>
              </a:xfrm>
              <a:prstGeom prst="rect">
                <a:avLst/>
              </a:prstGeom>
              <a:blipFill>
                <a:blip r:embed="rId5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217AB85-7175-F23D-09A7-CEDCB030E01D}"/>
              </a:ext>
            </a:extLst>
          </p:cNvPr>
          <p:cNvSpPr txBox="1"/>
          <p:nvPr/>
        </p:nvSpPr>
        <p:spPr>
          <a:xfrm>
            <a:off x="6408041" y="236669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Modelo paralelo</a:t>
            </a:r>
            <a:endParaRPr lang="pt-BR" sz="105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DC632-D3B1-4994-CE31-371A9F9C163E}"/>
              </a:ext>
            </a:extLst>
          </p:cNvPr>
          <p:cNvSpPr txBox="1"/>
          <p:nvPr/>
        </p:nvSpPr>
        <p:spPr>
          <a:xfrm>
            <a:off x="6720869" y="4505242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Modelo série</a:t>
            </a:r>
            <a:endParaRPr lang="pt-BR" sz="105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29A8EE-72D5-A938-6A98-27E47167357D}"/>
              </a:ext>
            </a:extLst>
          </p:cNvPr>
          <p:cNvSpPr txBox="1"/>
          <p:nvPr/>
        </p:nvSpPr>
        <p:spPr>
          <a:xfrm>
            <a:off x="631592" y="2164141"/>
            <a:ext cx="4369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/>
              <a:t>Footprint efetiva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98B04-1C87-37F2-08DA-1DE73DA8FCD6}"/>
              </a:ext>
            </a:extLst>
          </p:cNvPr>
          <p:cNvSpPr txBox="1"/>
          <p:nvPr/>
        </p:nvSpPr>
        <p:spPr>
          <a:xfrm>
            <a:off x="604866" y="1408791"/>
            <a:ext cx="460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É realizado uma comparação entre os dois modelos com base nos seguintes pontos: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972B9-DE18-A3E3-F533-1C3667E0EF48}"/>
              </a:ext>
            </a:extLst>
          </p:cNvPr>
          <p:cNvSpPr txBox="1"/>
          <p:nvPr/>
        </p:nvSpPr>
        <p:spPr>
          <a:xfrm>
            <a:off x="631592" y="2471918"/>
            <a:ext cx="4369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/>
              <a:t>Equação característica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84BBC-A274-4B39-C2DA-C5D52A36E2AB}"/>
              </a:ext>
            </a:extLst>
          </p:cNvPr>
          <p:cNvSpPr txBox="1"/>
          <p:nvPr/>
        </p:nvSpPr>
        <p:spPr>
          <a:xfrm>
            <a:off x="631592" y="2779695"/>
            <a:ext cx="4369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/>
              <a:t>Quantidade e configuração de splitters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D62B4-FCFC-A582-852C-1666993DD23F}"/>
              </a:ext>
            </a:extLst>
          </p:cNvPr>
          <p:cNvSpPr txBox="1"/>
          <p:nvPr/>
        </p:nvSpPr>
        <p:spPr>
          <a:xfrm>
            <a:off x="631592" y="3087472"/>
            <a:ext cx="4369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/>
              <a:t>Perdas </a:t>
            </a:r>
            <a:r>
              <a:rPr lang="pt-BR" b="1" dirty="0">
                <a:solidFill>
                  <a:srgbClr val="FF0000"/>
                </a:solidFill>
              </a:rPr>
              <a:t>(ditada pela quantidade de células)</a:t>
            </a:r>
          </a:p>
        </p:txBody>
      </p:sp>
    </p:spTree>
    <p:extLst>
      <p:ext uri="{BB962C8B-B14F-4D97-AF65-F5344CB8AC3E}">
        <p14:creationId xmlns:p14="http://schemas.microsoft.com/office/powerpoint/2010/main" val="2028039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Comparação entre modelos de NN: Número de Splitters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3AFAF0-8E56-8083-07BF-F32450ABB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8" t="5786" r="33531" b="57797"/>
          <a:stretch/>
        </p:blipFill>
        <p:spPr>
          <a:xfrm>
            <a:off x="361627" y="3104419"/>
            <a:ext cx="3345069" cy="1558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63C58-FAEE-87FF-2A80-6DC305896E8A}"/>
              </a:ext>
            </a:extLst>
          </p:cNvPr>
          <p:cNvSpPr txBox="1"/>
          <p:nvPr/>
        </p:nvSpPr>
        <p:spPr>
          <a:xfrm>
            <a:off x="361627" y="864870"/>
            <a:ext cx="8190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Em relação ao número de splitters </a:t>
            </a:r>
            <a:r>
              <a:rPr lang="pt-BR" b="1" dirty="0"/>
              <a:t>na entrada </a:t>
            </a:r>
            <a:r>
              <a:rPr lang="pt-BR" dirty="0"/>
              <a:t>da topologia, é necessário observar pela aplicação. Em um circuito fotônico programável, desconsiderando a utilização de um HPB (</a:t>
            </a:r>
            <a:r>
              <a:rPr lang="pt-BR" i="1" dirty="0"/>
              <a:t>High Performance Block</a:t>
            </a:r>
            <a:r>
              <a:rPr lang="pt-BR" dirty="0"/>
              <a:t>), como as divisões são feitas a partir de um MZI em modo coupler, deve limitar-se somente a utilizar conjuntos de </a:t>
            </a:r>
            <a:r>
              <a:rPr lang="pt-BR" b="1" dirty="0"/>
              <a:t>splitters 1:2</a:t>
            </a:r>
            <a:r>
              <a:rPr lang="pt-BR" dirty="0"/>
              <a:t>.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3651C2-0AEE-4AE7-58B2-AB7F0B7C6B67}"/>
                  </a:ext>
                </a:extLst>
              </p:cNvPr>
              <p:cNvSpPr txBox="1"/>
              <p:nvPr/>
            </p:nvSpPr>
            <p:spPr>
              <a:xfrm>
                <a:off x="361627" y="2048530"/>
                <a:ext cx="81905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Dessa forma, é interessante representar um splitter 1:N como um conjunto de splitters 1:2, quantificando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splitters de entrada no total</a:t>
                </a:r>
                <a:endParaRPr lang="pt-BR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3651C2-0AEE-4AE7-58B2-AB7F0B7C6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7" y="2048530"/>
                <a:ext cx="8190548" cy="523220"/>
              </a:xfrm>
              <a:prstGeom prst="rect">
                <a:avLst/>
              </a:prstGeom>
              <a:blipFill>
                <a:blip r:embed="rId3"/>
                <a:stretch>
                  <a:fillRect l="-223" t="-2326" r="-223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7E0636C6-BB33-7767-3111-48419E3C5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107" y="2753201"/>
            <a:ext cx="2866339" cy="17569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0EFBCD-FFDD-4052-3E2B-BDF19FB21E9D}"/>
              </a:ext>
            </a:extLst>
          </p:cNvPr>
          <p:cNvSpPr txBox="1"/>
          <p:nvPr/>
        </p:nvSpPr>
        <p:spPr>
          <a:xfrm>
            <a:off x="5062327" y="4414569"/>
            <a:ext cx="3345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Splitter 1:8 representado por 7 splitters 1:2</a:t>
            </a:r>
            <a:endParaRPr lang="pt-BR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2088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89A8D43-719F-3919-5BFA-E8AEE8599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366" y="558631"/>
            <a:ext cx="5082969" cy="179843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6D8C566-225C-7B18-5B3B-DA546B9EC71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63048" y="797100"/>
            <a:ext cx="3042781" cy="1576683"/>
            <a:chOff x="363048" y="797100"/>
            <a:chExt cx="3042781" cy="157668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1F81ACE-C481-F0D2-DD6D-0E97E6E5675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048" y="939563"/>
              <a:ext cx="3042781" cy="143422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C421406-2AA6-96B5-C1FE-687376C078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70665" y="797100"/>
              <a:ext cx="1192334" cy="1219473"/>
              <a:chOff x="470665" y="797100"/>
              <a:chExt cx="1192334" cy="12194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BB2C02E-9715-E017-BD85-891070EC95AC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70665" y="1056600"/>
                    <a:ext cx="3609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oMath>
                    </a14:m>
                    <a:r>
                      <a:rPr lang="pt-BR" sz="1100" dirty="0"/>
                      <a:t>L</a:t>
                    </a:r>
                    <a:endParaRPr lang="pt-BR" sz="1200" b="1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BB2C02E-9715-E017-BD85-891070EC95AC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665" y="1056600"/>
                    <a:ext cx="36099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8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459EB50-321B-63F9-E43E-9DD169D27825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31660" y="797100"/>
                    <a:ext cx="33718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𝐾𝑁</m:t>
                          </m:r>
                        </m:oMath>
                      </m:oMathPara>
                    </a14:m>
                    <a:endParaRPr lang="pt-BR" sz="12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459EB50-321B-63F9-E43E-9DD169D27825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660" y="797100"/>
                    <a:ext cx="337181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53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49B072C-6746-67C2-10F8-50CBD3FA42E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212" y="1006858"/>
                <a:ext cx="88900" cy="99483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56D246-216D-63D5-090A-4C93E2F4DA8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69631" y="1320006"/>
                <a:ext cx="88900" cy="99483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287B739-7C97-86B2-579A-01091E111E42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60978" y="1092749"/>
                    <a:ext cx="33718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pt-BR" sz="12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287B739-7C97-86B2-579A-01091E111E4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978" y="1092749"/>
                    <a:ext cx="337181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F58063E-A084-9B5E-5180-A57D03AB4DA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52051" y="1606931"/>
                <a:ext cx="88900" cy="99483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CDF8E08-0C66-2A22-F573-AAA904E1BF8B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43398" y="1379674"/>
                    <a:ext cx="33718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pt-BR" sz="12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CDF8E08-0C66-2A22-F573-AAA904E1BF8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398" y="1379674"/>
                    <a:ext cx="337181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C90AF24-041D-F1C7-5C6F-3EE5A28988E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34471" y="1917090"/>
                <a:ext cx="88900" cy="99483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FFBC471-F3B9-C0BF-19E2-DC9C946D47DB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325818" y="1689833"/>
                    <a:ext cx="33718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pt-BR" sz="12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FFBC471-F3B9-C0BF-19E2-DC9C946D47D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5818" y="1689833"/>
                    <a:ext cx="33718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36BB8F-C2E1-760A-8EC0-A23B7C597D4E}"/>
                  </a:ext>
                </a:extLst>
              </p:cNvPr>
              <p:cNvSpPr txBox="1"/>
              <p:nvPr/>
            </p:nvSpPr>
            <p:spPr>
              <a:xfrm>
                <a:off x="470665" y="2597306"/>
                <a:ext cx="81323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No modelo em série, cada splitter possui sua própria constante de acoplamento, necessárias assim para </a:t>
                </a:r>
                <a:r>
                  <a:rPr lang="pt-BR" b="1" dirty="0"/>
                  <a:t>dividir igualmente a potência em cada ramo</a:t>
                </a:r>
                <a:r>
                  <a:rPr lang="pt-BR" dirty="0"/>
                  <a:t>, o que implica em diferenças nas defasagens dos phase-shifters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 No total,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splitters 1:2 são necessários.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36BB8F-C2E1-760A-8EC0-A23B7C59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65" y="2597306"/>
                <a:ext cx="8132315" cy="738664"/>
              </a:xfrm>
              <a:prstGeom prst="rect">
                <a:avLst/>
              </a:prstGeom>
              <a:blipFill>
                <a:blip r:embed="rId9"/>
                <a:stretch>
                  <a:fillRect l="-225" t="-1653" r="-225" b="-8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B203563-2B7E-61F2-9DF5-C3B5DFE90D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4544" y="3942756"/>
            <a:ext cx="3812264" cy="660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5C3F0-3E14-71C0-B778-15B6F30C975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989"/>
          <a:stretch/>
        </p:blipFill>
        <p:spPr>
          <a:xfrm>
            <a:off x="1058531" y="3823534"/>
            <a:ext cx="1397072" cy="901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977D4E-93A8-6001-DF75-7C919AF50BB5}"/>
                  </a:ext>
                </a:extLst>
              </p:cNvPr>
              <p:cNvSpPr txBox="1"/>
              <p:nvPr/>
            </p:nvSpPr>
            <p:spPr>
              <a:xfrm>
                <a:off x="696008" y="3908204"/>
                <a:ext cx="412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977D4E-93A8-6001-DF75-7C919AF5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8" y="3908204"/>
                <a:ext cx="41235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E2E9E6-DB8F-FC76-856C-A6872BB429DF}"/>
                  </a:ext>
                </a:extLst>
              </p:cNvPr>
              <p:cNvSpPr txBox="1"/>
              <p:nvPr/>
            </p:nvSpPr>
            <p:spPr>
              <a:xfrm>
                <a:off x="696008" y="4162439"/>
                <a:ext cx="4165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E2E9E6-DB8F-FC76-856C-A6872BB42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8" y="4162439"/>
                <a:ext cx="41652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246EE0-4C4B-DEC9-5DD2-A4B4B42F6C0D}"/>
                  </a:ext>
                </a:extLst>
              </p:cNvPr>
              <p:cNvSpPr txBox="1"/>
              <p:nvPr/>
            </p:nvSpPr>
            <p:spPr>
              <a:xfrm>
                <a:off x="2401602" y="3942756"/>
                <a:ext cx="4034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246EE0-4C4B-DEC9-5DD2-A4B4B42F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602" y="3942756"/>
                <a:ext cx="40344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1D6E3D-93A6-C546-9BC6-C2F1BD5B107C}"/>
                  </a:ext>
                </a:extLst>
              </p:cNvPr>
              <p:cNvSpPr txBox="1"/>
              <p:nvPr/>
            </p:nvSpPr>
            <p:spPr>
              <a:xfrm>
                <a:off x="2401602" y="4196991"/>
                <a:ext cx="4076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1D6E3D-93A6-C546-9BC6-C2F1BD5B1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602" y="4196991"/>
                <a:ext cx="40761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3E2237-E4DD-0754-FA74-52FDEB2C79EE}"/>
                  </a:ext>
                </a:extLst>
              </p:cNvPr>
              <p:cNvSpPr txBox="1"/>
              <p:nvPr/>
            </p:nvSpPr>
            <p:spPr>
              <a:xfrm>
                <a:off x="3112219" y="4070859"/>
                <a:ext cx="11803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3E2237-E4DD-0754-FA74-52FDEB2C7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219" y="4070859"/>
                <a:ext cx="1180323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6EDBDE-FB3E-7CFB-A99F-AEFA9D218C76}"/>
                  </a:ext>
                </a:extLst>
              </p:cNvPr>
              <p:cNvSpPr txBox="1"/>
              <p:nvPr/>
            </p:nvSpPr>
            <p:spPr>
              <a:xfrm rot="4053757">
                <a:off x="962134" y="915473"/>
                <a:ext cx="14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6EDBDE-FB3E-7CFB-A99F-AEFA9D218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53757">
                <a:off x="962134" y="915473"/>
                <a:ext cx="141012" cy="276999"/>
              </a:xfrm>
              <a:prstGeom prst="rect">
                <a:avLst/>
              </a:prstGeom>
              <a:blipFill>
                <a:blip r:embed="rId1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395;p45">
            <a:extLst>
              <a:ext uri="{FF2B5EF4-FFF2-40B4-BE49-F238E27FC236}">
                <a16:creationId xmlns:a16="http://schemas.microsoft.com/office/drawing/2014/main" id="{4C94B5B2-79D3-1DED-FA06-9A5A4AE81755}"/>
              </a:ext>
            </a:extLst>
          </p:cNvPr>
          <p:cNvSpPr txBox="1">
            <a:spLocks/>
          </p:cNvSpPr>
          <p:nvPr/>
        </p:nvSpPr>
        <p:spPr>
          <a:xfrm>
            <a:off x="0" y="-14757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Comparação entre modelos de NN: Número de Splitters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D17FA-F464-6058-715F-F293C2B41DF9}"/>
              </a:ext>
            </a:extLst>
          </p:cNvPr>
          <p:cNvSpPr txBox="1"/>
          <p:nvPr/>
        </p:nvSpPr>
        <p:spPr>
          <a:xfrm>
            <a:off x="5356490" y="2335696"/>
            <a:ext cx="1550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Para IL = 0.20dB/cell</a:t>
            </a:r>
          </a:p>
        </p:txBody>
      </p:sp>
    </p:spTree>
    <p:extLst>
      <p:ext uri="{BB962C8B-B14F-4D97-AF65-F5344CB8AC3E}">
        <p14:creationId xmlns:p14="http://schemas.microsoft.com/office/powerpoint/2010/main" val="1440646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C909E00-5EF4-5A76-A8AD-E32C6C4734EE}"/>
              </a:ext>
            </a:extLst>
          </p:cNvPr>
          <p:cNvSpPr/>
          <p:nvPr/>
        </p:nvSpPr>
        <p:spPr>
          <a:xfrm>
            <a:off x="1440275" y="611802"/>
            <a:ext cx="6058006" cy="41692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BDD21-4F00-F866-8C9E-180AD4BD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486" y="1144486"/>
            <a:ext cx="2381602" cy="11225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Comparação entre modelos NN: Equação característica e splitters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3AFAF0-8E56-8083-07BF-F32450ABB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68" t="5786" r="33531" b="57797"/>
          <a:stretch/>
        </p:blipFill>
        <p:spPr>
          <a:xfrm>
            <a:off x="893116" y="1194719"/>
            <a:ext cx="2408962" cy="1122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17AB85-7175-F23D-09A7-CEDCB030E01D}"/>
              </a:ext>
            </a:extLst>
          </p:cNvPr>
          <p:cNvSpPr txBox="1"/>
          <p:nvPr/>
        </p:nvSpPr>
        <p:spPr>
          <a:xfrm>
            <a:off x="1297497" y="2315284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Modelo paralelo</a:t>
            </a:r>
            <a:endParaRPr lang="pt-BR" sz="11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DC632-D3B1-4994-CE31-371A9F9C163E}"/>
              </a:ext>
            </a:extLst>
          </p:cNvPr>
          <p:cNvSpPr txBox="1"/>
          <p:nvPr/>
        </p:nvSpPr>
        <p:spPr>
          <a:xfrm>
            <a:off x="6373888" y="231750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Modelo série</a:t>
            </a:r>
            <a:endParaRPr lang="pt-BR" sz="1100" b="1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46628A-88C0-5FD6-D80A-027A4093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13" y="2723933"/>
            <a:ext cx="3662247" cy="774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81DBC0-5DA4-5BF9-F70B-CBB962B6F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348" y="2623061"/>
            <a:ext cx="3714952" cy="732034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5091EEE3-6911-CA89-3892-82BFCB2C944D}"/>
              </a:ext>
            </a:extLst>
          </p:cNvPr>
          <p:cNvSpPr/>
          <p:nvPr/>
        </p:nvSpPr>
        <p:spPr>
          <a:xfrm rot="5400000">
            <a:off x="1930745" y="2753545"/>
            <a:ext cx="202163" cy="1373060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/>
              </a:solidFill>
              <a:highlight>
                <a:srgbClr val="FF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4753AD-885E-A730-822F-6A9908A1532C}"/>
                  </a:ext>
                </a:extLst>
              </p:cNvPr>
              <p:cNvSpPr txBox="1"/>
              <p:nvPr/>
            </p:nvSpPr>
            <p:spPr>
              <a:xfrm>
                <a:off x="1428506" y="3534931"/>
                <a:ext cx="1289852" cy="277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1200" b="1" dirty="0">
                    <a:solidFill>
                      <a:schemeClr val="accent1"/>
                    </a:solidFill>
                  </a:rPr>
                  <a:t>Atraso por </a:t>
                </a:r>
                <a14:m>
                  <m:oMath xmlns:m="http://schemas.openxmlformats.org/officeDocument/2006/math">
                    <m:r>
                      <a:rPr lang="pt-BR" sz="1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1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endParaRPr lang="pt-BR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4753AD-885E-A730-822F-6A9908A15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506" y="3534931"/>
                <a:ext cx="1289852" cy="277001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BA826EE8-24E6-65AA-582D-30C6DA79551A}"/>
              </a:ext>
            </a:extLst>
          </p:cNvPr>
          <p:cNvSpPr/>
          <p:nvPr/>
        </p:nvSpPr>
        <p:spPr>
          <a:xfrm rot="5400000">
            <a:off x="2939616" y="3117736"/>
            <a:ext cx="202164" cy="644679"/>
          </a:xfrm>
          <a:prstGeom prst="rightBrace">
            <a:avLst>
              <a:gd name="adj1" fmla="val 12102"/>
              <a:gd name="adj2" fmla="val 5000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/>
              </a:solidFill>
              <a:highlight>
                <a:srgbClr val="FF00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C5B3AB-E67F-D466-ECA0-320E91BD6565}"/>
              </a:ext>
            </a:extLst>
          </p:cNvPr>
          <p:cNvSpPr txBox="1"/>
          <p:nvPr/>
        </p:nvSpPr>
        <p:spPr>
          <a:xfrm>
            <a:off x="2751038" y="3534932"/>
            <a:ext cx="644680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chemeClr val="accent1"/>
                </a:solidFill>
              </a:rPr>
              <a:t>Pesos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C677360-6752-2CD3-4211-9FAFC5ABDAE9}"/>
              </a:ext>
            </a:extLst>
          </p:cNvPr>
          <p:cNvSpPr/>
          <p:nvPr/>
        </p:nvSpPr>
        <p:spPr>
          <a:xfrm rot="5400000">
            <a:off x="6731348" y="2753544"/>
            <a:ext cx="202163" cy="1373060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/>
              </a:solidFill>
              <a:highlight>
                <a:srgbClr val="FF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6D7E7B-5964-AD42-7FB2-3FDE2A7B949A}"/>
                  </a:ext>
                </a:extLst>
              </p:cNvPr>
              <p:cNvSpPr txBox="1"/>
              <p:nvPr/>
            </p:nvSpPr>
            <p:spPr>
              <a:xfrm>
                <a:off x="6229108" y="3534932"/>
                <a:ext cx="13730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1200" b="1" dirty="0">
                    <a:solidFill>
                      <a:schemeClr val="accent1"/>
                    </a:solidFill>
                  </a:rPr>
                  <a:t>Atraso por </a:t>
                </a:r>
                <a14:m>
                  <m:oMath xmlns:m="http://schemas.openxmlformats.org/officeDocument/2006/math">
                    <m:r>
                      <a:rPr lang="pt-BR" sz="1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1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endParaRPr lang="pt-BR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6D7E7B-5964-AD42-7FB2-3FDE2A7B9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108" y="3534932"/>
                <a:ext cx="1373061" cy="276999"/>
              </a:xfrm>
              <a:prstGeom prst="rect">
                <a:avLst/>
              </a:prstGeom>
              <a:blipFill>
                <a:blip r:embed="rId7"/>
                <a:stretch>
                  <a:fillRect l="-444" t="-4444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EC88FDBA-BBA8-6B12-A8FA-26398392A4F6}"/>
              </a:ext>
            </a:extLst>
          </p:cNvPr>
          <p:cNvSpPr/>
          <p:nvPr/>
        </p:nvSpPr>
        <p:spPr>
          <a:xfrm rot="5400000">
            <a:off x="7740219" y="3117735"/>
            <a:ext cx="202164" cy="644679"/>
          </a:xfrm>
          <a:prstGeom prst="rightBrace">
            <a:avLst>
              <a:gd name="adj1" fmla="val 12102"/>
              <a:gd name="adj2" fmla="val 5000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/>
              </a:solidFill>
              <a:highlight>
                <a:srgbClr val="FF00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3A0531-312D-F7B3-DCD4-267DFA550E7A}"/>
              </a:ext>
            </a:extLst>
          </p:cNvPr>
          <p:cNvSpPr txBox="1"/>
          <p:nvPr/>
        </p:nvSpPr>
        <p:spPr>
          <a:xfrm>
            <a:off x="7551640" y="3534931"/>
            <a:ext cx="1373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chemeClr val="accent1"/>
                </a:solidFill>
              </a:rPr>
              <a:t>Pesos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5567A6A-2EE1-2083-73AD-63CE39F54AAD}"/>
              </a:ext>
            </a:extLst>
          </p:cNvPr>
          <p:cNvSpPr/>
          <p:nvPr/>
        </p:nvSpPr>
        <p:spPr>
          <a:xfrm rot="5400000">
            <a:off x="3602992" y="3111510"/>
            <a:ext cx="202164" cy="644679"/>
          </a:xfrm>
          <a:prstGeom prst="rightBrace">
            <a:avLst>
              <a:gd name="adj1" fmla="val 12102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/>
              </a:solidFill>
              <a:highlight>
                <a:srgbClr val="FF00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B4201-EDC6-12D3-334A-3C319A991EBF}"/>
              </a:ext>
            </a:extLst>
          </p:cNvPr>
          <p:cNvSpPr txBox="1"/>
          <p:nvPr/>
        </p:nvSpPr>
        <p:spPr>
          <a:xfrm rot="1294154">
            <a:off x="3366332" y="3696949"/>
            <a:ext cx="100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rgbClr val="C00000"/>
                </a:solidFill>
              </a:rPr>
              <a:t>Atraso por Splitters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AA650E7-31FD-0665-6EDD-A3B2E8FC822C}"/>
              </a:ext>
            </a:extLst>
          </p:cNvPr>
          <p:cNvSpPr/>
          <p:nvPr/>
        </p:nvSpPr>
        <p:spPr>
          <a:xfrm rot="5400000">
            <a:off x="8433066" y="3111509"/>
            <a:ext cx="202164" cy="644679"/>
          </a:xfrm>
          <a:prstGeom prst="rightBrace">
            <a:avLst>
              <a:gd name="adj1" fmla="val 12102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/>
              </a:solidFill>
              <a:highlight>
                <a:srgbClr val="FF00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4458DD-557B-02DE-B447-C36E8A43343D}"/>
              </a:ext>
            </a:extLst>
          </p:cNvPr>
          <p:cNvSpPr txBox="1"/>
          <p:nvPr/>
        </p:nvSpPr>
        <p:spPr>
          <a:xfrm rot="1294154">
            <a:off x="8086803" y="3703979"/>
            <a:ext cx="100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rgbClr val="C00000"/>
                </a:solidFill>
              </a:rPr>
              <a:t>Atraso por Splitters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CFC2A9-C48B-29FC-1570-A98A2B5AABD3}"/>
                  </a:ext>
                </a:extLst>
              </p:cNvPr>
              <p:cNvSpPr txBox="1"/>
              <p:nvPr/>
            </p:nvSpPr>
            <p:spPr>
              <a:xfrm>
                <a:off x="591451" y="4265889"/>
                <a:ext cx="7999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Em um caso sem perdas, a diferença é dada pelo </a:t>
                </a:r>
                <a:r>
                  <a:rPr lang="pt-BR" b="1" dirty="0"/>
                  <a:t>atraso nos splitters</a:t>
                </a:r>
                <a:r>
                  <a:rPr lang="pt-BR" dirty="0"/>
                  <a:t>. No modelo paralelo, quando N é uma potência de 2 (2,4,8,16,...) o atraso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pt-BR" dirty="0"/>
                  <a:t> é igual para cada ramo.</a:t>
                </a:r>
                <a:endParaRPr lang="pt-BR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CFC2A9-C48B-29FC-1570-A98A2B5AA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51" y="4265889"/>
                <a:ext cx="7999160" cy="523220"/>
              </a:xfrm>
              <a:prstGeom prst="rect">
                <a:avLst/>
              </a:prstGeom>
              <a:blipFill>
                <a:blip r:embed="rId8"/>
                <a:stretch>
                  <a:fillRect l="-229" t="-2326" r="-229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CFED75-F64F-4D6F-C1CC-20FEB51E105F}"/>
                  </a:ext>
                </a:extLst>
              </p:cNvPr>
              <p:cNvSpPr txBox="1"/>
              <p:nvPr/>
            </p:nvSpPr>
            <p:spPr>
              <a:xfrm>
                <a:off x="1428506" y="631691"/>
                <a:ext cx="8186122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b="1" dirty="0"/>
                  <a:t>Ambos os modelos possuem a mesma quantidade de splitters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1" dirty="0"/>
                  <a:t>. 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CFED75-F64F-4D6F-C1CC-20FEB51E1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506" y="631691"/>
                <a:ext cx="8186122" cy="332912"/>
              </a:xfrm>
              <a:prstGeom prst="rect">
                <a:avLst/>
              </a:prstGeom>
              <a:blipFill>
                <a:blip r:embed="rId9"/>
                <a:stretch>
                  <a:fillRect l="-223" b="-185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368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3" name="Google Shape;395;p45">
            <a:extLst>
              <a:ext uri="{FF2B5EF4-FFF2-40B4-BE49-F238E27FC236}">
                <a16:creationId xmlns:a16="http://schemas.microsoft.com/office/drawing/2014/main" id="{92861520-C625-F208-001E-14FC0FCAB4F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Comparação entre modelos NN: Equação característica e splitters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36BB8F-C2E1-760A-8EC0-A23B7C597D4E}"/>
                  </a:ext>
                </a:extLst>
              </p:cNvPr>
              <p:cNvSpPr txBox="1"/>
              <p:nvPr/>
            </p:nvSpPr>
            <p:spPr>
              <a:xfrm>
                <a:off x="470665" y="646961"/>
                <a:ext cx="81323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No modelo em série, para cada ramo, há um atraso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</m:t>
                        </m:r>
                      </m:sub>
                    </m:sSub>
                  </m:oMath>
                </a14:m>
                <a:r>
                  <a:rPr lang="pt-BR" dirty="0"/>
                  <a:t> associado. Devido à inerência do atraso causado pelos componentes do MZI (representado por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pt-BR" dirty="0"/>
                  <a:t>). Se considerarmos cada MZI com o mesmo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pt-BR" dirty="0"/>
                  <a:t> tem-se: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36BB8F-C2E1-760A-8EC0-A23B7C59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65" y="646961"/>
                <a:ext cx="8132315" cy="738664"/>
              </a:xfrm>
              <a:prstGeom prst="rect">
                <a:avLst/>
              </a:prstGeom>
              <a:blipFill>
                <a:blip r:embed="rId2"/>
                <a:stretch>
                  <a:fillRect l="-225" t="-1653" r="-225" b="-8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A9861DBD-CDF0-6A5C-1124-E372A77DC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822" y="1435293"/>
            <a:ext cx="3812264" cy="660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E35B9D-53E0-02D7-CFBB-569E4BA089F8}"/>
                  </a:ext>
                </a:extLst>
              </p:cNvPr>
              <p:cNvSpPr txBox="1"/>
              <p:nvPr/>
            </p:nvSpPr>
            <p:spPr>
              <a:xfrm>
                <a:off x="505842" y="2174151"/>
                <a:ext cx="81323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Para compensar isso sugere-se inserir algum nível DC nos pesos de cada ramo da rede neural, de forma que em cada ramo, com todos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de fase nulos, o atraso final seja o mesmo. Ou seja: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E35B9D-53E0-02D7-CFBB-569E4BA08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42" y="2174151"/>
                <a:ext cx="8132315" cy="738664"/>
              </a:xfrm>
              <a:prstGeom prst="rect">
                <a:avLst/>
              </a:prstGeom>
              <a:blipFill>
                <a:blip r:embed="rId4"/>
                <a:stretch>
                  <a:fillRect l="-225" t="-1653" r="-225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>
            <a:extLst>
              <a:ext uri="{FF2B5EF4-FFF2-40B4-BE49-F238E27FC236}">
                <a16:creationId xmlns:a16="http://schemas.microsoft.com/office/drawing/2014/main" id="{8F7F7FE7-0101-7F0C-BB00-8B1DCD226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455" y="3049692"/>
            <a:ext cx="4667490" cy="3619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2F63088-40E1-8316-94C1-52812E9A87F0}"/>
              </a:ext>
            </a:extLst>
          </p:cNvPr>
          <p:cNvSpPr txBox="1"/>
          <p:nvPr/>
        </p:nvSpPr>
        <p:spPr>
          <a:xfrm>
            <a:off x="505842" y="3592217"/>
            <a:ext cx="813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De forma que, por fim, para o modelo em série: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FB06D12-C19E-E7EA-6035-DB9C8DBFB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1246" y="1608429"/>
            <a:ext cx="1320868" cy="3429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3989AC7-816E-7CF9-396A-99F35BAD76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2114" y="4026921"/>
            <a:ext cx="3990087" cy="8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8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Forward-Only PPC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0FB237-0FC6-34D5-1130-DC9A8CBEC981}"/>
              </a:ext>
            </a:extLst>
          </p:cNvPr>
          <p:cNvSpPr txBox="1"/>
          <p:nvPr/>
        </p:nvSpPr>
        <p:spPr>
          <a:xfrm>
            <a:off x="1580690" y="4034023"/>
            <a:ext cx="1600200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+mj-lt"/>
              </a:rPr>
              <a:t>Feed-Forward PPC</a:t>
            </a:r>
            <a:endParaRPr lang="pt-BR" sz="8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26FB73-B35E-5F3B-5334-8476796F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1" y="726446"/>
            <a:ext cx="3772819" cy="3307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F50069-76AA-A2F3-72D5-666A78D07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15"/>
          <a:stretch/>
        </p:blipFill>
        <p:spPr>
          <a:xfrm>
            <a:off x="4494817" y="2225040"/>
            <a:ext cx="3977641" cy="1539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3CE4BF-A72B-3BDC-05E9-ECD19D5B0667}"/>
              </a:ext>
            </a:extLst>
          </p:cNvPr>
          <p:cNvSpPr txBox="1"/>
          <p:nvPr/>
        </p:nvSpPr>
        <p:spPr>
          <a:xfrm>
            <a:off x="5186562" y="3910912"/>
            <a:ext cx="2594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+mj-lt"/>
              </a:rPr>
              <a:t>Forward-Only Rectangular unitary meshes</a:t>
            </a:r>
            <a:endParaRPr lang="pt-BR" sz="800" dirty="0">
              <a:latin typeface="+mj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D67CC7-B1FB-62BF-86D7-93E5518F6FAC}"/>
              </a:ext>
            </a:extLst>
          </p:cNvPr>
          <p:cNvSpPr/>
          <p:nvPr/>
        </p:nvSpPr>
        <p:spPr>
          <a:xfrm>
            <a:off x="5134517" y="856817"/>
            <a:ext cx="2933423" cy="6001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988AD-7D1F-F417-EC22-DF22B00D750D}"/>
              </a:ext>
            </a:extLst>
          </p:cNvPr>
          <p:cNvSpPr txBox="1"/>
          <p:nvPr/>
        </p:nvSpPr>
        <p:spPr>
          <a:xfrm>
            <a:off x="5186562" y="856817"/>
            <a:ext cx="2829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São mais simples de analisar e modelar matricialmente porém limitados em aplicações</a:t>
            </a:r>
          </a:p>
        </p:txBody>
      </p:sp>
    </p:spTree>
    <p:extLst>
      <p:ext uri="{BB962C8B-B14F-4D97-AF65-F5344CB8AC3E}">
        <p14:creationId xmlns:p14="http://schemas.microsoft.com/office/powerpoint/2010/main" val="15176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Recirculating PPC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A10E3-ADC2-9716-B391-FBEBCB32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2912622"/>
            <a:ext cx="6357427" cy="1763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51894F-B1BE-1BE4-9D89-6DCB5DB81F41}"/>
              </a:ext>
            </a:extLst>
          </p:cNvPr>
          <p:cNvSpPr txBox="1"/>
          <p:nvPr/>
        </p:nvSpPr>
        <p:spPr>
          <a:xfrm>
            <a:off x="1152967" y="4712613"/>
            <a:ext cx="5372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Bogaerts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W., Pérez, D.,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Capmany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J. </a:t>
            </a:r>
            <a:r>
              <a:rPr lang="fr-F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et al.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Programmable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photonic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 circuits. </a:t>
            </a:r>
            <a:r>
              <a:rPr lang="fr-F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Nature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fr-FR" sz="1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586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207–216 (2020).</a:t>
            </a:r>
            <a:endParaRPr lang="pt-BR" sz="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51CB1-937F-5E30-12CB-A68F0DB8E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796" y="278030"/>
            <a:ext cx="4121362" cy="20067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66258-A4E0-F581-86AD-CA1039BCD46E}"/>
              </a:ext>
            </a:extLst>
          </p:cNvPr>
          <p:cNvSpPr txBox="1"/>
          <p:nvPr/>
        </p:nvSpPr>
        <p:spPr>
          <a:xfrm>
            <a:off x="4644728" y="2254629"/>
            <a:ext cx="4631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pt-B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Pérez, D., Gasulla, I., Crudgington, L. </a:t>
            </a:r>
            <a:r>
              <a:rPr lang="pt-B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et al.</a:t>
            </a:r>
            <a:r>
              <a:rPr lang="pt-B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Multipurpose silicon photonics signal processor core. </a:t>
            </a:r>
            <a:r>
              <a:rPr lang="pt-B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Nat Commun</a:t>
            </a:r>
            <a:r>
              <a:rPr lang="pt-B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pt-BR" sz="1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8</a:t>
            </a:r>
            <a:r>
              <a:rPr lang="pt-B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636 (2017).</a:t>
            </a:r>
            <a:endParaRPr lang="pt-BR" sz="1100" dirty="0">
              <a:latin typeface="+mj-lt"/>
            </a:endParaRPr>
          </a:p>
          <a:p>
            <a:endParaRPr lang="pt-BR" sz="800" dirty="0"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C85906-2E00-0F85-490D-5F50CEBAE3A8}"/>
              </a:ext>
            </a:extLst>
          </p:cNvPr>
          <p:cNvSpPr/>
          <p:nvPr/>
        </p:nvSpPr>
        <p:spPr>
          <a:xfrm>
            <a:off x="676074" y="1245437"/>
            <a:ext cx="3115079" cy="9387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F1135-52CB-9C39-0526-F280BF86CAA2}"/>
              </a:ext>
            </a:extLst>
          </p:cNvPr>
          <p:cNvSpPr txBox="1"/>
          <p:nvPr/>
        </p:nvSpPr>
        <p:spPr>
          <a:xfrm>
            <a:off x="676074" y="1245437"/>
            <a:ext cx="30007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Possuem uma complexidade maior devido à circulação de potência e a maior dificuldade em realizar um controle por feedback. Porém são mais genéricos e desejáveis para mais aplicações.</a:t>
            </a:r>
          </a:p>
        </p:txBody>
      </p:sp>
    </p:spTree>
    <p:extLst>
      <p:ext uri="{BB962C8B-B14F-4D97-AF65-F5344CB8AC3E}">
        <p14:creationId xmlns:p14="http://schemas.microsoft.com/office/powerpoint/2010/main" val="208316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PPC Genérico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65E15D-FB07-1CE0-7A91-42C3DB54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827"/>
            <a:ext cx="4572000" cy="32254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0FB237-0FC6-34D5-1130-DC9A8CBEC981}"/>
              </a:ext>
            </a:extLst>
          </p:cNvPr>
          <p:cNvSpPr txBox="1"/>
          <p:nvPr/>
        </p:nvSpPr>
        <p:spPr>
          <a:xfrm>
            <a:off x="472440" y="4184770"/>
            <a:ext cx="3794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Bogaerts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W., Pérez, D.,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Capmany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J. </a:t>
            </a:r>
            <a:r>
              <a:rPr lang="fr-F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et al.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Programmable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photonic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 circuits. </a:t>
            </a:r>
            <a:r>
              <a:rPr lang="fr-F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Nature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fr-FR" sz="1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586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207–216 (2020).</a:t>
            </a:r>
            <a:endParaRPr lang="pt-BR" sz="800" dirty="0"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BE4070-19BB-3180-B646-5155063BE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407" y="777343"/>
            <a:ext cx="4504751" cy="34304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4A015E-1471-9F77-0F37-5D66D263A6B8}"/>
              </a:ext>
            </a:extLst>
          </p:cNvPr>
          <p:cNvSpPr txBox="1"/>
          <p:nvPr/>
        </p:nvSpPr>
        <p:spPr>
          <a:xfrm>
            <a:off x="4952048" y="4105321"/>
            <a:ext cx="3794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en-US" sz="11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Chen, </a:t>
            </a:r>
            <a:r>
              <a:rPr lang="en-US" sz="11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Xiangfeng</a:t>
            </a:r>
            <a:r>
              <a:rPr lang="en-US" sz="11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 et al. “Graph Representations for Programmable Photonic Circuits.” </a:t>
            </a:r>
            <a:r>
              <a:rPr lang="en-US" sz="1100" b="0" i="1" dirty="0">
                <a:solidFill>
                  <a:schemeClr val="tx1"/>
                </a:solidFill>
                <a:effectLst/>
                <a:latin typeface="+mj-lt"/>
              </a:rPr>
              <a:t>Journal of Lightwave Technology</a:t>
            </a:r>
            <a:r>
              <a:rPr lang="en-US" sz="11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 38 (2020): 4009-4018.</a:t>
            </a:r>
            <a:endParaRPr lang="pt-BR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04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56BFD4-84EF-6932-38EF-D5E010D2F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50443"/>
              </p:ext>
            </p:extLst>
          </p:nvPr>
        </p:nvGraphicFramePr>
        <p:xfrm>
          <a:off x="98138" y="849396"/>
          <a:ext cx="5708304" cy="3128244"/>
        </p:xfrm>
        <a:graphic>
          <a:graphicData uri="http://schemas.openxmlformats.org/drawingml/2006/table">
            <a:tbl>
              <a:tblPr firstRow="1" bandRow="1">
                <a:tableStyleId>{F42D51F5-4380-4B61-BBF7-C1AB4A67B803}</a:tableStyleId>
              </a:tblPr>
              <a:tblGrid>
                <a:gridCol w="951384">
                  <a:extLst>
                    <a:ext uri="{9D8B030D-6E8A-4147-A177-3AD203B41FA5}">
                      <a16:colId xmlns:a16="http://schemas.microsoft.com/office/drawing/2014/main" val="3929742362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1801053808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3861230997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1260816560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2333992543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712520262"/>
                    </a:ext>
                  </a:extLst>
                </a:gridCol>
              </a:tblGrid>
              <a:tr h="5213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Julho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Agosto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Setembro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Outubro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Novembro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1" dirty="0"/>
                        <a:t>Dezembro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676328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089115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830904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374067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1265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7489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CD8600-4C1A-E65D-29BD-5DC08D187B2B}"/>
              </a:ext>
            </a:extLst>
          </p:cNvPr>
          <p:cNvSpPr txBox="1"/>
          <p:nvPr/>
        </p:nvSpPr>
        <p:spPr>
          <a:xfrm>
            <a:off x="5929282" y="1346585"/>
            <a:ext cx="321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Pesquisa bibliográfica e propostas de aplicações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F8168-8169-0151-772D-489C48C42B26}"/>
              </a:ext>
            </a:extLst>
          </p:cNvPr>
          <p:cNvSpPr txBox="1"/>
          <p:nvPr/>
        </p:nvSpPr>
        <p:spPr>
          <a:xfrm>
            <a:off x="5929282" y="1909762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Estudo sistêmico e matricial das células (Couplers, Phase-shifters)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65C0E-EA25-F1A7-5A05-9752C7D786D9}"/>
              </a:ext>
            </a:extLst>
          </p:cNvPr>
          <p:cNvSpPr txBox="1"/>
          <p:nvPr/>
        </p:nvSpPr>
        <p:spPr>
          <a:xfrm>
            <a:off x="5929282" y="2421352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Estudo do Forward-Only PPC: Aplicação de circuitos de roteamento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4ECF2-0BF9-71D1-1F20-C1B33278C8FB}"/>
              </a:ext>
            </a:extLst>
          </p:cNvPr>
          <p:cNvSpPr txBox="1"/>
          <p:nvPr/>
        </p:nvSpPr>
        <p:spPr>
          <a:xfrm>
            <a:off x="5929282" y="2957624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Estudo do Recirculating PPC: Aplicação de filtros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2CB80-5839-F275-87C3-F9AA5CA1BD45}"/>
              </a:ext>
            </a:extLst>
          </p:cNvPr>
          <p:cNvSpPr txBox="1"/>
          <p:nvPr/>
        </p:nvSpPr>
        <p:spPr>
          <a:xfrm>
            <a:off x="5929282" y="3515977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Estudo do PPC Genérico: Aplicação de modulações OOK, 4-PAM, etc.</a:t>
            </a:r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Proposta de cronograma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1097E-7DAA-9EBD-D017-45D156DD864C}"/>
              </a:ext>
            </a:extLst>
          </p:cNvPr>
          <p:cNvCxnSpPr/>
          <p:nvPr/>
        </p:nvCxnSpPr>
        <p:spPr>
          <a:xfrm>
            <a:off x="5806440" y="1884044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36E207-7340-ABD4-E588-3FD109FBB4EC}"/>
              </a:ext>
            </a:extLst>
          </p:cNvPr>
          <p:cNvCxnSpPr/>
          <p:nvPr/>
        </p:nvCxnSpPr>
        <p:spPr>
          <a:xfrm>
            <a:off x="5806440" y="2407286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2FF5EF-2DB0-1873-C9F1-A88DAB7235F6}"/>
              </a:ext>
            </a:extLst>
          </p:cNvPr>
          <p:cNvCxnSpPr/>
          <p:nvPr/>
        </p:nvCxnSpPr>
        <p:spPr>
          <a:xfrm>
            <a:off x="5806440" y="2932028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F54765-D18D-317A-2E3E-8B0757D1CCD5}"/>
              </a:ext>
            </a:extLst>
          </p:cNvPr>
          <p:cNvCxnSpPr/>
          <p:nvPr/>
        </p:nvCxnSpPr>
        <p:spPr>
          <a:xfrm>
            <a:off x="5806440" y="3455903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1DF29-3FA8-4676-B5C6-283DFA283EB0}"/>
              </a:ext>
            </a:extLst>
          </p:cNvPr>
          <p:cNvCxnSpPr/>
          <p:nvPr/>
        </p:nvCxnSpPr>
        <p:spPr>
          <a:xfrm>
            <a:off x="5806440" y="1346585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FBE52D-710F-B193-6389-1521F57940C8}"/>
              </a:ext>
            </a:extLst>
          </p:cNvPr>
          <p:cNvCxnSpPr/>
          <p:nvPr/>
        </p:nvCxnSpPr>
        <p:spPr>
          <a:xfrm>
            <a:off x="5806440" y="3977642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5AFFD4-80A3-9441-9556-51BA0986FC7D}"/>
              </a:ext>
            </a:extLst>
          </p:cNvPr>
          <p:cNvSpPr txBox="1"/>
          <p:nvPr/>
        </p:nvSpPr>
        <p:spPr>
          <a:xfrm>
            <a:off x="0" y="4037037"/>
            <a:ext cx="400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Sugestão para trabalhos futuros ou paralelos: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FAD7DA-4CB5-1832-7977-B32FA4F57350}"/>
              </a:ext>
            </a:extLst>
          </p:cNvPr>
          <p:cNvSpPr txBox="1"/>
          <p:nvPr/>
        </p:nvSpPr>
        <p:spPr>
          <a:xfrm>
            <a:off x="343822" y="4314036"/>
            <a:ext cx="570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Análise de interferência em regiões do circuito (Térmica, Crosstalk, etc.)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8714A-0B76-B7E2-E5DC-BFF29D3E7C2D}"/>
              </a:ext>
            </a:extLst>
          </p:cNvPr>
          <p:cNvSpPr txBox="1"/>
          <p:nvPr/>
        </p:nvSpPr>
        <p:spPr>
          <a:xfrm>
            <a:off x="343822" y="4547373"/>
            <a:ext cx="4228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Propostas para sistemas de controle de feedback</a:t>
            </a:r>
          </a:p>
        </p:txBody>
      </p:sp>
    </p:spTree>
    <p:extLst>
      <p:ext uri="{BB962C8B-B14F-4D97-AF65-F5344CB8AC3E}">
        <p14:creationId xmlns:p14="http://schemas.microsoft.com/office/powerpoint/2010/main" val="96961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C9176FF6-71FE-4C30-89D3-926F3526821B}"/>
              </a:ext>
            </a:extLst>
          </p:cNvPr>
          <p:cNvSpPr txBox="1">
            <a:spLocks/>
          </p:cNvSpPr>
          <p:nvPr/>
        </p:nvSpPr>
        <p:spPr>
          <a:xfrm>
            <a:off x="525780" y="519150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/>
              <a:t>Programmable Photonic Circuits (PPC)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5723E84-CD5F-E25E-C096-794DD573282F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buSzPts val="935"/>
              <a:buFont typeface="Arial"/>
              <a:buNone/>
            </a:pPr>
            <a:r>
              <a:rPr lang="pt-BR" sz="2080" dirty="0"/>
              <a:t>Primeira proposta de arquitetura</a:t>
            </a:r>
          </a:p>
        </p:txBody>
      </p:sp>
    </p:spTree>
    <p:extLst>
      <p:ext uri="{BB962C8B-B14F-4D97-AF65-F5344CB8AC3E}">
        <p14:creationId xmlns:p14="http://schemas.microsoft.com/office/powerpoint/2010/main" val="79483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Modelo de rede neural para CD Compensation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22D43-A50D-B846-1EE8-63AD3EFE0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601"/>
            <a:ext cx="5240520" cy="35004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238516-E64A-BB46-1600-0A658D403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454" y="1572943"/>
            <a:ext cx="3276768" cy="6731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966D9E-0D8A-C610-7445-5243AD871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187" y="3298536"/>
            <a:ext cx="2044805" cy="4635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95B459-9E22-AEEB-7021-C3751951B6EA}"/>
              </a:ext>
            </a:extLst>
          </p:cNvPr>
          <p:cNvSpPr txBox="1"/>
          <p:nvPr/>
        </p:nvSpPr>
        <p:spPr>
          <a:xfrm>
            <a:off x="5592780" y="3062967"/>
            <a:ext cx="3000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Número mínimo de Taps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8B40170-7AB5-48ED-C908-F621A5996859}"/>
              </a:ext>
            </a:extLst>
          </p:cNvPr>
          <p:cNvSpPr/>
          <p:nvPr/>
        </p:nvSpPr>
        <p:spPr>
          <a:xfrm>
            <a:off x="5592781" y="695139"/>
            <a:ext cx="2971198" cy="7298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9CA081-A13C-A5CD-462E-21A1B7B57A83}"/>
                  </a:ext>
                </a:extLst>
              </p:cNvPr>
              <p:cNvSpPr txBox="1"/>
              <p:nvPr/>
            </p:nvSpPr>
            <p:spPr>
              <a:xfrm>
                <a:off x="5563202" y="760009"/>
                <a:ext cx="300077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/>
                  <a:t>A quantidade de caminhos diferenciados por um atraso múltiplo de </a:t>
                </a:r>
                <a14:m>
                  <m:oMath xmlns:m="http://schemas.openxmlformats.org/officeDocument/2006/math"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pt-BR" sz="1100" b="1" dirty="0"/>
                  <a:t> define o número de taps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9CA081-A13C-A5CD-462E-21A1B7B57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202" y="760009"/>
                <a:ext cx="3000777" cy="600164"/>
              </a:xfrm>
              <a:prstGeom prst="rect">
                <a:avLst/>
              </a:prstGeom>
              <a:blipFill>
                <a:blip r:embed="rId5"/>
                <a:stretch>
                  <a:fillRect t="-1020" b="-61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62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Equivalência de dois BULs em série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A5579-5707-3A2A-1CE3-54F2EB88D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95" t="9103"/>
          <a:stretch/>
        </p:blipFill>
        <p:spPr>
          <a:xfrm>
            <a:off x="320039" y="1211580"/>
            <a:ext cx="3258129" cy="287274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405549D-E00F-921D-E2F6-DA038896C3C5}"/>
              </a:ext>
            </a:extLst>
          </p:cNvPr>
          <p:cNvGrpSpPr/>
          <p:nvPr/>
        </p:nvGrpSpPr>
        <p:grpSpPr>
          <a:xfrm>
            <a:off x="320039" y="1211580"/>
            <a:ext cx="474360" cy="602998"/>
            <a:chOff x="320039" y="1211580"/>
            <a:chExt cx="474360" cy="60299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C8171F-85B1-C7E8-6EA6-8077DA21715D}"/>
                    </a:ext>
                  </a:extLst>
                </p14:cNvPr>
                <p14:cNvContentPartPr/>
                <p14:nvPr/>
              </p14:nvContentPartPr>
              <p14:xfrm>
                <a:off x="517548" y="1211580"/>
                <a:ext cx="276851" cy="547198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C8171F-85B1-C7E8-6EA6-8077DA21715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1412" y="1205452"/>
                  <a:ext cx="289123" cy="559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C766F9-6A5D-70EC-5D8A-59CB753E8AA5}"/>
                    </a:ext>
                  </a:extLst>
                </p14:cNvPr>
                <p14:cNvContentPartPr/>
                <p14:nvPr/>
              </p14:nvContentPartPr>
              <p14:xfrm>
                <a:off x="477034" y="1513079"/>
                <a:ext cx="152774" cy="301499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C766F9-6A5D-70EC-5D8A-59CB753E8A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0909" y="1506941"/>
                  <a:ext cx="165025" cy="313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A2F361F-9DD7-1BB4-F972-6D9FFB0AD266}"/>
                    </a:ext>
                  </a:extLst>
                </p14:cNvPr>
                <p14:cNvContentPartPr/>
                <p14:nvPr/>
              </p14:nvContentPartPr>
              <p14:xfrm>
                <a:off x="464373" y="1326780"/>
                <a:ext cx="263346" cy="409499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A2F361F-9DD7-1BB4-F972-6D9FFB0AD2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232" y="1320647"/>
                  <a:ext cx="275628" cy="4217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F35D1C6-6297-6FBD-368F-DBA1C8F4D0EA}"/>
                    </a:ext>
                  </a:extLst>
                </p14:cNvPr>
                <p14:cNvContentPartPr/>
                <p14:nvPr/>
              </p14:nvContentPartPr>
              <p14:xfrm>
                <a:off x="320039" y="1240380"/>
                <a:ext cx="330026" cy="340199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35D1C6-6297-6FBD-368F-DBA1C8F4D0E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3907" y="1234247"/>
                  <a:ext cx="342289" cy="352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9541E1-349A-A65D-953E-D9EBB6CCA893}"/>
                    </a:ext>
                  </a:extLst>
                </p14:cNvPr>
                <p14:cNvContentPartPr/>
                <p14:nvPr/>
              </p14:nvContentPartPr>
              <p14:xfrm>
                <a:off x="432299" y="1369079"/>
                <a:ext cx="218611" cy="389699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9541E1-349A-A65D-953E-D9EBB6CCA8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6166" y="1362956"/>
                  <a:ext cx="230876" cy="401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EC8147-F86F-A9EA-D5C7-D7A79A89DF86}"/>
                    </a:ext>
                  </a:extLst>
                </p14:cNvPr>
                <p14:cNvContentPartPr/>
                <p14:nvPr/>
              </p14:nvContentPartPr>
              <p14:xfrm>
                <a:off x="639960" y="1457520"/>
                <a:ext cx="360" cy="20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EC8147-F86F-A9EA-D5C7-D7A79A89DF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3840" y="1451400"/>
                  <a:ext cx="12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A806166-9538-1E00-11A9-D64CAEC83728}"/>
                    </a:ext>
                  </a:extLst>
                </p14:cNvPr>
                <p14:cNvContentPartPr/>
                <p14:nvPr/>
              </p14:nvContentPartPr>
              <p14:xfrm>
                <a:off x="607200" y="1302720"/>
                <a:ext cx="173520" cy="223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806166-9538-1E00-11A9-D64CAEC837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1080" y="1296600"/>
                  <a:ext cx="185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497571-09BB-E519-D518-A25462DA7137}"/>
                    </a:ext>
                  </a:extLst>
                </p14:cNvPr>
                <p14:cNvContentPartPr/>
                <p14:nvPr/>
              </p14:nvContentPartPr>
              <p14:xfrm>
                <a:off x="447000" y="1313160"/>
                <a:ext cx="141120" cy="307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497571-09BB-E519-D518-A25462DA713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0880" y="1307040"/>
                  <a:ext cx="153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06CE641-BB1B-CB26-A41A-9427D146A713}"/>
                    </a:ext>
                  </a:extLst>
                </p14:cNvPr>
                <p14:cNvContentPartPr/>
                <p14:nvPr/>
              </p14:nvContentPartPr>
              <p14:xfrm>
                <a:off x="593520" y="1314600"/>
                <a:ext cx="77400" cy="24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06CE641-BB1B-CB26-A41A-9427D146A7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7400" y="1308480"/>
                  <a:ext cx="89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C552FE-1283-2FF0-F747-B12CE3B89FA7}"/>
                    </a:ext>
                  </a:extLst>
                </p14:cNvPr>
                <p14:cNvContentPartPr/>
                <p14:nvPr/>
              </p14:nvContentPartPr>
              <p14:xfrm>
                <a:off x="486600" y="1300920"/>
                <a:ext cx="62280" cy="153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C552FE-1283-2FF0-F747-B12CE3B89F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0480" y="1294800"/>
                  <a:ext cx="7452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8571C8B-DCDB-02BF-2587-6AD43A4F0604}"/>
                  </a:ext>
                </a:extLst>
              </p14:cNvPr>
              <p14:cNvContentPartPr/>
              <p14:nvPr/>
            </p14:nvContentPartPr>
            <p14:xfrm>
              <a:off x="4823160" y="165336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8571C8B-DCDB-02BF-2587-6AD43A4F060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17040" y="164724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AC786D7-477C-0D59-4088-F70899511B05}"/>
              </a:ext>
            </a:extLst>
          </p:cNvPr>
          <p:cNvSpPr/>
          <p:nvPr/>
        </p:nvSpPr>
        <p:spPr>
          <a:xfrm>
            <a:off x="5048871" y="1063489"/>
            <a:ext cx="3073464" cy="8854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0A7C6-E0F6-C4AD-E059-5E2C6878182D}"/>
                  </a:ext>
                </a:extLst>
              </p:cNvPr>
              <p:cNvSpPr txBox="1"/>
              <p:nvPr/>
            </p:nvSpPr>
            <p:spPr>
              <a:xfrm>
                <a:off x="5019292" y="1128358"/>
                <a:ext cx="300077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/>
                  <a:t>Através de dois BULs ligados em série, contanto que </a:t>
                </a:r>
                <a14:m>
                  <m:oMath xmlns:m="http://schemas.openxmlformats.org/officeDocument/2006/math"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pt-BR" sz="11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sz="1100" b="1" dirty="0"/>
                  <a:t> o modelo é matematicamente idêntico ao de um MZI com controle interno e externo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0A7C6-E0F6-C4AD-E059-5E2C68781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292" y="1128358"/>
                <a:ext cx="3000777" cy="769441"/>
              </a:xfrm>
              <a:prstGeom prst="rect">
                <a:avLst/>
              </a:prstGeom>
              <a:blipFill>
                <a:blip r:embed="rId25"/>
                <a:stretch>
                  <a:fillRect t="-794"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ED7EAD45-58B0-62DC-B35A-CC7EEC52985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92334" y="3615071"/>
            <a:ext cx="2730640" cy="8001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338340-D251-9F75-97B1-7B4D9CDC5F8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759613" y="3722362"/>
            <a:ext cx="615982" cy="67313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2B265E6-5B76-AA7B-9059-4F0D227DE79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75595" y="2526047"/>
            <a:ext cx="2711589" cy="6540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596DEB7-AFF3-2720-3D75-D4BD4944258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724952" y="2492737"/>
            <a:ext cx="673135" cy="6350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23A3FD8-471C-C138-1C5E-5DE27207CED1}"/>
              </a:ext>
            </a:extLst>
          </p:cNvPr>
          <p:cNvSpPr txBox="1"/>
          <p:nvPr/>
        </p:nvSpPr>
        <p:spPr>
          <a:xfrm>
            <a:off x="5019291" y="2247782"/>
            <a:ext cx="300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Controle sucedido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AC305-7736-378B-CEF4-77D3B33EF20F}"/>
              </a:ext>
            </a:extLst>
          </p:cNvPr>
          <p:cNvSpPr txBox="1"/>
          <p:nvPr/>
        </p:nvSpPr>
        <p:spPr>
          <a:xfrm>
            <a:off x="5019291" y="3424210"/>
            <a:ext cx="300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Controle precedido</a:t>
            </a:r>
          </a:p>
        </p:txBody>
      </p:sp>
    </p:spTree>
    <p:extLst>
      <p:ext uri="{BB962C8B-B14F-4D97-AF65-F5344CB8AC3E}">
        <p14:creationId xmlns:p14="http://schemas.microsoft.com/office/powerpoint/2010/main" val="29353757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17379</TotalTime>
  <Words>1708</Words>
  <Application>Microsoft Office PowerPoint</Application>
  <PresentationFormat>On-screen Show (16:9)</PresentationFormat>
  <Paragraphs>228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Cambria Math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4x4-port Universal Linear Circuit</dc:title>
  <dc:creator>Caio</dc:creator>
  <cp:lastModifiedBy>Caio Rodrigues</cp:lastModifiedBy>
  <cp:revision>45</cp:revision>
  <dcterms:modified xsi:type="dcterms:W3CDTF">2024-08-07T12:46:12Z</dcterms:modified>
</cp:coreProperties>
</file>