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DE417-57E1-40C3-9C21-ADC0E5B182D6}" v="355" dt="2020-10-19T18:28:12.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éria Alonso Santana" userId="2a5b9c7794df7f3d" providerId="Windows Live" clId="Web-{26CDE417-57E1-40C3-9C21-ADC0E5B182D6}"/>
    <pc:docChg chg="addSld delSld modSld">
      <pc:chgData name="Valéria Alonso Santana" userId="2a5b9c7794df7f3d" providerId="Windows Live" clId="Web-{26CDE417-57E1-40C3-9C21-ADC0E5B182D6}" dt="2020-10-19T18:28:12.055" v="356" actId="20577"/>
      <pc:docMkLst>
        <pc:docMk/>
      </pc:docMkLst>
      <pc:sldChg chg="modSp">
        <pc:chgData name="Valéria Alonso Santana" userId="2a5b9c7794df7f3d" providerId="Windows Live" clId="Web-{26CDE417-57E1-40C3-9C21-ADC0E5B182D6}" dt="2020-10-19T18:09:42.974" v="91" actId="20577"/>
        <pc:sldMkLst>
          <pc:docMk/>
          <pc:sldMk cId="2210866551" sldId="256"/>
        </pc:sldMkLst>
        <pc:spChg chg="mod">
          <ac:chgData name="Valéria Alonso Santana" userId="2a5b9c7794df7f3d" providerId="Windows Live" clId="Web-{26CDE417-57E1-40C3-9C21-ADC0E5B182D6}" dt="2020-10-19T18:06:36.648" v="23" actId="20577"/>
          <ac:spMkLst>
            <pc:docMk/>
            <pc:sldMk cId="2210866551" sldId="256"/>
            <ac:spMk id="2" creationId="{00000000-0000-0000-0000-000000000000}"/>
          </ac:spMkLst>
        </pc:spChg>
        <pc:spChg chg="mod">
          <ac:chgData name="Valéria Alonso Santana" userId="2a5b9c7794df7f3d" providerId="Windows Live" clId="Web-{26CDE417-57E1-40C3-9C21-ADC0E5B182D6}" dt="2020-10-19T18:09:42.974" v="91" actId="20577"/>
          <ac:spMkLst>
            <pc:docMk/>
            <pc:sldMk cId="2210866551" sldId="256"/>
            <ac:spMk id="3" creationId="{00000000-0000-0000-0000-000000000000}"/>
          </ac:spMkLst>
        </pc:spChg>
      </pc:sldChg>
      <pc:sldChg chg="new del">
        <pc:chgData name="Valéria Alonso Santana" userId="2a5b9c7794df7f3d" providerId="Windows Live" clId="Web-{26CDE417-57E1-40C3-9C21-ADC0E5B182D6}" dt="2020-10-19T18:10:07.583" v="94"/>
        <pc:sldMkLst>
          <pc:docMk/>
          <pc:sldMk cId="2582748120" sldId="257"/>
        </pc:sldMkLst>
      </pc:sldChg>
      <pc:sldChg chg="modSp new">
        <pc:chgData name="Valéria Alonso Santana" userId="2a5b9c7794df7f3d" providerId="Windows Live" clId="Web-{26CDE417-57E1-40C3-9C21-ADC0E5B182D6}" dt="2020-10-19T18:11:18.645" v="117" actId="20577"/>
        <pc:sldMkLst>
          <pc:docMk/>
          <pc:sldMk cId="3061430304" sldId="257"/>
        </pc:sldMkLst>
        <pc:spChg chg="mod">
          <ac:chgData name="Valéria Alonso Santana" userId="2a5b9c7794df7f3d" providerId="Windows Live" clId="Web-{26CDE417-57E1-40C3-9C21-ADC0E5B182D6}" dt="2020-10-19T18:11:06.833" v="113" actId="20577"/>
          <ac:spMkLst>
            <pc:docMk/>
            <pc:sldMk cId="3061430304" sldId="257"/>
            <ac:spMk id="2" creationId="{FC0DA3E0-3A15-4CE7-B725-4D1097838DBC}"/>
          </ac:spMkLst>
        </pc:spChg>
        <pc:spChg chg="mod">
          <ac:chgData name="Valéria Alonso Santana" userId="2a5b9c7794df7f3d" providerId="Windows Live" clId="Web-{26CDE417-57E1-40C3-9C21-ADC0E5B182D6}" dt="2020-10-19T18:11:18.645" v="117" actId="20577"/>
          <ac:spMkLst>
            <pc:docMk/>
            <pc:sldMk cId="3061430304" sldId="257"/>
            <ac:spMk id="3" creationId="{F9E8AC1E-3341-4257-AD2D-D38DA9957CF9}"/>
          </ac:spMkLst>
        </pc:spChg>
      </pc:sldChg>
      <pc:sldChg chg="new del">
        <pc:chgData name="Valéria Alonso Santana" userId="2a5b9c7794df7f3d" providerId="Windows Live" clId="Web-{26CDE417-57E1-40C3-9C21-ADC0E5B182D6}" dt="2020-10-19T18:10:40.286" v="96"/>
        <pc:sldMkLst>
          <pc:docMk/>
          <pc:sldMk cId="3312317554" sldId="257"/>
        </pc:sldMkLst>
      </pc:sldChg>
      <pc:sldChg chg="modSp new">
        <pc:chgData name="Valéria Alonso Santana" userId="2a5b9c7794df7f3d" providerId="Windows Live" clId="Web-{26CDE417-57E1-40C3-9C21-ADC0E5B182D6}" dt="2020-10-19T18:12:06.144" v="147" actId="20577"/>
        <pc:sldMkLst>
          <pc:docMk/>
          <pc:sldMk cId="524270739" sldId="258"/>
        </pc:sldMkLst>
        <pc:spChg chg="mod">
          <ac:chgData name="Valéria Alonso Santana" userId="2a5b9c7794df7f3d" providerId="Windows Live" clId="Web-{26CDE417-57E1-40C3-9C21-ADC0E5B182D6}" dt="2020-10-19T18:11:45.598" v="144" actId="20577"/>
          <ac:spMkLst>
            <pc:docMk/>
            <pc:sldMk cId="524270739" sldId="258"/>
            <ac:spMk id="2" creationId="{79CD10B1-8FA1-4A8B-82A3-C08A06978DEA}"/>
          </ac:spMkLst>
        </pc:spChg>
        <pc:spChg chg="mod">
          <ac:chgData name="Valéria Alonso Santana" userId="2a5b9c7794df7f3d" providerId="Windows Live" clId="Web-{26CDE417-57E1-40C3-9C21-ADC0E5B182D6}" dt="2020-10-19T18:12:06.144" v="147" actId="20577"/>
          <ac:spMkLst>
            <pc:docMk/>
            <pc:sldMk cId="524270739" sldId="258"/>
            <ac:spMk id="3" creationId="{309D213C-3045-4409-8BA2-22E93CF7C6A1}"/>
          </ac:spMkLst>
        </pc:spChg>
      </pc:sldChg>
      <pc:sldChg chg="modSp new">
        <pc:chgData name="Valéria Alonso Santana" userId="2a5b9c7794df7f3d" providerId="Windows Live" clId="Web-{26CDE417-57E1-40C3-9C21-ADC0E5B182D6}" dt="2020-10-19T18:23:49.527" v="304" actId="20577"/>
        <pc:sldMkLst>
          <pc:docMk/>
          <pc:sldMk cId="2955963123" sldId="259"/>
        </pc:sldMkLst>
        <pc:spChg chg="mod">
          <ac:chgData name="Valéria Alonso Santana" userId="2a5b9c7794df7f3d" providerId="Windows Live" clId="Web-{26CDE417-57E1-40C3-9C21-ADC0E5B182D6}" dt="2020-10-19T18:16:01.235" v="151" actId="20577"/>
          <ac:spMkLst>
            <pc:docMk/>
            <pc:sldMk cId="2955963123" sldId="259"/>
            <ac:spMk id="2" creationId="{D98F960F-27CC-4E69-BC2C-70DB1A1E503B}"/>
          </ac:spMkLst>
        </pc:spChg>
        <pc:spChg chg="mod">
          <ac:chgData name="Valéria Alonso Santana" userId="2a5b9c7794df7f3d" providerId="Windows Live" clId="Web-{26CDE417-57E1-40C3-9C21-ADC0E5B182D6}" dt="2020-10-19T18:23:49.527" v="304" actId="20577"/>
          <ac:spMkLst>
            <pc:docMk/>
            <pc:sldMk cId="2955963123" sldId="259"/>
            <ac:spMk id="3" creationId="{E54C44EE-77C8-40D3-B1E2-EE069568286C}"/>
          </ac:spMkLst>
        </pc:spChg>
      </pc:sldChg>
      <pc:sldChg chg="modSp new">
        <pc:chgData name="Valéria Alonso Santana" userId="2a5b9c7794df7f3d" providerId="Windows Live" clId="Web-{26CDE417-57E1-40C3-9C21-ADC0E5B182D6}" dt="2020-10-19T18:28:12.055" v="355" actId="20577"/>
        <pc:sldMkLst>
          <pc:docMk/>
          <pc:sldMk cId="157132760" sldId="260"/>
        </pc:sldMkLst>
        <pc:spChg chg="mod">
          <ac:chgData name="Valéria Alonso Santana" userId="2a5b9c7794df7f3d" providerId="Windows Live" clId="Web-{26CDE417-57E1-40C3-9C21-ADC0E5B182D6}" dt="2020-10-19T18:24:17.229" v="333" actId="20577"/>
          <ac:spMkLst>
            <pc:docMk/>
            <pc:sldMk cId="157132760" sldId="260"/>
            <ac:spMk id="2" creationId="{18832C58-8445-44D4-BB5C-5EB37710FA4F}"/>
          </ac:spMkLst>
        </pc:spChg>
        <pc:spChg chg="mod">
          <ac:chgData name="Valéria Alonso Santana" userId="2a5b9c7794df7f3d" providerId="Windows Live" clId="Web-{26CDE417-57E1-40C3-9C21-ADC0E5B182D6}" dt="2020-10-19T18:28:12.055" v="355" actId="20577"/>
          <ac:spMkLst>
            <pc:docMk/>
            <pc:sldMk cId="157132760" sldId="260"/>
            <ac:spMk id="3" creationId="{C2017513-EFFE-45AC-A5E2-C69A0C04D6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19.10.2020</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19.10.2020</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19.10.2020</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19.10.2020</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19.10.2020</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19.10.2020</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19.10.2020</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de-DE">
                <a:cs typeface="Calibri Light"/>
              </a:rPr>
              <a:t>Trabalho Rust</a:t>
            </a:r>
            <a:endParaRPr lang="de-DE"/>
          </a:p>
        </p:txBody>
      </p:sp>
      <p:sp>
        <p:nvSpPr>
          <p:cNvPr id="3" name="Subtítulo 2"/>
          <p:cNvSpPr>
            <a:spLocks noGrp="1"/>
          </p:cNvSpPr>
          <p:nvPr>
            <p:ph type="subTitle" idx="1"/>
          </p:nvPr>
        </p:nvSpPr>
        <p:spPr/>
        <p:txBody>
          <a:bodyPr vert="horz" lIns="91440" tIns="45720" rIns="91440" bIns="45720" rtlCol="0" anchor="t">
            <a:normAutofit/>
          </a:bodyPr>
          <a:lstStyle/>
          <a:p>
            <a:r>
              <a:rPr lang="de-DE">
                <a:cs typeface="Calibri"/>
              </a:rPr>
              <a:t>Alunos:Caio Luiz Alonso Santana e </a:t>
            </a:r>
            <a:r>
              <a:rPr lang="de-DE">
                <a:ea typeface="+mn-lt"/>
                <a:cs typeface="+mn-lt"/>
              </a:rPr>
              <a:t>Leonardo Fridman Bacellar</a:t>
            </a:r>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DA3E0-3A15-4CE7-B725-4D1097838DBC}"/>
              </a:ext>
            </a:extLst>
          </p:cNvPr>
          <p:cNvSpPr>
            <a:spLocks noGrp="1"/>
          </p:cNvSpPr>
          <p:nvPr>
            <p:ph type="title"/>
          </p:nvPr>
        </p:nvSpPr>
        <p:spPr/>
        <p:txBody>
          <a:bodyPr/>
          <a:lstStyle/>
          <a:p>
            <a:r>
              <a:rPr lang="pt-BR">
                <a:cs typeface="Calibri Light"/>
              </a:rPr>
              <a:t>Introdução</a:t>
            </a:r>
            <a:endParaRPr lang="pt-BR"/>
          </a:p>
        </p:txBody>
      </p:sp>
      <p:sp>
        <p:nvSpPr>
          <p:cNvPr id="3" name="Espaço Reservado para Conteúdo 2">
            <a:extLst>
              <a:ext uri="{FF2B5EF4-FFF2-40B4-BE49-F238E27FC236}">
                <a16:creationId xmlns:a16="http://schemas.microsoft.com/office/drawing/2014/main" id="{F9E8AC1E-3341-4257-AD2D-D38DA9957CF9}"/>
              </a:ext>
            </a:extLst>
          </p:cNvPr>
          <p:cNvSpPr>
            <a:spLocks noGrp="1"/>
          </p:cNvSpPr>
          <p:nvPr>
            <p:ph idx="1"/>
          </p:nvPr>
        </p:nvSpPr>
        <p:spPr/>
        <p:txBody>
          <a:bodyPr vert="horz" lIns="91440" tIns="45720" rIns="91440" bIns="45720" rtlCol="0" anchor="t">
            <a:normAutofit/>
          </a:bodyPr>
          <a:lstStyle/>
          <a:p>
            <a:r>
              <a:rPr lang="pt-BR">
                <a:ea typeface="+mn-lt"/>
                <a:cs typeface="+mn-lt"/>
              </a:rPr>
              <a:t>Rust é uma linguagem multiparadigma que surgiu como projeto pessoal de Graydon Hoare, funcionário da Mozilla, e depois foi adotada pela empresa. A Mozilla começou a apoiar o projeto em 2009 e anunciou a linguagem em 2010, e seu compilador era escrito em OCaml e depois foi modificado para um compilador auto-hospedado em Rust conhecido como rustc, compilado pela primeira vez em 2011. A versão pré-alfa foi lançada pela primeira vez em 2012 e sua primeira versão estável, a Rust 1.0, foi lançada em 15 de maio de 2015.</a:t>
            </a:r>
            <a:endParaRPr lang="pt-BR"/>
          </a:p>
        </p:txBody>
      </p:sp>
    </p:spTree>
    <p:extLst>
      <p:ext uri="{BB962C8B-B14F-4D97-AF65-F5344CB8AC3E}">
        <p14:creationId xmlns:p14="http://schemas.microsoft.com/office/powerpoint/2010/main" val="306143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D10B1-8FA1-4A8B-82A3-C08A06978DEA}"/>
              </a:ext>
            </a:extLst>
          </p:cNvPr>
          <p:cNvSpPr>
            <a:spLocks noGrp="1"/>
          </p:cNvSpPr>
          <p:nvPr>
            <p:ph type="title"/>
          </p:nvPr>
        </p:nvSpPr>
        <p:spPr/>
        <p:txBody>
          <a:bodyPr/>
          <a:lstStyle/>
          <a:p>
            <a:r>
              <a:rPr lang="pt-BR">
                <a:cs typeface="Calibri Light"/>
              </a:rPr>
              <a:t>Origens e influências</a:t>
            </a:r>
            <a:endParaRPr lang="pt-BR"/>
          </a:p>
        </p:txBody>
      </p:sp>
      <p:sp>
        <p:nvSpPr>
          <p:cNvPr id="3" name="Espaço Reservado para Conteúdo 2">
            <a:extLst>
              <a:ext uri="{FF2B5EF4-FFF2-40B4-BE49-F238E27FC236}">
                <a16:creationId xmlns:a16="http://schemas.microsoft.com/office/drawing/2014/main" id="{309D213C-3045-4409-8BA2-22E93CF7C6A1}"/>
              </a:ext>
            </a:extLst>
          </p:cNvPr>
          <p:cNvSpPr>
            <a:spLocks noGrp="1"/>
          </p:cNvSpPr>
          <p:nvPr>
            <p:ph idx="1"/>
          </p:nvPr>
        </p:nvSpPr>
        <p:spPr/>
        <p:txBody>
          <a:bodyPr vert="horz" lIns="91440" tIns="45720" rIns="91440" bIns="45720" rtlCol="0" anchor="t">
            <a:normAutofit/>
          </a:bodyPr>
          <a:lstStyle/>
          <a:p>
            <a:r>
              <a:rPr lang="pt-BR">
                <a:ea typeface="+mn-lt"/>
                <a:cs typeface="+mn-lt"/>
              </a:rPr>
              <a:t>Rust foi influenciado por Cyclone(uma linguagem imperativa derivada de C), com alguns recursos de orientação a objetos de C++ e recursos funcionais de linguagens como Haskell e OCaml. O resultado final é uma linguagem semelhante a C com suporte a programação multiparadigma(imperativa, funcional e orientada a objeto).</a:t>
            </a:r>
            <a:endParaRPr lang="pt-BR"/>
          </a:p>
        </p:txBody>
      </p:sp>
    </p:spTree>
    <p:extLst>
      <p:ext uri="{BB962C8B-B14F-4D97-AF65-F5344CB8AC3E}">
        <p14:creationId xmlns:p14="http://schemas.microsoft.com/office/powerpoint/2010/main" val="52427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F960F-27CC-4E69-BC2C-70DB1A1E503B}"/>
              </a:ext>
            </a:extLst>
          </p:cNvPr>
          <p:cNvSpPr>
            <a:spLocks noGrp="1"/>
          </p:cNvSpPr>
          <p:nvPr>
            <p:ph type="title"/>
          </p:nvPr>
        </p:nvSpPr>
        <p:spPr/>
        <p:txBody>
          <a:bodyPr/>
          <a:lstStyle/>
          <a:p>
            <a:r>
              <a:rPr lang="pt-BR" b="1"/>
              <a:t>Classificação</a:t>
            </a:r>
            <a:endParaRPr lang="pt-BR"/>
          </a:p>
          <a:p>
            <a:endParaRPr lang="pt-BR" dirty="0">
              <a:cs typeface="Calibri Light"/>
            </a:endParaRPr>
          </a:p>
        </p:txBody>
      </p:sp>
      <p:sp>
        <p:nvSpPr>
          <p:cNvPr id="3" name="Espaço Reservado para Conteúdo 2">
            <a:extLst>
              <a:ext uri="{FF2B5EF4-FFF2-40B4-BE49-F238E27FC236}">
                <a16:creationId xmlns:a16="http://schemas.microsoft.com/office/drawing/2014/main" id="{E54C44EE-77C8-40D3-B1E2-EE069568286C}"/>
              </a:ext>
            </a:extLst>
          </p:cNvPr>
          <p:cNvSpPr>
            <a:spLocks noGrp="1"/>
          </p:cNvSpPr>
          <p:nvPr>
            <p:ph idx="1"/>
          </p:nvPr>
        </p:nvSpPr>
        <p:spPr/>
        <p:txBody>
          <a:bodyPr vert="horz" lIns="91440" tIns="45720" rIns="91440" bIns="45720" rtlCol="0" anchor="t">
            <a:normAutofit/>
          </a:bodyPr>
          <a:lstStyle/>
          <a:p>
            <a:pPr marL="0" indent="0">
              <a:buNone/>
            </a:pPr>
            <a:r>
              <a:rPr lang="pt-BR">
                <a:ea typeface="+mn-lt"/>
                <a:cs typeface="+mn-lt"/>
              </a:rPr>
              <a:t>-Orientada a objetos</a:t>
            </a:r>
          </a:p>
          <a:p>
            <a:pPr marL="0" indent="0">
              <a:buNone/>
            </a:pPr>
            <a:r>
              <a:rPr lang="pt-BR">
                <a:ea typeface="+mn-lt"/>
                <a:cs typeface="+mn-lt"/>
              </a:rPr>
              <a:t>-Estruturada</a:t>
            </a:r>
          </a:p>
          <a:p>
            <a:pPr marL="0" indent="0">
              <a:buNone/>
            </a:pPr>
            <a:r>
              <a:rPr lang="pt-BR">
                <a:ea typeface="+mn-lt"/>
                <a:cs typeface="+mn-lt"/>
              </a:rPr>
              <a:t>-Imperativa</a:t>
            </a:r>
          </a:p>
          <a:p>
            <a:pPr marL="0" indent="0">
              <a:buNone/>
            </a:pPr>
            <a:r>
              <a:rPr lang="pt-BR">
                <a:ea typeface="+mn-lt"/>
                <a:cs typeface="+mn-lt"/>
              </a:rPr>
              <a:t>-Concorrente</a:t>
            </a:r>
          </a:p>
          <a:p>
            <a:pPr marL="0" indent="0">
              <a:buNone/>
            </a:pPr>
            <a:r>
              <a:rPr lang="pt-BR">
                <a:ea typeface="+mn-lt"/>
                <a:cs typeface="+mn-lt"/>
              </a:rPr>
              <a:t>-Funcional</a:t>
            </a:r>
          </a:p>
          <a:p>
            <a:pPr marL="0" indent="0">
              <a:buNone/>
            </a:pPr>
            <a:r>
              <a:rPr lang="pt-BR">
                <a:ea typeface="+mn-lt"/>
                <a:cs typeface="+mn-lt"/>
              </a:rPr>
              <a:t>-Com tipagem forte,estática e inferida</a:t>
            </a:r>
            <a:endParaRPr lang="pt-BR" dirty="0">
              <a:ea typeface="+mn-lt"/>
              <a:cs typeface="+mn-lt"/>
            </a:endParaRPr>
          </a:p>
        </p:txBody>
      </p:sp>
    </p:spTree>
    <p:extLst>
      <p:ext uri="{BB962C8B-B14F-4D97-AF65-F5344CB8AC3E}">
        <p14:creationId xmlns:p14="http://schemas.microsoft.com/office/powerpoint/2010/main" val="295596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32C58-8445-44D4-BB5C-5EB37710FA4F}"/>
              </a:ext>
            </a:extLst>
          </p:cNvPr>
          <p:cNvSpPr>
            <a:spLocks noGrp="1"/>
          </p:cNvSpPr>
          <p:nvPr>
            <p:ph type="title"/>
          </p:nvPr>
        </p:nvSpPr>
        <p:spPr/>
        <p:txBody>
          <a:bodyPr/>
          <a:lstStyle/>
          <a:p>
            <a:r>
              <a:rPr lang="pt-BR">
                <a:cs typeface="Calibri Light"/>
              </a:rPr>
              <a:t>Funcionalidade:Lifetime</a:t>
            </a:r>
            <a:endParaRPr lang="pt-BR"/>
          </a:p>
        </p:txBody>
      </p:sp>
      <p:sp>
        <p:nvSpPr>
          <p:cNvPr id="3" name="Espaço Reservado para Conteúdo 2">
            <a:extLst>
              <a:ext uri="{FF2B5EF4-FFF2-40B4-BE49-F238E27FC236}">
                <a16:creationId xmlns:a16="http://schemas.microsoft.com/office/drawing/2014/main" id="{C2017513-EFFE-45AC-A5E2-C69A0C04D627}"/>
              </a:ext>
            </a:extLst>
          </p:cNvPr>
          <p:cNvSpPr>
            <a:spLocks noGrp="1"/>
          </p:cNvSpPr>
          <p:nvPr>
            <p:ph idx="1"/>
          </p:nvPr>
        </p:nvSpPr>
        <p:spPr/>
        <p:txBody>
          <a:bodyPr vert="horz" lIns="91440" tIns="45720" rIns="91440" bIns="45720" rtlCol="0" anchor="t">
            <a:normAutofit fontScale="77500" lnSpcReduction="20000"/>
          </a:bodyPr>
          <a:lstStyle/>
          <a:p>
            <a:r>
              <a:rPr lang="pt-BR">
                <a:ea typeface="+mn-lt"/>
                <a:cs typeface="+mn-lt"/>
              </a:rPr>
              <a:t>Rust é uma linguagem que se propõe a ter foco em segurança em relação à memória e a ser veloz,ela consegue isto através do sistema de ownership,cujo engloba lifetime, e que garante que não haverá mais de uma referência apontando para o mesmo local na memória e que assim que uma variável deixar de ser usada ao decorrer do programa a memória consumida por ela será liberada automaticamente.À primeira vista o conceito de lifetime em rust pode parecer bastante com o de garbage collector.</a:t>
            </a:r>
            <a:endParaRPr lang="pt-BR">
              <a:cs typeface="Calibri" panose="020F0502020204030204"/>
            </a:endParaRPr>
          </a:p>
          <a:p>
            <a:r>
              <a:rPr lang="pt-BR" b="1"/>
              <a:t>-Garbage Collector</a:t>
            </a:r>
            <a:endParaRPr lang="pt-BR"/>
          </a:p>
          <a:p>
            <a:r>
              <a:rPr lang="pt-BR"/>
              <a:t>Garbage collector surgiu em 1959 e começou a ser implementada em Lisp com o propósito de aumentar a produtividade dos desenvolvedores,visto que eles não necessitariam gerenciar memória manualmente,apesar de este conceito se assemelhar com o de lifetime eles diferem em alguns pontos.Primeiramente pelo fato de que o compilador em rust ser quem analisa o código,portanto não interfere na velocidade da execução do código diferentemente do garbage collector que decide se deve desalocar memória ou não em tempo de execução.Difere também pelo fato do garbage collector não desalocar memória que não será mais usada ao decorrer do programa,ele desaloca apenas espaços de memória para os quais não exista mais uma referência para eles.</a:t>
            </a:r>
            <a:endParaRPr lang="pt-BR">
              <a:cs typeface="Calibri"/>
            </a:endParaRPr>
          </a:p>
          <a:p>
            <a:endParaRPr lang="pt-BR" dirty="0">
              <a:cs typeface="Calibri"/>
            </a:endParaRPr>
          </a:p>
        </p:txBody>
      </p:sp>
    </p:spTree>
    <p:extLst>
      <p:ext uri="{BB962C8B-B14F-4D97-AF65-F5344CB8AC3E}">
        <p14:creationId xmlns:p14="http://schemas.microsoft.com/office/powerpoint/2010/main" val="1571327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Tema do Office</vt:lpstr>
      <vt:lpstr>Trabalho Rust</vt:lpstr>
      <vt:lpstr>Introdução</vt:lpstr>
      <vt:lpstr>Origens e influências</vt:lpstr>
      <vt:lpstr>Classificação </vt:lpstr>
      <vt:lpstr>Funcionalidade:Lifetime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74</cp:revision>
  <dcterms:created xsi:type="dcterms:W3CDTF">2020-10-19T17:17:18Z</dcterms:created>
  <dcterms:modified xsi:type="dcterms:W3CDTF">2020-10-19T18:28:15Z</dcterms:modified>
</cp:coreProperties>
</file>