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4862D-8FFD-4FCF-BFDD-ED3EDB4FB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379855"/>
            <a:ext cx="8825658" cy="1586948"/>
          </a:xfrm>
        </p:spPr>
        <p:txBody>
          <a:bodyPr/>
          <a:lstStyle/>
          <a:p>
            <a:r>
              <a:rPr lang="pt-BR" sz="4400" dirty="0"/>
              <a:t>AVALIAÇÃO FORMATIVA 2021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86A0D0-D509-48FA-92BC-1E8C16153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029778"/>
            <a:ext cx="8825658" cy="861420"/>
          </a:xfrm>
        </p:spPr>
        <p:txBody>
          <a:bodyPr/>
          <a:lstStyle/>
          <a:p>
            <a:r>
              <a:rPr lang="pt-BR" dirty="0"/>
              <a:t>Questões sobre o curso</a:t>
            </a:r>
          </a:p>
        </p:txBody>
      </p:sp>
    </p:spTree>
    <p:extLst>
      <p:ext uri="{BB962C8B-B14F-4D97-AF65-F5344CB8AC3E}">
        <p14:creationId xmlns:p14="http://schemas.microsoft.com/office/powerpoint/2010/main" val="316975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329BA-B2BF-436D-83E9-4BD34270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1.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296FFFB-29C8-4E14-8DF5-36142A9FC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89" t="40779" r="19781" b="13423"/>
          <a:stretch/>
        </p:blipFill>
        <p:spPr>
          <a:xfrm>
            <a:off x="2358751" y="1853248"/>
            <a:ext cx="7474497" cy="30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8C376-E09B-4157-BA51-83282A7D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DF95FC-B759-4CBF-AFE5-89416260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5858"/>
            <a:ext cx="10442577" cy="3666283"/>
          </a:xfrm>
        </p:spPr>
        <p:txBody>
          <a:bodyPr>
            <a:normAutofit/>
          </a:bodyPr>
          <a:lstStyle/>
          <a:p>
            <a:r>
              <a:rPr lang="pt-BR" dirty="0"/>
              <a:t>Permite ‘programação no geral’.</a:t>
            </a:r>
          </a:p>
          <a:p>
            <a:r>
              <a:rPr lang="pt-BR" dirty="0"/>
              <a:t>A mesma invocação pode produzir ‘muitas formas’ de resultados.</a:t>
            </a:r>
          </a:p>
          <a:p>
            <a:r>
              <a:rPr lang="pt-BR" dirty="0"/>
              <a:t>Com o polimorfismo, o mesmo nome e assinatura de método podem ser utilizados para fazer com que diferentes ações ocorram, dependendo do tipo de objeto em que o método é invocado.</a:t>
            </a:r>
          </a:p>
          <a:p>
            <a:r>
              <a:rPr lang="pt-BR" dirty="0"/>
              <a:t>Facilita a adição de novas classes a um sistema com o mínimo de modificações no código do sistema.</a:t>
            </a:r>
          </a:p>
        </p:txBody>
      </p:sp>
    </p:spTree>
    <p:extLst>
      <p:ext uri="{BB962C8B-B14F-4D97-AF65-F5344CB8AC3E}">
        <p14:creationId xmlns:p14="http://schemas.microsoft.com/office/powerpoint/2010/main" val="121361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5BD88-B6AA-4AC4-8DF2-0FFC488C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2.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230C3B1-701B-4903-9C2B-10A8B2CF9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77" t="32804" r="21735" b="29640"/>
          <a:stretch/>
        </p:blipFill>
        <p:spPr>
          <a:xfrm>
            <a:off x="2376374" y="1959266"/>
            <a:ext cx="7439252" cy="26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4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E58B449-E0FC-4BE3-8338-1769EFFE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741E8-81F6-48CE-AB28-89BAE073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66192"/>
            <a:ext cx="10757384" cy="5082208"/>
          </a:xfrm>
        </p:spPr>
        <p:txBody>
          <a:bodyPr/>
          <a:lstStyle/>
          <a:p>
            <a:r>
              <a:rPr lang="pt-BR" dirty="0"/>
              <a:t>Em Herança existem somente 3 modificadores (private, protected e public), e com isso temos 4 níveis de visibilidade.</a:t>
            </a:r>
          </a:p>
          <a:p>
            <a:r>
              <a:rPr lang="pt-BR" dirty="0"/>
              <a:t>Os níveis são: private, default, protected e public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Private: A única classe que tem acesso ao atributo é a própria classe que o define, ou seja, se uma classe Pessoa declara um atributo privado chamado nome, somente a classe Pessoa terá acesso a ele.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Default: Tem acesso a um atributo default (identificado pela ausência de modificadores) todas as classes que estiverem no mesmo pacote que a classe que possui o atributo.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Protected: Ele é praticamente igual ao default, com a diferença de que se uma classe (mesmo que esteja fora do pacote) estende da classe com o atributo protected, ela terá acesso a ele. Então o acesso é por pacote e por herança.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Public: Todos tem acesso.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86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E3A01-B6B7-466E-9C80-F60B4878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39.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BCC6D7E-9A46-4CEE-A2E0-363A7EDB8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32" t="36041" r="36383" b="17529"/>
          <a:stretch/>
        </p:blipFill>
        <p:spPr>
          <a:xfrm>
            <a:off x="2849218" y="1670803"/>
            <a:ext cx="5992524" cy="351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E7A94-4DAA-4534-A6EE-D0051968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499"/>
          </a:xfrm>
        </p:spPr>
        <p:txBody>
          <a:bodyPr/>
          <a:lstStyle/>
          <a:p>
            <a:r>
              <a:rPr lang="pt-BR" dirty="0"/>
              <a:t>Padrão de ECB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442C1-BD50-42A7-8681-83FDD448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295" y="1325217"/>
            <a:ext cx="9404723" cy="4923182"/>
          </a:xfrm>
        </p:spPr>
        <p:txBody>
          <a:bodyPr/>
          <a:lstStyle/>
          <a:p>
            <a:pPr fontAlgn="base"/>
            <a:r>
              <a:rPr lang="pt-BR" dirty="0"/>
              <a:t>O padrão ECB é um padrão de arquitetura usado em design de software orientado a objetos orientado a casos de uso que estrutura as classes que compõem um software de acordo com suas responsabilidades na realização de casos de uso.</a:t>
            </a:r>
          </a:p>
          <a:p>
            <a:pPr fontAlgn="base"/>
            <a:r>
              <a:rPr lang="pt-BR" dirty="0"/>
              <a:t>Uma entidade (ou Entity) representa informações de longa duração relevantes para as partes interessadas (ou seja, principalmente derivadas de objetos de domínio, geralmente persistentes); </a:t>
            </a:r>
          </a:p>
          <a:p>
            <a:pPr fontAlgn="base"/>
            <a:r>
              <a:rPr lang="pt-BR" dirty="0"/>
              <a:t>Um controle (ou Control) garante o processamento necessário para a execução de um caso de uso e sua lógica de negócios, e coordena as sequências de controles de outros objetos envolvidos no caso de uso.  </a:t>
            </a:r>
          </a:p>
          <a:p>
            <a:pPr fontAlgn="base"/>
            <a:r>
              <a:rPr lang="pt-BR" dirty="0"/>
              <a:t>Uma fronteira (ou Boundary) encapsula a interação com atores externos (usuários ou sistemas externos);</a:t>
            </a:r>
          </a:p>
        </p:txBody>
      </p:sp>
    </p:spTree>
    <p:extLst>
      <p:ext uri="{BB962C8B-B14F-4D97-AF65-F5344CB8AC3E}">
        <p14:creationId xmlns:p14="http://schemas.microsoft.com/office/powerpoint/2010/main" val="890061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380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Íon</vt:lpstr>
      <vt:lpstr>AVALIAÇÃO FORMATIVA 2021</vt:lpstr>
      <vt:lpstr>Questão 1.</vt:lpstr>
      <vt:lpstr>Polimorfismo</vt:lpstr>
      <vt:lpstr>Questão 2.</vt:lpstr>
      <vt:lpstr>Herança</vt:lpstr>
      <vt:lpstr>Questão 39. </vt:lpstr>
      <vt:lpstr>Padrão de ECB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FORMATIVA 2021</dc:title>
  <dc:creator>Usuario</dc:creator>
  <cp:lastModifiedBy>Usuario</cp:lastModifiedBy>
  <cp:revision>9</cp:revision>
  <dcterms:created xsi:type="dcterms:W3CDTF">2021-06-29T12:15:19Z</dcterms:created>
  <dcterms:modified xsi:type="dcterms:W3CDTF">2021-06-29T13:13:51Z</dcterms:modified>
</cp:coreProperties>
</file>