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Balgin" panose="020B0604020202020204" charset="0"/>
      <p:regular r:id="rId16"/>
    </p:embeddedFont>
    <p:embeddedFont>
      <p:font typeface="Cloud Soft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B9BCEB-D0DB-4AAD-9F2F-34334DA7DF74}" v="10" dt="2024-06-17T01:09:46.1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88272" y="4225924"/>
            <a:ext cx="9511457" cy="1739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000000"/>
                </a:solidFill>
                <a:latin typeface="Balgin"/>
              </a:rPr>
              <a:t>Dificuldade na gestão de</a:t>
            </a:r>
          </a:p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000000"/>
                </a:solidFill>
                <a:latin typeface="Balgin"/>
              </a:rPr>
              <a:t> recursos financeiros pessoais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27956" y="41328"/>
            <a:ext cx="3327956" cy="465709"/>
            <a:chOff x="0" y="0"/>
            <a:chExt cx="876499" cy="1226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6499" cy="122656"/>
            </a:xfrm>
            <a:custGeom>
              <a:avLst/>
              <a:gdLst/>
              <a:ahLst/>
              <a:cxnLst/>
              <a:rect l="l" t="t" r="r" b="b"/>
              <a:pathLst>
                <a:path w="876499" h="122656">
                  <a:moveTo>
                    <a:pt x="61328" y="0"/>
                  </a:moveTo>
                  <a:lnTo>
                    <a:pt x="815171" y="0"/>
                  </a:lnTo>
                  <a:cubicBezTo>
                    <a:pt x="831436" y="0"/>
                    <a:pt x="847035" y="6461"/>
                    <a:pt x="858536" y="17963"/>
                  </a:cubicBezTo>
                  <a:cubicBezTo>
                    <a:pt x="870037" y="29464"/>
                    <a:pt x="876499" y="45063"/>
                    <a:pt x="876499" y="61328"/>
                  </a:cubicBezTo>
                  <a:lnTo>
                    <a:pt x="876499" y="61328"/>
                  </a:lnTo>
                  <a:cubicBezTo>
                    <a:pt x="876499" y="95198"/>
                    <a:pt x="849041" y="122656"/>
                    <a:pt x="815171" y="122656"/>
                  </a:cubicBezTo>
                  <a:lnTo>
                    <a:pt x="61328" y="122656"/>
                  </a:lnTo>
                  <a:cubicBezTo>
                    <a:pt x="45063" y="122656"/>
                    <a:pt x="29464" y="116195"/>
                    <a:pt x="17963" y="104693"/>
                  </a:cubicBezTo>
                  <a:cubicBezTo>
                    <a:pt x="6461" y="93192"/>
                    <a:pt x="0" y="77593"/>
                    <a:pt x="0" y="61328"/>
                  </a:cubicBezTo>
                  <a:lnTo>
                    <a:pt x="0" y="61328"/>
                  </a:lnTo>
                  <a:cubicBezTo>
                    <a:pt x="0" y="45063"/>
                    <a:pt x="6461" y="29464"/>
                    <a:pt x="17963" y="17963"/>
                  </a:cubicBezTo>
                  <a:cubicBezTo>
                    <a:pt x="29464" y="6461"/>
                    <a:pt x="45063" y="0"/>
                    <a:pt x="61328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6499" cy="1607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2799"/>
                </a:lnSpc>
                <a:spcBef>
                  <a:spcPct val="0"/>
                </a:spcBef>
              </a:pPr>
              <a:r>
                <a:rPr lang="en-US" sz="1999">
                  <a:solidFill>
                    <a:srgbClr val="FFFFFF"/>
                  </a:solidFill>
                  <a:latin typeface="Cloud Soft"/>
                </a:rPr>
                <a:t>Nova guia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41328"/>
            <a:ext cx="3327956" cy="465709"/>
            <a:chOff x="0" y="0"/>
            <a:chExt cx="876499" cy="1226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76499" cy="122656"/>
            </a:xfrm>
            <a:custGeom>
              <a:avLst/>
              <a:gdLst/>
              <a:ahLst/>
              <a:cxnLst/>
              <a:rect l="l" t="t" r="r" b="b"/>
              <a:pathLst>
                <a:path w="876499" h="122656">
                  <a:moveTo>
                    <a:pt x="61328" y="0"/>
                  </a:moveTo>
                  <a:lnTo>
                    <a:pt x="815171" y="0"/>
                  </a:lnTo>
                  <a:cubicBezTo>
                    <a:pt x="831436" y="0"/>
                    <a:pt x="847035" y="6461"/>
                    <a:pt x="858536" y="17963"/>
                  </a:cubicBezTo>
                  <a:cubicBezTo>
                    <a:pt x="870037" y="29464"/>
                    <a:pt x="876499" y="45063"/>
                    <a:pt x="876499" y="61328"/>
                  </a:cubicBezTo>
                  <a:lnTo>
                    <a:pt x="876499" y="61328"/>
                  </a:lnTo>
                  <a:cubicBezTo>
                    <a:pt x="876499" y="95198"/>
                    <a:pt x="849041" y="122656"/>
                    <a:pt x="815171" y="122656"/>
                  </a:cubicBezTo>
                  <a:lnTo>
                    <a:pt x="61328" y="122656"/>
                  </a:lnTo>
                  <a:cubicBezTo>
                    <a:pt x="45063" y="122656"/>
                    <a:pt x="29464" y="116195"/>
                    <a:pt x="17963" y="104693"/>
                  </a:cubicBezTo>
                  <a:cubicBezTo>
                    <a:pt x="6461" y="93192"/>
                    <a:pt x="0" y="77593"/>
                    <a:pt x="0" y="61328"/>
                  </a:cubicBezTo>
                  <a:lnTo>
                    <a:pt x="0" y="61328"/>
                  </a:lnTo>
                  <a:cubicBezTo>
                    <a:pt x="0" y="45063"/>
                    <a:pt x="6461" y="29464"/>
                    <a:pt x="17963" y="17963"/>
                  </a:cubicBezTo>
                  <a:cubicBezTo>
                    <a:pt x="29464" y="6461"/>
                    <a:pt x="45063" y="0"/>
                    <a:pt x="61328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76499" cy="1607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2799"/>
                </a:lnSpc>
                <a:spcBef>
                  <a:spcPct val="0"/>
                </a:spcBef>
              </a:pPr>
              <a:r>
                <a:rPr lang="en-US" sz="1999">
                  <a:solidFill>
                    <a:srgbClr val="FFFFFF"/>
                  </a:solidFill>
                  <a:latin typeface="Cloud Soft"/>
                </a:rPr>
                <a:t>Gestão de recursos pess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2948039" y="131849"/>
            <a:ext cx="284667" cy="284667"/>
          </a:xfrm>
          <a:custGeom>
            <a:avLst/>
            <a:gdLst/>
            <a:ahLst/>
            <a:cxnLst/>
            <a:rect l="l" t="t" r="r" b="b"/>
            <a:pathLst>
              <a:path w="284667" h="284667">
                <a:moveTo>
                  <a:pt x="0" y="0"/>
                </a:moveTo>
                <a:lnTo>
                  <a:pt x="284667" y="0"/>
                </a:lnTo>
                <a:lnTo>
                  <a:pt x="284667" y="284667"/>
                </a:lnTo>
                <a:lnTo>
                  <a:pt x="0" y="2846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276867" y="90521"/>
            <a:ext cx="284667" cy="284667"/>
          </a:xfrm>
          <a:custGeom>
            <a:avLst/>
            <a:gdLst/>
            <a:ahLst/>
            <a:cxnLst/>
            <a:rect l="l" t="t" r="r" b="b"/>
            <a:pathLst>
              <a:path w="284667" h="284667">
                <a:moveTo>
                  <a:pt x="0" y="0"/>
                </a:moveTo>
                <a:lnTo>
                  <a:pt x="284668" y="0"/>
                </a:lnTo>
                <a:lnTo>
                  <a:pt x="284668" y="284667"/>
                </a:lnTo>
                <a:lnTo>
                  <a:pt x="0" y="2846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7787614" y="41328"/>
            <a:ext cx="383053" cy="383053"/>
          </a:xfrm>
          <a:custGeom>
            <a:avLst/>
            <a:gdLst/>
            <a:ahLst/>
            <a:cxnLst/>
            <a:rect l="l" t="t" r="r" b="b"/>
            <a:pathLst>
              <a:path w="383053" h="383053">
                <a:moveTo>
                  <a:pt x="0" y="0"/>
                </a:moveTo>
                <a:lnTo>
                  <a:pt x="383053" y="0"/>
                </a:lnTo>
                <a:lnTo>
                  <a:pt x="383053" y="383053"/>
                </a:lnTo>
                <a:lnTo>
                  <a:pt x="0" y="3830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2028081" y="595256"/>
            <a:ext cx="14709380" cy="433444"/>
            <a:chOff x="0" y="0"/>
            <a:chExt cx="3874075" cy="11415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874076" cy="114158"/>
            </a:xfrm>
            <a:custGeom>
              <a:avLst/>
              <a:gdLst/>
              <a:ahLst/>
              <a:cxnLst/>
              <a:rect l="l" t="t" r="r" b="b"/>
              <a:pathLst>
                <a:path w="3874076" h="114158">
                  <a:moveTo>
                    <a:pt x="0" y="0"/>
                  </a:moveTo>
                  <a:lnTo>
                    <a:pt x="3874076" y="0"/>
                  </a:lnTo>
                  <a:lnTo>
                    <a:pt x="3874076" y="114158"/>
                  </a:lnTo>
                  <a:lnTo>
                    <a:pt x="0" y="114158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3874075" cy="1522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4" name="AutoShape 14"/>
          <p:cNvSpPr/>
          <p:nvPr/>
        </p:nvSpPr>
        <p:spPr>
          <a:xfrm flipV="1">
            <a:off x="781071" y="804619"/>
            <a:ext cx="247629" cy="0"/>
          </a:xfrm>
          <a:prstGeom prst="line">
            <a:avLst/>
          </a:prstGeom>
          <a:ln w="381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5" name="AutoShape 15"/>
          <p:cNvSpPr/>
          <p:nvPr/>
        </p:nvSpPr>
        <p:spPr>
          <a:xfrm flipH="1" flipV="1">
            <a:off x="302221" y="804619"/>
            <a:ext cx="247629" cy="0"/>
          </a:xfrm>
          <a:prstGeom prst="line">
            <a:avLst/>
          </a:prstGeom>
          <a:ln w="381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6" name="Freeform 16"/>
          <p:cNvSpPr/>
          <p:nvPr/>
        </p:nvSpPr>
        <p:spPr>
          <a:xfrm>
            <a:off x="17259300" y="722652"/>
            <a:ext cx="528314" cy="125835"/>
          </a:xfrm>
          <a:custGeom>
            <a:avLst/>
            <a:gdLst/>
            <a:ahLst/>
            <a:cxnLst/>
            <a:rect l="l" t="t" r="r" b="b"/>
            <a:pathLst>
              <a:path w="528314" h="125835">
                <a:moveTo>
                  <a:pt x="0" y="0"/>
                </a:moveTo>
                <a:lnTo>
                  <a:pt x="528314" y="0"/>
                </a:lnTo>
                <a:lnTo>
                  <a:pt x="528314" y="125835"/>
                </a:lnTo>
                <a:lnTo>
                  <a:pt x="0" y="1258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2452115">
            <a:off x="1601060" y="620691"/>
            <a:ext cx="125835" cy="129079"/>
          </a:xfrm>
          <a:custGeom>
            <a:avLst/>
            <a:gdLst/>
            <a:ahLst/>
            <a:cxnLst/>
            <a:rect l="l" t="t" r="r" b="b"/>
            <a:pathLst>
              <a:path w="125835" h="129079">
                <a:moveTo>
                  <a:pt x="0" y="0"/>
                </a:moveTo>
                <a:lnTo>
                  <a:pt x="125835" y="0"/>
                </a:lnTo>
                <a:lnTo>
                  <a:pt x="125835" y="129079"/>
                </a:lnTo>
                <a:lnTo>
                  <a:pt x="0" y="1290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384647" y="649656"/>
            <a:ext cx="379044" cy="379044"/>
          </a:xfrm>
          <a:custGeom>
            <a:avLst/>
            <a:gdLst/>
            <a:ahLst/>
            <a:cxnLst/>
            <a:rect l="l" t="t" r="r" b="b"/>
            <a:pathLst>
              <a:path w="379044" h="379044">
                <a:moveTo>
                  <a:pt x="0" y="0"/>
                </a:moveTo>
                <a:lnTo>
                  <a:pt x="379044" y="0"/>
                </a:lnTo>
                <a:lnTo>
                  <a:pt x="379044" y="379044"/>
                </a:lnTo>
                <a:lnTo>
                  <a:pt x="0" y="3790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068112" y="622456"/>
            <a:ext cx="379044" cy="379044"/>
          </a:xfrm>
          <a:custGeom>
            <a:avLst/>
            <a:gdLst/>
            <a:ahLst/>
            <a:cxnLst/>
            <a:rect l="l" t="t" r="r" b="b"/>
            <a:pathLst>
              <a:path w="379044" h="379044">
                <a:moveTo>
                  <a:pt x="0" y="0"/>
                </a:moveTo>
                <a:lnTo>
                  <a:pt x="379044" y="0"/>
                </a:lnTo>
                <a:lnTo>
                  <a:pt x="379044" y="379044"/>
                </a:lnTo>
                <a:lnTo>
                  <a:pt x="0" y="37904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7355781" y="86785"/>
            <a:ext cx="335352" cy="288403"/>
          </a:xfrm>
          <a:custGeom>
            <a:avLst/>
            <a:gdLst/>
            <a:ahLst/>
            <a:cxnLst/>
            <a:rect l="l" t="t" r="r" b="b"/>
            <a:pathLst>
              <a:path w="335352" h="288403">
                <a:moveTo>
                  <a:pt x="0" y="0"/>
                </a:moveTo>
                <a:lnTo>
                  <a:pt x="335352" y="0"/>
                </a:lnTo>
                <a:lnTo>
                  <a:pt x="335352" y="288403"/>
                </a:lnTo>
                <a:lnTo>
                  <a:pt x="0" y="28840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1" name="AutoShape 21"/>
          <p:cNvSpPr/>
          <p:nvPr/>
        </p:nvSpPr>
        <p:spPr>
          <a:xfrm>
            <a:off x="16979563" y="230987"/>
            <a:ext cx="279737" cy="0"/>
          </a:xfrm>
          <a:prstGeom prst="line">
            <a:avLst/>
          </a:prstGeom>
          <a:ln w="38100" cap="flat">
            <a:solidFill>
              <a:srgbClr val="737373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2" name="Group 22"/>
          <p:cNvGrpSpPr/>
          <p:nvPr/>
        </p:nvGrpSpPr>
        <p:grpSpPr>
          <a:xfrm>
            <a:off x="0" y="1228725"/>
            <a:ext cx="18288000" cy="946888"/>
            <a:chOff x="0" y="0"/>
            <a:chExt cx="4816593" cy="249386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816592" cy="249386"/>
            </a:xfrm>
            <a:custGeom>
              <a:avLst/>
              <a:gdLst/>
              <a:ahLst/>
              <a:cxnLst/>
              <a:rect l="l" t="t" r="r" b="b"/>
              <a:pathLst>
                <a:path w="4816592" h="249386">
                  <a:moveTo>
                    <a:pt x="0" y="0"/>
                  </a:moveTo>
                  <a:lnTo>
                    <a:pt x="4816592" y="0"/>
                  </a:lnTo>
                  <a:lnTo>
                    <a:pt x="4816592" y="249386"/>
                  </a:lnTo>
                  <a:lnTo>
                    <a:pt x="0" y="249386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816593" cy="2874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>
            <a:off x="407516" y="1533894"/>
            <a:ext cx="284668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407516" y="1702169"/>
            <a:ext cx="284668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407516" y="1870444"/>
            <a:ext cx="284668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>
            <a:off x="1049511" y="1098994"/>
            <a:ext cx="1228934" cy="1206350"/>
            <a:chOff x="0" y="0"/>
            <a:chExt cx="323670" cy="317722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323670" cy="317722"/>
            </a:xfrm>
            <a:custGeom>
              <a:avLst/>
              <a:gdLst/>
              <a:ahLst/>
              <a:cxnLst/>
              <a:rect l="l" t="t" r="r" b="b"/>
              <a:pathLst>
                <a:path w="323670" h="317722">
                  <a:moveTo>
                    <a:pt x="0" y="0"/>
                  </a:moveTo>
                  <a:lnTo>
                    <a:pt x="323670" y="0"/>
                  </a:lnTo>
                  <a:lnTo>
                    <a:pt x="323670" y="317722"/>
                  </a:lnTo>
                  <a:lnTo>
                    <a:pt x="0" y="31772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323670" cy="3558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028700" y="2581569"/>
            <a:ext cx="16230600" cy="3143643"/>
            <a:chOff x="0" y="0"/>
            <a:chExt cx="4274726" cy="827955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4274726" cy="827955"/>
            </a:xfrm>
            <a:custGeom>
              <a:avLst/>
              <a:gdLst/>
              <a:ahLst/>
              <a:cxnLst/>
              <a:rect l="l" t="t" r="r" b="b"/>
              <a:pathLst>
                <a:path w="4274726" h="827955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803629"/>
                  </a:lnTo>
                  <a:cubicBezTo>
                    <a:pt x="4274726" y="810081"/>
                    <a:pt x="4272163" y="816268"/>
                    <a:pt x="4267601" y="820830"/>
                  </a:cubicBezTo>
                  <a:cubicBezTo>
                    <a:pt x="4263039" y="825392"/>
                    <a:pt x="4256851" y="827955"/>
                    <a:pt x="4250399" y="827955"/>
                  </a:cubicBezTo>
                  <a:lnTo>
                    <a:pt x="24327" y="827955"/>
                  </a:lnTo>
                  <a:cubicBezTo>
                    <a:pt x="10891" y="827955"/>
                    <a:pt x="0" y="817064"/>
                    <a:pt x="0" y="803629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717273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4274726" cy="8660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028700" y="6134787"/>
            <a:ext cx="4754858" cy="3086100"/>
            <a:chOff x="0" y="0"/>
            <a:chExt cx="1252308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252308" cy="812800"/>
            </a:xfrm>
            <a:custGeom>
              <a:avLst/>
              <a:gdLst/>
              <a:ahLst/>
              <a:cxnLst/>
              <a:rect l="l" t="t" r="r" b="b"/>
              <a:pathLst>
                <a:path w="1252308" h="812800">
                  <a:moveTo>
                    <a:pt x="83039" y="0"/>
                  </a:moveTo>
                  <a:lnTo>
                    <a:pt x="1169269" y="0"/>
                  </a:lnTo>
                  <a:cubicBezTo>
                    <a:pt x="1215130" y="0"/>
                    <a:pt x="1252308" y="37178"/>
                    <a:pt x="1252308" y="83039"/>
                  </a:cubicBezTo>
                  <a:lnTo>
                    <a:pt x="1252308" y="729761"/>
                  </a:lnTo>
                  <a:cubicBezTo>
                    <a:pt x="1252308" y="775622"/>
                    <a:pt x="1215130" y="812800"/>
                    <a:pt x="1169269" y="812800"/>
                  </a:cubicBezTo>
                  <a:lnTo>
                    <a:pt x="83039" y="812800"/>
                  </a:lnTo>
                  <a:cubicBezTo>
                    <a:pt x="37178" y="812800"/>
                    <a:pt x="0" y="775622"/>
                    <a:pt x="0" y="729761"/>
                  </a:cubicBezTo>
                  <a:lnTo>
                    <a:pt x="0" y="83039"/>
                  </a:lnTo>
                  <a:cubicBezTo>
                    <a:pt x="0" y="37178"/>
                    <a:pt x="37178" y="0"/>
                    <a:pt x="83039" y="0"/>
                  </a:cubicBezTo>
                  <a:close/>
                </a:path>
              </a:pathLst>
            </a:custGeom>
            <a:solidFill>
              <a:srgbClr val="717273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1252308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17129779" y="1476744"/>
            <a:ext cx="849362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loud Soft"/>
              </a:rPr>
              <a:t>Entrar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2571006" y="1476744"/>
            <a:ext cx="802332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loud Soft"/>
              </a:rPr>
              <a:t>Ajuda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235869" y="1476744"/>
            <a:ext cx="792212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loud Soft"/>
              </a:rPr>
              <a:t>Início</a:t>
            </a:r>
          </a:p>
        </p:txBody>
      </p:sp>
      <p:grpSp>
        <p:nvGrpSpPr>
          <p:cNvPr id="40" name="Group 40"/>
          <p:cNvGrpSpPr/>
          <p:nvPr/>
        </p:nvGrpSpPr>
        <p:grpSpPr>
          <a:xfrm>
            <a:off x="12504442" y="6172200"/>
            <a:ext cx="4754858" cy="3086100"/>
            <a:chOff x="0" y="0"/>
            <a:chExt cx="1252308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252308" cy="812800"/>
            </a:xfrm>
            <a:custGeom>
              <a:avLst/>
              <a:gdLst/>
              <a:ahLst/>
              <a:cxnLst/>
              <a:rect l="l" t="t" r="r" b="b"/>
              <a:pathLst>
                <a:path w="1252308" h="812800">
                  <a:moveTo>
                    <a:pt x="83039" y="0"/>
                  </a:moveTo>
                  <a:lnTo>
                    <a:pt x="1169269" y="0"/>
                  </a:lnTo>
                  <a:cubicBezTo>
                    <a:pt x="1215130" y="0"/>
                    <a:pt x="1252308" y="37178"/>
                    <a:pt x="1252308" y="83039"/>
                  </a:cubicBezTo>
                  <a:lnTo>
                    <a:pt x="1252308" y="729761"/>
                  </a:lnTo>
                  <a:cubicBezTo>
                    <a:pt x="1252308" y="775622"/>
                    <a:pt x="1215130" y="812800"/>
                    <a:pt x="1169269" y="812800"/>
                  </a:cubicBezTo>
                  <a:lnTo>
                    <a:pt x="83039" y="812800"/>
                  </a:lnTo>
                  <a:cubicBezTo>
                    <a:pt x="37178" y="812800"/>
                    <a:pt x="0" y="775622"/>
                    <a:pt x="0" y="729761"/>
                  </a:cubicBezTo>
                  <a:lnTo>
                    <a:pt x="0" y="83039"/>
                  </a:lnTo>
                  <a:cubicBezTo>
                    <a:pt x="0" y="37178"/>
                    <a:pt x="37178" y="0"/>
                    <a:pt x="83039" y="0"/>
                  </a:cubicBezTo>
                  <a:close/>
                </a:path>
              </a:pathLst>
            </a:custGeom>
            <a:solidFill>
              <a:srgbClr val="717273"/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0" y="-38100"/>
              <a:ext cx="1252308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6766571" y="6172200"/>
            <a:ext cx="4754858" cy="3086100"/>
            <a:chOff x="0" y="0"/>
            <a:chExt cx="1252308" cy="8128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1252308" cy="812800"/>
            </a:xfrm>
            <a:custGeom>
              <a:avLst/>
              <a:gdLst/>
              <a:ahLst/>
              <a:cxnLst/>
              <a:rect l="l" t="t" r="r" b="b"/>
              <a:pathLst>
                <a:path w="1252308" h="812800">
                  <a:moveTo>
                    <a:pt x="83039" y="0"/>
                  </a:moveTo>
                  <a:lnTo>
                    <a:pt x="1169269" y="0"/>
                  </a:lnTo>
                  <a:cubicBezTo>
                    <a:pt x="1215130" y="0"/>
                    <a:pt x="1252308" y="37178"/>
                    <a:pt x="1252308" y="83039"/>
                  </a:cubicBezTo>
                  <a:lnTo>
                    <a:pt x="1252308" y="729761"/>
                  </a:lnTo>
                  <a:cubicBezTo>
                    <a:pt x="1252308" y="775622"/>
                    <a:pt x="1215130" y="812800"/>
                    <a:pt x="1169269" y="812800"/>
                  </a:cubicBezTo>
                  <a:lnTo>
                    <a:pt x="83039" y="812800"/>
                  </a:lnTo>
                  <a:cubicBezTo>
                    <a:pt x="37178" y="812800"/>
                    <a:pt x="0" y="775622"/>
                    <a:pt x="0" y="729761"/>
                  </a:cubicBezTo>
                  <a:lnTo>
                    <a:pt x="0" y="83039"/>
                  </a:lnTo>
                  <a:cubicBezTo>
                    <a:pt x="0" y="37178"/>
                    <a:pt x="37178" y="0"/>
                    <a:pt x="83039" y="0"/>
                  </a:cubicBezTo>
                  <a:close/>
                </a:path>
              </a:pathLst>
            </a:custGeom>
            <a:solidFill>
              <a:srgbClr val="717273"/>
            </a:solidFill>
          </p:spPr>
        </p:sp>
        <p:sp>
          <p:nvSpPr>
            <p:cNvPr id="45" name="TextBox 45"/>
            <p:cNvSpPr txBox="1"/>
            <p:nvPr/>
          </p:nvSpPr>
          <p:spPr>
            <a:xfrm>
              <a:off x="0" y="-38100"/>
              <a:ext cx="1252308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46" name="TextBox 46"/>
          <p:cNvSpPr txBox="1"/>
          <p:nvPr/>
        </p:nvSpPr>
        <p:spPr>
          <a:xfrm>
            <a:off x="15048262" y="1457743"/>
            <a:ext cx="1689199" cy="431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loud Soft"/>
              </a:rPr>
              <a:t>Cadastre-se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27956" y="41328"/>
            <a:ext cx="3327956" cy="465709"/>
            <a:chOff x="0" y="0"/>
            <a:chExt cx="876499" cy="1226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6499" cy="122656"/>
            </a:xfrm>
            <a:custGeom>
              <a:avLst/>
              <a:gdLst/>
              <a:ahLst/>
              <a:cxnLst/>
              <a:rect l="l" t="t" r="r" b="b"/>
              <a:pathLst>
                <a:path w="876499" h="122656">
                  <a:moveTo>
                    <a:pt x="61328" y="0"/>
                  </a:moveTo>
                  <a:lnTo>
                    <a:pt x="815171" y="0"/>
                  </a:lnTo>
                  <a:cubicBezTo>
                    <a:pt x="831436" y="0"/>
                    <a:pt x="847035" y="6461"/>
                    <a:pt x="858536" y="17963"/>
                  </a:cubicBezTo>
                  <a:cubicBezTo>
                    <a:pt x="870037" y="29464"/>
                    <a:pt x="876499" y="45063"/>
                    <a:pt x="876499" y="61328"/>
                  </a:cubicBezTo>
                  <a:lnTo>
                    <a:pt x="876499" y="61328"/>
                  </a:lnTo>
                  <a:cubicBezTo>
                    <a:pt x="876499" y="95198"/>
                    <a:pt x="849041" y="122656"/>
                    <a:pt x="815171" y="122656"/>
                  </a:cubicBezTo>
                  <a:lnTo>
                    <a:pt x="61328" y="122656"/>
                  </a:lnTo>
                  <a:cubicBezTo>
                    <a:pt x="45063" y="122656"/>
                    <a:pt x="29464" y="116195"/>
                    <a:pt x="17963" y="104693"/>
                  </a:cubicBezTo>
                  <a:cubicBezTo>
                    <a:pt x="6461" y="93192"/>
                    <a:pt x="0" y="77593"/>
                    <a:pt x="0" y="61328"/>
                  </a:cubicBezTo>
                  <a:lnTo>
                    <a:pt x="0" y="61328"/>
                  </a:lnTo>
                  <a:cubicBezTo>
                    <a:pt x="0" y="45063"/>
                    <a:pt x="6461" y="29464"/>
                    <a:pt x="17963" y="17963"/>
                  </a:cubicBezTo>
                  <a:cubicBezTo>
                    <a:pt x="29464" y="6461"/>
                    <a:pt x="45063" y="0"/>
                    <a:pt x="61328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6499" cy="1607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2799"/>
                </a:lnSpc>
                <a:spcBef>
                  <a:spcPct val="0"/>
                </a:spcBef>
              </a:pPr>
              <a:r>
                <a:rPr lang="en-US" sz="1999">
                  <a:solidFill>
                    <a:srgbClr val="FFFFFF"/>
                  </a:solidFill>
                  <a:latin typeface="Cloud Soft"/>
                </a:rPr>
                <a:t>Nova guia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41328"/>
            <a:ext cx="3327956" cy="465709"/>
            <a:chOff x="0" y="0"/>
            <a:chExt cx="876499" cy="1226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76499" cy="122656"/>
            </a:xfrm>
            <a:custGeom>
              <a:avLst/>
              <a:gdLst/>
              <a:ahLst/>
              <a:cxnLst/>
              <a:rect l="l" t="t" r="r" b="b"/>
              <a:pathLst>
                <a:path w="876499" h="122656">
                  <a:moveTo>
                    <a:pt x="61328" y="0"/>
                  </a:moveTo>
                  <a:lnTo>
                    <a:pt x="815171" y="0"/>
                  </a:lnTo>
                  <a:cubicBezTo>
                    <a:pt x="831436" y="0"/>
                    <a:pt x="847035" y="6461"/>
                    <a:pt x="858536" y="17963"/>
                  </a:cubicBezTo>
                  <a:cubicBezTo>
                    <a:pt x="870037" y="29464"/>
                    <a:pt x="876499" y="45063"/>
                    <a:pt x="876499" y="61328"/>
                  </a:cubicBezTo>
                  <a:lnTo>
                    <a:pt x="876499" y="61328"/>
                  </a:lnTo>
                  <a:cubicBezTo>
                    <a:pt x="876499" y="95198"/>
                    <a:pt x="849041" y="122656"/>
                    <a:pt x="815171" y="122656"/>
                  </a:cubicBezTo>
                  <a:lnTo>
                    <a:pt x="61328" y="122656"/>
                  </a:lnTo>
                  <a:cubicBezTo>
                    <a:pt x="45063" y="122656"/>
                    <a:pt x="29464" y="116195"/>
                    <a:pt x="17963" y="104693"/>
                  </a:cubicBezTo>
                  <a:cubicBezTo>
                    <a:pt x="6461" y="93192"/>
                    <a:pt x="0" y="77593"/>
                    <a:pt x="0" y="61328"/>
                  </a:cubicBezTo>
                  <a:lnTo>
                    <a:pt x="0" y="61328"/>
                  </a:lnTo>
                  <a:cubicBezTo>
                    <a:pt x="0" y="45063"/>
                    <a:pt x="6461" y="29464"/>
                    <a:pt x="17963" y="17963"/>
                  </a:cubicBezTo>
                  <a:cubicBezTo>
                    <a:pt x="29464" y="6461"/>
                    <a:pt x="45063" y="0"/>
                    <a:pt x="61328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76499" cy="1607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2799"/>
                </a:lnSpc>
                <a:spcBef>
                  <a:spcPct val="0"/>
                </a:spcBef>
              </a:pPr>
              <a:r>
                <a:rPr lang="en-US" sz="1999">
                  <a:solidFill>
                    <a:srgbClr val="FFFFFF"/>
                  </a:solidFill>
                  <a:latin typeface="Cloud Soft"/>
                </a:rPr>
                <a:t>Gestão de recursos pess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2948039" y="131849"/>
            <a:ext cx="284667" cy="284667"/>
          </a:xfrm>
          <a:custGeom>
            <a:avLst/>
            <a:gdLst/>
            <a:ahLst/>
            <a:cxnLst/>
            <a:rect l="l" t="t" r="r" b="b"/>
            <a:pathLst>
              <a:path w="284667" h="284667">
                <a:moveTo>
                  <a:pt x="0" y="0"/>
                </a:moveTo>
                <a:lnTo>
                  <a:pt x="284667" y="0"/>
                </a:lnTo>
                <a:lnTo>
                  <a:pt x="284667" y="284667"/>
                </a:lnTo>
                <a:lnTo>
                  <a:pt x="0" y="2846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276867" y="90521"/>
            <a:ext cx="284667" cy="284667"/>
          </a:xfrm>
          <a:custGeom>
            <a:avLst/>
            <a:gdLst/>
            <a:ahLst/>
            <a:cxnLst/>
            <a:rect l="l" t="t" r="r" b="b"/>
            <a:pathLst>
              <a:path w="284667" h="284667">
                <a:moveTo>
                  <a:pt x="0" y="0"/>
                </a:moveTo>
                <a:lnTo>
                  <a:pt x="284668" y="0"/>
                </a:lnTo>
                <a:lnTo>
                  <a:pt x="284668" y="284667"/>
                </a:lnTo>
                <a:lnTo>
                  <a:pt x="0" y="2846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7787614" y="41328"/>
            <a:ext cx="383053" cy="383053"/>
          </a:xfrm>
          <a:custGeom>
            <a:avLst/>
            <a:gdLst/>
            <a:ahLst/>
            <a:cxnLst/>
            <a:rect l="l" t="t" r="r" b="b"/>
            <a:pathLst>
              <a:path w="383053" h="383053">
                <a:moveTo>
                  <a:pt x="0" y="0"/>
                </a:moveTo>
                <a:lnTo>
                  <a:pt x="383053" y="0"/>
                </a:lnTo>
                <a:lnTo>
                  <a:pt x="383053" y="383053"/>
                </a:lnTo>
                <a:lnTo>
                  <a:pt x="0" y="3830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2028081" y="595256"/>
            <a:ext cx="14709380" cy="433444"/>
            <a:chOff x="0" y="0"/>
            <a:chExt cx="3874075" cy="11415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874076" cy="114158"/>
            </a:xfrm>
            <a:custGeom>
              <a:avLst/>
              <a:gdLst/>
              <a:ahLst/>
              <a:cxnLst/>
              <a:rect l="l" t="t" r="r" b="b"/>
              <a:pathLst>
                <a:path w="3874076" h="114158">
                  <a:moveTo>
                    <a:pt x="0" y="0"/>
                  </a:moveTo>
                  <a:lnTo>
                    <a:pt x="3874076" y="0"/>
                  </a:lnTo>
                  <a:lnTo>
                    <a:pt x="3874076" y="114158"/>
                  </a:lnTo>
                  <a:lnTo>
                    <a:pt x="0" y="114158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3874075" cy="1522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4" name="AutoShape 14"/>
          <p:cNvSpPr/>
          <p:nvPr/>
        </p:nvSpPr>
        <p:spPr>
          <a:xfrm flipV="1">
            <a:off x="781071" y="804619"/>
            <a:ext cx="247629" cy="0"/>
          </a:xfrm>
          <a:prstGeom prst="line">
            <a:avLst/>
          </a:prstGeom>
          <a:ln w="381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5" name="AutoShape 15"/>
          <p:cNvSpPr/>
          <p:nvPr/>
        </p:nvSpPr>
        <p:spPr>
          <a:xfrm flipH="1" flipV="1">
            <a:off x="302221" y="804619"/>
            <a:ext cx="247629" cy="0"/>
          </a:xfrm>
          <a:prstGeom prst="line">
            <a:avLst/>
          </a:prstGeom>
          <a:ln w="381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6" name="Freeform 16"/>
          <p:cNvSpPr/>
          <p:nvPr/>
        </p:nvSpPr>
        <p:spPr>
          <a:xfrm>
            <a:off x="17259300" y="722652"/>
            <a:ext cx="528314" cy="125835"/>
          </a:xfrm>
          <a:custGeom>
            <a:avLst/>
            <a:gdLst/>
            <a:ahLst/>
            <a:cxnLst/>
            <a:rect l="l" t="t" r="r" b="b"/>
            <a:pathLst>
              <a:path w="528314" h="125835">
                <a:moveTo>
                  <a:pt x="0" y="0"/>
                </a:moveTo>
                <a:lnTo>
                  <a:pt x="528314" y="0"/>
                </a:lnTo>
                <a:lnTo>
                  <a:pt x="528314" y="125835"/>
                </a:lnTo>
                <a:lnTo>
                  <a:pt x="0" y="1258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2452115">
            <a:off x="1601060" y="620691"/>
            <a:ext cx="125835" cy="129079"/>
          </a:xfrm>
          <a:custGeom>
            <a:avLst/>
            <a:gdLst/>
            <a:ahLst/>
            <a:cxnLst/>
            <a:rect l="l" t="t" r="r" b="b"/>
            <a:pathLst>
              <a:path w="125835" h="129079">
                <a:moveTo>
                  <a:pt x="0" y="0"/>
                </a:moveTo>
                <a:lnTo>
                  <a:pt x="125835" y="0"/>
                </a:lnTo>
                <a:lnTo>
                  <a:pt x="125835" y="129079"/>
                </a:lnTo>
                <a:lnTo>
                  <a:pt x="0" y="1290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384647" y="649656"/>
            <a:ext cx="379044" cy="379044"/>
          </a:xfrm>
          <a:custGeom>
            <a:avLst/>
            <a:gdLst/>
            <a:ahLst/>
            <a:cxnLst/>
            <a:rect l="l" t="t" r="r" b="b"/>
            <a:pathLst>
              <a:path w="379044" h="379044">
                <a:moveTo>
                  <a:pt x="0" y="0"/>
                </a:moveTo>
                <a:lnTo>
                  <a:pt x="379044" y="0"/>
                </a:lnTo>
                <a:lnTo>
                  <a:pt x="379044" y="379044"/>
                </a:lnTo>
                <a:lnTo>
                  <a:pt x="0" y="3790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068112" y="622456"/>
            <a:ext cx="379044" cy="379044"/>
          </a:xfrm>
          <a:custGeom>
            <a:avLst/>
            <a:gdLst/>
            <a:ahLst/>
            <a:cxnLst/>
            <a:rect l="l" t="t" r="r" b="b"/>
            <a:pathLst>
              <a:path w="379044" h="379044">
                <a:moveTo>
                  <a:pt x="0" y="0"/>
                </a:moveTo>
                <a:lnTo>
                  <a:pt x="379044" y="0"/>
                </a:lnTo>
                <a:lnTo>
                  <a:pt x="379044" y="379044"/>
                </a:lnTo>
                <a:lnTo>
                  <a:pt x="0" y="37904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7355781" y="86785"/>
            <a:ext cx="335352" cy="288403"/>
          </a:xfrm>
          <a:custGeom>
            <a:avLst/>
            <a:gdLst/>
            <a:ahLst/>
            <a:cxnLst/>
            <a:rect l="l" t="t" r="r" b="b"/>
            <a:pathLst>
              <a:path w="335352" h="288403">
                <a:moveTo>
                  <a:pt x="0" y="0"/>
                </a:moveTo>
                <a:lnTo>
                  <a:pt x="335352" y="0"/>
                </a:lnTo>
                <a:lnTo>
                  <a:pt x="335352" y="288403"/>
                </a:lnTo>
                <a:lnTo>
                  <a:pt x="0" y="28840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1" name="AutoShape 21"/>
          <p:cNvSpPr/>
          <p:nvPr/>
        </p:nvSpPr>
        <p:spPr>
          <a:xfrm>
            <a:off x="16979563" y="230987"/>
            <a:ext cx="279737" cy="0"/>
          </a:xfrm>
          <a:prstGeom prst="line">
            <a:avLst/>
          </a:prstGeom>
          <a:ln w="38100" cap="flat">
            <a:solidFill>
              <a:srgbClr val="737373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2" name="Group 22"/>
          <p:cNvGrpSpPr/>
          <p:nvPr/>
        </p:nvGrpSpPr>
        <p:grpSpPr>
          <a:xfrm>
            <a:off x="0" y="1228725"/>
            <a:ext cx="18288000" cy="946888"/>
            <a:chOff x="0" y="0"/>
            <a:chExt cx="4816593" cy="249386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816592" cy="249386"/>
            </a:xfrm>
            <a:custGeom>
              <a:avLst/>
              <a:gdLst/>
              <a:ahLst/>
              <a:cxnLst/>
              <a:rect l="l" t="t" r="r" b="b"/>
              <a:pathLst>
                <a:path w="4816592" h="249386">
                  <a:moveTo>
                    <a:pt x="0" y="0"/>
                  </a:moveTo>
                  <a:lnTo>
                    <a:pt x="4816592" y="0"/>
                  </a:lnTo>
                  <a:lnTo>
                    <a:pt x="4816592" y="249386"/>
                  </a:lnTo>
                  <a:lnTo>
                    <a:pt x="0" y="249386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816593" cy="2874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>
            <a:off x="407516" y="1533894"/>
            <a:ext cx="284668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407516" y="1702169"/>
            <a:ext cx="284668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407516" y="1870444"/>
            <a:ext cx="284668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>
            <a:off x="6762158" y="6172200"/>
            <a:ext cx="4763685" cy="458939"/>
            <a:chOff x="0" y="0"/>
            <a:chExt cx="1254633" cy="12087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254633" cy="120873"/>
            </a:xfrm>
            <a:custGeom>
              <a:avLst/>
              <a:gdLst/>
              <a:ahLst/>
              <a:cxnLst/>
              <a:rect l="l" t="t" r="r" b="b"/>
              <a:pathLst>
                <a:path w="1254633" h="120873">
                  <a:moveTo>
                    <a:pt x="0" y="0"/>
                  </a:moveTo>
                  <a:lnTo>
                    <a:pt x="1254633" y="0"/>
                  </a:lnTo>
                  <a:lnTo>
                    <a:pt x="1254633" y="120873"/>
                  </a:lnTo>
                  <a:lnTo>
                    <a:pt x="0" y="120873"/>
                  </a:lnTo>
                  <a:close/>
                </a:path>
              </a:pathLst>
            </a:custGeom>
            <a:solidFill>
              <a:srgbClr val="717273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1254633" cy="1589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6762158" y="4612178"/>
            <a:ext cx="4763685" cy="458939"/>
            <a:chOff x="0" y="0"/>
            <a:chExt cx="1254633" cy="120873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254633" cy="120873"/>
            </a:xfrm>
            <a:custGeom>
              <a:avLst/>
              <a:gdLst/>
              <a:ahLst/>
              <a:cxnLst/>
              <a:rect l="l" t="t" r="r" b="b"/>
              <a:pathLst>
                <a:path w="1254633" h="120873">
                  <a:moveTo>
                    <a:pt x="0" y="0"/>
                  </a:moveTo>
                  <a:lnTo>
                    <a:pt x="1254633" y="0"/>
                  </a:lnTo>
                  <a:lnTo>
                    <a:pt x="1254633" y="120873"/>
                  </a:lnTo>
                  <a:lnTo>
                    <a:pt x="0" y="120873"/>
                  </a:lnTo>
                  <a:close/>
                </a:path>
              </a:pathLst>
            </a:custGeom>
            <a:solidFill>
              <a:srgbClr val="717273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1254633" cy="1589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6927905" y="1171181"/>
            <a:ext cx="1191104" cy="1061975"/>
            <a:chOff x="0" y="0"/>
            <a:chExt cx="313707" cy="279697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313707" cy="279697"/>
            </a:xfrm>
            <a:custGeom>
              <a:avLst/>
              <a:gdLst/>
              <a:ahLst/>
              <a:cxnLst/>
              <a:rect l="l" t="t" r="r" b="b"/>
              <a:pathLst>
                <a:path w="313707" h="279697">
                  <a:moveTo>
                    <a:pt x="0" y="0"/>
                  </a:moveTo>
                  <a:lnTo>
                    <a:pt x="313707" y="0"/>
                  </a:lnTo>
                  <a:lnTo>
                    <a:pt x="313707" y="279697"/>
                  </a:lnTo>
                  <a:lnTo>
                    <a:pt x="0" y="27969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313707" cy="31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17129779" y="1457694"/>
            <a:ext cx="849362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loud Soft"/>
              </a:rPr>
              <a:t>Entrar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2571006" y="1476744"/>
            <a:ext cx="802332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loud Soft"/>
              </a:rPr>
              <a:t>Ajuda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235869" y="1476744"/>
            <a:ext cx="792212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loud Soft"/>
              </a:rPr>
              <a:t>Início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6665294" y="5832475"/>
            <a:ext cx="1303027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loud Soft"/>
              </a:rPr>
              <a:t>Senha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6665294" y="4272453"/>
            <a:ext cx="1155017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loud Soft"/>
              </a:rPr>
              <a:t>Email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5047815" y="1476744"/>
            <a:ext cx="1689646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loud Soft"/>
              </a:rPr>
              <a:t>Cadastre-se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27956" y="41328"/>
            <a:ext cx="3327956" cy="465709"/>
            <a:chOff x="0" y="0"/>
            <a:chExt cx="876499" cy="1226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6499" cy="122656"/>
            </a:xfrm>
            <a:custGeom>
              <a:avLst/>
              <a:gdLst/>
              <a:ahLst/>
              <a:cxnLst/>
              <a:rect l="l" t="t" r="r" b="b"/>
              <a:pathLst>
                <a:path w="876499" h="122656">
                  <a:moveTo>
                    <a:pt x="61328" y="0"/>
                  </a:moveTo>
                  <a:lnTo>
                    <a:pt x="815171" y="0"/>
                  </a:lnTo>
                  <a:cubicBezTo>
                    <a:pt x="831436" y="0"/>
                    <a:pt x="847035" y="6461"/>
                    <a:pt x="858536" y="17963"/>
                  </a:cubicBezTo>
                  <a:cubicBezTo>
                    <a:pt x="870037" y="29464"/>
                    <a:pt x="876499" y="45063"/>
                    <a:pt x="876499" y="61328"/>
                  </a:cubicBezTo>
                  <a:lnTo>
                    <a:pt x="876499" y="61328"/>
                  </a:lnTo>
                  <a:cubicBezTo>
                    <a:pt x="876499" y="95198"/>
                    <a:pt x="849041" y="122656"/>
                    <a:pt x="815171" y="122656"/>
                  </a:cubicBezTo>
                  <a:lnTo>
                    <a:pt x="61328" y="122656"/>
                  </a:lnTo>
                  <a:cubicBezTo>
                    <a:pt x="45063" y="122656"/>
                    <a:pt x="29464" y="116195"/>
                    <a:pt x="17963" y="104693"/>
                  </a:cubicBezTo>
                  <a:cubicBezTo>
                    <a:pt x="6461" y="93192"/>
                    <a:pt x="0" y="77593"/>
                    <a:pt x="0" y="61328"/>
                  </a:cubicBezTo>
                  <a:lnTo>
                    <a:pt x="0" y="61328"/>
                  </a:lnTo>
                  <a:cubicBezTo>
                    <a:pt x="0" y="45063"/>
                    <a:pt x="6461" y="29464"/>
                    <a:pt x="17963" y="17963"/>
                  </a:cubicBezTo>
                  <a:cubicBezTo>
                    <a:pt x="29464" y="6461"/>
                    <a:pt x="45063" y="0"/>
                    <a:pt x="61328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6499" cy="1607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2799"/>
                </a:lnSpc>
                <a:spcBef>
                  <a:spcPct val="0"/>
                </a:spcBef>
              </a:pPr>
              <a:r>
                <a:rPr lang="en-US" sz="1999">
                  <a:solidFill>
                    <a:srgbClr val="FFFFFF"/>
                  </a:solidFill>
                  <a:latin typeface="Cloud Soft"/>
                </a:rPr>
                <a:t>Nova guia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41328"/>
            <a:ext cx="3327956" cy="465709"/>
            <a:chOff x="0" y="0"/>
            <a:chExt cx="876499" cy="1226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76499" cy="122656"/>
            </a:xfrm>
            <a:custGeom>
              <a:avLst/>
              <a:gdLst/>
              <a:ahLst/>
              <a:cxnLst/>
              <a:rect l="l" t="t" r="r" b="b"/>
              <a:pathLst>
                <a:path w="876499" h="122656">
                  <a:moveTo>
                    <a:pt x="61328" y="0"/>
                  </a:moveTo>
                  <a:lnTo>
                    <a:pt x="815171" y="0"/>
                  </a:lnTo>
                  <a:cubicBezTo>
                    <a:pt x="831436" y="0"/>
                    <a:pt x="847035" y="6461"/>
                    <a:pt x="858536" y="17963"/>
                  </a:cubicBezTo>
                  <a:cubicBezTo>
                    <a:pt x="870037" y="29464"/>
                    <a:pt x="876499" y="45063"/>
                    <a:pt x="876499" y="61328"/>
                  </a:cubicBezTo>
                  <a:lnTo>
                    <a:pt x="876499" y="61328"/>
                  </a:lnTo>
                  <a:cubicBezTo>
                    <a:pt x="876499" y="95198"/>
                    <a:pt x="849041" y="122656"/>
                    <a:pt x="815171" y="122656"/>
                  </a:cubicBezTo>
                  <a:lnTo>
                    <a:pt x="61328" y="122656"/>
                  </a:lnTo>
                  <a:cubicBezTo>
                    <a:pt x="45063" y="122656"/>
                    <a:pt x="29464" y="116195"/>
                    <a:pt x="17963" y="104693"/>
                  </a:cubicBezTo>
                  <a:cubicBezTo>
                    <a:pt x="6461" y="93192"/>
                    <a:pt x="0" y="77593"/>
                    <a:pt x="0" y="61328"/>
                  </a:cubicBezTo>
                  <a:lnTo>
                    <a:pt x="0" y="61328"/>
                  </a:lnTo>
                  <a:cubicBezTo>
                    <a:pt x="0" y="45063"/>
                    <a:pt x="6461" y="29464"/>
                    <a:pt x="17963" y="17963"/>
                  </a:cubicBezTo>
                  <a:cubicBezTo>
                    <a:pt x="29464" y="6461"/>
                    <a:pt x="45063" y="0"/>
                    <a:pt x="61328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76499" cy="1607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2799"/>
                </a:lnSpc>
                <a:spcBef>
                  <a:spcPct val="0"/>
                </a:spcBef>
              </a:pPr>
              <a:r>
                <a:rPr lang="en-US" sz="1999">
                  <a:solidFill>
                    <a:srgbClr val="FFFFFF"/>
                  </a:solidFill>
                  <a:latin typeface="Cloud Soft"/>
                </a:rPr>
                <a:t>Gestão de recursos pess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2948039" y="131849"/>
            <a:ext cx="284667" cy="284667"/>
          </a:xfrm>
          <a:custGeom>
            <a:avLst/>
            <a:gdLst/>
            <a:ahLst/>
            <a:cxnLst/>
            <a:rect l="l" t="t" r="r" b="b"/>
            <a:pathLst>
              <a:path w="284667" h="284667">
                <a:moveTo>
                  <a:pt x="0" y="0"/>
                </a:moveTo>
                <a:lnTo>
                  <a:pt x="284667" y="0"/>
                </a:lnTo>
                <a:lnTo>
                  <a:pt x="284667" y="284667"/>
                </a:lnTo>
                <a:lnTo>
                  <a:pt x="0" y="2846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276867" y="90521"/>
            <a:ext cx="284667" cy="284667"/>
          </a:xfrm>
          <a:custGeom>
            <a:avLst/>
            <a:gdLst/>
            <a:ahLst/>
            <a:cxnLst/>
            <a:rect l="l" t="t" r="r" b="b"/>
            <a:pathLst>
              <a:path w="284667" h="284667">
                <a:moveTo>
                  <a:pt x="0" y="0"/>
                </a:moveTo>
                <a:lnTo>
                  <a:pt x="284668" y="0"/>
                </a:lnTo>
                <a:lnTo>
                  <a:pt x="284668" y="284667"/>
                </a:lnTo>
                <a:lnTo>
                  <a:pt x="0" y="2846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7787614" y="41328"/>
            <a:ext cx="383053" cy="383053"/>
          </a:xfrm>
          <a:custGeom>
            <a:avLst/>
            <a:gdLst/>
            <a:ahLst/>
            <a:cxnLst/>
            <a:rect l="l" t="t" r="r" b="b"/>
            <a:pathLst>
              <a:path w="383053" h="383053">
                <a:moveTo>
                  <a:pt x="0" y="0"/>
                </a:moveTo>
                <a:lnTo>
                  <a:pt x="383053" y="0"/>
                </a:lnTo>
                <a:lnTo>
                  <a:pt x="383053" y="383053"/>
                </a:lnTo>
                <a:lnTo>
                  <a:pt x="0" y="3830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2028081" y="595256"/>
            <a:ext cx="14709380" cy="433444"/>
            <a:chOff x="0" y="0"/>
            <a:chExt cx="3874075" cy="11415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874076" cy="114158"/>
            </a:xfrm>
            <a:custGeom>
              <a:avLst/>
              <a:gdLst/>
              <a:ahLst/>
              <a:cxnLst/>
              <a:rect l="l" t="t" r="r" b="b"/>
              <a:pathLst>
                <a:path w="3874076" h="114158">
                  <a:moveTo>
                    <a:pt x="0" y="0"/>
                  </a:moveTo>
                  <a:lnTo>
                    <a:pt x="3874076" y="0"/>
                  </a:lnTo>
                  <a:lnTo>
                    <a:pt x="3874076" y="114158"/>
                  </a:lnTo>
                  <a:lnTo>
                    <a:pt x="0" y="114158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3874075" cy="1522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4" name="AutoShape 14"/>
          <p:cNvSpPr/>
          <p:nvPr/>
        </p:nvSpPr>
        <p:spPr>
          <a:xfrm flipV="1">
            <a:off x="781071" y="804619"/>
            <a:ext cx="247629" cy="0"/>
          </a:xfrm>
          <a:prstGeom prst="line">
            <a:avLst/>
          </a:prstGeom>
          <a:ln w="381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5" name="AutoShape 15"/>
          <p:cNvSpPr/>
          <p:nvPr/>
        </p:nvSpPr>
        <p:spPr>
          <a:xfrm flipH="1" flipV="1">
            <a:off x="302221" y="804619"/>
            <a:ext cx="247629" cy="0"/>
          </a:xfrm>
          <a:prstGeom prst="line">
            <a:avLst/>
          </a:prstGeom>
          <a:ln w="381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6" name="Freeform 16"/>
          <p:cNvSpPr/>
          <p:nvPr/>
        </p:nvSpPr>
        <p:spPr>
          <a:xfrm>
            <a:off x="17259300" y="722652"/>
            <a:ext cx="528314" cy="125835"/>
          </a:xfrm>
          <a:custGeom>
            <a:avLst/>
            <a:gdLst/>
            <a:ahLst/>
            <a:cxnLst/>
            <a:rect l="l" t="t" r="r" b="b"/>
            <a:pathLst>
              <a:path w="528314" h="125835">
                <a:moveTo>
                  <a:pt x="0" y="0"/>
                </a:moveTo>
                <a:lnTo>
                  <a:pt x="528314" y="0"/>
                </a:lnTo>
                <a:lnTo>
                  <a:pt x="528314" y="125835"/>
                </a:lnTo>
                <a:lnTo>
                  <a:pt x="0" y="1258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2452115">
            <a:off x="1601060" y="620691"/>
            <a:ext cx="125835" cy="129079"/>
          </a:xfrm>
          <a:custGeom>
            <a:avLst/>
            <a:gdLst/>
            <a:ahLst/>
            <a:cxnLst/>
            <a:rect l="l" t="t" r="r" b="b"/>
            <a:pathLst>
              <a:path w="125835" h="129079">
                <a:moveTo>
                  <a:pt x="0" y="0"/>
                </a:moveTo>
                <a:lnTo>
                  <a:pt x="125835" y="0"/>
                </a:lnTo>
                <a:lnTo>
                  <a:pt x="125835" y="129079"/>
                </a:lnTo>
                <a:lnTo>
                  <a:pt x="0" y="1290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384647" y="649656"/>
            <a:ext cx="379044" cy="379044"/>
          </a:xfrm>
          <a:custGeom>
            <a:avLst/>
            <a:gdLst/>
            <a:ahLst/>
            <a:cxnLst/>
            <a:rect l="l" t="t" r="r" b="b"/>
            <a:pathLst>
              <a:path w="379044" h="379044">
                <a:moveTo>
                  <a:pt x="0" y="0"/>
                </a:moveTo>
                <a:lnTo>
                  <a:pt x="379044" y="0"/>
                </a:lnTo>
                <a:lnTo>
                  <a:pt x="379044" y="379044"/>
                </a:lnTo>
                <a:lnTo>
                  <a:pt x="0" y="3790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068112" y="622456"/>
            <a:ext cx="379044" cy="379044"/>
          </a:xfrm>
          <a:custGeom>
            <a:avLst/>
            <a:gdLst/>
            <a:ahLst/>
            <a:cxnLst/>
            <a:rect l="l" t="t" r="r" b="b"/>
            <a:pathLst>
              <a:path w="379044" h="379044">
                <a:moveTo>
                  <a:pt x="0" y="0"/>
                </a:moveTo>
                <a:lnTo>
                  <a:pt x="379044" y="0"/>
                </a:lnTo>
                <a:lnTo>
                  <a:pt x="379044" y="379044"/>
                </a:lnTo>
                <a:lnTo>
                  <a:pt x="0" y="37904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7355781" y="86785"/>
            <a:ext cx="335352" cy="288403"/>
          </a:xfrm>
          <a:custGeom>
            <a:avLst/>
            <a:gdLst/>
            <a:ahLst/>
            <a:cxnLst/>
            <a:rect l="l" t="t" r="r" b="b"/>
            <a:pathLst>
              <a:path w="335352" h="288403">
                <a:moveTo>
                  <a:pt x="0" y="0"/>
                </a:moveTo>
                <a:lnTo>
                  <a:pt x="335352" y="0"/>
                </a:lnTo>
                <a:lnTo>
                  <a:pt x="335352" y="288403"/>
                </a:lnTo>
                <a:lnTo>
                  <a:pt x="0" y="28840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1" name="AutoShape 21"/>
          <p:cNvSpPr/>
          <p:nvPr/>
        </p:nvSpPr>
        <p:spPr>
          <a:xfrm>
            <a:off x="16979563" y="230987"/>
            <a:ext cx="279737" cy="0"/>
          </a:xfrm>
          <a:prstGeom prst="line">
            <a:avLst/>
          </a:prstGeom>
          <a:ln w="38100" cap="flat">
            <a:solidFill>
              <a:srgbClr val="737373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2" name="Group 22"/>
          <p:cNvGrpSpPr/>
          <p:nvPr/>
        </p:nvGrpSpPr>
        <p:grpSpPr>
          <a:xfrm>
            <a:off x="0" y="1228725"/>
            <a:ext cx="18288000" cy="946888"/>
            <a:chOff x="0" y="0"/>
            <a:chExt cx="4816593" cy="249386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816592" cy="249386"/>
            </a:xfrm>
            <a:custGeom>
              <a:avLst/>
              <a:gdLst/>
              <a:ahLst/>
              <a:cxnLst/>
              <a:rect l="l" t="t" r="r" b="b"/>
              <a:pathLst>
                <a:path w="4816592" h="249386">
                  <a:moveTo>
                    <a:pt x="0" y="0"/>
                  </a:moveTo>
                  <a:lnTo>
                    <a:pt x="4816592" y="0"/>
                  </a:lnTo>
                  <a:lnTo>
                    <a:pt x="4816592" y="249386"/>
                  </a:lnTo>
                  <a:lnTo>
                    <a:pt x="0" y="249386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816593" cy="2874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>
            <a:off x="407516" y="1533894"/>
            <a:ext cx="284668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407516" y="1702169"/>
            <a:ext cx="284668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407516" y="1870444"/>
            <a:ext cx="284668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>
            <a:off x="388586" y="2918563"/>
            <a:ext cx="4763685" cy="458939"/>
            <a:chOff x="0" y="0"/>
            <a:chExt cx="1254633" cy="12087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254633" cy="120873"/>
            </a:xfrm>
            <a:custGeom>
              <a:avLst/>
              <a:gdLst/>
              <a:ahLst/>
              <a:cxnLst/>
              <a:rect l="l" t="t" r="r" b="b"/>
              <a:pathLst>
                <a:path w="1254633" h="120873">
                  <a:moveTo>
                    <a:pt x="0" y="0"/>
                  </a:moveTo>
                  <a:lnTo>
                    <a:pt x="1254633" y="0"/>
                  </a:lnTo>
                  <a:lnTo>
                    <a:pt x="1254633" y="120873"/>
                  </a:lnTo>
                  <a:lnTo>
                    <a:pt x="0" y="120873"/>
                  </a:lnTo>
                  <a:close/>
                </a:path>
              </a:pathLst>
            </a:custGeom>
            <a:solidFill>
              <a:srgbClr val="717273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1254633" cy="1589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388586" y="3822245"/>
            <a:ext cx="4763685" cy="458939"/>
            <a:chOff x="0" y="0"/>
            <a:chExt cx="1254633" cy="120873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254633" cy="120873"/>
            </a:xfrm>
            <a:custGeom>
              <a:avLst/>
              <a:gdLst/>
              <a:ahLst/>
              <a:cxnLst/>
              <a:rect l="l" t="t" r="r" b="b"/>
              <a:pathLst>
                <a:path w="1254633" h="120873">
                  <a:moveTo>
                    <a:pt x="0" y="0"/>
                  </a:moveTo>
                  <a:lnTo>
                    <a:pt x="1254633" y="0"/>
                  </a:lnTo>
                  <a:lnTo>
                    <a:pt x="1254633" y="120873"/>
                  </a:lnTo>
                  <a:lnTo>
                    <a:pt x="0" y="120873"/>
                  </a:lnTo>
                  <a:close/>
                </a:path>
              </a:pathLst>
            </a:custGeom>
            <a:solidFill>
              <a:srgbClr val="717273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1254633" cy="1589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388586" y="4754679"/>
            <a:ext cx="4763685" cy="458939"/>
            <a:chOff x="0" y="0"/>
            <a:chExt cx="1254633" cy="120873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254633" cy="120873"/>
            </a:xfrm>
            <a:custGeom>
              <a:avLst/>
              <a:gdLst/>
              <a:ahLst/>
              <a:cxnLst/>
              <a:rect l="l" t="t" r="r" b="b"/>
              <a:pathLst>
                <a:path w="1254633" h="120873">
                  <a:moveTo>
                    <a:pt x="0" y="0"/>
                  </a:moveTo>
                  <a:lnTo>
                    <a:pt x="1254633" y="0"/>
                  </a:lnTo>
                  <a:lnTo>
                    <a:pt x="1254633" y="120873"/>
                  </a:lnTo>
                  <a:lnTo>
                    <a:pt x="0" y="120873"/>
                  </a:lnTo>
                  <a:close/>
                </a:path>
              </a:pathLst>
            </a:custGeom>
            <a:solidFill>
              <a:srgbClr val="717273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1254633" cy="1589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388586" y="5689867"/>
            <a:ext cx="4763685" cy="458939"/>
            <a:chOff x="0" y="0"/>
            <a:chExt cx="1254633" cy="120873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254633" cy="120873"/>
            </a:xfrm>
            <a:custGeom>
              <a:avLst/>
              <a:gdLst/>
              <a:ahLst/>
              <a:cxnLst/>
              <a:rect l="l" t="t" r="r" b="b"/>
              <a:pathLst>
                <a:path w="1254633" h="120873">
                  <a:moveTo>
                    <a:pt x="0" y="0"/>
                  </a:moveTo>
                  <a:lnTo>
                    <a:pt x="1254633" y="0"/>
                  </a:lnTo>
                  <a:lnTo>
                    <a:pt x="1254633" y="120873"/>
                  </a:lnTo>
                  <a:lnTo>
                    <a:pt x="0" y="120873"/>
                  </a:lnTo>
                  <a:close/>
                </a:path>
              </a:pathLst>
            </a:custGeom>
            <a:solidFill>
              <a:srgbClr val="717273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38100"/>
              <a:ext cx="1254633" cy="1589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388586" y="6634581"/>
            <a:ext cx="4763685" cy="458939"/>
            <a:chOff x="0" y="0"/>
            <a:chExt cx="1254633" cy="120873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254633" cy="120873"/>
            </a:xfrm>
            <a:custGeom>
              <a:avLst/>
              <a:gdLst/>
              <a:ahLst/>
              <a:cxnLst/>
              <a:rect l="l" t="t" r="r" b="b"/>
              <a:pathLst>
                <a:path w="1254633" h="120873">
                  <a:moveTo>
                    <a:pt x="0" y="0"/>
                  </a:moveTo>
                  <a:lnTo>
                    <a:pt x="1254633" y="0"/>
                  </a:lnTo>
                  <a:lnTo>
                    <a:pt x="1254633" y="120873"/>
                  </a:lnTo>
                  <a:lnTo>
                    <a:pt x="0" y="120873"/>
                  </a:lnTo>
                  <a:close/>
                </a:path>
              </a:pathLst>
            </a:custGeom>
            <a:solidFill>
              <a:srgbClr val="717273"/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0" y="-38100"/>
              <a:ext cx="1254633" cy="1589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8338840" y="2918563"/>
            <a:ext cx="4763685" cy="458939"/>
            <a:chOff x="0" y="0"/>
            <a:chExt cx="1254633" cy="120873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1254633" cy="120873"/>
            </a:xfrm>
            <a:custGeom>
              <a:avLst/>
              <a:gdLst/>
              <a:ahLst/>
              <a:cxnLst/>
              <a:rect l="l" t="t" r="r" b="b"/>
              <a:pathLst>
                <a:path w="1254633" h="120873">
                  <a:moveTo>
                    <a:pt x="0" y="0"/>
                  </a:moveTo>
                  <a:lnTo>
                    <a:pt x="1254633" y="0"/>
                  </a:lnTo>
                  <a:lnTo>
                    <a:pt x="1254633" y="120873"/>
                  </a:lnTo>
                  <a:lnTo>
                    <a:pt x="0" y="120873"/>
                  </a:lnTo>
                  <a:close/>
                </a:path>
              </a:pathLst>
            </a:custGeom>
            <a:solidFill>
              <a:srgbClr val="717273"/>
            </a:solidFill>
          </p:spPr>
        </p:sp>
        <p:sp>
          <p:nvSpPr>
            <p:cNvPr id="45" name="TextBox 45"/>
            <p:cNvSpPr txBox="1"/>
            <p:nvPr/>
          </p:nvSpPr>
          <p:spPr>
            <a:xfrm>
              <a:off x="0" y="-38100"/>
              <a:ext cx="1254633" cy="1589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8338840" y="3822245"/>
            <a:ext cx="4763685" cy="458939"/>
            <a:chOff x="0" y="0"/>
            <a:chExt cx="1254633" cy="120873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1254633" cy="120873"/>
            </a:xfrm>
            <a:custGeom>
              <a:avLst/>
              <a:gdLst/>
              <a:ahLst/>
              <a:cxnLst/>
              <a:rect l="l" t="t" r="r" b="b"/>
              <a:pathLst>
                <a:path w="1254633" h="120873">
                  <a:moveTo>
                    <a:pt x="0" y="0"/>
                  </a:moveTo>
                  <a:lnTo>
                    <a:pt x="1254633" y="0"/>
                  </a:lnTo>
                  <a:lnTo>
                    <a:pt x="1254633" y="120873"/>
                  </a:lnTo>
                  <a:lnTo>
                    <a:pt x="0" y="120873"/>
                  </a:lnTo>
                  <a:close/>
                </a:path>
              </a:pathLst>
            </a:custGeom>
            <a:solidFill>
              <a:srgbClr val="717273"/>
            </a:solidFill>
          </p:spPr>
        </p:sp>
        <p:sp>
          <p:nvSpPr>
            <p:cNvPr id="48" name="TextBox 48"/>
            <p:cNvSpPr txBox="1"/>
            <p:nvPr/>
          </p:nvSpPr>
          <p:spPr>
            <a:xfrm>
              <a:off x="0" y="-38100"/>
              <a:ext cx="1254633" cy="1589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14943044" y="1171182"/>
            <a:ext cx="1899188" cy="1061975"/>
            <a:chOff x="0" y="0"/>
            <a:chExt cx="500198" cy="279697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500198" cy="279697"/>
            </a:xfrm>
            <a:custGeom>
              <a:avLst/>
              <a:gdLst/>
              <a:ahLst/>
              <a:cxnLst/>
              <a:rect l="l" t="t" r="r" b="b"/>
              <a:pathLst>
                <a:path w="500198" h="279697">
                  <a:moveTo>
                    <a:pt x="0" y="0"/>
                  </a:moveTo>
                  <a:lnTo>
                    <a:pt x="500198" y="0"/>
                  </a:lnTo>
                  <a:lnTo>
                    <a:pt x="500198" y="279697"/>
                  </a:lnTo>
                  <a:lnTo>
                    <a:pt x="0" y="27969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1" name="TextBox 51"/>
            <p:cNvSpPr txBox="1"/>
            <p:nvPr/>
          </p:nvSpPr>
          <p:spPr>
            <a:xfrm>
              <a:off x="0" y="-38100"/>
              <a:ext cx="500198" cy="31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52" name="TextBox 52"/>
          <p:cNvSpPr txBox="1"/>
          <p:nvPr/>
        </p:nvSpPr>
        <p:spPr>
          <a:xfrm>
            <a:off x="17129779" y="1457694"/>
            <a:ext cx="849362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loud Soft"/>
              </a:rPr>
              <a:t>Entrar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2571006" y="1476744"/>
            <a:ext cx="802332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loud Soft"/>
              </a:rPr>
              <a:t>Ajuda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235869" y="1476744"/>
            <a:ext cx="792212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loud Soft"/>
              </a:rPr>
              <a:t>Início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369214" y="2564847"/>
            <a:ext cx="2062622" cy="2667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loud Soft"/>
              </a:rPr>
              <a:t>Nome completo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369214" y="3546020"/>
            <a:ext cx="875710" cy="2667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loud Soft"/>
              </a:rPr>
              <a:t>Senha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388586" y="4478454"/>
            <a:ext cx="459581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loud Soft"/>
              </a:rPr>
              <a:t>Email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350591" y="5404118"/>
            <a:ext cx="2068112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loud Soft"/>
              </a:rPr>
              <a:t>CPF(Ex:000.000.000-00)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377033" y="6339306"/>
            <a:ext cx="2571006" cy="266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loud Soft"/>
              </a:rPr>
              <a:t>Telefone (Ex:(71)90000-0000)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8338840" y="2642338"/>
            <a:ext cx="805160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loud Soft"/>
              </a:rPr>
              <a:t>Endereço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8338840" y="3539427"/>
            <a:ext cx="864330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loud Soft"/>
              </a:rPr>
              <a:t>CEP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5047815" y="1457694"/>
            <a:ext cx="1689646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loud Soft"/>
              </a:rPr>
              <a:t>Cadastre-se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27956" y="41328"/>
            <a:ext cx="3327956" cy="465709"/>
            <a:chOff x="0" y="0"/>
            <a:chExt cx="876499" cy="1226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6499" cy="122656"/>
            </a:xfrm>
            <a:custGeom>
              <a:avLst/>
              <a:gdLst/>
              <a:ahLst/>
              <a:cxnLst/>
              <a:rect l="l" t="t" r="r" b="b"/>
              <a:pathLst>
                <a:path w="876499" h="122656">
                  <a:moveTo>
                    <a:pt x="61328" y="0"/>
                  </a:moveTo>
                  <a:lnTo>
                    <a:pt x="815171" y="0"/>
                  </a:lnTo>
                  <a:cubicBezTo>
                    <a:pt x="831436" y="0"/>
                    <a:pt x="847035" y="6461"/>
                    <a:pt x="858536" y="17963"/>
                  </a:cubicBezTo>
                  <a:cubicBezTo>
                    <a:pt x="870037" y="29464"/>
                    <a:pt x="876499" y="45063"/>
                    <a:pt x="876499" y="61328"/>
                  </a:cubicBezTo>
                  <a:lnTo>
                    <a:pt x="876499" y="61328"/>
                  </a:lnTo>
                  <a:cubicBezTo>
                    <a:pt x="876499" y="95198"/>
                    <a:pt x="849041" y="122656"/>
                    <a:pt x="815171" y="122656"/>
                  </a:cubicBezTo>
                  <a:lnTo>
                    <a:pt x="61328" y="122656"/>
                  </a:lnTo>
                  <a:cubicBezTo>
                    <a:pt x="45063" y="122656"/>
                    <a:pt x="29464" y="116195"/>
                    <a:pt x="17963" y="104693"/>
                  </a:cubicBezTo>
                  <a:cubicBezTo>
                    <a:pt x="6461" y="93192"/>
                    <a:pt x="0" y="77593"/>
                    <a:pt x="0" y="61328"/>
                  </a:cubicBezTo>
                  <a:lnTo>
                    <a:pt x="0" y="61328"/>
                  </a:lnTo>
                  <a:cubicBezTo>
                    <a:pt x="0" y="45063"/>
                    <a:pt x="6461" y="29464"/>
                    <a:pt x="17963" y="17963"/>
                  </a:cubicBezTo>
                  <a:cubicBezTo>
                    <a:pt x="29464" y="6461"/>
                    <a:pt x="45063" y="0"/>
                    <a:pt x="61328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6499" cy="1607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2799"/>
                </a:lnSpc>
                <a:spcBef>
                  <a:spcPct val="0"/>
                </a:spcBef>
              </a:pPr>
              <a:r>
                <a:rPr lang="en-US" sz="1999">
                  <a:solidFill>
                    <a:srgbClr val="FFFFFF"/>
                  </a:solidFill>
                  <a:latin typeface="Cloud Soft"/>
                </a:rPr>
                <a:t>Nova guia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41328"/>
            <a:ext cx="3327956" cy="465709"/>
            <a:chOff x="0" y="0"/>
            <a:chExt cx="876499" cy="1226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76499" cy="122656"/>
            </a:xfrm>
            <a:custGeom>
              <a:avLst/>
              <a:gdLst/>
              <a:ahLst/>
              <a:cxnLst/>
              <a:rect l="l" t="t" r="r" b="b"/>
              <a:pathLst>
                <a:path w="876499" h="122656">
                  <a:moveTo>
                    <a:pt x="61328" y="0"/>
                  </a:moveTo>
                  <a:lnTo>
                    <a:pt x="815171" y="0"/>
                  </a:lnTo>
                  <a:cubicBezTo>
                    <a:pt x="831436" y="0"/>
                    <a:pt x="847035" y="6461"/>
                    <a:pt x="858536" y="17963"/>
                  </a:cubicBezTo>
                  <a:cubicBezTo>
                    <a:pt x="870037" y="29464"/>
                    <a:pt x="876499" y="45063"/>
                    <a:pt x="876499" y="61328"/>
                  </a:cubicBezTo>
                  <a:lnTo>
                    <a:pt x="876499" y="61328"/>
                  </a:lnTo>
                  <a:cubicBezTo>
                    <a:pt x="876499" y="95198"/>
                    <a:pt x="849041" y="122656"/>
                    <a:pt x="815171" y="122656"/>
                  </a:cubicBezTo>
                  <a:lnTo>
                    <a:pt x="61328" y="122656"/>
                  </a:lnTo>
                  <a:cubicBezTo>
                    <a:pt x="45063" y="122656"/>
                    <a:pt x="29464" y="116195"/>
                    <a:pt x="17963" y="104693"/>
                  </a:cubicBezTo>
                  <a:cubicBezTo>
                    <a:pt x="6461" y="93192"/>
                    <a:pt x="0" y="77593"/>
                    <a:pt x="0" y="61328"/>
                  </a:cubicBezTo>
                  <a:lnTo>
                    <a:pt x="0" y="61328"/>
                  </a:lnTo>
                  <a:cubicBezTo>
                    <a:pt x="0" y="45063"/>
                    <a:pt x="6461" y="29464"/>
                    <a:pt x="17963" y="17963"/>
                  </a:cubicBezTo>
                  <a:cubicBezTo>
                    <a:pt x="29464" y="6461"/>
                    <a:pt x="45063" y="0"/>
                    <a:pt x="61328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76499" cy="1607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2799"/>
                </a:lnSpc>
                <a:spcBef>
                  <a:spcPct val="0"/>
                </a:spcBef>
              </a:pPr>
              <a:r>
                <a:rPr lang="en-US" sz="1999">
                  <a:solidFill>
                    <a:srgbClr val="FFFFFF"/>
                  </a:solidFill>
                  <a:latin typeface="Cloud Soft"/>
                </a:rPr>
                <a:t>Gestão de recursos pess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2948039" y="131849"/>
            <a:ext cx="284667" cy="284667"/>
          </a:xfrm>
          <a:custGeom>
            <a:avLst/>
            <a:gdLst/>
            <a:ahLst/>
            <a:cxnLst/>
            <a:rect l="l" t="t" r="r" b="b"/>
            <a:pathLst>
              <a:path w="284667" h="284667">
                <a:moveTo>
                  <a:pt x="0" y="0"/>
                </a:moveTo>
                <a:lnTo>
                  <a:pt x="284667" y="0"/>
                </a:lnTo>
                <a:lnTo>
                  <a:pt x="284667" y="284667"/>
                </a:lnTo>
                <a:lnTo>
                  <a:pt x="0" y="2846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276867" y="90521"/>
            <a:ext cx="284667" cy="284667"/>
          </a:xfrm>
          <a:custGeom>
            <a:avLst/>
            <a:gdLst/>
            <a:ahLst/>
            <a:cxnLst/>
            <a:rect l="l" t="t" r="r" b="b"/>
            <a:pathLst>
              <a:path w="284667" h="284667">
                <a:moveTo>
                  <a:pt x="0" y="0"/>
                </a:moveTo>
                <a:lnTo>
                  <a:pt x="284668" y="0"/>
                </a:lnTo>
                <a:lnTo>
                  <a:pt x="284668" y="284667"/>
                </a:lnTo>
                <a:lnTo>
                  <a:pt x="0" y="2846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7787614" y="41328"/>
            <a:ext cx="383053" cy="383053"/>
          </a:xfrm>
          <a:custGeom>
            <a:avLst/>
            <a:gdLst/>
            <a:ahLst/>
            <a:cxnLst/>
            <a:rect l="l" t="t" r="r" b="b"/>
            <a:pathLst>
              <a:path w="383053" h="383053">
                <a:moveTo>
                  <a:pt x="0" y="0"/>
                </a:moveTo>
                <a:lnTo>
                  <a:pt x="383053" y="0"/>
                </a:lnTo>
                <a:lnTo>
                  <a:pt x="383053" y="383053"/>
                </a:lnTo>
                <a:lnTo>
                  <a:pt x="0" y="3830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2028081" y="595256"/>
            <a:ext cx="14709380" cy="433444"/>
            <a:chOff x="0" y="0"/>
            <a:chExt cx="3874075" cy="11415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874076" cy="114158"/>
            </a:xfrm>
            <a:custGeom>
              <a:avLst/>
              <a:gdLst/>
              <a:ahLst/>
              <a:cxnLst/>
              <a:rect l="l" t="t" r="r" b="b"/>
              <a:pathLst>
                <a:path w="3874076" h="114158">
                  <a:moveTo>
                    <a:pt x="0" y="0"/>
                  </a:moveTo>
                  <a:lnTo>
                    <a:pt x="3874076" y="0"/>
                  </a:lnTo>
                  <a:lnTo>
                    <a:pt x="3874076" y="114158"/>
                  </a:lnTo>
                  <a:lnTo>
                    <a:pt x="0" y="114158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3874075" cy="1522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4" name="AutoShape 14"/>
          <p:cNvSpPr/>
          <p:nvPr/>
        </p:nvSpPr>
        <p:spPr>
          <a:xfrm flipV="1">
            <a:off x="781071" y="804619"/>
            <a:ext cx="247629" cy="0"/>
          </a:xfrm>
          <a:prstGeom prst="line">
            <a:avLst/>
          </a:prstGeom>
          <a:ln w="381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5" name="AutoShape 15"/>
          <p:cNvSpPr/>
          <p:nvPr/>
        </p:nvSpPr>
        <p:spPr>
          <a:xfrm flipH="1" flipV="1">
            <a:off x="302221" y="804619"/>
            <a:ext cx="247629" cy="0"/>
          </a:xfrm>
          <a:prstGeom prst="line">
            <a:avLst/>
          </a:prstGeom>
          <a:ln w="381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6" name="Freeform 16"/>
          <p:cNvSpPr/>
          <p:nvPr/>
        </p:nvSpPr>
        <p:spPr>
          <a:xfrm>
            <a:off x="17259300" y="722652"/>
            <a:ext cx="528314" cy="125835"/>
          </a:xfrm>
          <a:custGeom>
            <a:avLst/>
            <a:gdLst/>
            <a:ahLst/>
            <a:cxnLst/>
            <a:rect l="l" t="t" r="r" b="b"/>
            <a:pathLst>
              <a:path w="528314" h="125835">
                <a:moveTo>
                  <a:pt x="0" y="0"/>
                </a:moveTo>
                <a:lnTo>
                  <a:pt x="528314" y="0"/>
                </a:lnTo>
                <a:lnTo>
                  <a:pt x="528314" y="125835"/>
                </a:lnTo>
                <a:lnTo>
                  <a:pt x="0" y="1258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2452115">
            <a:off x="1601060" y="620691"/>
            <a:ext cx="125835" cy="129079"/>
          </a:xfrm>
          <a:custGeom>
            <a:avLst/>
            <a:gdLst/>
            <a:ahLst/>
            <a:cxnLst/>
            <a:rect l="l" t="t" r="r" b="b"/>
            <a:pathLst>
              <a:path w="125835" h="129079">
                <a:moveTo>
                  <a:pt x="0" y="0"/>
                </a:moveTo>
                <a:lnTo>
                  <a:pt x="125835" y="0"/>
                </a:lnTo>
                <a:lnTo>
                  <a:pt x="125835" y="129079"/>
                </a:lnTo>
                <a:lnTo>
                  <a:pt x="0" y="1290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384647" y="649656"/>
            <a:ext cx="379044" cy="379044"/>
          </a:xfrm>
          <a:custGeom>
            <a:avLst/>
            <a:gdLst/>
            <a:ahLst/>
            <a:cxnLst/>
            <a:rect l="l" t="t" r="r" b="b"/>
            <a:pathLst>
              <a:path w="379044" h="379044">
                <a:moveTo>
                  <a:pt x="0" y="0"/>
                </a:moveTo>
                <a:lnTo>
                  <a:pt x="379044" y="0"/>
                </a:lnTo>
                <a:lnTo>
                  <a:pt x="379044" y="379044"/>
                </a:lnTo>
                <a:lnTo>
                  <a:pt x="0" y="3790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068112" y="622456"/>
            <a:ext cx="379044" cy="379044"/>
          </a:xfrm>
          <a:custGeom>
            <a:avLst/>
            <a:gdLst/>
            <a:ahLst/>
            <a:cxnLst/>
            <a:rect l="l" t="t" r="r" b="b"/>
            <a:pathLst>
              <a:path w="379044" h="379044">
                <a:moveTo>
                  <a:pt x="0" y="0"/>
                </a:moveTo>
                <a:lnTo>
                  <a:pt x="379044" y="0"/>
                </a:lnTo>
                <a:lnTo>
                  <a:pt x="379044" y="379044"/>
                </a:lnTo>
                <a:lnTo>
                  <a:pt x="0" y="37904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7355781" y="86785"/>
            <a:ext cx="335352" cy="288403"/>
          </a:xfrm>
          <a:custGeom>
            <a:avLst/>
            <a:gdLst/>
            <a:ahLst/>
            <a:cxnLst/>
            <a:rect l="l" t="t" r="r" b="b"/>
            <a:pathLst>
              <a:path w="335352" h="288403">
                <a:moveTo>
                  <a:pt x="0" y="0"/>
                </a:moveTo>
                <a:lnTo>
                  <a:pt x="335352" y="0"/>
                </a:lnTo>
                <a:lnTo>
                  <a:pt x="335352" y="288403"/>
                </a:lnTo>
                <a:lnTo>
                  <a:pt x="0" y="28840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1" name="AutoShape 21"/>
          <p:cNvSpPr/>
          <p:nvPr/>
        </p:nvSpPr>
        <p:spPr>
          <a:xfrm>
            <a:off x="16979563" y="230987"/>
            <a:ext cx="279737" cy="0"/>
          </a:xfrm>
          <a:prstGeom prst="line">
            <a:avLst/>
          </a:prstGeom>
          <a:ln w="38100" cap="flat">
            <a:solidFill>
              <a:srgbClr val="737373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2" name="Group 22"/>
          <p:cNvGrpSpPr/>
          <p:nvPr/>
        </p:nvGrpSpPr>
        <p:grpSpPr>
          <a:xfrm>
            <a:off x="0" y="1228725"/>
            <a:ext cx="18288000" cy="946888"/>
            <a:chOff x="0" y="0"/>
            <a:chExt cx="4816593" cy="249386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816592" cy="249386"/>
            </a:xfrm>
            <a:custGeom>
              <a:avLst/>
              <a:gdLst/>
              <a:ahLst/>
              <a:cxnLst/>
              <a:rect l="l" t="t" r="r" b="b"/>
              <a:pathLst>
                <a:path w="4816592" h="249386">
                  <a:moveTo>
                    <a:pt x="0" y="0"/>
                  </a:moveTo>
                  <a:lnTo>
                    <a:pt x="4816592" y="0"/>
                  </a:lnTo>
                  <a:lnTo>
                    <a:pt x="4816592" y="249386"/>
                  </a:lnTo>
                  <a:lnTo>
                    <a:pt x="0" y="249386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816593" cy="2874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>
            <a:off x="407516" y="1533894"/>
            <a:ext cx="284668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407516" y="1702169"/>
            <a:ext cx="284668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407516" y="1870444"/>
            <a:ext cx="284668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>
            <a:off x="407516" y="2918563"/>
            <a:ext cx="4763685" cy="458939"/>
            <a:chOff x="0" y="0"/>
            <a:chExt cx="1254633" cy="12087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254633" cy="120873"/>
            </a:xfrm>
            <a:custGeom>
              <a:avLst/>
              <a:gdLst/>
              <a:ahLst/>
              <a:cxnLst/>
              <a:rect l="l" t="t" r="r" b="b"/>
              <a:pathLst>
                <a:path w="1254633" h="120873">
                  <a:moveTo>
                    <a:pt x="0" y="0"/>
                  </a:moveTo>
                  <a:lnTo>
                    <a:pt x="1254633" y="0"/>
                  </a:lnTo>
                  <a:lnTo>
                    <a:pt x="1254633" y="120873"/>
                  </a:lnTo>
                  <a:lnTo>
                    <a:pt x="0" y="120873"/>
                  </a:lnTo>
                  <a:close/>
                </a:path>
              </a:pathLst>
            </a:custGeom>
            <a:solidFill>
              <a:srgbClr val="717273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1254633" cy="1589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407516" y="3891852"/>
            <a:ext cx="4763685" cy="458939"/>
            <a:chOff x="0" y="0"/>
            <a:chExt cx="1254633" cy="120873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254633" cy="120873"/>
            </a:xfrm>
            <a:custGeom>
              <a:avLst/>
              <a:gdLst/>
              <a:ahLst/>
              <a:cxnLst/>
              <a:rect l="l" t="t" r="r" b="b"/>
              <a:pathLst>
                <a:path w="1254633" h="120873">
                  <a:moveTo>
                    <a:pt x="0" y="0"/>
                  </a:moveTo>
                  <a:lnTo>
                    <a:pt x="1254633" y="0"/>
                  </a:lnTo>
                  <a:lnTo>
                    <a:pt x="1254633" y="120873"/>
                  </a:lnTo>
                  <a:lnTo>
                    <a:pt x="0" y="120873"/>
                  </a:lnTo>
                  <a:close/>
                </a:path>
              </a:pathLst>
            </a:custGeom>
            <a:solidFill>
              <a:srgbClr val="717273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1254633" cy="1589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407516" y="4914031"/>
            <a:ext cx="6662616" cy="2377051"/>
            <a:chOff x="0" y="0"/>
            <a:chExt cx="1754763" cy="626055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754763" cy="626055"/>
            </a:xfrm>
            <a:custGeom>
              <a:avLst/>
              <a:gdLst/>
              <a:ahLst/>
              <a:cxnLst/>
              <a:rect l="l" t="t" r="r" b="b"/>
              <a:pathLst>
                <a:path w="1754763" h="626055">
                  <a:moveTo>
                    <a:pt x="0" y="0"/>
                  </a:moveTo>
                  <a:lnTo>
                    <a:pt x="1754763" y="0"/>
                  </a:lnTo>
                  <a:lnTo>
                    <a:pt x="1754763" y="626055"/>
                  </a:lnTo>
                  <a:lnTo>
                    <a:pt x="0" y="626055"/>
                  </a:lnTo>
                  <a:close/>
                </a:path>
              </a:pathLst>
            </a:custGeom>
            <a:solidFill>
              <a:srgbClr val="717273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1754763" cy="6641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2444119" y="1143000"/>
            <a:ext cx="1056105" cy="1213588"/>
            <a:chOff x="0" y="0"/>
            <a:chExt cx="278151" cy="319628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278151" cy="319628"/>
            </a:xfrm>
            <a:custGeom>
              <a:avLst/>
              <a:gdLst/>
              <a:ahLst/>
              <a:cxnLst/>
              <a:rect l="l" t="t" r="r" b="b"/>
              <a:pathLst>
                <a:path w="278151" h="319628">
                  <a:moveTo>
                    <a:pt x="0" y="0"/>
                  </a:moveTo>
                  <a:lnTo>
                    <a:pt x="278151" y="0"/>
                  </a:lnTo>
                  <a:lnTo>
                    <a:pt x="278151" y="319628"/>
                  </a:lnTo>
                  <a:lnTo>
                    <a:pt x="0" y="31962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38100"/>
              <a:ext cx="278151" cy="3577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17129779" y="1476744"/>
            <a:ext cx="849362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loud Soft"/>
              </a:rPr>
              <a:t>Entrar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2571006" y="1476744"/>
            <a:ext cx="802332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loud Soft"/>
              </a:rPr>
              <a:t>Ajuda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235869" y="1476744"/>
            <a:ext cx="792212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loud Soft"/>
              </a:rPr>
              <a:t>Início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426888" y="2564847"/>
            <a:ext cx="2004505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loud Soft"/>
              </a:rPr>
              <a:t>Nome completo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407516" y="3615627"/>
            <a:ext cx="459581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loud Soft"/>
              </a:rPr>
              <a:t>Email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407516" y="4541290"/>
            <a:ext cx="3704183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loud Soft"/>
              </a:rPr>
              <a:t>Digite sua duvida e entraremos em contato</a:t>
            </a:r>
          </a:p>
        </p:txBody>
      </p:sp>
      <p:grpSp>
        <p:nvGrpSpPr>
          <p:cNvPr id="46" name="Group 46"/>
          <p:cNvGrpSpPr/>
          <p:nvPr/>
        </p:nvGrpSpPr>
        <p:grpSpPr>
          <a:xfrm>
            <a:off x="6210378" y="7376806"/>
            <a:ext cx="859755" cy="541314"/>
            <a:chOff x="0" y="0"/>
            <a:chExt cx="226437" cy="142568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226437" cy="142568"/>
            </a:xfrm>
            <a:custGeom>
              <a:avLst/>
              <a:gdLst/>
              <a:ahLst/>
              <a:cxnLst/>
              <a:rect l="l" t="t" r="r" b="b"/>
              <a:pathLst>
                <a:path w="226437" h="142568">
                  <a:moveTo>
                    <a:pt x="0" y="0"/>
                  </a:moveTo>
                  <a:lnTo>
                    <a:pt x="226437" y="0"/>
                  </a:lnTo>
                  <a:lnTo>
                    <a:pt x="226437" y="142568"/>
                  </a:lnTo>
                  <a:lnTo>
                    <a:pt x="0" y="142568"/>
                  </a:lnTo>
                  <a:close/>
                </a:path>
              </a:pathLst>
            </a:custGeom>
            <a:solidFill>
              <a:srgbClr val="717273"/>
            </a:solidFill>
          </p:spPr>
        </p:sp>
        <p:sp>
          <p:nvSpPr>
            <p:cNvPr id="48" name="TextBox 48"/>
            <p:cNvSpPr txBox="1"/>
            <p:nvPr/>
          </p:nvSpPr>
          <p:spPr>
            <a:xfrm>
              <a:off x="0" y="-38100"/>
              <a:ext cx="226437" cy="1806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Cloud Soft"/>
                </a:rPr>
                <a:t>Enviar</a:t>
              </a:r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10316947" y="4914031"/>
            <a:ext cx="6662616" cy="2377051"/>
            <a:chOff x="0" y="0"/>
            <a:chExt cx="1754763" cy="626055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1754763" cy="626055"/>
            </a:xfrm>
            <a:custGeom>
              <a:avLst/>
              <a:gdLst/>
              <a:ahLst/>
              <a:cxnLst/>
              <a:rect l="l" t="t" r="r" b="b"/>
              <a:pathLst>
                <a:path w="1754763" h="626055">
                  <a:moveTo>
                    <a:pt x="0" y="0"/>
                  </a:moveTo>
                  <a:lnTo>
                    <a:pt x="1754763" y="0"/>
                  </a:lnTo>
                  <a:lnTo>
                    <a:pt x="1754763" y="626055"/>
                  </a:lnTo>
                  <a:lnTo>
                    <a:pt x="0" y="626055"/>
                  </a:lnTo>
                  <a:close/>
                </a:path>
              </a:pathLst>
            </a:custGeom>
            <a:solidFill>
              <a:srgbClr val="717273"/>
            </a:solidFill>
          </p:spPr>
        </p:sp>
        <p:sp>
          <p:nvSpPr>
            <p:cNvPr id="51" name="TextBox 51"/>
            <p:cNvSpPr txBox="1"/>
            <p:nvPr/>
          </p:nvSpPr>
          <p:spPr>
            <a:xfrm>
              <a:off x="0" y="-38100"/>
              <a:ext cx="1754763" cy="6641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Cloud Soft"/>
                </a:rPr>
                <a:t>Contatos:</a:t>
              </a:r>
            </a:p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Cloud Soft"/>
                </a:rPr>
                <a:t>(71)99999-9999</a:t>
              </a:r>
            </a:p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Cloud Soft"/>
                </a:rPr>
                <a:t>Email:</a:t>
              </a:r>
            </a:p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Cloud Soft"/>
                </a:rPr>
                <a:t>Plannerdefinancas.com.br</a:t>
              </a:r>
            </a:p>
          </p:txBody>
        </p:sp>
      </p:grpSp>
      <p:sp>
        <p:nvSpPr>
          <p:cNvPr id="52" name="TextBox 52"/>
          <p:cNvSpPr txBox="1"/>
          <p:nvPr/>
        </p:nvSpPr>
        <p:spPr>
          <a:xfrm>
            <a:off x="15047815" y="1457694"/>
            <a:ext cx="1689646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loud Soft"/>
              </a:rPr>
              <a:t>Cadastre-se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60431" y="933450"/>
            <a:ext cx="3767138" cy="854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000000"/>
                </a:solidFill>
                <a:latin typeface="Balgin"/>
              </a:rPr>
              <a:t>Integrantes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671053" y="4032498"/>
            <a:ext cx="8945893" cy="2174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Balgin"/>
              </a:rPr>
              <a:t>Bruno de Menezes Sales - 1272313072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Balgin"/>
              </a:rPr>
              <a:t>Caio de Jesus Santos Batista - 12723133745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Balgin"/>
              </a:rPr>
              <a:t>Diego Amaro Ferreira - 12723130335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Balgin"/>
              </a:rPr>
              <a:t>Robson Gabriel Alencar Souza - 1272313956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algin"/>
              </a:rPr>
              <a:t>Ricardo Henrique Caetano da Cunha Silva - 12724144743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239098" y="4668836"/>
            <a:ext cx="5809804" cy="854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000000"/>
                </a:solidFill>
                <a:latin typeface="Balgin"/>
              </a:rPr>
              <a:t>Arquitetura lógica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844903"/>
            <a:ext cx="18288000" cy="4597195"/>
          </a:xfrm>
          <a:custGeom>
            <a:avLst/>
            <a:gdLst/>
            <a:ahLst/>
            <a:cxnLst/>
            <a:rect l="l" t="t" r="r" b="b"/>
            <a:pathLst>
              <a:path w="18288000" h="4597195">
                <a:moveTo>
                  <a:pt x="0" y="0"/>
                </a:moveTo>
                <a:lnTo>
                  <a:pt x="18288000" y="0"/>
                </a:lnTo>
                <a:lnTo>
                  <a:pt x="18288000" y="4597194"/>
                </a:lnTo>
                <a:lnTo>
                  <a:pt x="0" y="45971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998" b="-6627"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696153" y="0"/>
            <a:ext cx="6895694" cy="10287000"/>
          </a:xfrm>
          <a:custGeom>
            <a:avLst/>
            <a:gdLst/>
            <a:ahLst/>
            <a:cxnLst/>
            <a:rect l="l" t="t" r="r" b="b"/>
            <a:pathLst>
              <a:path w="6895694" h="10287000">
                <a:moveTo>
                  <a:pt x="0" y="0"/>
                </a:moveTo>
                <a:lnTo>
                  <a:pt x="6895694" y="0"/>
                </a:lnTo>
                <a:lnTo>
                  <a:pt x="689569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17" r="-1217"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364858" y="4668836"/>
            <a:ext cx="5558284" cy="854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000000"/>
                </a:solidFill>
                <a:latin typeface="Balgin"/>
              </a:rPr>
              <a:t>Arquitetura física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599470"/>
            <a:ext cx="18288000" cy="5088059"/>
          </a:xfrm>
          <a:custGeom>
            <a:avLst/>
            <a:gdLst/>
            <a:ahLst/>
            <a:cxnLst/>
            <a:rect l="l" t="t" r="r" b="b"/>
            <a:pathLst>
              <a:path w="18288000" h="5088059">
                <a:moveTo>
                  <a:pt x="0" y="0"/>
                </a:moveTo>
                <a:lnTo>
                  <a:pt x="18288000" y="0"/>
                </a:lnTo>
                <a:lnTo>
                  <a:pt x="18288000" y="5088060"/>
                </a:lnTo>
                <a:lnTo>
                  <a:pt x="0" y="50880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692" b="-26692"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386416" y="0"/>
            <a:ext cx="9515168" cy="10287000"/>
          </a:xfrm>
          <a:custGeom>
            <a:avLst/>
            <a:gdLst/>
            <a:ahLst/>
            <a:cxnLst/>
            <a:rect l="l" t="t" r="r" b="b"/>
            <a:pathLst>
              <a:path w="9515168" h="10287000">
                <a:moveTo>
                  <a:pt x="0" y="0"/>
                </a:moveTo>
                <a:lnTo>
                  <a:pt x="9515168" y="0"/>
                </a:lnTo>
                <a:lnTo>
                  <a:pt x="951516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72" r="-3772"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75314" y="4668836"/>
            <a:ext cx="3737372" cy="854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000000"/>
                </a:solidFill>
                <a:latin typeface="Balgin"/>
              </a:rPr>
              <a:t>Quadro ágil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121855"/>
            <a:ext cx="18288000" cy="8043289"/>
          </a:xfrm>
          <a:custGeom>
            <a:avLst/>
            <a:gdLst/>
            <a:ahLst/>
            <a:cxnLst/>
            <a:rect l="l" t="t" r="r" b="b"/>
            <a:pathLst>
              <a:path w="18288000" h="8043289">
                <a:moveTo>
                  <a:pt x="0" y="0"/>
                </a:moveTo>
                <a:lnTo>
                  <a:pt x="18288000" y="0"/>
                </a:lnTo>
                <a:lnTo>
                  <a:pt x="18288000" y="8043290"/>
                </a:lnTo>
                <a:lnTo>
                  <a:pt x="0" y="80432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Personalizar</PresentationFormat>
  <Paragraphs>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Dificuldade na gestão de recursos financeiros pessoais</dc:title>
  <cp:revision>11</cp:revision>
  <dcterms:created xsi:type="dcterms:W3CDTF">2006-08-16T00:00:00Z</dcterms:created>
  <dcterms:modified xsi:type="dcterms:W3CDTF">2024-06-17T01:10:49Z</dcterms:modified>
  <dc:identifier>DAGIUDHY77c</dc:identifier>
</cp:coreProperties>
</file>