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7D782D-E1AE-4D41-BDB0-6ABBFA0F4086}" v="220" dt="2023-03-02T12:42:16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gina Carla Lima Corrêa de Sousa" userId="db99dfe0469a819b" providerId="LiveId" clId="{7E7D782D-E1AE-4D41-BDB0-6ABBFA0F4086}"/>
    <pc:docChg chg="undo custSel addSld modSld">
      <pc:chgData name="Regina Carla Lima Corrêa de Sousa" userId="db99dfe0469a819b" providerId="LiveId" clId="{7E7D782D-E1AE-4D41-BDB0-6ABBFA0F4086}" dt="2023-03-02T12:42:16.623" v="1484"/>
      <pc:docMkLst>
        <pc:docMk/>
      </pc:docMkLst>
      <pc:sldChg chg="addSp modSp mod">
        <pc:chgData name="Regina Carla Lima Corrêa de Sousa" userId="db99dfe0469a819b" providerId="LiveId" clId="{7E7D782D-E1AE-4D41-BDB0-6ABBFA0F4086}" dt="2023-02-26T19:36:56.629" v="97" actId="14100"/>
        <pc:sldMkLst>
          <pc:docMk/>
          <pc:sldMk cId="2260691092" sldId="256"/>
        </pc:sldMkLst>
        <pc:picChg chg="mod">
          <ac:chgData name="Regina Carla Lima Corrêa de Sousa" userId="db99dfe0469a819b" providerId="LiveId" clId="{7E7D782D-E1AE-4D41-BDB0-6ABBFA0F4086}" dt="2023-02-26T19:36:28.414" v="91" actId="1076"/>
          <ac:picMkLst>
            <pc:docMk/>
            <pc:sldMk cId="2260691092" sldId="256"/>
            <ac:picMk id="5" creationId="{0AB7D435-4346-05D5-C8FC-95AD03330D88}"/>
          </ac:picMkLst>
        </pc:picChg>
        <pc:picChg chg="add mod">
          <ac:chgData name="Regina Carla Lima Corrêa de Sousa" userId="db99dfe0469a819b" providerId="LiveId" clId="{7E7D782D-E1AE-4D41-BDB0-6ABBFA0F4086}" dt="2023-02-26T19:36:32.750" v="92" actId="1076"/>
          <ac:picMkLst>
            <pc:docMk/>
            <pc:sldMk cId="2260691092" sldId="256"/>
            <ac:picMk id="7" creationId="{4608C4F9-A31D-1345-ADEE-ED6027134A14}"/>
          </ac:picMkLst>
        </pc:picChg>
        <pc:picChg chg="add mod ord">
          <ac:chgData name="Regina Carla Lima Corrêa de Sousa" userId="db99dfe0469a819b" providerId="LiveId" clId="{7E7D782D-E1AE-4D41-BDB0-6ABBFA0F4086}" dt="2023-02-26T19:36:56.629" v="97" actId="14100"/>
          <ac:picMkLst>
            <pc:docMk/>
            <pc:sldMk cId="2260691092" sldId="256"/>
            <ac:picMk id="9" creationId="{8C06ECD4-50B7-6B13-8326-B47829C80C12}"/>
          </ac:picMkLst>
        </pc:picChg>
      </pc:sldChg>
      <pc:sldChg chg="addSp modSp new mod">
        <pc:chgData name="Regina Carla Lima Corrêa de Sousa" userId="db99dfe0469a819b" providerId="LiveId" clId="{7E7D782D-E1AE-4D41-BDB0-6ABBFA0F4086}" dt="2023-02-26T19:38:38.129" v="104" actId="167"/>
        <pc:sldMkLst>
          <pc:docMk/>
          <pc:sldMk cId="3164721132" sldId="257"/>
        </pc:sldMkLst>
        <pc:picChg chg="add mod">
          <ac:chgData name="Regina Carla Lima Corrêa de Sousa" userId="db99dfe0469a819b" providerId="LiveId" clId="{7E7D782D-E1AE-4D41-BDB0-6ABBFA0F4086}" dt="2023-02-26T19:38:07.186" v="100" actId="1076"/>
          <ac:picMkLst>
            <pc:docMk/>
            <pc:sldMk cId="3164721132" sldId="257"/>
            <ac:picMk id="3" creationId="{6ED19993-E9A0-EF4A-85F2-BEE879BF6331}"/>
          </ac:picMkLst>
        </pc:picChg>
        <pc:picChg chg="add mod ord">
          <ac:chgData name="Regina Carla Lima Corrêa de Sousa" userId="db99dfe0469a819b" providerId="LiveId" clId="{7E7D782D-E1AE-4D41-BDB0-6ABBFA0F4086}" dt="2023-02-26T19:38:38.129" v="104" actId="167"/>
          <ac:picMkLst>
            <pc:docMk/>
            <pc:sldMk cId="3164721132" sldId="257"/>
            <ac:picMk id="5" creationId="{0D3FB723-F83E-4909-4A93-142A1AD9CFFE}"/>
          </ac:picMkLst>
        </pc:picChg>
      </pc:sldChg>
      <pc:sldChg chg="addSp delSp modSp new mod">
        <pc:chgData name="Regina Carla Lima Corrêa de Sousa" userId="db99dfe0469a819b" providerId="LiveId" clId="{7E7D782D-E1AE-4D41-BDB0-6ABBFA0F4086}" dt="2023-03-02T11:37:21.800" v="445" actId="9405"/>
        <pc:sldMkLst>
          <pc:docMk/>
          <pc:sldMk cId="242351949" sldId="258"/>
        </pc:sldMkLst>
        <pc:grpChg chg="del mod">
          <ac:chgData name="Regina Carla Lima Corrêa de Sousa" userId="db99dfe0469a819b" providerId="LiveId" clId="{7E7D782D-E1AE-4D41-BDB0-6ABBFA0F4086}" dt="2023-03-02T11:31:54.496" v="230"/>
          <ac:grpSpMkLst>
            <pc:docMk/>
            <pc:sldMk cId="242351949" sldId="258"/>
            <ac:grpSpMk id="7" creationId="{5BEA098F-1146-D81A-909D-63B0E8D74B8F}"/>
          </ac:grpSpMkLst>
        </pc:grpChg>
        <pc:grpChg chg="mod">
          <ac:chgData name="Regina Carla Lima Corrêa de Sousa" userId="db99dfe0469a819b" providerId="LiveId" clId="{7E7D782D-E1AE-4D41-BDB0-6ABBFA0F4086}" dt="2023-03-02T11:31:54.496" v="230"/>
          <ac:grpSpMkLst>
            <pc:docMk/>
            <pc:sldMk cId="242351949" sldId="258"/>
            <ac:grpSpMk id="10" creationId="{2C049C6C-9F20-F5D6-3B84-3E3C18E64169}"/>
          </ac:grpSpMkLst>
        </pc:grpChg>
        <pc:grpChg chg="mod">
          <ac:chgData name="Regina Carla Lima Corrêa de Sousa" userId="db99dfe0469a819b" providerId="LiveId" clId="{7E7D782D-E1AE-4D41-BDB0-6ABBFA0F4086}" dt="2023-03-02T11:31:59.538" v="235"/>
          <ac:grpSpMkLst>
            <pc:docMk/>
            <pc:sldMk cId="242351949" sldId="258"/>
            <ac:grpSpMk id="15" creationId="{F0113386-167D-86C5-4D6D-36ADF85D9C76}"/>
          </ac:grpSpMkLst>
        </pc:grpChg>
        <pc:grpChg chg="del mod">
          <ac:chgData name="Regina Carla Lima Corrêa de Sousa" userId="db99dfe0469a819b" providerId="LiveId" clId="{7E7D782D-E1AE-4D41-BDB0-6ABBFA0F4086}" dt="2023-03-02T11:32:18.419" v="257"/>
          <ac:grpSpMkLst>
            <pc:docMk/>
            <pc:sldMk cId="242351949" sldId="258"/>
            <ac:grpSpMk id="18" creationId="{8FBA9501-4E88-2E2F-9787-DCA2C6EC8086}"/>
          </ac:grpSpMkLst>
        </pc:grpChg>
        <pc:grpChg chg="del mod">
          <ac:chgData name="Regina Carla Lima Corrêa de Sousa" userId="db99dfe0469a819b" providerId="LiveId" clId="{7E7D782D-E1AE-4D41-BDB0-6ABBFA0F4086}" dt="2023-03-02T11:32:13.013" v="246"/>
          <ac:grpSpMkLst>
            <pc:docMk/>
            <pc:sldMk cId="242351949" sldId="258"/>
            <ac:grpSpMk id="22" creationId="{0F526A0E-CEC4-77DB-5A67-A23030B4AB77}"/>
          </ac:grpSpMkLst>
        </pc:grpChg>
        <pc:grpChg chg="del mod">
          <ac:chgData name="Regina Carla Lima Corrêa de Sousa" userId="db99dfe0469a819b" providerId="LiveId" clId="{7E7D782D-E1AE-4D41-BDB0-6ABBFA0F4086}" dt="2023-03-02T11:32:16.957" v="255"/>
          <ac:grpSpMkLst>
            <pc:docMk/>
            <pc:sldMk cId="242351949" sldId="258"/>
            <ac:grpSpMk id="26" creationId="{A1DC7828-9835-FA78-F003-68D5C6B95A0E}"/>
          </ac:grpSpMkLst>
        </pc:grpChg>
        <pc:grpChg chg="del mod">
          <ac:chgData name="Regina Carla Lima Corrêa de Sousa" userId="db99dfe0469a819b" providerId="LiveId" clId="{7E7D782D-E1AE-4D41-BDB0-6ABBFA0F4086}" dt="2023-03-02T11:32:18.419" v="257"/>
          <ac:grpSpMkLst>
            <pc:docMk/>
            <pc:sldMk cId="242351949" sldId="258"/>
            <ac:grpSpMk id="35" creationId="{AF922D8D-3203-4BDB-40EC-1A38F1CD3D11}"/>
          </ac:grpSpMkLst>
        </pc:grpChg>
        <pc:grpChg chg="del mod">
          <ac:chgData name="Regina Carla Lima Corrêa de Sousa" userId="db99dfe0469a819b" providerId="LiveId" clId="{7E7D782D-E1AE-4D41-BDB0-6ABBFA0F4086}" dt="2023-03-02T11:32:43.248" v="269"/>
          <ac:grpSpMkLst>
            <pc:docMk/>
            <pc:sldMk cId="242351949" sldId="258"/>
            <ac:grpSpMk id="37" creationId="{CE98E0C8-C4A6-B1AA-7B4F-D7AA7CD7949C}"/>
          </ac:grpSpMkLst>
        </pc:grpChg>
        <pc:grpChg chg="del mod">
          <ac:chgData name="Regina Carla Lima Corrêa de Sousa" userId="db99dfe0469a819b" providerId="LiveId" clId="{7E7D782D-E1AE-4D41-BDB0-6ABBFA0F4086}" dt="2023-03-02T11:32:43.248" v="269"/>
          <ac:grpSpMkLst>
            <pc:docMk/>
            <pc:sldMk cId="242351949" sldId="258"/>
            <ac:grpSpMk id="41" creationId="{2EBE3B3D-A1E4-8D74-BCBC-459BC4834EC7}"/>
          </ac:grpSpMkLst>
        </pc:grpChg>
        <pc:grpChg chg="mod">
          <ac:chgData name="Regina Carla Lima Corrêa de Sousa" userId="db99dfe0469a819b" providerId="LiveId" clId="{7E7D782D-E1AE-4D41-BDB0-6ABBFA0F4086}" dt="2023-03-02T11:32:22.339" v="264"/>
          <ac:grpSpMkLst>
            <pc:docMk/>
            <pc:sldMk cId="242351949" sldId="258"/>
            <ac:grpSpMk id="44" creationId="{3112A2ED-7533-4BCB-7715-A61D596CA9BE}"/>
          </ac:grpSpMkLst>
        </pc:grpChg>
        <pc:grpChg chg="mod">
          <ac:chgData name="Regina Carla Lima Corrêa de Sousa" userId="db99dfe0469a819b" providerId="LiveId" clId="{7E7D782D-E1AE-4D41-BDB0-6ABBFA0F4086}" dt="2023-03-02T11:32:26.932" v="267"/>
          <ac:grpSpMkLst>
            <pc:docMk/>
            <pc:sldMk cId="242351949" sldId="258"/>
            <ac:grpSpMk id="47" creationId="{0D0F4E15-8E2A-AF54-4324-3B06EB01C96D}"/>
          </ac:grpSpMkLst>
        </pc:grpChg>
        <pc:grpChg chg="mod">
          <ac:chgData name="Regina Carla Lima Corrêa de Sousa" userId="db99dfe0469a819b" providerId="LiveId" clId="{7E7D782D-E1AE-4D41-BDB0-6ABBFA0F4086}" dt="2023-03-02T11:32:43.248" v="269"/>
          <ac:grpSpMkLst>
            <pc:docMk/>
            <pc:sldMk cId="242351949" sldId="258"/>
            <ac:grpSpMk id="49" creationId="{B28FDECF-77B9-7FF9-CE48-ECBEFB6ADBF5}"/>
          </ac:grpSpMkLst>
        </pc:grpChg>
        <pc:grpChg chg="mod">
          <ac:chgData name="Regina Carla Lima Corrêa de Sousa" userId="db99dfe0469a819b" providerId="LiveId" clId="{7E7D782D-E1AE-4D41-BDB0-6ABBFA0F4086}" dt="2023-03-02T11:32:47.293" v="272"/>
          <ac:grpSpMkLst>
            <pc:docMk/>
            <pc:sldMk cId="242351949" sldId="258"/>
            <ac:grpSpMk id="52" creationId="{7FDB4316-9421-0C8A-5711-49F0384FEF06}"/>
          </ac:grpSpMkLst>
        </pc:grpChg>
        <pc:grpChg chg="mod">
          <ac:chgData name="Regina Carla Lima Corrêa de Sousa" userId="db99dfe0469a819b" providerId="LiveId" clId="{7E7D782D-E1AE-4D41-BDB0-6ABBFA0F4086}" dt="2023-03-02T11:32:57.533" v="277"/>
          <ac:grpSpMkLst>
            <pc:docMk/>
            <pc:sldMk cId="242351949" sldId="258"/>
            <ac:grpSpMk id="57" creationId="{5BCE48AA-530E-C687-5896-D1A9658023BB}"/>
          </ac:grpSpMkLst>
        </pc:grpChg>
        <pc:grpChg chg="del mod">
          <ac:chgData name="Regina Carla Lima Corrêa de Sousa" userId="db99dfe0469a819b" providerId="LiveId" clId="{7E7D782D-E1AE-4D41-BDB0-6ABBFA0F4086}" dt="2023-03-02T11:33:35.257" v="305"/>
          <ac:grpSpMkLst>
            <pc:docMk/>
            <pc:sldMk cId="242351949" sldId="258"/>
            <ac:grpSpMk id="64" creationId="{7CE93476-CEE7-1655-51BA-F90B99916F70}"/>
          </ac:grpSpMkLst>
        </pc:grpChg>
        <pc:grpChg chg="mod">
          <ac:chgData name="Regina Carla Lima Corrêa de Sousa" userId="db99dfe0469a819b" providerId="LiveId" clId="{7E7D782D-E1AE-4D41-BDB0-6ABBFA0F4086}" dt="2023-03-02T11:33:35.257" v="305"/>
          <ac:grpSpMkLst>
            <pc:docMk/>
            <pc:sldMk cId="242351949" sldId="258"/>
            <ac:grpSpMk id="85" creationId="{8E6E10E5-2FEF-36CA-191B-73248C6C74E7}"/>
          </ac:grpSpMkLst>
        </pc:grpChg>
        <pc:grpChg chg="mod">
          <ac:chgData name="Regina Carla Lima Corrêa de Sousa" userId="db99dfe0469a819b" providerId="LiveId" clId="{7E7D782D-E1AE-4D41-BDB0-6ABBFA0F4086}" dt="2023-03-02T11:33:35.257" v="305"/>
          <ac:grpSpMkLst>
            <pc:docMk/>
            <pc:sldMk cId="242351949" sldId="258"/>
            <ac:grpSpMk id="86" creationId="{9B27921F-C98C-7170-2F3E-0A8BE3376C7D}"/>
          </ac:grpSpMkLst>
        </pc:grpChg>
        <pc:grpChg chg="mod">
          <ac:chgData name="Regina Carla Lima Corrêa de Sousa" userId="db99dfe0469a819b" providerId="LiveId" clId="{7E7D782D-E1AE-4D41-BDB0-6ABBFA0F4086}" dt="2023-03-02T11:33:43.387" v="309"/>
          <ac:grpSpMkLst>
            <pc:docMk/>
            <pc:sldMk cId="242351949" sldId="258"/>
            <ac:grpSpMk id="90" creationId="{F3A3C94F-04C0-C20E-FB86-71496001CD7E}"/>
          </ac:grpSpMkLst>
        </pc:grpChg>
        <pc:grpChg chg="mod">
          <ac:chgData name="Regina Carla Lima Corrêa de Sousa" userId="db99dfe0469a819b" providerId="LiveId" clId="{7E7D782D-E1AE-4D41-BDB0-6ABBFA0F4086}" dt="2023-03-02T11:34:14.549" v="314"/>
          <ac:grpSpMkLst>
            <pc:docMk/>
            <pc:sldMk cId="242351949" sldId="258"/>
            <ac:grpSpMk id="95" creationId="{A69AE052-375E-9E8C-DC5E-FEBBC26F963A}"/>
          </ac:grpSpMkLst>
        </pc:grpChg>
        <pc:grpChg chg="mod">
          <ac:chgData name="Regina Carla Lima Corrêa de Sousa" userId="db99dfe0469a819b" providerId="LiveId" clId="{7E7D782D-E1AE-4D41-BDB0-6ABBFA0F4086}" dt="2023-03-02T11:34:19.827" v="318"/>
          <ac:grpSpMkLst>
            <pc:docMk/>
            <pc:sldMk cId="242351949" sldId="258"/>
            <ac:grpSpMk id="99" creationId="{AF777E4E-D1B9-97DB-30E6-460C4471F80D}"/>
          </ac:grpSpMkLst>
        </pc:grpChg>
        <pc:grpChg chg="del mod">
          <ac:chgData name="Regina Carla Lima Corrêa de Sousa" userId="db99dfe0469a819b" providerId="LiveId" clId="{7E7D782D-E1AE-4D41-BDB0-6ABBFA0F4086}" dt="2023-03-02T11:34:44.949" v="329"/>
          <ac:grpSpMkLst>
            <pc:docMk/>
            <pc:sldMk cId="242351949" sldId="258"/>
            <ac:grpSpMk id="104" creationId="{6063F78B-9B30-CE5B-9E5C-BBA82FBD05B7}"/>
          </ac:grpSpMkLst>
        </pc:grpChg>
        <pc:grpChg chg="del mod">
          <ac:chgData name="Regina Carla Lima Corrêa de Sousa" userId="db99dfe0469a819b" providerId="LiveId" clId="{7E7D782D-E1AE-4D41-BDB0-6ABBFA0F4086}" dt="2023-03-02T11:34:44.949" v="329"/>
          <ac:grpSpMkLst>
            <pc:docMk/>
            <pc:sldMk cId="242351949" sldId="258"/>
            <ac:grpSpMk id="107" creationId="{6D68242F-3FDD-9062-48F7-9538F53D61A8}"/>
          </ac:grpSpMkLst>
        </pc:grpChg>
        <pc:grpChg chg="mod">
          <ac:chgData name="Regina Carla Lima Corrêa de Sousa" userId="db99dfe0469a819b" providerId="LiveId" clId="{7E7D782D-E1AE-4D41-BDB0-6ABBFA0F4086}" dt="2023-03-02T11:34:44.949" v="329"/>
          <ac:grpSpMkLst>
            <pc:docMk/>
            <pc:sldMk cId="242351949" sldId="258"/>
            <ac:grpSpMk id="110" creationId="{8C8BF7B4-574A-3825-734F-4AD613DA8C1A}"/>
          </ac:grpSpMkLst>
        </pc:grpChg>
        <pc:grpChg chg="del mod">
          <ac:chgData name="Regina Carla Lima Corrêa de Sousa" userId="db99dfe0469a819b" providerId="LiveId" clId="{7E7D782D-E1AE-4D41-BDB0-6ABBFA0F4086}" dt="2023-03-02T11:34:49.082" v="335"/>
          <ac:grpSpMkLst>
            <pc:docMk/>
            <pc:sldMk cId="242351949" sldId="258"/>
            <ac:grpSpMk id="112" creationId="{7B3859DE-DCB1-83BE-ADBD-556E8070C854}"/>
          </ac:grpSpMkLst>
        </pc:grpChg>
        <pc:grpChg chg="mod">
          <ac:chgData name="Regina Carla Lima Corrêa de Sousa" userId="db99dfe0469a819b" providerId="LiveId" clId="{7E7D782D-E1AE-4D41-BDB0-6ABBFA0F4086}" dt="2023-03-02T11:34:49.082" v="335"/>
          <ac:grpSpMkLst>
            <pc:docMk/>
            <pc:sldMk cId="242351949" sldId="258"/>
            <ac:grpSpMk id="116" creationId="{419B98D7-AB8A-BADE-F029-CDA81609E91E}"/>
          </ac:grpSpMkLst>
        </pc:grpChg>
        <pc:grpChg chg="del mod">
          <ac:chgData name="Regina Carla Lima Corrêa de Sousa" userId="db99dfe0469a819b" providerId="LiveId" clId="{7E7D782D-E1AE-4D41-BDB0-6ABBFA0F4086}" dt="2023-03-02T11:35:18.501" v="352"/>
          <ac:grpSpMkLst>
            <pc:docMk/>
            <pc:sldMk cId="242351949" sldId="258"/>
            <ac:grpSpMk id="124" creationId="{884D5435-6122-4D5F-8554-012580864847}"/>
          </ac:grpSpMkLst>
        </pc:grpChg>
        <pc:grpChg chg="del mod">
          <ac:chgData name="Regina Carla Lima Corrêa de Sousa" userId="db99dfe0469a819b" providerId="LiveId" clId="{7E7D782D-E1AE-4D41-BDB0-6ABBFA0F4086}" dt="2023-03-02T11:35:18.501" v="352"/>
          <ac:grpSpMkLst>
            <pc:docMk/>
            <pc:sldMk cId="242351949" sldId="258"/>
            <ac:grpSpMk id="131" creationId="{E43054B8-1421-0056-DD2D-C3786A4B946F}"/>
          </ac:grpSpMkLst>
        </pc:grpChg>
        <pc:grpChg chg="mod">
          <ac:chgData name="Regina Carla Lima Corrêa de Sousa" userId="db99dfe0469a819b" providerId="LiveId" clId="{7E7D782D-E1AE-4D41-BDB0-6ABBFA0F4086}" dt="2023-03-02T11:35:18.501" v="352"/>
          <ac:grpSpMkLst>
            <pc:docMk/>
            <pc:sldMk cId="242351949" sldId="258"/>
            <ac:grpSpMk id="133" creationId="{2A159132-3A25-A54E-530F-F190708B102F}"/>
          </ac:grpSpMkLst>
        </pc:grpChg>
        <pc:grpChg chg="mod">
          <ac:chgData name="Regina Carla Lima Corrêa de Sousa" userId="db99dfe0469a819b" providerId="LiveId" clId="{7E7D782D-E1AE-4D41-BDB0-6ABBFA0F4086}" dt="2023-03-02T11:36:01.722" v="363"/>
          <ac:grpSpMkLst>
            <pc:docMk/>
            <pc:sldMk cId="242351949" sldId="258"/>
            <ac:grpSpMk id="142" creationId="{7B6C59E0-25F7-30B0-CABE-B0D1C7D3366F}"/>
          </ac:grpSpMkLst>
        </pc:grpChg>
        <pc:grpChg chg="del mod">
          <ac:chgData name="Regina Carla Lima Corrêa de Sousa" userId="db99dfe0469a819b" providerId="LiveId" clId="{7E7D782D-E1AE-4D41-BDB0-6ABBFA0F4086}" dt="2023-03-02T11:36:13.105" v="376"/>
          <ac:grpSpMkLst>
            <pc:docMk/>
            <pc:sldMk cId="242351949" sldId="258"/>
            <ac:grpSpMk id="147" creationId="{0B3865A0-44AA-8C38-63BC-15C3DD79EB67}"/>
          </ac:grpSpMkLst>
        </pc:grpChg>
        <pc:grpChg chg="del mod">
          <ac:chgData name="Regina Carla Lima Corrêa de Sousa" userId="db99dfe0469a819b" providerId="LiveId" clId="{7E7D782D-E1AE-4D41-BDB0-6ABBFA0F4086}" dt="2023-03-02T11:36:19.204" v="385"/>
          <ac:grpSpMkLst>
            <pc:docMk/>
            <pc:sldMk cId="242351949" sldId="258"/>
            <ac:grpSpMk id="151" creationId="{7110B383-4863-EB00-0BC6-D2F298DFBDEF}"/>
          </ac:grpSpMkLst>
        </pc:grpChg>
        <pc:grpChg chg="mod">
          <ac:chgData name="Regina Carla Lima Corrêa de Sousa" userId="db99dfe0469a819b" providerId="LiveId" clId="{7E7D782D-E1AE-4D41-BDB0-6ABBFA0F4086}" dt="2023-03-02T11:36:19.204" v="385"/>
          <ac:grpSpMkLst>
            <pc:docMk/>
            <pc:sldMk cId="242351949" sldId="258"/>
            <ac:grpSpMk id="160" creationId="{6077AD3F-232E-4B61-03B2-B9DBD5FD976F}"/>
          </ac:grpSpMkLst>
        </pc:grpChg>
        <pc:grpChg chg="mod">
          <ac:chgData name="Regina Carla Lima Corrêa de Sousa" userId="db99dfe0469a819b" providerId="LiveId" clId="{7E7D782D-E1AE-4D41-BDB0-6ABBFA0F4086}" dt="2023-03-02T11:36:19.204" v="385"/>
          <ac:grpSpMkLst>
            <pc:docMk/>
            <pc:sldMk cId="242351949" sldId="258"/>
            <ac:grpSpMk id="161" creationId="{CAC49779-A1EA-4D62-879D-45F5783D348C}"/>
          </ac:grpSpMkLst>
        </pc:grpChg>
        <pc:grpChg chg="add del mod">
          <ac:chgData name="Regina Carla Lima Corrêa de Sousa" userId="db99dfe0469a819b" providerId="LiveId" clId="{7E7D782D-E1AE-4D41-BDB0-6ABBFA0F4086}" dt="2023-03-02T11:36:24.500" v="392"/>
          <ac:grpSpMkLst>
            <pc:docMk/>
            <pc:sldMk cId="242351949" sldId="258"/>
            <ac:grpSpMk id="164" creationId="{C10A0A29-8498-1A77-AE77-F0405D987307}"/>
          </ac:grpSpMkLst>
        </pc:grpChg>
        <pc:grpChg chg="mod">
          <ac:chgData name="Regina Carla Lima Corrêa de Sousa" userId="db99dfe0469a819b" providerId="LiveId" clId="{7E7D782D-E1AE-4D41-BDB0-6ABBFA0F4086}" dt="2023-03-02T11:36:24.500" v="392"/>
          <ac:grpSpMkLst>
            <pc:docMk/>
            <pc:sldMk cId="242351949" sldId="258"/>
            <ac:grpSpMk id="166" creationId="{E0E5C64E-E4BC-9DD0-57C4-ABF4C6AB6CDB}"/>
          </ac:grpSpMkLst>
        </pc:grpChg>
        <pc:grpChg chg="mod">
          <ac:chgData name="Regina Carla Lima Corrêa de Sousa" userId="db99dfe0469a819b" providerId="LiveId" clId="{7E7D782D-E1AE-4D41-BDB0-6ABBFA0F4086}" dt="2023-03-02T11:36:32.320" v="401"/>
          <ac:grpSpMkLst>
            <pc:docMk/>
            <pc:sldMk cId="242351949" sldId="258"/>
            <ac:grpSpMk id="175" creationId="{9E0626E3-7107-93B5-CF9D-EB60F10AC1E6}"/>
          </ac:grpSpMkLst>
        </pc:grpChg>
        <pc:grpChg chg="mod">
          <ac:chgData name="Regina Carla Lima Corrêa de Sousa" userId="db99dfe0469a819b" providerId="LiveId" clId="{7E7D782D-E1AE-4D41-BDB0-6ABBFA0F4086}" dt="2023-03-02T11:36:33.580" v="404"/>
          <ac:grpSpMkLst>
            <pc:docMk/>
            <pc:sldMk cId="242351949" sldId="258"/>
            <ac:grpSpMk id="178" creationId="{B2E8205B-61C6-9695-24BA-C4E70BFA15EF}"/>
          </ac:grpSpMkLst>
        </pc:grpChg>
        <pc:grpChg chg="mod">
          <ac:chgData name="Regina Carla Lima Corrêa de Sousa" userId="db99dfe0469a819b" providerId="LiveId" clId="{7E7D782D-E1AE-4D41-BDB0-6ABBFA0F4086}" dt="2023-03-02T11:36:42.084" v="409"/>
          <ac:grpSpMkLst>
            <pc:docMk/>
            <pc:sldMk cId="242351949" sldId="258"/>
            <ac:grpSpMk id="181" creationId="{2BB38084-6190-3E6E-1E0F-BAA0621E36D9}"/>
          </ac:grpSpMkLst>
        </pc:grpChg>
        <pc:grpChg chg="mod">
          <ac:chgData name="Regina Carla Lima Corrêa de Sousa" userId="db99dfe0469a819b" providerId="LiveId" clId="{7E7D782D-E1AE-4D41-BDB0-6ABBFA0F4086}" dt="2023-03-02T11:36:48.397" v="414"/>
          <ac:grpSpMkLst>
            <pc:docMk/>
            <pc:sldMk cId="242351949" sldId="258"/>
            <ac:grpSpMk id="185" creationId="{64F8FA00-8B2A-1FD9-3498-0299FC895299}"/>
          </ac:grpSpMkLst>
        </pc:grpChg>
        <pc:grpChg chg="mod">
          <ac:chgData name="Regina Carla Lima Corrêa de Sousa" userId="db99dfe0469a819b" providerId="LiveId" clId="{7E7D782D-E1AE-4D41-BDB0-6ABBFA0F4086}" dt="2023-03-02T11:36:54.811" v="419"/>
          <ac:grpSpMkLst>
            <pc:docMk/>
            <pc:sldMk cId="242351949" sldId="258"/>
            <ac:grpSpMk id="188" creationId="{FE0F59DF-97CD-9104-6D68-F10BF17C382F}"/>
          </ac:grpSpMkLst>
        </pc:grpChg>
        <pc:grpChg chg="mod">
          <ac:chgData name="Regina Carla Lima Corrêa de Sousa" userId="db99dfe0469a819b" providerId="LiveId" clId="{7E7D782D-E1AE-4D41-BDB0-6ABBFA0F4086}" dt="2023-03-02T11:37:01.948" v="431"/>
          <ac:grpSpMkLst>
            <pc:docMk/>
            <pc:sldMk cId="242351949" sldId="258"/>
            <ac:grpSpMk id="200" creationId="{1E79716F-E87F-5939-BFED-3CF2253CB27D}"/>
          </ac:grpSpMkLst>
        </pc:grpChg>
        <pc:grpChg chg="del mod">
          <ac:chgData name="Regina Carla Lima Corrêa de Sousa" userId="db99dfe0469a819b" providerId="LiveId" clId="{7E7D782D-E1AE-4D41-BDB0-6ABBFA0F4086}" dt="2023-03-02T11:37:09.483" v="442"/>
          <ac:grpSpMkLst>
            <pc:docMk/>
            <pc:sldMk cId="242351949" sldId="258"/>
            <ac:grpSpMk id="203" creationId="{1074F554-2E5E-58BE-C59C-56926AFB7B06}"/>
          </ac:grpSpMkLst>
        </pc:grpChg>
        <pc:grpChg chg="del mod">
          <ac:chgData name="Regina Carla Lima Corrêa de Sousa" userId="db99dfe0469a819b" providerId="LiveId" clId="{7E7D782D-E1AE-4D41-BDB0-6ABBFA0F4086}" dt="2023-03-02T11:37:09.483" v="442"/>
          <ac:grpSpMkLst>
            <pc:docMk/>
            <pc:sldMk cId="242351949" sldId="258"/>
            <ac:grpSpMk id="211" creationId="{1F38E787-D157-ED8F-D20C-DAC1D65A096D}"/>
          </ac:grpSpMkLst>
        </pc:grpChg>
        <pc:grpChg chg="mod">
          <ac:chgData name="Regina Carla Lima Corrêa de Sousa" userId="db99dfe0469a819b" providerId="LiveId" clId="{7E7D782D-E1AE-4D41-BDB0-6ABBFA0F4086}" dt="2023-03-02T11:37:09.483" v="442"/>
          <ac:grpSpMkLst>
            <pc:docMk/>
            <pc:sldMk cId="242351949" sldId="258"/>
            <ac:grpSpMk id="212" creationId="{4FEBA87B-6625-7A59-9F2F-FA215A2EB472}"/>
          </ac:grpSpMkLst>
        </pc:grpChg>
        <pc:picChg chg="add mod">
          <ac:chgData name="Regina Carla Lima Corrêa de Sousa" userId="db99dfe0469a819b" providerId="LiveId" clId="{7E7D782D-E1AE-4D41-BDB0-6ABBFA0F4086}" dt="2023-02-26T19:48:29.523" v="122" actId="14100"/>
          <ac:picMkLst>
            <pc:docMk/>
            <pc:sldMk cId="242351949" sldId="258"/>
            <ac:picMk id="2" creationId="{1A34B827-792B-F101-3E0B-3BCA8633EFF5}"/>
          </ac:picMkLst>
        </pc:picChg>
        <pc:picChg chg="add del mod">
          <ac:chgData name="Regina Carla Lima Corrêa de Sousa" userId="db99dfe0469a819b" providerId="LiveId" clId="{7E7D782D-E1AE-4D41-BDB0-6ABBFA0F4086}" dt="2023-02-26T19:48:21.551" v="120" actId="478"/>
          <ac:picMkLst>
            <pc:docMk/>
            <pc:sldMk cId="242351949" sldId="258"/>
            <ac:picMk id="3" creationId="{1AAFB1C3-0A57-69DA-D8E2-77F3F1EBCDD6}"/>
          </ac:picMkLst>
        </pc:picChg>
        <pc:picChg chg="add del mod">
          <ac:chgData name="Regina Carla Lima Corrêa de Sousa" userId="db99dfe0469a819b" providerId="LiveId" clId="{7E7D782D-E1AE-4D41-BDB0-6ABBFA0F4086}" dt="2023-02-26T19:47:59.718" v="117" actId="478"/>
          <ac:picMkLst>
            <pc:docMk/>
            <pc:sldMk cId="242351949" sldId="258"/>
            <ac:picMk id="4" creationId="{E4C6F1D3-5A91-4D75-F051-604246518E3A}"/>
          </ac:picMkLst>
        </pc:picChg>
        <pc:inkChg chg="add">
          <ac:chgData name="Regina Carla Lima Corrêa de Sousa" userId="db99dfe0469a819b" providerId="LiveId" clId="{7E7D782D-E1AE-4D41-BDB0-6ABBFA0F4086}" dt="2023-03-02T11:31:40.023" v="223" actId="9405"/>
          <ac:inkMkLst>
            <pc:docMk/>
            <pc:sldMk cId="242351949" sldId="258"/>
            <ac:inkMk id="3" creationId="{1764F32D-18A9-BB2C-45BB-FCC70B4CB522}"/>
          </ac:inkMkLst>
        </pc:inkChg>
        <pc:inkChg chg="add mod">
          <ac:chgData name="Regina Carla Lima Corrêa de Sousa" userId="db99dfe0469a819b" providerId="LiveId" clId="{7E7D782D-E1AE-4D41-BDB0-6ABBFA0F4086}" dt="2023-03-02T11:31:54.496" v="230"/>
          <ac:inkMkLst>
            <pc:docMk/>
            <pc:sldMk cId="242351949" sldId="258"/>
            <ac:inkMk id="4" creationId="{58BA511C-1A3B-D414-79D8-B5CBF5D63FE2}"/>
          </ac:inkMkLst>
        </pc:inkChg>
        <pc:inkChg chg="add mod">
          <ac:chgData name="Regina Carla Lima Corrêa de Sousa" userId="db99dfe0469a819b" providerId="LiveId" clId="{7E7D782D-E1AE-4D41-BDB0-6ABBFA0F4086}" dt="2023-03-02T11:31:54.496" v="230"/>
          <ac:inkMkLst>
            <pc:docMk/>
            <pc:sldMk cId="242351949" sldId="258"/>
            <ac:inkMk id="5" creationId="{B523AFFB-0240-BA50-9B96-B0ACD2D459DE}"/>
          </ac:inkMkLst>
        </pc:inkChg>
        <pc:inkChg chg="add mod">
          <ac:chgData name="Regina Carla Lima Corrêa de Sousa" userId="db99dfe0469a819b" providerId="LiveId" clId="{7E7D782D-E1AE-4D41-BDB0-6ABBFA0F4086}" dt="2023-03-02T11:31:54.496" v="230"/>
          <ac:inkMkLst>
            <pc:docMk/>
            <pc:sldMk cId="242351949" sldId="258"/>
            <ac:inkMk id="6" creationId="{66A3C7AE-75DC-6AA8-31A6-5C92F70A1E76}"/>
          </ac:inkMkLst>
        </pc:inkChg>
        <pc:inkChg chg="add mod">
          <ac:chgData name="Regina Carla Lima Corrêa de Sousa" userId="db99dfe0469a819b" providerId="LiveId" clId="{7E7D782D-E1AE-4D41-BDB0-6ABBFA0F4086}" dt="2023-03-02T11:31:54.496" v="230"/>
          <ac:inkMkLst>
            <pc:docMk/>
            <pc:sldMk cId="242351949" sldId="258"/>
            <ac:inkMk id="8" creationId="{B10A46A7-655B-D34B-631D-6F0098BBE5B7}"/>
          </ac:inkMkLst>
        </pc:inkChg>
        <pc:inkChg chg="add mod">
          <ac:chgData name="Regina Carla Lima Corrêa de Sousa" userId="db99dfe0469a819b" providerId="LiveId" clId="{7E7D782D-E1AE-4D41-BDB0-6ABBFA0F4086}" dt="2023-03-02T11:31:54.496" v="230"/>
          <ac:inkMkLst>
            <pc:docMk/>
            <pc:sldMk cId="242351949" sldId="258"/>
            <ac:inkMk id="9" creationId="{E9172D44-49DB-FE2A-6337-F926F23EDB40}"/>
          </ac:inkMkLst>
        </pc:inkChg>
        <pc:inkChg chg="add">
          <ac:chgData name="Regina Carla Lima Corrêa de Sousa" userId="db99dfe0469a819b" providerId="LiveId" clId="{7E7D782D-E1AE-4D41-BDB0-6ABBFA0F4086}" dt="2023-03-02T11:31:54.730" v="231" actId="9405"/>
          <ac:inkMkLst>
            <pc:docMk/>
            <pc:sldMk cId="242351949" sldId="258"/>
            <ac:inkMk id="11" creationId="{FFA0325D-2985-8993-B8A1-B354EC7E3CD7}"/>
          </ac:inkMkLst>
        </pc:inkChg>
        <pc:inkChg chg="add">
          <ac:chgData name="Regina Carla Lima Corrêa de Sousa" userId="db99dfe0469a819b" providerId="LiveId" clId="{7E7D782D-E1AE-4D41-BDB0-6ABBFA0F4086}" dt="2023-03-02T11:31:55.120" v="232" actId="9405"/>
          <ac:inkMkLst>
            <pc:docMk/>
            <pc:sldMk cId="242351949" sldId="258"/>
            <ac:inkMk id="12" creationId="{041EEEFF-AEA8-C4BA-7D3C-2F499E5374ED}"/>
          </ac:inkMkLst>
        </pc:inkChg>
        <pc:inkChg chg="add mod">
          <ac:chgData name="Regina Carla Lima Corrêa de Sousa" userId="db99dfe0469a819b" providerId="LiveId" clId="{7E7D782D-E1AE-4D41-BDB0-6ABBFA0F4086}" dt="2023-03-02T11:31:59.538" v="235"/>
          <ac:inkMkLst>
            <pc:docMk/>
            <pc:sldMk cId="242351949" sldId="258"/>
            <ac:inkMk id="13" creationId="{6260E72B-50A5-EF6D-F25A-375A5F105F15}"/>
          </ac:inkMkLst>
        </pc:inkChg>
        <pc:inkChg chg="add mod">
          <ac:chgData name="Regina Carla Lima Corrêa de Sousa" userId="db99dfe0469a819b" providerId="LiveId" clId="{7E7D782D-E1AE-4D41-BDB0-6ABBFA0F4086}" dt="2023-03-02T11:31:59.538" v="235"/>
          <ac:inkMkLst>
            <pc:docMk/>
            <pc:sldMk cId="242351949" sldId="258"/>
            <ac:inkMk id="14" creationId="{4A222671-231A-A71B-356C-CE1F647506AD}"/>
          </ac:inkMkLst>
        </pc:inkChg>
        <pc:inkChg chg="add mod">
          <ac:chgData name="Regina Carla Lima Corrêa de Sousa" userId="db99dfe0469a819b" providerId="LiveId" clId="{7E7D782D-E1AE-4D41-BDB0-6ABBFA0F4086}" dt="2023-03-02T11:32:43.248" v="269"/>
          <ac:inkMkLst>
            <pc:docMk/>
            <pc:sldMk cId="242351949" sldId="258"/>
            <ac:inkMk id="16" creationId="{9B59EEA6-C905-B717-2C03-A7D7D2F5E0E5}"/>
          </ac:inkMkLst>
        </pc:inkChg>
        <pc:inkChg chg="add mod">
          <ac:chgData name="Regina Carla Lima Corrêa de Sousa" userId="db99dfe0469a819b" providerId="LiveId" clId="{7E7D782D-E1AE-4D41-BDB0-6ABBFA0F4086}" dt="2023-03-02T11:32:43.248" v="269"/>
          <ac:inkMkLst>
            <pc:docMk/>
            <pc:sldMk cId="242351949" sldId="258"/>
            <ac:inkMk id="17" creationId="{DAC96C1D-66B7-40FD-0A5D-6811E7C376AE}"/>
          </ac:inkMkLst>
        </pc:inkChg>
        <pc:inkChg chg="add mod">
          <ac:chgData name="Regina Carla Lima Corrêa de Sousa" userId="db99dfe0469a819b" providerId="LiveId" clId="{7E7D782D-E1AE-4D41-BDB0-6ABBFA0F4086}" dt="2023-03-02T11:32:43.248" v="269"/>
          <ac:inkMkLst>
            <pc:docMk/>
            <pc:sldMk cId="242351949" sldId="258"/>
            <ac:inkMk id="19" creationId="{9BC8C93B-7C0F-2994-A2FB-3B1E891923D2}"/>
          </ac:inkMkLst>
        </pc:inkChg>
        <pc:inkChg chg="add mod">
          <ac:chgData name="Regina Carla Lima Corrêa de Sousa" userId="db99dfe0469a819b" providerId="LiveId" clId="{7E7D782D-E1AE-4D41-BDB0-6ABBFA0F4086}" dt="2023-03-02T11:32:43.248" v="269"/>
          <ac:inkMkLst>
            <pc:docMk/>
            <pc:sldMk cId="242351949" sldId="258"/>
            <ac:inkMk id="20" creationId="{CD6B1703-7D0D-87E4-EB7E-94380896D596}"/>
          </ac:inkMkLst>
        </pc:inkChg>
        <pc:inkChg chg="add mod">
          <ac:chgData name="Regina Carla Lima Corrêa de Sousa" userId="db99dfe0469a819b" providerId="LiveId" clId="{7E7D782D-E1AE-4D41-BDB0-6ABBFA0F4086}" dt="2023-03-02T11:32:43.248" v="269"/>
          <ac:inkMkLst>
            <pc:docMk/>
            <pc:sldMk cId="242351949" sldId="258"/>
            <ac:inkMk id="21" creationId="{1794258C-FC8B-BD2C-837B-585C95F2F826}"/>
          </ac:inkMkLst>
        </pc:inkChg>
        <pc:inkChg chg="add mod">
          <ac:chgData name="Regina Carla Lima Corrêa de Sousa" userId="db99dfe0469a819b" providerId="LiveId" clId="{7E7D782D-E1AE-4D41-BDB0-6ABBFA0F4086}" dt="2023-03-02T11:32:43.248" v="269"/>
          <ac:inkMkLst>
            <pc:docMk/>
            <pc:sldMk cId="242351949" sldId="258"/>
            <ac:inkMk id="23" creationId="{B8206CAB-AECF-4E11-164E-ABCB57E2859A}"/>
          </ac:inkMkLst>
        </pc:inkChg>
        <pc:inkChg chg="add mod">
          <ac:chgData name="Regina Carla Lima Corrêa de Sousa" userId="db99dfe0469a819b" providerId="LiveId" clId="{7E7D782D-E1AE-4D41-BDB0-6ABBFA0F4086}" dt="2023-03-02T11:32:43.248" v="269"/>
          <ac:inkMkLst>
            <pc:docMk/>
            <pc:sldMk cId="242351949" sldId="258"/>
            <ac:inkMk id="24" creationId="{62F99052-6B0C-A87F-2884-171680184BF2}"/>
          </ac:inkMkLst>
        </pc:inkChg>
        <pc:inkChg chg="add mod">
          <ac:chgData name="Regina Carla Lima Corrêa de Sousa" userId="db99dfe0469a819b" providerId="LiveId" clId="{7E7D782D-E1AE-4D41-BDB0-6ABBFA0F4086}" dt="2023-03-02T11:32:43.248" v="269"/>
          <ac:inkMkLst>
            <pc:docMk/>
            <pc:sldMk cId="242351949" sldId="258"/>
            <ac:inkMk id="25" creationId="{9CCB5C7D-3504-7543-8A80-1651A14E1D27}"/>
          </ac:inkMkLst>
        </pc:inkChg>
        <pc:inkChg chg="add mod">
          <ac:chgData name="Regina Carla Lima Corrêa de Sousa" userId="db99dfe0469a819b" providerId="LiveId" clId="{7E7D782D-E1AE-4D41-BDB0-6ABBFA0F4086}" dt="2023-03-02T11:32:43.248" v="269"/>
          <ac:inkMkLst>
            <pc:docMk/>
            <pc:sldMk cId="242351949" sldId="258"/>
            <ac:inkMk id="27" creationId="{AF530A35-5910-B426-E3E6-E8530E614CC2}"/>
          </ac:inkMkLst>
        </pc:inkChg>
        <pc:inkChg chg="add mod">
          <ac:chgData name="Regina Carla Lima Corrêa de Sousa" userId="db99dfe0469a819b" providerId="LiveId" clId="{7E7D782D-E1AE-4D41-BDB0-6ABBFA0F4086}" dt="2023-03-02T11:32:43.248" v="269"/>
          <ac:inkMkLst>
            <pc:docMk/>
            <pc:sldMk cId="242351949" sldId="258"/>
            <ac:inkMk id="28" creationId="{CEAB83C0-82F7-DF07-F499-8C3A691687BD}"/>
          </ac:inkMkLst>
        </pc:inkChg>
        <pc:inkChg chg="add mod">
          <ac:chgData name="Regina Carla Lima Corrêa de Sousa" userId="db99dfe0469a819b" providerId="LiveId" clId="{7E7D782D-E1AE-4D41-BDB0-6ABBFA0F4086}" dt="2023-03-02T11:32:43.248" v="269"/>
          <ac:inkMkLst>
            <pc:docMk/>
            <pc:sldMk cId="242351949" sldId="258"/>
            <ac:inkMk id="29" creationId="{5AE0DF57-7830-B814-0181-16310DCE7DEF}"/>
          </ac:inkMkLst>
        </pc:inkChg>
        <pc:inkChg chg="add mod">
          <ac:chgData name="Regina Carla Lima Corrêa de Sousa" userId="db99dfe0469a819b" providerId="LiveId" clId="{7E7D782D-E1AE-4D41-BDB0-6ABBFA0F4086}" dt="2023-03-02T11:32:43.248" v="269"/>
          <ac:inkMkLst>
            <pc:docMk/>
            <pc:sldMk cId="242351949" sldId="258"/>
            <ac:inkMk id="30" creationId="{9D634344-3CBB-3ECF-0663-A8E212F623EB}"/>
          </ac:inkMkLst>
        </pc:inkChg>
        <pc:inkChg chg="add mod">
          <ac:chgData name="Regina Carla Lima Corrêa de Sousa" userId="db99dfe0469a819b" providerId="LiveId" clId="{7E7D782D-E1AE-4D41-BDB0-6ABBFA0F4086}" dt="2023-03-02T11:32:43.248" v="269"/>
          <ac:inkMkLst>
            <pc:docMk/>
            <pc:sldMk cId="242351949" sldId="258"/>
            <ac:inkMk id="31" creationId="{6743E609-C20D-98A4-4FE7-9CE6FB7E6F44}"/>
          </ac:inkMkLst>
        </pc:inkChg>
        <pc:inkChg chg="add mod">
          <ac:chgData name="Regina Carla Lima Corrêa de Sousa" userId="db99dfe0469a819b" providerId="LiveId" clId="{7E7D782D-E1AE-4D41-BDB0-6ABBFA0F4086}" dt="2023-03-02T11:32:43.248" v="269"/>
          <ac:inkMkLst>
            <pc:docMk/>
            <pc:sldMk cId="242351949" sldId="258"/>
            <ac:inkMk id="32" creationId="{02E321A5-6645-67D9-50F2-F4D94A0E55D1}"/>
          </ac:inkMkLst>
        </pc:inkChg>
        <pc:inkChg chg="add mod">
          <ac:chgData name="Regina Carla Lima Corrêa de Sousa" userId="db99dfe0469a819b" providerId="LiveId" clId="{7E7D782D-E1AE-4D41-BDB0-6ABBFA0F4086}" dt="2023-03-02T11:32:43.248" v="269"/>
          <ac:inkMkLst>
            <pc:docMk/>
            <pc:sldMk cId="242351949" sldId="258"/>
            <ac:inkMk id="33" creationId="{F9778979-7CCA-914D-042F-9EFCB6539D92}"/>
          </ac:inkMkLst>
        </pc:inkChg>
        <pc:inkChg chg="add mod">
          <ac:chgData name="Regina Carla Lima Corrêa de Sousa" userId="db99dfe0469a819b" providerId="LiveId" clId="{7E7D782D-E1AE-4D41-BDB0-6ABBFA0F4086}" dt="2023-03-02T11:32:43.248" v="269"/>
          <ac:inkMkLst>
            <pc:docMk/>
            <pc:sldMk cId="242351949" sldId="258"/>
            <ac:inkMk id="34" creationId="{16E3AA98-6781-7CB2-5CA6-6D922D9E61CF}"/>
          </ac:inkMkLst>
        </pc:inkChg>
        <pc:inkChg chg="add mod">
          <ac:chgData name="Regina Carla Lima Corrêa de Sousa" userId="db99dfe0469a819b" providerId="LiveId" clId="{7E7D782D-E1AE-4D41-BDB0-6ABBFA0F4086}" dt="2023-03-02T11:32:43.248" v="269"/>
          <ac:inkMkLst>
            <pc:docMk/>
            <pc:sldMk cId="242351949" sldId="258"/>
            <ac:inkMk id="36" creationId="{372A7F5A-C79D-E476-0BB2-0E34CA90BDE0}"/>
          </ac:inkMkLst>
        </pc:inkChg>
        <pc:inkChg chg="add mod">
          <ac:chgData name="Regina Carla Lima Corrêa de Sousa" userId="db99dfe0469a819b" providerId="LiveId" clId="{7E7D782D-E1AE-4D41-BDB0-6ABBFA0F4086}" dt="2023-03-02T11:32:43.248" v="269"/>
          <ac:inkMkLst>
            <pc:docMk/>
            <pc:sldMk cId="242351949" sldId="258"/>
            <ac:inkMk id="38" creationId="{CB728E8E-3B41-3E38-51AC-6F647878C1CC}"/>
          </ac:inkMkLst>
        </pc:inkChg>
        <pc:inkChg chg="add mod">
          <ac:chgData name="Regina Carla Lima Corrêa de Sousa" userId="db99dfe0469a819b" providerId="LiveId" clId="{7E7D782D-E1AE-4D41-BDB0-6ABBFA0F4086}" dt="2023-03-02T11:32:43.248" v="269"/>
          <ac:inkMkLst>
            <pc:docMk/>
            <pc:sldMk cId="242351949" sldId="258"/>
            <ac:inkMk id="39" creationId="{88379FB3-E777-3BF9-4A3B-FF5B22E403D9}"/>
          </ac:inkMkLst>
        </pc:inkChg>
        <pc:inkChg chg="add mod">
          <ac:chgData name="Regina Carla Lima Corrêa de Sousa" userId="db99dfe0469a819b" providerId="LiveId" clId="{7E7D782D-E1AE-4D41-BDB0-6ABBFA0F4086}" dt="2023-03-02T11:32:43.248" v="269"/>
          <ac:inkMkLst>
            <pc:docMk/>
            <pc:sldMk cId="242351949" sldId="258"/>
            <ac:inkMk id="40" creationId="{F6D917BE-5F58-01F7-F7A6-B7E1C3D8EE90}"/>
          </ac:inkMkLst>
        </pc:inkChg>
        <pc:inkChg chg="add mod">
          <ac:chgData name="Regina Carla Lima Corrêa de Sousa" userId="db99dfe0469a819b" providerId="LiveId" clId="{7E7D782D-E1AE-4D41-BDB0-6ABBFA0F4086}" dt="2023-03-02T11:32:22.339" v="264"/>
          <ac:inkMkLst>
            <pc:docMk/>
            <pc:sldMk cId="242351949" sldId="258"/>
            <ac:inkMk id="42" creationId="{5015315D-2B4D-6469-EA0D-AADD9565B9B2}"/>
          </ac:inkMkLst>
        </pc:inkChg>
        <pc:inkChg chg="add mod">
          <ac:chgData name="Regina Carla Lima Corrêa de Sousa" userId="db99dfe0469a819b" providerId="LiveId" clId="{7E7D782D-E1AE-4D41-BDB0-6ABBFA0F4086}" dt="2023-03-02T11:32:22.339" v="264"/>
          <ac:inkMkLst>
            <pc:docMk/>
            <pc:sldMk cId="242351949" sldId="258"/>
            <ac:inkMk id="43" creationId="{6B015CCA-155F-8656-C1EC-688FE69C3CA5}"/>
          </ac:inkMkLst>
        </pc:inkChg>
        <pc:inkChg chg="add mod">
          <ac:chgData name="Regina Carla Lima Corrêa de Sousa" userId="db99dfe0469a819b" providerId="LiveId" clId="{7E7D782D-E1AE-4D41-BDB0-6ABBFA0F4086}" dt="2023-03-02T11:32:26.932" v="267"/>
          <ac:inkMkLst>
            <pc:docMk/>
            <pc:sldMk cId="242351949" sldId="258"/>
            <ac:inkMk id="45" creationId="{9A956361-E11B-3BD1-7626-4236AEA31A00}"/>
          </ac:inkMkLst>
        </pc:inkChg>
        <pc:inkChg chg="add mod">
          <ac:chgData name="Regina Carla Lima Corrêa de Sousa" userId="db99dfe0469a819b" providerId="LiveId" clId="{7E7D782D-E1AE-4D41-BDB0-6ABBFA0F4086}" dt="2023-03-02T11:32:26.932" v="267"/>
          <ac:inkMkLst>
            <pc:docMk/>
            <pc:sldMk cId="242351949" sldId="258"/>
            <ac:inkMk id="46" creationId="{55C73B6E-8A95-4D11-DA6E-53CAE8320352}"/>
          </ac:inkMkLst>
        </pc:inkChg>
        <pc:inkChg chg="add mod">
          <ac:chgData name="Regina Carla Lima Corrêa de Sousa" userId="db99dfe0469a819b" providerId="LiveId" clId="{7E7D782D-E1AE-4D41-BDB0-6ABBFA0F4086}" dt="2023-03-02T11:32:43.248" v="269"/>
          <ac:inkMkLst>
            <pc:docMk/>
            <pc:sldMk cId="242351949" sldId="258"/>
            <ac:inkMk id="48" creationId="{343492AE-A62F-1E0F-CA69-00BA5D31BFE5}"/>
          </ac:inkMkLst>
        </pc:inkChg>
        <pc:inkChg chg="add mod">
          <ac:chgData name="Regina Carla Lima Corrêa de Sousa" userId="db99dfe0469a819b" providerId="LiveId" clId="{7E7D782D-E1AE-4D41-BDB0-6ABBFA0F4086}" dt="2023-03-02T11:32:47.293" v="272"/>
          <ac:inkMkLst>
            <pc:docMk/>
            <pc:sldMk cId="242351949" sldId="258"/>
            <ac:inkMk id="50" creationId="{479C20B2-CAD1-2992-7CC4-2E784BB135D5}"/>
          </ac:inkMkLst>
        </pc:inkChg>
        <pc:inkChg chg="add mod">
          <ac:chgData name="Regina Carla Lima Corrêa de Sousa" userId="db99dfe0469a819b" providerId="LiveId" clId="{7E7D782D-E1AE-4D41-BDB0-6ABBFA0F4086}" dt="2023-03-02T11:32:47.293" v="272"/>
          <ac:inkMkLst>
            <pc:docMk/>
            <pc:sldMk cId="242351949" sldId="258"/>
            <ac:inkMk id="51" creationId="{3D65E8DD-1C3B-3F75-784C-91968E4001A1}"/>
          </ac:inkMkLst>
        </pc:inkChg>
        <pc:inkChg chg="add mod">
          <ac:chgData name="Regina Carla Lima Corrêa de Sousa" userId="db99dfe0469a819b" providerId="LiveId" clId="{7E7D782D-E1AE-4D41-BDB0-6ABBFA0F4086}" dt="2023-03-02T11:32:57.533" v="277"/>
          <ac:inkMkLst>
            <pc:docMk/>
            <pc:sldMk cId="242351949" sldId="258"/>
            <ac:inkMk id="53" creationId="{9275A866-AC07-B669-192E-802C5967095E}"/>
          </ac:inkMkLst>
        </pc:inkChg>
        <pc:inkChg chg="add mod">
          <ac:chgData name="Regina Carla Lima Corrêa de Sousa" userId="db99dfe0469a819b" providerId="LiveId" clId="{7E7D782D-E1AE-4D41-BDB0-6ABBFA0F4086}" dt="2023-03-02T11:32:57.533" v="277"/>
          <ac:inkMkLst>
            <pc:docMk/>
            <pc:sldMk cId="242351949" sldId="258"/>
            <ac:inkMk id="54" creationId="{66D7BE49-4714-E23A-11AE-190FD59D57EA}"/>
          </ac:inkMkLst>
        </pc:inkChg>
        <pc:inkChg chg="add mod">
          <ac:chgData name="Regina Carla Lima Corrêa de Sousa" userId="db99dfe0469a819b" providerId="LiveId" clId="{7E7D782D-E1AE-4D41-BDB0-6ABBFA0F4086}" dt="2023-03-02T11:32:57.533" v="277"/>
          <ac:inkMkLst>
            <pc:docMk/>
            <pc:sldMk cId="242351949" sldId="258"/>
            <ac:inkMk id="55" creationId="{DC72E08E-DC34-5112-2081-B095DFC8449D}"/>
          </ac:inkMkLst>
        </pc:inkChg>
        <pc:inkChg chg="add mod">
          <ac:chgData name="Regina Carla Lima Corrêa de Sousa" userId="db99dfe0469a819b" providerId="LiveId" clId="{7E7D782D-E1AE-4D41-BDB0-6ABBFA0F4086}" dt="2023-03-02T11:32:57.533" v="277"/>
          <ac:inkMkLst>
            <pc:docMk/>
            <pc:sldMk cId="242351949" sldId="258"/>
            <ac:inkMk id="56" creationId="{26039F4D-B8C3-A92F-2AFB-28DD0E9057C1}"/>
          </ac:inkMkLst>
        </pc:inkChg>
        <pc:inkChg chg="add">
          <ac:chgData name="Regina Carla Lima Corrêa de Sousa" userId="db99dfe0469a819b" providerId="LiveId" clId="{7E7D782D-E1AE-4D41-BDB0-6ABBFA0F4086}" dt="2023-03-02T11:33:14.245" v="278" actId="9405"/>
          <ac:inkMkLst>
            <pc:docMk/>
            <pc:sldMk cId="242351949" sldId="258"/>
            <ac:inkMk id="58" creationId="{C81895F9-60D4-3163-4922-37784A40E702}"/>
          </ac:inkMkLst>
        </pc:inkChg>
        <pc:inkChg chg="add mod">
          <ac:chgData name="Regina Carla Lima Corrêa de Sousa" userId="db99dfe0469a819b" providerId="LiveId" clId="{7E7D782D-E1AE-4D41-BDB0-6ABBFA0F4086}" dt="2023-03-02T11:33:35.257" v="305"/>
          <ac:inkMkLst>
            <pc:docMk/>
            <pc:sldMk cId="242351949" sldId="258"/>
            <ac:inkMk id="59" creationId="{BBDF5043-A3CF-8754-887E-292C701705E3}"/>
          </ac:inkMkLst>
        </pc:inkChg>
        <pc:inkChg chg="add mod">
          <ac:chgData name="Regina Carla Lima Corrêa de Sousa" userId="db99dfe0469a819b" providerId="LiveId" clId="{7E7D782D-E1AE-4D41-BDB0-6ABBFA0F4086}" dt="2023-03-02T11:33:35.257" v="305"/>
          <ac:inkMkLst>
            <pc:docMk/>
            <pc:sldMk cId="242351949" sldId="258"/>
            <ac:inkMk id="60" creationId="{DDF1ED2F-0995-43AB-782A-A89BDC50F669}"/>
          </ac:inkMkLst>
        </pc:inkChg>
        <pc:inkChg chg="add mod">
          <ac:chgData name="Regina Carla Lima Corrêa de Sousa" userId="db99dfe0469a819b" providerId="LiveId" clId="{7E7D782D-E1AE-4D41-BDB0-6ABBFA0F4086}" dt="2023-03-02T11:33:35.257" v="305"/>
          <ac:inkMkLst>
            <pc:docMk/>
            <pc:sldMk cId="242351949" sldId="258"/>
            <ac:inkMk id="61" creationId="{DB61F6EA-AE64-9AF0-0864-A39BEB7A39EF}"/>
          </ac:inkMkLst>
        </pc:inkChg>
        <pc:inkChg chg="add mod">
          <ac:chgData name="Regina Carla Lima Corrêa de Sousa" userId="db99dfe0469a819b" providerId="LiveId" clId="{7E7D782D-E1AE-4D41-BDB0-6ABBFA0F4086}" dt="2023-03-02T11:33:35.257" v="305"/>
          <ac:inkMkLst>
            <pc:docMk/>
            <pc:sldMk cId="242351949" sldId="258"/>
            <ac:inkMk id="62" creationId="{62ED3F84-0EA1-93AA-2E68-1913FB45E5F9}"/>
          </ac:inkMkLst>
        </pc:inkChg>
        <pc:inkChg chg="add mod">
          <ac:chgData name="Regina Carla Lima Corrêa de Sousa" userId="db99dfe0469a819b" providerId="LiveId" clId="{7E7D782D-E1AE-4D41-BDB0-6ABBFA0F4086}" dt="2023-03-02T11:33:35.257" v="305"/>
          <ac:inkMkLst>
            <pc:docMk/>
            <pc:sldMk cId="242351949" sldId="258"/>
            <ac:inkMk id="63" creationId="{37906BF3-6CAD-5C06-56EC-3E4F08B82A56}"/>
          </ac:inkMkLst>
        </pc:inkChg>
        <pc:inkChg chg="add mod">
          <ac:chgData name="Regina Carla Lima Corrêa de Sousa" userId="db99dfe0469a819b" providerId="LiveId" clId="{7E7D782D-E1AE-4D41-BDB0-6ABBFA0F4086}" dt="2023-03-02T11:33:35.257" v="305"/>
          <ac:inkMkLst>
            <pc:docMk/>
            <pc:sldMk cId="242351949" sldId="258"/>
            <ac:inkMk id="65" creationId="{F5DE374D-FD20-17AE-C9DA-25A7E906229B}"/>
          </ac:inkMkLst>
        </pc:inkChg>
        <pc:inkChg chg="add mod">
          <ac:chgData name="Regina Carla Lima Corrêa de Sousa" userId="db99dfe0469a819b" providerId="LiveId" clId="{7E7D782D-E1AE-4D41-BDB0-6ABBFA0F4086}" dt="2023-03-02T11:33:35.257" v="305"/>
          <ac:inkMkLst>
            <pc:docMk/>
            <pc:sldMk cId="242351949" sldId="258"/>
            <ac:inkMk id="66" creationId="{82C1AF52-8864-7E5C-E236-7A8B88DE3488}"/>
          </ac:inkMkLst>
        </pc:inkChg>
        <pc:inkChg chg="add mod">
          <ac:chgData name="Regina Carla Lima Corrêa de Sousa" userId="db99dfe0469a819b" providerId="LiveId" clId="{7E7D782D-E1AE-4D41-BDB0-6ABBFA0F4086}" dt="2023-03-02T11:33:35.257" v="305"/>
          <ac:inkMkLst>
            <pc:docMk/>
            <pc:sldMk cId="242351949" sldId="258"/>
            <ac:inkMk id="67" creationId="{A2835CC3-0D82-0412-3C7F-966AF9A1F2D9}"/>
          </ac:inkMkLst>
        </pc:inkChg>
        <pc:inkChg chg="add mod">
          <ac:chgData name="Regina Carla Lima Corrêa de Sousa" userId="db99dfe0469a819b" providerId="LiveId" clId="{7E7D782D-E1AE-4D41-BDB0-6ABBFA0F4086}" dt="2023-03-02T11:33:35.257" v="305"/>
          <ac:inkMkLst>
            <pc:docMk/>
            <pc:sldMk cId="242351949" sldId="258"/>
            <ac:inkMk id="68" creationId="{B140F19E-9DB1-338E-1F95-C21B595BAB3D}"/>
          </ac:inkMkLst>
        </pc:inkChg>
        <pc:inkChg chg="add mod">
          <ac:chgData name="Regina Carla Lima Corrêa de Sousa" userId="db99dfe0469a819b" providerId="LiveId" clId="{7E7D782D-E1AE-4D41-BDB0-6ABBFA0F4086}" dt="2023-03-02T11:33:35.257" v="305"/>
          <ac:inkMkLst>
            <pc:docMk/>
            <pc:sldMk cId="242351949" sldId="258"/>
            <ac:inkMk id="69" creationId="{9A6EBB8B-C353-E374-5ABC-500684196EEE}"/>
          </ac:inkMkLst>
        </pc:inkChg>
        <pc:inkChg chg="add mod">
          <ac:chgData name="Regina Carla Lima Corrêa de Sousa" userId="db99dfe0469a819b" providerId="LiveId" clId="{7E7D782D-E1AE-4D41-BDB0-6ABBFA0F4086}" dt="2023-03-02T11:33:35.257" v="305"/>
          <ac:inkMkLst>
            <pc:docMk/>
            <pc:sldMk cId="242351949" sldId="258"/>
            <ac:inkMk id="70" creationId="{592B0F3D-C1F5-5815-C9EF-8BC3F8DBE8B2}"/>
          </ac:inkMkLst>
        </pc:inkChg>
        <pc:inkChg chg="add mod">
          <ac:chgData name="Regina Carla Lima Corrêa de Sousa" userId="db99dfe0469a819b" providerId="LiveId" clId="{7E7D782D-E1AE-4D41-BDB0-6ABBFA0F4086}" dt="2023-03-02T11:33:35.257" v="305"/>
          <ac:inkMkLst>
            <pc:docMk/>
            <pc:sldMk cId="242351949" sldId="258"/>
            <ac:inkMk id="71" creationId="{885A53D8-CED6-35F5-ABFB-78B78267F423}"/>
          </ac:inkMkLst>
        </pc:inkChg>
        <pc:inkChg chg="add mod">
          <ac:chgData name="Regina Carla Lima Corrêa de Sousa" userId="db99dfe0469a819b" providerId="LiveId" clId="{7E7D782D-E1AE-4D41-BDB0-6ABBFA0F4086}" dt="2023-03-02T11:33:35.257" v="305"/>
          <ac:inkMkLst>
            <pc:docMk/>
            <pc:sldMk cId="242351949" sldId="258"/>
            <ac:inkMk id="72" creationId="{85079EBC-E8B5-E6E3-0A8B-ADBDB755D594}"/>
          </ac:inkMkLst>
        </pc:inkChg>
        <pc:inkChg chg="add mod">
          <ac:chgData name="Regina Carla Lima Corrêa de Sousa" userId="db99dfe0469a819b" providerId="LiveId" clId="{7E7D782D-E1AE-4D41-BDB0-6ABBFA0F4086}" dt="2023-03-02T11:33:35.257" v="305"/>
          <ac:inkMkLst>
            <pc:docMk/>
            <pc:sldMk cId="242351949" sldId="258"/>
            <ac:inkMk id="73" creationId="{F8613BE7-75C2-5C45-A4B7-86FAA1BF210F}"/>
          </ac:inkMkLst>
        </pc:inkChg>
        <pc:inkChg chg="add mod">
          <ac:chgData name="Regina Carla Lima Corrêa de Sousa" userId="db99dfe0469a819b" providerId="LiveId" clId="{7E7D782D-E1AE-4D41-BDB0-6ABBFA0F4086}" dt="2023-03-02T11:33:35.257" v="305"/>
          <ac:inkMkLst>
            <pc:docMk/>
            <pc:sldMk cId="242351949" sldId="258"/>
            <ac:inkMk id="74" creationId="{BDCED74F-B033-04C3-38BE-4E9B009BEAD1}"/>
          </ac:inkMkLst>
        </pc:inkChg>
        <pc:inkChg chg="add mod">
          <ac:chgData name="Regina Carla Lima Corrêa de Sousa" userId="db99dfe0469a819b" providerId="LiveId" clId="{7E7D782D-E1AE-4D41-BDB0-6ABBFA0F4086}" dt="2023-03-02T11:33:35.257" v="305"/>
          <ac:inkMkLst>
            <pc:docMk/>
            <pc:sldMk cId="242351949" sldId="258"/>
            <ac:inkMk id="75" creationId="{C6725B5A-768D-34D3-9A4E-DF504B6FF256}"/>
          </ac:inkMkLst>
        </pc:inkChg>
        <pc:inkChg chg="add mod">
          <ac:chgData name="Regina Carla Lima Corrêa de Sousa" userId="db99dfe0469a819b" providerId="LiveId" clId="{7E7D782D-E1AE-4D41-BDB0-6ABBFA0F4086}" dt="2023-03-02T11:33:35.257" v="305"/>
          <ac:inkMkLst>
            <pc:docMk/>
            <pc:sldMk cId="242351949" sldId="258"/>
            <ac:inkMk id="76" creationId="{1616B215-CE11-ABA4-2684-CD4E853D9BFA}"/>
          </ac:inkMkLst>
        </pc:inkChg>
        <pc:inkChg chg="add mod">
          <ac:chgData name="Regina Carla Lima Corrêa de Sousa" userId="db99dfe0469a819b" providerId="LiveId" clId="{7E7D782D-E1AE-4D41-BDB0-6ABBFA0F4086}" dt="2023-03-02T11:33:35.257" v="305"/>
          <ac:inkMkLst>
            <pc:docMk/>
            <pc:sldMk cId="242351949" sldId="258"/>
            <ac:inkMk id="77" creationId="{7EA030D9-6DDA-5FC9-FDE6-AF053E5351C2}"/>
          </ac:inkMkLst>
        </pc:inkChg>
        <pc:inkChg chg="add mod">
          <ac:chgData name="Regina Carla Lima Corrêa de Sousa" userId="db99dfe0469a819b" providerId="LiveId" clId="{7E7D782D-E1AE-4D41-BDB0-6ABBFA0F4086}" dt="2023-03-02T11:33:35.257" v="305"/>
          <ac:inkMkLst>
            <pc:docMk/>
            <pc:sldMk cId="242351949" sldId="258"/>
            <ac:inkMk id="78" creationId="{52AEF036-7A83-76FD-BA0E-03D7F0BE183A}"/>
          </ac:inkMkLst>
        </pc:inkChg>
        <pc:inkChg chg="add mod">
          <ac:chgData name="Regina Carla Lima Corrêa de Sousa" userId="db99dfe0469a819b" providerId="LiveId" clId="{7E7D782D-E1AE-4D41-BDB0-6ABBFA0F4086}" dt="2023-03-02T11:33:35.257" v="305"/>
          <ac:inkMkLst>
            <pc:docMk/>
            <pc:sldMk cId="242351949" sldId="258"/>
            <ac:inkMk id="79" creationId="{42417D25-195C-6C21-3C52-A43B9F42A9AD}"/>
          </ac:inkMkLst>
        </pc:inkChg>
        <pc:inkChg chg="add mod">
          <ac:chgData name="Regina Carla Lima Corrêa de Sousa" userId="db99dfe0469a819b" providerId="LiveId" clId="{7E7D782D-E1AE-4D41-BDB0-6ABBFA0F4086}" dt="2023-03-02T11:33:35.257" v="305"/>
          <ac:inkMkLst>
            <pc:docMk/>
            <pc:sldMk cId="242351949" sldId="258"/>
            <ac:inkMk id="80" creationId="{7FC75355-B025-34E3-A98D-4B859A2E16F9}"/>
          </ac:inkMkLst>
        </pc:inkChg>
        <pc:inkChg chg="add mod">
          <ac:chgData name="Regina Carla Lima Corrêa de Sousa" userId="db99dfe0469a819b" providerId="LiveId" clId="{7E7D782D-E1AE-4D41-BDB0-6ABBFA0F4086}" dt="2023-03-02T11:33:35.257" v="305"/>
          <ac:inkMkLst>
            <pc:docMk/>
            <pc:sldMk cId="242351949" sldId="258"/>
            <ac:inkMk id="81" creationId="{6A68E711-3FC3-4B38-D779-075FB5A561C8}"/>
          </ac:inkMkLst>
        </pc:inkChg>
        <pc:inkChg chg="add mod">
          <ac:chgData name="Regina Carla Lima Corrêa de Sousa" userId="db99dfe0469a819b" providerId="LiveId" clId="{7E7D782D-E1AE-4D41-BDB0-6ABBFA0F4086}" dt="2023-03-02T11:33:35.257" v="305"/>
          <ac:inkMkLst>
            <pc:docMk/>
            <pc:sldMk cId="242351949" sldId="258"/>
            <ac:inkMk id="82" creationId="{5ABBBE5C-DB81-7D41-CADE-768E5D9D8247}"/>
          </ac:inkMkLst>
        </pc:inkChg>
        <pc:inkChg chg="add mod">
          <ac:chgData name="Regina Carla Lima Corrêa de Sousa" userId="db99dfe0469a819b" providerId="LiveId" clId="{7E7D782D-E1AE-4D41-BDB0-6ABBFA0F4086}" dt="2023-03-02T11:33:35.257" v="305"/>
          <ac:inkMkLst>
            <pc:docMk/>
            <pc:sldMk cId="242351949" sldId="258"/>
            <ac:inkMk id="83" creationId="{6A80CA4F-5E1B-B234-5166-A64229766507}"/>
          </ac:inkMkLst>
        </pc:inkChg>
        <pc:inkChg chg="add mod">
          <ac:chgData name="Regina Carla Lima Corrêa de Sousa" userId="db99dfe0469a819b" providerId="LiveId" clId="{7E7D782D-E1AE-4D41-BDB0-6ABBFA0F4086}" dt="2023-03-02T11:33:35.257" v="305"/>
          <ac:inkMkLst>
            <pc:docMk/>
            <pc:sldMk cId="242351949" sldId="258"/>
            <ac:inkMk id="84" creationId="{AF549FD7-BB2D-4B5F-F2A2-73F829878463}"/>
          </ac:inkMkLst>
        </pc:inkChg>
        <pc:inkChg chg="add">
          <ac:chgData name="Regina Carla Lima Corrêa de Sousa" userId="db99dfe0469a819b" providerId="LiveId" clId="{7E7D782D-E1AE-4D41-BDB0-6ABBFA0F4086}" dt="2023-03-02T11:33:41.158" v="306" actId="9405"/>
          <ac:inkMkLst>
            <pc:docMk/>
            <pc:sldMk cId="242351949" sldId="258"/>
            <ac:inkMk id="87" creationId="{7382D1D1-D875-2F5D-5D69-B30AF7CFAF33}"/>
          </ac:inkMkLst>
        </pc:inkChg>
        <pc:inkChg chg="add mod">
          <ac:chgData name="Regina Carla Lima Corrêa de Sousa" userId="db99dfe0469a819b" providerId="LiveId" clId="{7E7D782D-E1AE-4D41-BDB0-6ABBFA0F4086}" dt="2023-03-02T11:33:43.387" v="309"/>
          <ac:inkMkLst>
            <pc:docMk/>
            <pc:sldMk cId="242351949" sldId="258"/>
            <ac:inkMk id="88" creationId="{FBE8CA16-5EE0-C924-8347-72AB740F96E7}"/>
          </ac:inkMkLst>
        </pc:inkChg>
        <pc:inkChg chg="add mod">
          <ac:chgData name="Regina Carla Lima Corrêa de Sousa" userId="db99dfe0469a819b" providerId="LiveId" clId="{7E7D782D-E1AE-4D41-BDB0-6ABBFA0F4086}" dt="2023-03-02T11:33:43.387" v="309"/>
          <ac:inkMkLst>
            <pc:docMk/>
            <pc:sldMk cId="242351949" sldId="258"/>
            <ac:inkMk id="89" creationId="{A7E13B2F-C6B0-6105-28C2-516F08BAB2E0}"/>
          </ac:inkMkLst>
        </pc:inkChg>
        <pc:inkChg chg="add">
          <ac:chgData name="Regina Carla Lima Corrêa de Sousa" userId="db99dfe0469a819b" providerId="LiveId" clId="{7E7D782D-E1AE-4D41-BDB0-6ABBFA0F4086}" dt="2023-03-02T11:33:45.843" v="310" actId="9405"/>
          <ac:inkMkLst>
            <pc:docMk/>
            <pc:sldMk cId="242351949" sldId="258"/>
            <ac:inkMk id="91" creationId="{6DE90C54-61B1-29EE-5590-6ACC553CA966}"/>
          </ac:inkMkLst>
        </pc:inkChg>
        <pc:inkChg chg="add">
          <ac:chgData name="Regina Carla Lima Corrêa de Sousa" userId="db99dfe0469a819b" providerId="LiveId" clId="{7E7D782D-E1AE-4D41-BDB0-6ABBFA0F4086}" dt="2023-03-02T11:33:46.881" v="311" actId="9405"/>
          <ac:inkMkLst>
            <pc:docMk/>
            <pc:sldMk cId="242351949" sldId="258"/>
            <ac:inkMk id="92" creationId="{CBA1DE89-0FF0-7422-15B9-13BEC0245813}"/>
          </ac:inkMkLst>
        </pc:inkChg>
        <pc:inkChg chg="add mod">
          <ac:chgData name="Regina Carla Lima Corrêa de Sousa" userId="db99dfe0469a819b" providerId="LiveId" clId="{7E7D782D-E1AE-4D41-BDB0-6ABBFA0F4086}" dt="2023-03-02T11:34:14.549" v="314"/>
          <ac:inkMkLst>
            <pc:docMk/>
            <pc:sldMk cId="242351949" sldId="258"/>
            <ac:inkMk id="93" creationId="{42F6BB12-27FB-EF62-3D0D-C11412C182E4}"/>
          </ac:inkMkLst>
        </pc:inkChg>
        <pc:inkChg chg="add mod">
          <ac:chgData name="Regina Carla Lima Corrêa de Sousa" userId="db99dfe0469a819b" providerId="LiveId" clId="{7E7D782D-E1AE-4D41-BDB0-6ABBFA0F4086}" dt="2023-03-02T11:34:14.549" v="314"/>
          <ac:inkMkLst>
            <pc:docMk/>
            <pc:sldMk cId="242351949" sldId="258"/>
            <ac:inkMk id="94" creationId="{43E519DE-C773-3869-DD56-096E153CC17A}"/>
          </ac:inkMkLst>
        </pc:inkChg>
        <pc:inkChg chg="add mod">
          <ac:chgData name="Regina Carla Lima Corrêa de Sousa" userId="db99dfe0469a819b" providerId="LiveId" clId="{7E7D782D-E1AE-4D41-BDB0-6ABBFA0F4086}" dt="2023-03-02T11:34:19.827" v="318"/>
          <ac:inkMkLst>
            <pc:docMk/>
            <pc:sldMk cId="242351949" sldId="258"/>
            <ac:inkMk id="96" creationId="{D6640390-4F26-600F-7ACF-E8741056A1A0}"/>
          </ac:inkMkLst>
        </pc:inkChg>
        <pc:inkChg chg="add mod">
          <ac:chgData name="Regina Carla Lima Corrêa de Sousa" userId="db99dfe0469a819b" providerId="LiveId" clId="{7E7D782D-E1AE-4D41-BDB0-6ABBFA0F4086}" dt="2023-03-02T11:34:19.827" v="318"/>
          <ac:inkMkLst>
            <pc:docMk/>
            <pc:sldMk cId="242351949" sldId="258"/>
            <ac:inkMk id="97" creationId="{470A451B-1143-CCAA-22FD-2305D3D1A18B}"/>
          </ac:inkMkLst>
        </pc:inkChg>
        <pc:inkChg chg="add mod">
          <ac:chgData name="Regina Carla Lima Corrêa de Sousa" userId="db99dfe0469a819b" providerId="LiveId" clId="{7E7D782D-E1AE-4D41-BDB0-6ABBFA0F4086}" dt="2023-03-02T11:34:19.827" v="318"/>
          <ac:inkMkLst>
            <pc:docMk/>
            <pc:sldMk cId="242351949" sldId="258"/>
            <ac:inkMk id="98" creationId="{173322D2-BF7A-A927-80F4-00C370AB8D3B}"/>
          </ac:inkMkLst>
        </pc:inkChg>
        <pc:inkChg chg="add mod">
          <ac:chgData name="Regina Carla Lima Corrêa de Sousa" userId="db99dfe0469a819b" providerId="LiveId" clId="{7E7D782D-E1AE-4D41-BDB0-6ABBFA0F4086}" dt="2023-03-02T11:34:44.949" v="329"/>
          <ac:inkMkLst>
            <pc:docMk/>
            <pc:sldMk cId="242351949" sldId="258"/>
            <ac:inkMk id="100" creationId="{4CB1F2D3-32DD-153F-7C4E-F6C5C8F8A1B1}"/>
          </ac:inkMkLst>
        </pc:inkChg>
        <pc:inkChg chg="add mod">
          <ac:chgData name="Regina Carla Lima Corrêa de Sousa" userId="db99dfe0469a819b" providerId="LiveId" clId="{7E7D782D-E1AE-4D41-BDB0-6ABBFA0F4086}" dt="2023-03-02T11:34:44.949" v="329"/>
          <ac:inkMkLst>
            <pc:docMk/>
            <pc:sldMk cId="242351949" sldId="258"/>
            <ac:inkMk id="101" creationId="{73EEC6AF-B6D8-AB87-1F17-B8316CCF9101}"/>
          </ac:inkMkLst>
        </pc:inkChg>
        <pc:inkChg chg="add">
          <ac:chgData name="Regina Carla Lima Corrêa de Sousa" userId="db99dfe0469a819b" providerId="LiveId" clId="{7E7D782D-E1AE-4D41-BDB0-6ABBFA0F4086}" dt="2023-03-02T11:34:34.651" v="321" actId="9405"/>
          <ac:inkMkLst>
            <pc:docMk/>
            <pc:sldMk cId="242351949" sldId="258"/>
            <ac:inkMk id="102" creationId="{3D56EE64-A9FD-03A3-4724-0095C27647D4}"/>
          </ac:inkMkLst>
        </pc:inkChg>
        <pc:inkChg chg="add mod">
          <ac:chgData name="Regina Carla Lima Corrêa de Sousa" userId="db99dfe0469a819b" providerId="LiveId" clId="{7E7D782D-E1AE-4D41-BDB0-6ABBFA0F4086}" dt="2023-03-02T11:34:44.949" v="329"/>
          <ac:inkMkLst>
            <pc:docMk/>
            <pc:sldMk cId="242351949" sldId="258"/>
            <ac:inkMk id="103" creationId="{CC720795-2664-C9B4-DE5A-C45BCD91A00A}"/>
          </ac:inkMkLst>
        </pc:inkChg>
        <pc:inkChg chg="add mod">
          <ac:chgData name="Regina Carla Lima Corrêa de Sousa" userId="db99dfe0469a819b" providerId="LiveId" clId="{7E7D782D-E1AE-4D41-BDB0-6ABBFA0F4086}" dt="2023-03-02T11:34:44.949" v="329"/>
          <ac:inkMkLst>
            <pc:docMk/>
            <pc:sldMk cId="242351949" sldId="258"/>
            <ac:inkMk id="105" creationId="{6E5E8514-5D8B-CD73-4682-59F242B9BD71}"/>
          </ac:inkMkLst>
        </pc:inkChg>
        <pc:inkChg chg="add mod">
          <ac:chgData name="Regina Carla Lima Corrêa de Sousa" userId="db99dfe0469a819b" providerId="LiveId" clId="{7E7D782D-E1AE-4D41-BDB0-6ABBFA0F4086}" dt="2023-03-02T11:34:44.949" v="329"/>
          <ac:inkMkLst>
            <pc:docMk/>
            <pc:sldMk cId="242351949" sldId="258"/>
            <ac:inkMk id="106" creationId="{1691A6A8-80E3-6CCB-6EE2-A5CD2E08E572}"/>
          </ac:inkMkLst>
        </pc:inkChg>
        <pc:inkChg chg="add mod">
          <ac:chgData name="Regina Carla Lima Corrêa de Sousa" userId="db99dfe0469a819b" providerId="LiveId" clId="{7E7D782D-E1AE-4D41-BDB0-6ABBFA0F4086}" dt="2023-03-02T11:34:44.949" v="329"/>
          <ac:inkMkLst>
            <pc:docMk/>
            <pc:sldMk cId="242351949" sldId="258"/>
            <ac:inkMk id="108" creationId="{63A59B97-1783-7088-0D6F-389F5295F62A}"/>
          </ac:inkMkLst>
        </pc:inkChg>
        <pc:inkChg chg="add mod">
          <ac:chgData name="Regina Carla Lima Corrêa de Sousa" userId="db99dfe0469a819b" providerId="LiveId" clId="{7E7D782D-E1AE-4D41-BDB0-6ABBFA0F4086}" dt="2023-03-02T11:34:49.082" v="335"/>
          <ac:inkMkLst>
            <pc:docMk/>
            <pc:sldMk cId="242351949" sldId="258"/>
            <ac:inkMk id="109" creationId="{BCCEEA88-99CD-F4D4-090D-40504A09C35F}"/>
          </ac:inkMkLst>
        </pc:inkChg>
        <pc:inkChg chg="add mod">
          <ac:chgData name="Regina Carla Lima Corrêa de Sousa" userId="db99dfe0469a819b" providerId="LiveId" clId="{7E7D782D-E1AE-4D41-BDB0-6ABBFA0F4086}" dt="2023-03-02T11:34:49.082" v="335"/>
          <ac:inkMkLst>
            <pc:docMk/>
            <pc:sldMk cId="242351949" sldId="258"/>
            <ac:inkMk id="111" creationId="{4A9BBFB5-CD9C-A4FA-C717-987035E7DEC0}"/>
          </ac:inkMkLst>
        </pc:inkChg>
        <pc:inkChg chg="add mod">
          <ac:chgData name="Regina Carla Lima Corrêa de Sousa" userId="db99dfe0469a819b" providerId="LiveId" clId="{7E7D782D-E1AE-4D41-BDB0-6ABBFA0F4086}" dt="2023-03-02T11:34:49.082" v="335"/>
          <ac:inkMkLst>
            <pc:docMk/>
            <pc:sldMk cId="242351949" sldId="258"/>
            <ac:inkMk id="113" creationId="{FCE39BB6-BDCC-6B6E-BDE4-30C7744F3A76}"/>
          </ac:inkMkLst>
        </pc:inkChg>
        <pc:inkChg chg="add mod">
          <ac:chgData name="Regina Carla Lima Corrêa de Sousa" userId="db99dfe0469a819b" providerId="LiveId" clId="{7E7D782D-E1AE-4D41-BDB0-6ABBFA0F4086}" dt="2023-03-02T11:34:49.082" v="335"/>
          <ac:inkMkLst>
            <pc:docMk/>
            <pc:sldMk cId="242351949" sldId="258"/>
            <ac:inkMk id="114" creationId="{80C66E81-B409-8697-F99B-5D238092B497}"/>
          </ac:inkMkLst>
        </pc:inkChg>
        <pc:inkChg chg="add mod">
          <ac:chgData name="Regina Carla Lima Corrêa de Sousa" userId="db99dfe0469a819b" providerId="LiveId" clId="{7E7D782D-E1AE-4D41-BDB0-6ABBFA0F4086}" dt="2023-03-02T11:34:49.082" v="335"/>
          <ac:inkMkLst>
            <pc:docMk/>
            <pc:sldMk cId="242351949" sldId="258"/>
            <ac:inkMk id="115" creationId="{0AFE1CD8-A536-32CA-6373-FFBFAB4631D1}"/>
          </ac:inkMkLst>
        </pc:inkChg>
        <pc:inkChg chg="add">
          <ac:chgData name="Regina Carla Lima Corrêa de Sousa" userId="db99dfe0469a819b" providerId="LiveId" clId="{7E7D782D-E1AE-4D41-BDB0-6ABBFA0F4086}" dt="2023-03-02T11:34:52.558" v="336" actId="9405"/>
          <ac:inkMkLst>
            <pc:docMk/>
            <pc:sldMk cId="242351949" sldId="258"/>
            <ac:inkMk id="117" creationId="{92C706DE-85FF-2663-0987-C471ACC69B46}"/>
          </ac:inkMkLst>
        </pc:inkChg>
        <pc:inkChg chg="add mod">
          <ac:chgData name="Regina Carla Lima Corrêa de Sousa" userId="db99dfe0469a819b" providerId="LiveId" clId="{7E7D782D-E1AE-4D41-BDB0-6ABBFA0F4086}" dt="2023-03-02T11:35:18.501" v="352"/>
          <ac:inkMkLst>
            <pc:docMk/>
            <pc:sldMk cId="242351949" sldId="258"/>
            <ac:inkMk id="118" creationId="{F1811CE5-D50D-A40F-B4E6-D2D57DA42B5C}"/>
          </ac:inkMkLst>
        </pc:inkChg>
        <pc:inkChg chg="add mod">
          <ac:chgData name="Regina Carla Lima Corrêa de Sousa" userId="db99dfe0469a819b" providerId="LiveId" clId="{7E7D782D-E1AE-4D41-BDB0-6ABBFA0F4086}" dt="2023-03-02T11:35:18.501" v="352"/>
          <ac:inkMkLst>
            <pc:docMk/>
            <pc:sldMk cId="242351949" sldId="258"/>
            <ac:inkMk id="119" creationId="{BF2F524B-AE17-FC1C-F248-71C068D3628E}"/>
          </ac:inkMkLst>
        </pc:inkChg>
        <pc:inkChg chg="add mod">
          <ac:chgData name="Regina Carla Lima Corrêa de Sousa" userId="db99dfe0469a819b" providerId="LiveId" clId="{7E7D782D-E1AE-4D41-BDB0-6ABBFA0F4086}" dt="2023-03-02T11:35:18.501" v="352"/>
          <ac:inkMkLst>
            <pc:docMk/>
            <pc:sldMk cId="242351949" sldId="258"/>
            <ac:inkMk id="120" creationId="{12634CA4-B8EB-24F9-5215-2CDBB34AC4F5}"/>
          </ac:inkMkLst>
        </pc:inkChg>
        <pc:inkChg chg="add mod">
          <ac:chgData name="Regina Carla Lima Corrêa de Sousa" userId="db99dfe0469a819b" providerId="LiveId" clId="{7E7D782D-E1AE-4D41-BDB0-6ABBFA0F4086}" dt="2023-03-02T11:35:18.501" v="352"/>
          <ac:inkMkLst>
            <pc:docMk/>
            <pc:sldMk cId="242351949" sldId="258"/>
            <ac:inkMk id="121" creationId="{EE195776-8557-B74C-21ED-F4E57D50EBDC}"/>
          </ac:inkMkLst>
        </pc:inkChg>
        <pc:inkChg chg="add mod">
          <ac:chgData name="Regina Carla Lima Corrêa de Sousa" userId="db99dfe0469a819b" providerId="LiveId" clId="{7E7D782D-E1AE-4D41-BDB0-6ABBFA0F4086}" dt="2023-03-02T11:35:18.501" v="352"/>
          <ac:inkMkLst>
            <pc:docMk/>
            <pc:sldMk cId="242351949" sldId="258"/>
            <ac:inkMk id="122" creationId="{59BC5713-3B8A-D734-ED5C-90621B778C0A}"/>
          </ac:inkMkLst>
        </pc:inkChg>
        <pc:inkChg chg="add mod">
          <ac:chgData name="Regina Carla Lima Corrêa de Sousa" userId="db99dfe0469a819b" providerId="LiveId" clId="{7E7D782D-E1AE-4D41-BDB0-6ABBFA0F4086}" dt="2023-03-02T11:35:18.501" v="352"/>
          <ac:inkMkLst>
            <pc:docMk/>
            <pc:sldMk cId="242351949" sldId="258"/>
            <ac:inkMk id="123" creationId="{060AF2AF-E379-82BD-F958-A84F4FBCB404}"/>
          </ac:inkMkLst>
        </pc:inkChg>
        <pc:inkChg chg="add mod">
          <ac:chgData name="Regina Carla Lima Corrêa de Sousa" userId="db99dfe0469a819b" providerId="LiveId" clId="{7E7D782D-E1AE-4D41-BDB0-6ABBFA0F4086}" dt="2023-03-02T11:35:18.501" v="352"/>
          <ac:inkMkLst>
            <pc:docMk/>
            <pc:sldMk cId="242351949" sldId="258"/>
            <ac:inkMk id="125" creationId="{8BE47FAA-FD70-1271-86DD-F9C5A1C6C94C}"/>
          </ac:inkMkLst>
        </pc:inkChg>
        <pc:inkChg chg="add mod">
          <ac:chgData name="Regina Carla Lima Corrêa de Sousa" userId="db99dfe0469a819b" providerId="LiveId" clId="{7E7D782D-E1AE-4D41-BDB0-6ABBFA0F4086}" dt="2023-03-02T11:35:18.501" v="352"/>
          <ac:inkMkLst>
            <pc:docMk/>
            <pc:sldMk cId="242351949" sldId="258"/>
            <ac:inkMk id="126" creationId="{80B9644A-7FB1-7D36-A858-83D1497551DE}"/>
          </ac:inkMkLst>
        </pc:inkChg>
        <pc:inkChg chg="add mod">
          <ac:chgData name="Regina Carla Lima Corrêa de Sousa" userId="db99dfe0469a819b" providerId="LiveId" clId="{7E7D782D-E1AE-4D41-BDB0-6ABBFA0F4086}" dt="2023-03-02T11:35:18.501" v="352"/>
          <ac:inkMkLst>
            <pc:docMk/>
            <pc:sldMk cId="242351949" sldId="258"/>
            <ac:inkMk id="127" creationId="{F102B378-1BA3-64FD-7163-0667996C5DC8}"/>
          </ac:inkMkLst>
        </pc:inkChg>
        <pc:inkChg chg="add mod">
          <ac:chgData name="Regina Carla Lima Corrêa de Sousa" userId="db99dfe0469a819b" providerId="LiveId" clId="{7E7D782D-E1AE-4D41-BDB0-6ABBFA0F4086}" dt="2023-03-02T11:35:18.501" v="352"/>
          <ac:inkMkLst>
            <pc:docMk/>
            <pc:sldMk cId="242351949" sldId="258"/>
            <ac:inkMk id="128" creationId="{3F014808-D9F0-DAD6-3F30-219369CFCB10}"/>
          </ac:inkMkLst>
        </pc:inkChg>
        <pc:inkChg chg="add mod">
          <ac:chgData name="Regina Carla Lima Corrêa de Sousa" userId="db99dfe0469a819b" providerId="LiveId" clId="{7E7D782D-E1AE-4D41-BDB0-6ABBFA0F4086}" dt="2023-03-02T11:35:18.501" v="352"/>
          <ac:inkMkLst>
            <pc:docMk/>
            <pc:sldMk cId="242351949" sldId="258"/>
            <ac:inkMk id="129" creationId="{6FAA6985-7994-0610-5CC2-C3F2FC638712}"/>
          </ac:inkMkLst>
        </pc:inkChg>
        <pc:inkChg chg="add mod">
          <ac:chgData name="Regina Carla Lima Corrêa de Sousa" userId="db99dfe0469a819b" providerId="LiveId" clId="{7E7D782D-E1AE-4D41-BDB0-6ABBFA0F4086}" dt="2023-03-02T11:35:18.501" v="352"/>
          <ac:inkMkLst>
            <pc:docMk/>
            <pc:sldMk cId="242351949" sldId="258"/>
            <ac:inkMk id="130" creationId="{90BD7644-5081-896E-2FFF-3EF8ED033D93}"/>
          </ac:inkMkLst>
        </pc:inkChg>
        <pc:inkChg chg="add mod">
          <ac:chgData name="Regina Carla Lima Corrêa de Sousa" userId="db99dfe0469a819b" providerId="LiveId" clId="{7E7D782D-E1AE-4D41-BDB0-6ABBFA0F4086}" dt="2023-03-02T11:35:18.501" v="352"/>
          <ac:inkMkLst>
            <pc:docMk/>
            <pc:sldMk cId="242351949" sldId="258"/>
            <ac:inkMk id="132" creationId="{FCC0943B-12E3-B12C-EA07-647F8A9A0153}"/>
          </ac:inkMkLst>
        </pc:inkChg>
        <pc:inkChg chg="add">
          <ac:chgData name="Regina Carla Lima Corrêa de Sousa" userId="db99dfe0469a819b" providerId="LiveId" clId="{7E7D782D-E1AE-4D41-BDB0-6ABBFA0F4086}" dt="2023-03-02T11:35:24.087" v="353" actId="9405"/>
          <ac:inkMkLst>
            <pc:docMk/>
            <pc:sldMk cId="242351949" sldId="258"/>
            <ac:inkMk id="134" creationId="{4DACC806-62F1-778D-B2D2-1B9DA76A138A}"/>
          </ac:inkMkLst>
        </pc:inkChg>
        <pc:inkChg chg="add">
          <ac:chgData name="Regina Carla Lima Corrêa de Sousa" userId="db99dfe0469a819b" providerId="LiveId" clId="{7E7D782D-E1AE-4D41-BDB0-6ABBFA0F4086}" dt="2023-03-02T11:35:30.622" v="354" actId="9405"/>
          <ac:inkMkLst>
            <pc:docMk/>
            <pc:sldMk cId="242351949" sldId="258"/>
            <ac:inkMk id="135" creationId="{2B5C92AB-18D7-4E81-CD25-8C75ACFBB5AA}"/>
          </ac:inkMkLst>
        </pc:inkChg>
        <pc:inkChg chg="add">
          <ac:chgData name="Regina Carla Lima Corrêa de Sousa" userId="db99dfe0469a819b" providerId="LiveId" clId="{7E7D782D-E1AE-4D41-BDB0-6ABBFA0F4086}" dt="2023-03-02T11:35:34.461" v="355" actId="9405"/>
          <ac:inkMkLst>
            <pc:docMk/>
            <pc:sldMk cId="242351949" sldId="258"/>
            <ac:inkMk id="136" creationId="{447239A3-2DDB-AA3A-CB5E-940ABCF458AE}"/>
          </ac:inkMkLst>
        </pc:inkChg>
        <pc:inkChg chg="add del mod">
          <ac:chgData name="Regina Carla Lima Corrêa de Sousa" userId="db99dfe0469a819b" providerId="LiveId" clId="{7E7D782D-E1AE-4D41-BDB0-6ABBFA0F4086}" dt="2023-03-02T11:36:02.738" v="367" actId="9405"/>
          <ac:inkMkLst>
            <pc:docMk/>
            <pc:sldMk cId="242351949" sldId="258"/>
            <ac:inkMk id="137" creationId="{DF795DC6-6087-36E1-60F8-AD296A1EDC42}"/>
          </ac:inkMkLst>
        </pc:inkChg>
        <pc:inkChg chg="add del mod">
          <ac:chgData name="Regina Carla Lima Corrêa de Sousa" userId="db99dfe0469a819b" providerId="LiveId" clId="{7E7D782D-E1AE-4D41-BDB0-6ABBFA0F4086}" dt="2023-03-02T11:36:02.425" v="366" actId="9405"/>
          <ac:inkMkLst>
            <pc:docMk/>
            <pc:sldMk cId="242351949" sldId="258"/>
            <ac:inkMk id="138" creationId="{45AEB4D5-CDD0-7CC7-946B-C3C4E1540249}"/>
          </ac:inkMkLst>
        </pc:inkChg>
        <pc:inkChg chg="add del mod">
          <ac:chgData name="Regina Carla Lima Corrêa de Sousa" userId="db99dfe0469a819b" providerId="LiveId" clId="{7E7D782D-E1AE-4D41-BDB0-6ABBFA0F4086}" dt="2023-03-02T11:36:02.198" v="365" actId="9405"/>
          <ac:inkMkLst>
            <pc:docMk/>
            <pc:sldMk cId="242351949" sldId="258"/>
            <ac:inkMk id="139" creationId="{35CF1409-83F9-10EE-3249-092DDA1B5AAF}"/>
          </ac:inkMkLst>
        </pc:inkChg>
        <pc:inkChg chg="add del mod">
          <ac:chgData name="Regina Carla Lima Corrêa de Sousa" userId="db99dfe0469a819b" providerId="LiveId" clId="{7E7D782D-E1AE-4D41-BDB0-6ABBFA0F4086}" dt="2023-03-02T11:36:01.954" v="364" actId="9405"/>
          <ac:inkMkLst>
            <pc:docMk/>
            <pc:sldMk cId="242351949" sldId="258"/>
            <ac:inkMk id="140" creationId="{55DA5320-EDFD-9158-0894-5BCC65980442}"/>
          </ac:inkMkLst>
        </pc:inkChg>
        <pc:inkChg chg="add del mod">
          <ac:chgData name="Regina Carla Lima Corrêa de Sousa" userId="db99dfe0469a819b" providerId="LiveId" clId="{7E7D782D-E1AE-4D41-BDB0-6ABBFA0F4086}" dt="2023-03-02T11:36:01.722" v="363"/>
          <ac:inkMkLst>
            <pc:docMk/>
            <pc:sldMk cId="242351949" sldId="258"/>
            <ac:inkMk id="141" creationId="{4CEBDDEE-0425-142A-46E3-9673D3937357}"/>
          </ac:inkMkLst>
        </pc:inkChg>
        <pc:inkChg chg="add mod">
          <ac:chgData name="Regina Carla Lima Corrêa de Sousa" userId="db99dfe0469a819b" providerId="LiveId" clId="{7E7D782D-E1AE-4D41-BDB0-6ABBFA0F4086}" dt="2023-03-02T11:36:19.204" v="385"/>
          <ac:inkMkLst>
            <pc:docMk/>
            <pc:sldMk cId="242351949" sldId="258"/>
            <ac:inkMk id="143" creationId="{A3A0C22F-00E4-E723-0AEC-1DF136A5E89A}"/>
          </ac:inkMkLst>
        </pc:inkChg>
        <pc:inkChg chg="add mod">
          <ac:chgData name="Regina Carla Lima Corrêa de Sousa" userId="db99dfe0469a819b" providerId="LiveId" clId="{7E7D782D-E1AE-4D41-BDB0-6ABBFA0F4086}" dt="2023-03-02T11:36:19.204" v="385"/>
          <ac:inkMkLst>
            <pc:docMk/>
            <pc:sldMk cId="242351949" sldId="258"/>
            <ac:inkMk id="144" creationId="{708F9391-1388-460E-F55F-5EA7DC4DC275}"/>
          </ac:inkMkLst>
        </pc:inkChg>
        <pc:inkChg chg="add mod">
          <ac:chgData name="Regina Carla Lima Corrêa de Sousa" userId="db99dfe0469a819b" providerId="LiveId" clId="{7E7D782D-E1AE-4D41-BDB0-6ABBFA0F4086}" dt="2023-03-02T11:36:19.204" v="385"/>
          <ac:inkMkLst>
            <pc:docMk/>
            <pc:sldMk cId="242351949" sldId="258"/>
            <ac:inkMk id="145" creationId="{30C0FDD6-C775-B4E3-E3D5-80D084983278}"/>
          </ac:inkMkLst>
        </pc:inkChg>
        <pc:inkChg chg="add mod">
          <ac:chgData name="Regina Carla Lima Corrêa de Sousa" userId="db99dfe0469a819b" providerId="LiveId" clId="{7E7D782D-E1AE-4D41-BDB0-6ABBFA0F4086}" dt="2023-03-02T11:36:19.204" v="385"/>
          <ac:inkMkLst>
            <pc:docMk/>
            <pc:sldMk cId="242351949" sldId="258"/>
            <ac:inkMk id="146" creationId="{681BDECE-8AE6-108D-AB12-6F1943858776}"/>
          </ac:inkMkLst>
        </pc:inkChg>
        <pc:inkChg chg="add mod">
          <ac:chgData name="Regina Carla Lima Corrêa de Sousa" userId="db99dfe0469a819b" providerId="LiveId" clId="{7E7D782D-E1AE-4D41-BDB0-6ABBFA0F4086}" dt="2023-03-02T11:36:19.204" v="385"/>
          <ac:inkMkLst>
            <pc:docMk/>
            <pc:sldMk cId="242351949" sldId="258"/>
            <ac:inkMk id="148" creationId="{C22F42A0-16FD-CA4A-8A8F-C013F5FBC421}"/>
          </ac:inkMkLst>
        </pc:inkChg>
        <pc:inkChg chg="add mod">
          <ac:chgData name="Regina Carla Lima Corrêa de Sousa" userId="db99dfe0469a819b" providerId="LiveId" clId="{7E7D782D-E1AE-4D41-BDB0-6ABBFA0F4086}" dt="2023-03-02T11:36:19.204" v="385"/>
          <ac:inkMkLst>
            <pc:docMk/>
            <pc:sldMk cId="242351949" sldId="258"/>
            <ac:inkMk id="149" creationId="{FFFB3CF7-9640-845D-EC6E-05D079080C86}"/>
          </ac:inkMkLst>
        </pc:inkChg>
        <pc:inkChg chg="add mod">
          <ac:chgData name="Regina Carla Lima Corrêa de Sousa" userId="db99dfe0469a819b" providerId="LiveId" clId="{7E7D782D-E1AE-4D41-BDB0-6ABBFA0F4086}" dt="2023-03-02T11:36:19.204" v="385"/>
          <ac:inkMkLst>
            <pc:docMk/>
            <pc:sldMk cId="242351949" sldId="258"/>
            <ac:inkMk id="150" creationId="{58B711CB-61A4-9E05-4D99-EB5D9656F713}"/>
          </ac:inkMkLst>
        </pc:inkChg>
        <pc:inkChg chg="add mod">
          <ac:chgData name="Regina Carla Lima Corrêa de Sousa" userId="db99dfe0469a819b" providerId="LiveId" clId="{7E7D782D-E1AE-4D41-BDB0-6ABBFA0F4086}" dt="2023-03-02T11:36:19.204" v="385"/>
          <ac:inkMkLst>
            <pc:docMk/>
            <pc:sldMk cId="242351949" sldId="258"/>
            <ac:inkMk id="152" creationId="{027F4086-6C41-47D0-0B19-2EDA123EDDBF}"/>
          </ac:inkMkLst>
        </pc:inkChg>
        <pc:inkChg chg="add mod">
          <ac:chgData name="Regina Carla Lima Corrêa de Sousa" userId="db99dfe0469a819b" providerId="LiveId" clId="{7E7D782D-E1AE-4D41-BDB0-6ABBFA0F4086}" dt="2023-03-02T11:36:19.204" v="385"/>
          <ac:inkMkLst>
            <pc:docMk/>
            <pc:sldMk cId="242351949" sldId="258"/>
            <ac:inkMk id="153" creationId="{3CC32D5E-2EE8-CEF8-EA92-0C1C7F0DD5B0}"/>
          </ac:inkMkLst>
        </pc:inkChg>
        <pc:inkChg chg="add mod">
          <ac:chgData name="Regina Carla Lima Corrêa de Sousa" userId="db99dfe0469a819b" providerId="LiveId" clId="{7E7D782D-E1AE-4D41-BDB0-6ABBFA0F4086}" dt="2023-03-02T11:36:19.204" v="385"/>
          <ac:inkMkLst>
            <pc:docMk/>
            <pc:sldMk cId="242351949" sldId="258"/>
            <ac:inkMk id="154" creationId="{15C63448-6F1A-A7CC-7126-773A7C5FB2B0}"/>
          </ac:inkMkLst>
        </pc:inkChg>
        <pc:inkChg chg="add mod">
          <ac:chgData name="Regina Carla Lima Corrêa de Sousa" userId="db99dfe0469a819b" providerId="LiveId" clId="{7E7D782D-E1AE-4D41-BDB0-6ABBFA0F4086}" dt="2023-03-02T11:36:19.204" v="385"/>
          <ac:inkMkLst>
            <pc:docMk/>
            <pc:sldMk cId="242351949" sldId="258"/>
            <ac:inkMk id="155" creationId="{30A7A9BF-E669-7F54-FF80-426287C9B165}"/>
          </ac:inkMkLst>
        </pc:inkChg>
        <pc:inkChg chg="add mod">
          <ac:chgData name="Regina Carla Lima Corrêa de Sousa" userId="db99dfe0469a819b" providerId="LiveId" clId="{7E7D782D-E1AE-4D41-BDB0-6ABBFA0F4086}" dt="2023-03-02T11:36:19.204" v="385"/>
          <ac:inkMkLst>
            <pc:docMk/>
            <pc:sldMk cId="242351949" sldId="258"/>
            <ac:inkMk id="156" creationId="{D5982A66-6484-2739-51E2-816D32DFEE90}"/>
          </ac:inkMkLst>
        </pc:inkChg>
        <pc:inkChg chg="add">
          <ac:chgData name="Regina Carla Lima Corrêa de Sousa" userId="db99dfe0469a819b" providerId="LiveId" clId="{7E7D782D-E1AE-4D41-BDB0-6ABBFA0F4086}" dt="2023-03-02T11:36:17.213" v="382" actId="9405"/>
          <ac:inkMkLst>
            <pc:docMk/>
            <pc:sldMk cId="242351949" sldId="258"/>
            <ac:inkMk id="157" creationId="{BCF174B6-F45A-1F12-EC86-F8BFF188ED85}"/>
          </ac:inkMkLst>
        </pc:inkChg>
        <pc:inkChg chg="add mod">
          <ac:chgData name="Regina Carla Lima Corrêa de Sousa" userId="db99dfe0469a819b" providerId="LiveId" clId="{7E7D782D-E1AE-4D41-BDB0-6ABBFA0F4086}" dt="2023-03-02T11:36:19.204" v="385"/>
          <ac:inkMkLst>
            <pc:docMk/>
            <pc:sldMk cId="242351949" sldId="258"/>
            <ac:inkMk id="158" creationId="{75F14D1A-FFC2-8E34-6843-35AD4F61C2E7}"/>
          </ac:inkMkLst>
        </pc:inkChg>
        <pc:inkChg chg="add mod">
          <ac:chgData name="Regina Carla Lima Corrêa de Sousa" userId="db99dfe0469a819b" providerId="LiveId" clId="{7E7D782D-E1AE-4D41-BDB0-6ABBFA0F4086}" dt="2023-03-02T11:36:19.204" v="385"/>
          <ac:inkMkLst>
            <pc:docMk/>
            <pc:sldMk cId="242351949" sldId="258"/>
            <ac:inkMk id="159" creationId="{A6C4BDF5-F0F8-96F7-14FE-C30564FF3F10}"/>
          </ac:inkMkLst>
        </pc:inkChg>
        <pc:inkChg chg="add mod">
          <ac:chgData name="Regina Carla Lima Corrêa de Sousa" userId="db99dfe0469a819b" providerId="LiveId" clId="{7E7D782D-E1AE-4D41-BDB0-6ABBFA0F4086}" dt="2023-03-02T11:36:24.500" v="392"/>
          <ac:inkMkLst>
            <pc:docMk/>
            <pc:sldMk cId="242351949" sldId="258"/>
            <ac:inkMk id="162" creationId="{829E8456-6551-12C7-9704-A45EB835449C}"/>
          </ac:inkMkLst>
        </pc:inkChg>
        <pc:inkChg chg="add mod">
          <ac:chgData name="Regina Carla Lima Corrêa de Sousa" userId="db99dfe0469a819b" providerId="LiveId" clId="{7E7D782D-E1AE-4D41-BDB0-6ABBFA0F4086}" dt="2023-03-02T11:36:24.500" v="392"/>
          <ac:inkMkLst>
            <pc:docMk/>
            <pc:sldMk cId="242351949" sldId="258"/>
            <ac:inkMk id="163" creationId="{BE60CA8F-D9FE-A215-741E-6212EA030A38}"/>
          </ac:inkMkLst>
        </pc:inkChg>
        <pc:inkChg chg="add del mod">
          <ac:chgData name="Regina Carla Lima Corrêa de Sousa" userId="db99dfe0469a819b" providerId="LiveId" clId="{7E7D782D-E1AE-4D41-BDB0-6ABBFA0F4086}" dt="2023-03-02T11:36:24.500" v="392"/>
          <ac:inkMkLst>
            <pc:docMk/>
            <pc:sldMk cId="242351949" sldId="258"/>
            <ac:inkMk id="165" creationId="{D728CEE1-6BEF-2E4E-BDEC-D63EC7689924}"/>
          </ac:inkMkLst>
        </pc:inkChg>
        <pc:inkChg chg="add">
          <ac:chgData name="Regina Carla Lima Corrêa de Sousa" userId="db99dfe0469a819b" providerId="LiveId" clId="{7E7D782D-E1AE-4D41-BDB0-6ABBFA0F4086}" dt="2023-03-02T11:36:26.168" v="393" actId="9405"/>
          <ac:inkMkLst>
            <pc:docMk/>
            <pc:sldMk cId="242351949" sldId="258"/>
            <ac:inkMk id="167" creationId="{EF47721E-A8E5-88FA-0717-C290B62A5498}"/>
          </ac:inkMkLst>
        </pc:inkChg>
        <pc:inkChg chg="add mod">
          <ac:chgData name="Regina Carla Lima Corrêa de Sousa" userId="db99dfe0469a819b" providerId="LiveId" clId="{7E7D782D-E1AE-4D41-BDB0-6ABBFA0F4086}" dt="2023-03-02T11:36:32.320" v="401"/>
          <ac:inkMkLst>
            <pc:docMk/>
            <pc:sldMk cId="242351949" sldId="258"/>
            <ac:inkMk id="168" creationId="{56FCA611-7EF0-4242-D72F-AF54F71D0D5A}"/>
          </ac:inkMkLst>
        </pc:inkChg>
        <pc:inkChg chg="add mod">
          <ac:chgData name="Regina Carla Lima Corrêa de Sousa" userId="db99dfe0469a819b" providerId="LiveId" clId="{7E7D782D-E1AE-4D41-BDB0-6ABBFA0F4086}" dt="2023-03-02T11:36:32.320" v="401"/>
          <ac:inkMkLst>
            <pc:docMk/>
            <pc:sldMk cId="242351949" sldId="258"/>
            <ac:inkMk id="169" creationId="{0F028AA5-3E81-8DB2-19C6-F3842130D652}"/>
          </ac:inkMkLst>
        </pc:inkChg>
        <pc:inkChg chg="add mod">
          <ac:chgData name="Regina Carla Lima Corrêa de Sousa" userId="db99dfe0469a819b" providerId="LiveId" clId="{7E7D782D-E1AE-4D41-BDB0-6ABBFA0F4086}" dt="2023-03-02T11:36:32.320" v="401"/>
          <ac:inkMkLst>
            <pc:docMk/>
            <pc:sldMk cId="242351949" sldId="258"/>
            <ac:inkMk id="170" creationId="{A92124C3-D09E-70B5-53F9-D1D08DA8DB80}"/>
          </ac:inkMkLst>
        </pc:inkChg>
        <pc:inkChg chg="add mod">
          <ac:chgData name="Regina Carla Lima Corrêa de Sousa" userId="db99dfe0469a819b" providerId="LiveId" clId="{7E7D782D-E1AE-4D41-BDB0-6ABBFA0F4086}" dt="2023-03-02T11:36:32.320" v="401"/>
          <ac:inkMkLst>
            <pc:docMk/>
            <pc:sldMk cId="242351949" sldId="258"/>
            <ac:inkMk id="171" creationId="{3C906B21-AE44-B3AF-ADE8-2D5BC48C336D}"/>
          </ac:inkMkLst>
        </pc:inkChg>
        <pc:inkChg chg="add mod">
          <ac:chgData name="Regina Carla Lima Corrêa de Sousa" userId="db99dfe0469a819b" providerId="LiveId" clId="{7E7D782D-E1AE-4D41-BDB0-6ABBFA0F4086}" dt="2023-03-02T11:36:32.320" v="401"/>
          <ac:inkMkLst>
            <pc:docMk/>
            <pc:sldMk cId="242351949" sldId="258"/>
            <ac:inkMk id="172" creationId="{AF6333EE-C040-9484-12D8-D5E02DA79C1F}"/>
          </ac:inkMkLst>
        </pc:inkChg>
        <pc:inkChg chg="add mod">
          <ac:chgData name="Regina Carla Lima Corrêa de Sousa" userId="db99dfe0469a819b" providerId="LiveId" clId="{7E7D782D-E1AE-4D41-BDB0-6ABBFA0F4086}" dt="2023-03-02T11:36:32.320" v="401"/>
          <ac:inkMkLst>
            <pc:docMk/>
            <pc:sldMk cId="242351949" sldId="258"/>
            <ac:inkMk id="173" creationId="{372361E2-38D5-FAAA-3C2B-062664CC33CF}"/>
          </ac:inkMkLst>
        </pc:inkChg>
        <pc:inkChg chg="add mod">
          <ac:chgData name="Regina Carla Lima Corrêa de Sousa" userId="db99dfe0469a819b" providerId="LiveId" clId="{7E7D782D-E1AE-4D41-BDB0-6ABBFA0F4086}" dt="2023-03-02T11:36:32.320" v="401"/>
          <ac:inkMkLst>
            <pc:docMk/>
            <pc:sldMk cId="242351949" sldId="258"/>
            <ac:inkMk id="174" creationId="{B3BCB9CF-C23F-869D-DEF5-363B6792D87B}"/>
          </ac:inkMkLst>
        </pc:inkChg>
        <pc:inkChg chg="add mod">
          <ac:chgData name="Regina Carla Lima Corrêa de Sousa" userId="db99dfe0469a819b" providerId="LiveId" clId="{7E7D782D-E1AE-4D41-BDB0-6ABBFA0F4086}" dt="2023-03-02T11:36:33.580" v="404"/>
          <ac:inkMkLst>
            <pc:docMk/>
            <pc:sldMk cId="242351949" sldId="258"/>
            <ac:inkMk id="176" creationId="{6EE2D132-A131-210E-7F2B-1346DC939644}"/>
          </ac:inkMkLst>
        </pc:inkChg>
        <pc:inkChg chg="add mod">
          <ac:chgData name="Regina Carla Lima Corrêa de Sousa" userId="db99dfe0469a819b" providerId="LiveId" clId="{7E7D782D-E1AE-4D41-BDB0-6ABBFA0F4086}" dt="2023-03-02T11:36:33.580" v="404"/>
          <ac:inkMkLst>
            <pc:docMk/>
            <pc:sldMk cId="242351949" sldId="258"/>
            <ac:inkMk id="177" creationId="{C34AB122-91CF-5A83-4A64-0CA36402D444}"/>
          </ac:inkMkLst>
        </pc:inkChg>
        <pc:inkChg chg="add del mod">
          <ac:chgData name="Regina Carla Lima Corrêa de Sousa" userId="db99dfe0469a819b" providerId="LiveId" clId="{7E7D782D-E1AE-4D41-BDB0-6ABBFA0F4086}" dt="2023-03-02T11:36:42.716" v="410" actId="9405"/>
          <ac:inkMkLst>
            <pc:docMk/>
            <pc:sldMk cId="242351949" sldId="258"/>
            <ac:inkMk id="179" creationId="{D2563877-0E50-0767-2B57-B30E9A5FDC65}"/>
          </ac:inkMkLst>
        </pc:inkChg>
        <pc:inkChg chg="add del mod">
          <ac:chgData name="Regina Carla Lima Corrêa de Sousa" userId="db99dfe0469a819b" providerId="LiveId" clId="{7E7D782D-E1AE-4D41-BDB0-6ABBFA0F4086}" dt="2023-03-02T11:36:42.084" v="409"/>
          <ac:inkMkLst>
            <pc:docMk/>
            <pc:sldMk cId="242351949" sldId="258"/>
            <ac:inkMk id="180" creationId="{09A41F51-93FF-EFA5-9629-D462F0EA08A1}"/>
          </ac:inkMkLst>
        </pc:inkChg>
        <pc:inkChg chg="add mod">
          <ac:chgData name="Regina Carla Lima Corrêa de Sousa" userId="db99dfe0469a819b" providerId="LiveId" clId="{7E7D782D-E1AE-4D41-BDB0-6ABBFA0F4086}" dt="2023-03-02T11:36:48.397" v="414"/>
          <ac:inkMkLst>
            <pc:docMk/>
            <pc:sldMk cId="242351949" sldId="258"/>
            <ac:inkMk id="182" creationId="{689B36F5-6115-4EBF-8C54-7E948A88F23D}"/>
          </ac:inkMkLst>
        </pc:inkChg>
        <pc:inkChg chg="add mod">
          <ac:chgData name="Regina Carla Lima Corrêa de Sousa" userId="db99dfe0469a819b" providerId="LiveId" clId="{7E7D782D-E1AE-4D41-BDB0-6ABBFA0F4086}" dt="2023-03-02T11:36:48.397" v="414"/>
          <ac:inkMkLst>
            <pc:docMk/>
            <pc:sldMk cId="242351949" sldId="258"/>
            <ac:inkMk id="183" creationId="{6559B454-D230-64E0-A939-2F6BFF480491}"/>
          </ac:inkMkLst>
        </pc:inkChg>
        <pc:inkChg chg="add mod">
          <ac:chgData name="Regina Carla Lima Corrêa de Sousa" userId="db99dfe0469a819b" providerId="LiveId" clId="{7E7D782D-E1AE-4D41-BDB0-6ABBFA0F4086}" dt="2023-03-02T11:36:48.397" v="414"/>
          <ac:inkMkLst>
            <pc:docMk/>
            <pc:sldMk cId="242351949" sldId="258"/>
            <ac:inkMk id="184" creationId="{F3765AE2-21D2-36BF-8BFD-D1F4ACC4691D}"/>
          </ac:inkMkLst>
        </pc:inkChg>
        <pc:inkChg chg="add mod">
          <ac:chgData name="Regina Carla Lima Corrêa de Sousa" userId="db99dfe0469a819b" providerId="LiveId" clId="{7E7D782D-E1AE-4D41-BDB0-6ABBFA0F4086}" dt="2023-03-02T11:36:54.811" v="419"/>
          <ac:inkMkLst>
            <pc:docMk/>
            <pc:sldMk cId="242351949" sldId="258"/>
            <ac:inkMk id="186" creationId="{E252FAEC-A1FF-7572-9C77-DDE9CECDE8B6}"/>
          </ac:inkMkLst>
        </pc:inkChg>
        <pc:inkChg chg="add del mod">
          <ac:chgData name="Regina Carla Lima Corrêa de Sousa" userId="db99dfe0469a819b" providerId="LiveId" clId="{7E7D782D-E1AE-4D41-BDB0-6ABBFA0F4086}" dt="2023-03-02T11:36:54.811" v="419"/>
          <ac:inkMkLst>
            <pc:docMk/>
            <pc:sldMk cId="242351949" sldId="258"/>
            <ac:inkMk id="187" creationId="{93E0677C-9D04-3A3C-F692-03E786699809}"/>
          </ac:inkMkLst>
        </pc:inkChg>
        <pc:inkChg chg="add mod">
          <ac:chgData name="Regina Carla Lima Corrêa de Sousa" userId="db99dfe0469a819b" providerId="LiveId" clId="{7E7D782D-E1AE-4D41-BDB0-6ABBFA0F4086}" dt="2023-03-02T11:37:01.948" v="431"/>
          <ac:inkMkLst>
            <pc:docMk/>
            <pc:sldMk cId="242351949" sldId="258"/>
            <ac:inkMk id="189" creationId="{FD6BCD0C-718B-AAE1-C963-18A0C5EB7AFD}"/>
          </ac:inkMkLst>
        </pc:inkChg>
        <pc:inkChg chg="add mod">
          <ac:chgData name="Regina Carla Lima Corrêa de Sousa" userId="db99dfe0469a819b" providerId="LiveId" clId="{7E7D782D-E1AE-4D41-BDB0-6ABBFA0F4086}" dt="2023-03-02T11:37:01.948" v="431"/>
          <ac:inkMkLst>
            <pc:docMk/>
            <pc:sldMk cId="242351949" sldId="258"/>
            <ac:inkMk id="190" creationId="{308F550E-400D-2395-4B6E-59D03316097A}"/>
          </ac:inkMkLst>
        </pc:inkChg>
        <pc:inkChg chg="add mod">
          <ac:chgData name="Regina Carla Lima Corrêa de Sousa" userId="db99dfe0469a819b" providerId="LiveId" clId="{7E7D782D-E1AE-4D41-BDB0-6ABBFA0F4086}" dt="2023-03-02T11:37:01.948" v="431"/>
          <ac:inkMkLst>
            <pc:docMk/>
            <pc:sldMk cId="242351949" sldId="258"/>
            <ac:inkMk id="191" creationId="{BC6781EF-F73C-366D-E43F-37F5DD42F163}"/>
          </ac:inkMkLst>
        </pc:inkChg>
        <pc:inkChg chg="add mod">
          <ac:chgData name="Regina Carla Lima Corrêa de Sousa" userId="db99dfe0469a819b" providerId="LiveId" clId="{7E7D782D-E1AE-4D41-BDB0-6ABBFA0F4086}" dt="2023-03-02T11:37:01.948" v="431"/>
          <ac:inkMkLst>
            <pc:docMk/>
            <pc:sldMk cId="242351949" sldId="258"/>
            <ac:inkMk id="192" creationId="{499B9B7E-FE58-ADA7-1C05-6F5B93D6136E}"/>
          </ac:inkMkLst>
        </pc:inkChg>
        <pc:inkChg chg="add mod">
          <ac:chgData name="Regina Carla Lima Corrêa de Sousa" userId="db99dfe0469a819b" providerId="LiveId" clId="{7E7D782D-E1AE-4D41-BDB0-6ABBFA0F4086}" dt="2023-03-02T11:37:01.948" v="431"/>
          <ac:inkMkLst>
            <pc:docMk/>
            <pc:sldMk cId="242351949" sldId="258"/>
            <ac:inkMk id="193" creationId="{D1F40F95-F914-F7DE-1ED4-6700A8EE1EA1}"/>
          </ac:inkMkLst>
        </pc:inkChg>
        <pc:inkChg chg="add mod">
          <ac:chgData name="Regina Carla Lima Corrêa de Sousa" userId="db99dfe0469a819b" providerId="LiveId" clId="{7E7D782D-E1AE-4D41-BDB0-6ABBFA0F4086}" dt="2023-03-02T11:37:01.948" v="431"/>
          <ac:inkMkLst>
            <pc:docMk/>
            <pc:sldMk cId="242351949" sldId="258"/>
            <ac:inkMk id="194" creationId="{1A4B2C4D-FBE8-B04D-EDE3-CAC92F53FF0C}"/>
          </ac:inkMkLst>
        </pc:inkChg>
        <pc:inkChg chg="add mod">
          <ac:chgData name="Regina Carla Lima Corrêa de Sousa" userId="db99dfe0469a819b" providerId="LiveId" clId="{7E7D782D-E1AE-4D41-BDB0-6ABBFA0F4086}" dt="2023-03-02T11:37:01.948" v="431"/>
          <ac:inkMkLst>
            <pc:docMk/>
            <pc:sldMk cId="242351949" sldId="258"/>
            <ac:inkMk id="195" creationId="{DFD3EFF7-9914-FE3D-C469-C798B049F546}"/>
          </ac:inkMkLst>
        </pc:inkChg>
        <pc:inkChg chg="add mod">
          <ac:chgData name="Regina Carla Lima Corrêa de Sousa" userId="db99dfe0469a819b" providerId="LiveId" clId="{7E7D782D-E1AE-4D41-BDB0-6ABBFA0F4086}" dt="2023-03-02T11:37:01.948" v="431"/>
          <ac:inkMkLst>
            <pc:docMk/>
            <pc:sldMk cId="242351949" sldId="258"/>
            <ac:inkMk id="196" creationId="{8AFD2F7F-01BC-394E-1706-03E48546ADD4}"/>
          </ac:inkMkLst>
        </pc:inkChg>
        <pc:inkChg chg="add mod">
          <ac:chgData name="Regina Carla Lima Corrêa de Sousa" userId="db99dfe0469a819b" providerId="LiveId" clId="{7E7D782D-E1AE-4D41-BDB0-6ABBFA0F4086}" dt="2023-03-02T11:37:01.948" v="431"/>
          <ac:inkMkLst>
            <pc:docMk/>
            <pc:sldMk cId="242351949" sldId="258"/>
            <ac:inkMk id="197" creationId="{7B308139-2C80-C6AC-30B9-F9460FF31B34}"/>
          </ac:inkMkLst>
        </pc:inkChg>
        <pc:inkChg chg="add mod">
          <ac:chgData name="Regina Carla Lima Corrêa de Sousa" userId="db99dfe0469a819b" providerId="LiveId" clId="{7E7D782D-E1AE-4D41-BDB0-6ABBFA0F4086}" dt="2023-03-02T11:37:01.948" v="431"/>
          <ac:inkMkLst>
            <pc:docMk/>
            <pc:sldMk cId="242351949" sldId="258"/>
            <ac:inkMk id="198" creationId="{E23A3FE5-8B64-FE74-166B-C9B0602CAAF9}"/>
          </ac:inkMkLst>
        </pc:inkChg>
        <pc:inkChg chg="add mod">
          <ac:chgData name="Regina Carla Lima Corrêa de Sousa" userId="db99dfe0469a819b" providerId="LiveId" clId="{7E7D782D-E1AE-4D41-BDB0-6ABBFA0F4086}" dt="2023-03-02T11:37:01.948" v="431"/>
          <ac:inkMkLst>
            <pc:docMk/>
            <pc:sldMk cId="242351949" sldId="258"/>
            <ac:inkMk id="199" creationId="{C267BAFC-13AA-2C5A-5046-87EB096B83F3}"/>
          </ac:inkMkLst>
        </pc:inkChg>
        <pc:inkChg chg="add mod">
          <ac:chgData name="Regina Carla Lima Corrêa de Sousa" userId="db99dfe0469a819b" providerId="LiveId" clId="{7E7D782D-E1AE-4D41-BDB0-6ABBFA0F4086}" dt="2023-03-02T11:37:09.483" v="442"/>
          <ac:inkMkLst>
            <pc:docMk/>
            <pc:sldMk cId="242351949" sldId="258"/>
            <ac:inkMk id="201" creationId="{B202D51A-AEFE-EE69-31C7-0DE340B74562}"/>
          </ac:inkMkLst>
        </pc:inkChg>
        <pc:inkChg chg="add mod">
          <ac:chgData name="Regina Carla Lima Corrêa de Sousa" userId="db99dfe0469a819b" providerId="LiveId" clId="{7E7D782D-E1AE-4D41-BDB0-6ABBFA0F4086}" dt="2023-03-02T11:37:09.483" v="442"/>
          <ac:inkMkLst>
            <pc:docMk/>
            <pc:sldMk cId="242351949" sldId="258"/>
            <ac:inkMk id="202" creationId="{07F34612-8A82-5D73-CC27-3D4B6E08039C}"/>
          </ac:inkMkLst>
        </pc:inkChg>
        <pc:inkChg chg="add mod">
          <ac:chgData name="Regina Carla Lima Corrêa de Sousa" userId="db99dfe0469a819b" providerId="LiveId" clId="{7E7D782D-E1AE-4D41-BDB0-6ABBFA0F4086}" dt="2023-03-02T11:37:09.483" v="442"/>
          <ac:inkMkLst>
            <pc:docMk/>
            <pc:sldMk cId="242351949" sldId="258"/>
            <ac:inkMk id="204" creationId="{72E530C8-3C6A-8820-E768-90E8BF2E7AC6}"/>
          </ac:inkMkLst>
        </pc:inkChg>
        <pc:inkChg chg="add mod">
          <ac:chgData name="Regina Carla Lima Corrêa de Sousa" userId="db99dfe0469a819b" providerId="LiveId" clId="{7E7D782D-E1AE-4D41-BDB0-6ABBFA0F4086}" dt="2023-03-02T11:37:09.483" v="442"/>
          <ac:inkMkLst>
            <pc:docMk/>
            <pc:sldMk cId="242351949" sldId="258"/>
            <ac:inkMk id="205" creationId="{E7A899EF-CFDB-8511-834C-353E2F07718A}"/>
          </ac:inkMkLst>
        </pc:inkChg>
        <pc:inkChg chg="add mod">
          <ac:chgData name="Regina Carla Lima Corrêa de Sousa" userId="db99dfe0469a819b" providerId="LiveId" clId="{7E7D782D-E1AE-4D41-BDB0-6ABBFA0F4086}" dt="2023-03-02T11:37:09.483" v="442"/>
          <ac:inkMkLst>
            <pc:docMk/>
            <pc:sldMk cId="242351949" sldId="258"/>
            <ac:inkMk id="206" creationId="{B0DDC152-B766-5D86-28C7-9EB4BF639291}"/>
          </ac:inkMkLst>
        </pc:inkChg>
        <pc:inkChg chg="add mod">
          <ac:chgData name="Regina Carla Lima Corrêa de Sousa" userId="db99dfe0469a819b" providerId="LiveId" clId="{7E7D782D-E1AE-4D41-BDB0-6ABBFA0F4086}" dt="2023-03-02T11:37:09.483" v="442"/>
          <ac:inkMkLst>
            <pc:docMk/>
            <pc:sldMk cId="242351949" sldId="258"/>
            <ac:inkMk id="207" creationId="{24567A8D-0124-78D3-0692-067ECFB97666}"/>
          </ac:inkMkLst>
        </pc:inkChg>
        <pc:inkChg chg="add mod">
          <ac:chgData name="Regina Carla Lima Corrêa de Sousa" userId="db99dfe0469a819b" providerId="LiveId" clId="{7E7D782D-E1AE-4D41-BDB0-6ABBFA0F4086}" dt="2023-03-02T11:37:09.483" v="442"/>
          <ac:inkMkLst>
            <pc:docMk/>
            <pc:sldMk cId="242351949" sldId="258"/>
            <ac:inkMk id="208" creationId="{724091C4-69A9-C83B-84B8-58D879FD6B21}"/>
          </ac:inkMkLst>
        </pc:inkChg>
        <pc:inkChg chg="add mod">
          <ac:chgData name="Regina Carla Lima Corrêa de Sousa" userId="db99dfe0469a819b" providerId="LiveId" clId="{7E7D782D-E1AE-4D41-BDB0-6ABBFA0F4086}" dt="2023-03-02T11:37:09.483" v="442"/>
          <ac:inkMkLst>
            <pc:docMk/>
            <pc:sldMk cId="242351949" sldId="258"/>
            <ac:inkMk id="209" creationId="{2F05D269-088E-DBE8-E0D3-53B98036E67F}"/>
          </ac:inkMkLst>
        </pc:inkChg>
        <pc:inkChg chg="add mod">
          <ac:chgData name="Regina Carla Lima Corrêa de Sousa" userId="db99dfe0469a819b" providerId="LiveId" clId="{7E7D782D-E1AE-4D41-BDB0-6ABBFA0F4086}" dt="2023-03-02T11:37:09.483" v="442"/>
          <ac:inkMkLst>
            <pc:docMk/>
            <pc:sldMk cId="242351949" sldId="258"/>
            <ac:inkMk id="210" creationId="{C621D412-67B6-56A6-243C-D42F94FED3B3}"/>
          </ac:inkMkLst>
        </pc:inkChg>
        <pc:inkChg chg="add">
          <ac:chgData name="Regina Carla Lima Corrêa de Sousa" userId="db99dfe0469a819b" providerId="LiveId" clId="{7E7D782D-E1AE-4D41-BDB0-6ABBFA0F4086}" dt="2023-03-02T11:37:16.341" v="443" actId="9405"/>
          <ac:inkMkLst>
            <pc:docMk/>
            <pc:sldMk cId="242351949" sldId="258"/>
            <ac:inkMk id="213" creationId="{B2931EBF-116C-EF75-AAB7-67EA284C35B8}"/>
          </ac:inkMkLst>
        </pc:inkChg>
        <pc:inkChg chg="add">
          <ac:chgData name="Regina Carla Lima Corrêa de Sousa" userId="db99dfe0469a819b" providerId="LiveId" clId="{7E7D782D-E1AE-4D41-BDB0-6ABBFA0F4086}" dt="2023-03-02T11:37:17.842" v="444" actId="9405"/>
          <ac:inkMkLst>
            <pc:docMk/>
            <pc:sldMk cId="242351949" sldId="258"/>
            <ac:inkMk id="214" creationId="{E7BC9118-06B1-13CE-4F40-461CEFEB374F}"/>
          </ac:inkMkLst>
        </pc:inkChg>
        <pc:inkChg chg="add">
          <ac:chgData name="Regina Carla Lima Corrêa de Sousa" userId="db99dfe0469a819b" providerId="LiveId" clId="{7E7D782D-E1AE-4D41-BDB0-6ABBFA0F4086}" dt="2023-03-02T11:37:21.800" v="445" actId="9405"/>
          <ac:inkMkLst>
            <pc:docMk/>
            <pc:sldMk cId="242351949" sldId="258"/>
            <ac:inkMk id="215" creationId="{798C6A6C-6284-EEA8-D214-894AAD8419B0}"/>
          </ac:inkMkLst>
        </pc:inkChg>
      </pc:sldChg>
      <pc:sldChg chg="addSp delSp modSp new mod">
        <pc:chgData name="Regina Carla Lima Corrêa de Sousa" userId="db99dfe0469a819b" providerId="LiveId" clId="{7E7D782D-E1AE-4D41-BDB0-6ABBFA0F4086}" dt="2023-03-02T11:47:55.304" v="671"/>
        <pc:sldMkLst>
          <pc:docMk/>
          <pc:sldMk cId="2560759890" sldId="259"/>
        </pc:sldMkLst>
        <pc:grpChg chg="mod">
          <ac:chgData name="Regina Carla Lima Corrêa de Sousa" userId="db99dfe0469a819b" providerId="LiveId" clId="{7E7D782D-E1AE-4D41-BDB0-6ABBFA0F4086}" dt="2023-03-02T11:41:30.254" v="455"/>
          <ac:grpSpMkLst>
            <pc:docMk/>
            <pc:sldMk cId="2560759890" sldId="259"/>
            <ac:grpSpMk id="9" creationId="{94F90379-C7F1-8B03-F449-A04667454B13}"/>
          </ac:grpSpMkLst>
        </pc:grpChg>
        <pc:grpChg chg="del mod">
          <ac:chgData name="Regina Carla Lima Corrêa de Sousa" userId="db99dfe0469a819b" providerId="LiveId" clId="{7E7D782D-E1AE-4D41-BDB0-6ABBFA0F4086}" dt="2023-03-02T11:41:38.008" v="463"/>
          <ac:grpSpMkLst>
            <pc:docMk/>
            <pc:sldMk cId="2560759890" sldId="259"/>
            <ac:grpSpMk id="15" creationId="{062AE2AE-B283-325A-CEF4-A2BFE208D4CB}"/>
          </ac:grpSpMkLst>
        </pc:grpChg>
        <pc:grpChg chg="del mod">
          <ac:chgData name="Regina Carla Lima Corrêa de Sousa" userId="db99dfe0469a819b" providerId="LiveId" clId="{7E7D782D-E1AE-4D41-BDB0-6ABBFA0F4086}" dt="2023-03-02T11:41:40.746" v="465"/>
          <ac:grpSpMkLst>
            <pc:docMk/>
            <pc:sldMk cId="2560759890" sldId="259"/>
            <ac:grpSpMk id="17" creationId="{F941B135-5883-0CE2-C4E6-E437D78C377C}"/>
          </ac:grpSpMkLst>
        </pc:grpChg>
        <pc:grpChg chg="mod">
          <ac:chgData name="Regina Carla Lima Corrêa de Sousa" userId="db99dfe0469a819b" providerId="LiveId" clId="{7E7D782D-E1AE-4D41-BDB0-6ABBFA0F4086}" dt="2023-03-02T11:41:53.179" v="469"/>
          <ac:grpSpMkLst>
            <pc:docMk/>
            <pc:sldMk cId="2560759890" sldId="259"/>
            <ac:grpSpMk id="19" creationId="{AE1ED65E-ED4C-C0E1-B82D-9BE579D32E47}"/>
          </ac:grpSpMkLst>
        </pc:grpChg>
        <pc:grpChg chg="mod">
          <ac:chgData name="Regina Carla Lima Corrêa de Sousa" userId="db99dfe0469a819b" providerId="LiveId" clId="{7E7D782D-E1AE-4D41-BDB0-6ABBFA0F4086}" dt="2023-03-02T11:41:44.533" v="468"/>
          <ac:grpSpMkLst>
            <pc:docMk/>
            <pc:sldMk cId="2560759890" sldId="259"/>
            <ac:grpSpMk id="22" creationId="{437DF948-3C60-C8F3-27E9-75D07D3982DF}"/>
          </ac:grpSpMkLst>
        </pc:grpChg>
        <pc:grpChg chg="del mod">
          <ac:chgData name="Regina Carla Lima Corrêa de Sousa" userId="db99dfe0469a819b" providerId="LiveId" clId="{7E7D782D-E1AE-4D41-BDB0-6ABBFA0F4086}" dt="2023-03-02T11:47:55.304" v="671"/>
          <ac:grpSpMkLst>
            <pc:docMk/>
            <pc:sldMk cId="2560759890" sldId="259"/>
            <ac:grpSpMk id="26" creationId="{6645E251-BB20-81B0-35A8-E1E21D24BDAC}"/>
          </ac:grpSpMkLst>
        </pc:grpChg>
        <pc:grpChg chg="del mod">
          <ac:chgData name="Regina Carla Lima Corrêa de Sousa" userId="db99dfe0469a819b" providerId="LiveId" clId="{7E7D782D-E1AE-4D41-BDB0-6ABBFA0F4086}" dt="2023-03-02T11:42:47.705" v="514"/>
          <ac:grpSpMkLst>
            <pc:docMk/>
            <pc:sldMk cId="2560759890" sldId="259"/>
            <ac:grpSpMk id="32" creationId="{BBA452AA-9DAD-0B5C-565D-5B4BB13852A0}"/>
          </ac:grpSpMkLst>
        </pc:grpChg>
        <pc:grpChg chg="del mod">
          <ac:chgData name="Regina Carla Lima Corrêa de Sousa" userId="db99dfe0469a819b" providerId="LiveId" clId="{7E7D782D-E1AE-4D41-BDB0-6ABBFA0F4086}" dt="2023-03-02T11:42:47.705" v="514"/>
          <ac:grpSpMkLst>
            <pc:docMk/>
            <pc:sldMk cId="2560759890" sldId="259"/>
            <ac:grpSpMk id="39" creationId="{252003B4-9F3C-5314-CB4F-720F00335B3F}"/>
          </ac:grpSpMkLst>
        </pc:grpChg>
        <pc:grpChg chg="del mod">
          <ac:chgData name="Regina Carla Lima Corrêa de Sousa" userId="db99dfe0469a819b" providerId="LiveId" clId="{7E7D782D-E1AE-4D41-BDB0-6ABBFA0F4086}" dt="2023-03-02T11:42:47.705" v="514"/>
          <ac:grpSpMkLst>
            <pc:docMk/>
            <pc:sldMk cId="2560759890" sldId="259"/>
            <ac:grpSpMk id="44" creationId="{3DE2EB19-D6F4-CC85-5065-3B279448FBC2}"/>
          </ac:grpSpMkLst>
        </pc:grpChg>
        <pc:grpChg chg="del mod">
          <ac:chgData name="Regina Carla Lima Corrêa de Sousa" userId="db99dfe0469a819b" providerId="LiveId" clId="{7E7D782D-E1AE-4D41-BDB0-6ABBFA0F4086}" dt="2023-03-02T11:42:47.705" v="514"/>
          <ac:grpSpMkLst>
            <pc:docMk/>
            <pc:sldMk cId="2560759890" sldId="259"/>
            <ac:grpSpMk id="52" creationId="{A89FFEF0-7EA6-B920-6FD4-12FFFA7676CC}"/>
          </ac:grpSpMkLst>
        </pc:grpChg>
        <pc:grpChg chg="mod">
          <ac:chgData name="Regina Carla Lima Corrêa de Sousa" userId="db99dfe0469a819b" providerId="LiveId" clId="{7E7D782D-E1AE-4D41-BDB0-6ABBFA0F4086}" dt="2023-03-02T11:42:30.147" v="503"/>
          <ac:grpSpMkLst>
            <pc:docMk/>
            <pc:sldMk cId="2560759890" sldId="259"/>
            <ac:grpSpMk id="56" creationId="{D13607A1-1C05-A1A2-D89E-93122B736EC1}"/>
          </ac:grpSpMkLst>
        </pc:grpChg>
        <pc:grpChg chg="mod">
          <ac:chgData name="Regina Carla Lima Corrêa de Sousa" userId="db99dfe0469a819b" providerId="LiveId" clId="{7E7D782D-E1AE-4D41-BDB0-6ABBFA0F4086}" dt="2023-03-02T11:42:40.613" v="507"/>
          <ac:grpSpMkLst>
            <pc:docMk/>
            <pc:sldMk cId="2560759890" sldId="259"/>
            <ac:grpSpMk id="60" creationId="{76B78B44-1770-0203-C5C1-43A8F56A0705}"/>
          </ac:grpSpMkLst>
        </pc:grpChg>
        <pc:grpChg chg="del mod">
          <ac:chgData name="Regina Carla Lima Corrêa de Sousa" userId="db99dfe0469a819b" providerId="LiveId" clId="{7E7D782D-E1AE-4D41-BDB0-6ABBFA0F4086}" dt="2023-03-02T11:43:29.767" v="531"/>
          <ac:grpSpMkLst>
            <pc:docMk/>
            <pc:sldMk cId="2560759890" sldId="259"/>
            <ac:grpSpMk id="67" creationId="{AC0425F6-9396-B8E9-E922-767BCA1DFEBA}"/>
          </ac:grpSpMkLst>
        </pc:grpChg>
        <pc:grpChg chg="del mod">
          <ac:chgData name="Regina Carla Lima Corrêa de Sousa" userId="db99dfe0469a819b" providerId="LiveId" clId="{7E7D782D-E1AE-4D41-BDB0-6ABBFA0F4086}" dt="2023-03-02T11:43:29.767" v="531"/>
          <ac:grpSpMkLst>
            <pc:docMk/>
            <pc:sldMk cId="2560759890" sldId="259"/>
            <ac:grpSpMk id="70" creationId="{3F18F36B-0864-985B-57E9-5F939400E26B}"/>
          </ac:grpSpMkLst>
        </pc:grpChg>
        <pc:grpChg chg="del mod">
          <ac:chgData name="Regina Carla Lima Corrêa de Sousa" userId="db99dfe0469a819b" providerId="LiveId" clId="{7E7D782D-E1AE-4D41-BDB0-6ABBFA0F4086}" dt="2023-03-02T11:43:29.767" v="531"/>
          <ac:grpSpMkLst>
            <pc:docMk/>
            <pc:sldMk cId="2560759890" sldId="259"/>
            <ac:grpSpMk id="73" creationId="{1B6D1EE7-97E7-F3AC-F6DC-3514EA9432F8}"/>
          </ac:grpSpMkLst>
        </pc:grpChg>
        <pc:grpChg chg="del mod">
          <ac:chgData name="Regina Carla Lima Corrêa de Sousa" userId="db99dfe0469a819b" providerId="LiveId" clId="{7E7D782D-E1AE-4D41-BDB0-6ABBFA0F4086}" dt="2023-03-02T11:43:29.767" v="531"/>
          <ac:grpSpMkLst>
            <pc:docMk/>
            <pc:sldMk cId="2560759890" sldId="259"/>
            <ac:grpSpMk id="80" creationId="{6005B5D0-FAF2-DCC4-CC34-F821FF70F534}"/>
          </ac:grpSpMkLst>
        </pc:grpChg>
        <pc:grpChg chg="del mod">
          <ac:chgData name="Regina Carla Lima Corrêa de Sousa" userId="db99dfe0469a819b" providerId="LiveId" clId="{7E7D782D-E1AE-4D41-BDB0-6ABBFA0F4086}" dt="2023-03-02T11:43:31.728" v="533"/>
          <ac:grpSpMkLst>
            <pc:docMk/>
            <pc:sldMk cId="2560759890" sldId="259"/>
            <ac:grpSpMk id="84" creationId="{08C73C66-90FE-4BE1-8276-227E7712B82F}"/>
          </ac:grpSpMkLst>
        </pc:grpChg>
        <pc:grpChg chg="del mod">
          <ac:chgData name="Regina Carla Lima Corrêa de Sousa" userId="db99dfe0469a819b" providerId="LiveId" clId="{7E7D782D-E1AE-4D41-BDB0-6ABBFA0F4086}" dt="2023-03-02T11:43:38.347" v="542"/>
          <ac:grpSpMkLst>
            <pc:docMk/>
            <pc:sldMk cId="2560759890" sldId="259"/>
            <ac:grpSpMk id="86" creationId="{4924A03B-B40A-3F61-5BF5-283BAA5BD8F4}"/>
          </ac:grpSpMkLst>
        </pc:grpChg>
        <pc:grpChg chg="add del mod">
          <ac:chgData name="Regina Carla Lima Corrêa de Sousa" userId="db99dfe0469a819b" providerId="LiveId" clId="{7E7D782D-E1AE-4D41-BDB0-6ABBFA0F4086}" dt="2023-03-02T11:44:31.362" v="561"/>
          <ac:grpSpMkLst>
            <pc:docMk/>
            <pc:sldMk cId="2560759890" sldId="259"/>
            <ac:grpSpMk id="95" creationId="{71D28897-AC71-9141-6BCB-229BD0F12A63}"/>
          </ac:grpSpMkLst>
        </pc:grpChg>
        <pc:grpChg chg="add del mod">
          <ac:chgData name="Regina Carla Lima Corrêa de Sousa" userId="db99dfe0469a819b" providerId="LiveId" clId="{7E7D782D-E1AE-4D41-BDB0-6ABBFA0F4086}" dt="2023-03-02T11:43:54.443" v="556"/>
          <ac:grpSpMkLst>
            <pc:docMk/>
            <pc:sldMk cId="2560759890" sldId="259"/>
            <ac:grpSpMk id="101" creationId="{700A570B-91AF-1BB7-336E-DAA6A22A8F3E}"/>
          </ac:grpSpMkLst>
        </pc:grpChg>
        <pc:grpChg chg="mod">
          <ac:chgData name="Regina Carla Lima Corrêa de Sousa" userId="db99dfe0469a819b" providerId="LiveId" clId="{7E7D782D-E1AE-4D41-BDB0-6ABBFA0F4086}" dt="2023-03-02T11:43:53.775" v="553"/>
          <ac:grpSpMkLst>
            <pc:docMk/>
            <pc:sldMk cId="2560759890" sldId="259"/>
            <ac:grpSpMk id="104" creationId="{669F58A9-D4D7-0B08-EC5F-7B0E730226E8}"/>
          </ac:grpSpMkLst>
        </pc:grpChg>
        <pc:grpChg chg="del mod">
          <ac:chgData name="Regina Carla Lima Corrêa de Sousa" userId="db99dfe0469a819b" providerId="LiveId" clId="{7E7D782D-E1AE-4D41-BDB0-6ABBFA0F4086}" dt="2023-03-02T11:44:46.614" v="570"/>
          <ac:grpSpMkLst>
            <pc:docMk/>
            <pc:sldMk cId="2560759890" sldId="259"/>
            <ac:grpSpMk id="106" creationId="{1C62A8CE-184B-0014-D8A4-DAE7C26836AC}"/>
          </ac:grpSpMkLst>
        </pc:grpChg>
        <pc:grpChg chg="del mod">
          <ac:chgData name="Regina Carla Lima Corrêa de Sousa" userId="db99dfe0469a819b" providerId="LiveId" clId="{7E7D782D-E1AE-4D41-BDB0-6ABBFA0F4086}" dt="2023-03-02T11:47:55.304" v="671"/>
          <ac:grpSpMkLst>
            <pc:docMk/>
            <pc:sldMk cId="2560759890" sldId="259"/>
            <ac:grpSpMk id="115" creationId="{5A4A2146-B187-FF71-5CD6-76DAFB98CAAE}"/>
          </ac:grpSpMkLst>
        </pc:grpChg>
        <pc:grpChg chg="mod">
          <ac:chgData name="Regina Carla Lima Corrêa de Sousa" userId="db99dfe0469a819b" providerId="LiveId" clId="{7E7D782D-E1AE-4D41-BDB0-6ABBFA0F4086}" dt="2023-03-02T11:44:54.447" v="577"/>
          <ac:grpSpMkLst>
            <pc:docMk/>
            <pc:sldMk cId="2560759890" sldId="259"/>
            <ac:grpSpMk id="121" creationId="{019C2B60-A2CF-7E99-4E52-7AF045746ED2}"/>
          </ac:grpSpMkLst>
        </pc:grpChg>
        <pc:grpChg chg="mod">
          <ac:chgData name="Regina Carla Lima Corrêa de Sousa" userId="db99dfe0469a819b" providerId="LiveId" clId="{7E7D782D-E1AE-4D41-BDB0-6ABBFA0F4086}" dt="2023-03-02T11:45:28.725" v="586"/>
          <ac:grpSpMkLst>
            <pc:docMk/>
            <pc:sldMk cId="2560759890" sldId="259"/>
            <ac:grpSpMk id="128" creationId="{BBC522CA-F545-D3AF-78C3-5D6E9C549870}"/>
          </ac:grpSpMkLst>
        </pc:grpChg>
        <pc:grpChg chg="mod">
          <ac:chgData name="Regina Carla Lima Corrêa de Sousa" userId="db99dfe0469a819b" providerId="LiveId" clId="{7E7D782D-E1AE-4D41-BDB0-6ABBFA0F4086}" dt="2023-03-02T11:45:32.220" v="591"/>
          <ac:grpSpMkLst>
            <pc:docMk/>
            <pc:sldMk cId="2560759890" sldId="259"/>
            <ac:grpSpMk id="131" creationId="{CF6360FC-4A9B-7097-5BCD-552F7CB34CD4}"/>
          </ac:grpSpMkLst>
        </pc:grpChg>
        <pc:grpChg chg="mod">
          <ac:chgData name="Regina Carla Lima Corrêa de Sousa" userId="db99dfe0469a819b" providerId="LiveId" clId="{7E7D782D-E1AE-4D41-BDB0-6ABBFA0F4086}" dt="2023-03-02T11:45:35.940" v="598"/>
          <ac:grpSpMkLst>
            <pc:docMk/>
            <pc:sldMk cId="2560759890" sldId="259"/>
            <ac:grpSpMk id="134" creationId="{B78E7FF1-F156-0964-467D-DD6149514835}"/>
          </ac:grpSpMkLst>
        </pc:grpChg>
        <pc:grpChg chg="del mod">
          <ac:chgData name="Regina Carla Lima Corrêa de Sousa" userId="db99dfe0469a819b" providerId="LiveId" clId="{7E7D782D-E1AE-4D41-BDB0-6ABBFA0F4086}" dt="2023-03-02T11:45:44.116" v="608"/>
          <ac:grpSpMkLst>
            <pc:docMk/>
            <pc:sldMk cId="2560759890" sldId="259"/>
            <ac:grpSpMk id="139" creationId="{6692506C-5DB6-5D90-AC09-6054DEB9DE98}"/>
          </ac:grpSpMkLst>
        </pc:grpChg>
        <pc:grpChg chg="mod">
          <ac:chgData name="Regina Carla Lima Corrêa de Sousa" userId="db99dfe0469a819b" providerId="LiveId" clId="{7E7D782D-E1AE-4D41-BDB0-6ABBFA0F4086}" dt="2023-03-02T11:45:44.116" v="608"/>
          <ac:grpSpMkLst>
            <pc:docMk/>
            <pc:sldMk cId="2560759890" sldId="259"/>
            <ac:grpSpMk id="142" creationId="{73A3BD6D-A24D-D1A5-002F-35BF0A129272}"/>
          </ac:grpSpMkLst>
        </pc:grpChg>
        <pc:grpChg chg="del mod">
          <ac:chgData name="Regina Carla Lima Corrêa de Sousa" userId="db99dfe0469a819b" providerId="LiveId" clId="{7E7D782D-E1AE-4D41-BDB0-6ABBFA0F4086}" dt="2023-03-02T11:47:16.725" v="649"/>
          <ac:grpSpMkLst>
            <pc:docMk/>
            <pc:sldMk cId="2560759890" sldId="259"/>
            <ac:grpSpMk id="145" creationId="{3461D0AD-061A-05E0-2578-CC46445FFAA5}"/>
          </ac:grpSpMkLst>
        </pc:grpChg>
        <pc:grpChg chg="mod">
          <ac:chgData name="Regina Carla Lima Corrêa de Sousa" userId="db99dfe0469a819b" providerId="LiveId" clId="{7E7D782D-E1AE-4D41-BDB0-6ABBFA0F4086}" dt="2023-03-02T11:45:55.049" v="613"/>
          <ac:grpSpMkLst>
            <pc:docMk/>
            <pc:sldMk cId="2560759890" sldId="259"/>
            <ac:grpSpMk id="147" creationId="{895C2DE8-1152-BA07-01AB-509A15FFA8FF}"/>
          </ac:grpSpMkLst>
        </pc:grpChg>
        <pc:grpChg chg="del mod">
          <ac:chgData name="Regina Carla Lima Corrêa de Sousa" userId="db99dfe0469a819b" providerId="LiveId" clId="{7E7D782D-E1AE-4D41-BDB0-6ABBFA0F4086}" dt="2023-03-02T11:47:16.725" v="649"/>
          <ac:grpSpMkLst>
            <pc:docMk/>
            <pc:sldMk cId="2560759890" sldId="259"/>
            <ac:grpSpMk id="152" creationId="{EEDAB5CF-8BF9-DA3F-984C-63EEDBDD64FD}"/>
          </ac:grpSpMkLst>
        </pc:grpChg>
        <pc:grpChg chg="del mod">
          <ac:chgData name="Regina Carla Lima Corrêa de Sousa" userId="db99dfe0469a819b" providerId="LiveId" clId="{7E7D782D-E1AE-4D41-BDB0-6ABBFA0F4086}" dt="2023-03-02T11:47:16.725" v="649"/>
          <ac:grpSpMkLst>
            <pc:docMk/>
            <pc:sldMk cId="2560759890" sldId="259"/>
            <ac:grpSpMk id="159" creationId="{664B0A75-1049-8A2A-3019-CC1E6C463327}"/>
          </ac:grpSpMkLst>
        </pc:grpChg>
        <pc:grpChg chg="del mod">
          <ac:chgData name="Regina Carla Lima Corrêa de Sousa" userId="db99dfe0469a819b" providerId="LiveId" clId="{7E7D782D-E1AE-4D41-BDB0-6ABBFA0F4086}" dt="2023-03-02T11:47:55.304" v="671"/>
          <ac:grpSpMkLst>
            <pc:docMk/>
            <pc:sldMk cId="2560759890" sldId="259"/>
            <ac:grpSpMk id="169" creationId="{5242C62E-2CD0-3D1E-9815-B30F31C8AA8D}"/>
          </ac:grpSpMkLst>
        </pc:grpChg>
        <pc:grpChg chg="del mod">
          <ac:chgData name="Regina Carla Lima Corrêa de Sousa" userId="db99dfe0469a819b" providerId="LiveId" clId="{7E7D782D-E1AE-4D41-BDB0-6ABBFA0F4086}" dt="2023-03-02T11:47:55.304" v="671"/>
          <ac:grpSpMkLst>
            <pc:docMk/>
            <pc:sldMk cId="2560759890" sldId="259"/>
            <ac:grpSpMk id="170" creationId="{D143B244-3177-7116-1C93-F115DDA606AC}"/>
          </ac:grpSpMkLst>
        </pc:grpChg>
        <pc:grpChg chg="del mod">
          <ac:chgData name="Regina Carla Lima Corrêa de Sousa" userId="db99dfe0469a819b" providerId="LiveId" clId="{7E7D782D-E1AE-4D41-BDB0-6ABBFA0F4086}" dt="2023-03-02T11:47:16.725" v="649"/>
          <ac:grpSpMkLst>
            <pc:docMk/>
            <pc:sldMk cId="2560759890" sldId="259"/>
            <ac:grpSpMk id="174" creationId="{6C54AB77-8D11-387E-65E5-D4A4F7124232}"/>
          </ac:grpSpMkLst>
        </pc:grpChg>
        <pc:grpChg chg="del mod">
          <ac:chgData name="Regina Carla Lima Corrêa de Sousa" userId="db99dfe0469a819b" providerId="LiveId" clId="{7E7D782D-E1AE-4D41-BDB0-6ABBFA0F4086}" dt="2023-03-02T11:47:55.304" v="671"/>
          <ac:grpSpMkLst>
            <pc:docMk/>
            <pc:sldMk cId="2560759890" sldId="259"/>
            <ac:grpSpMk id="184" creationId="{E1144D54-13FB-AE60-7A11-18649AB8CCEC}"/>
          </ac:grpSpMkLst>
        </pc:grpChg>
        <pc:grpChg chg="del mod">
          <ac:chgData name="Regina Carla Lima Corrêa de Sousa" userId="db99dfe0469a819b" providerId="LiveId" clId="{7E7D782D-E1AE-4D41-BDB0-6ABBFA0F4086}" dt="2023-03-02T11:47:55.304" v="671"/>
          <ac:grpSpMkLst>
            <pc:docMk/>
            <pc:sldMk cId="2560759890" sldId="259"/>
            <ac:grpSpMk id="190" creationId="{53D32A45-9112-2D9F-D651-DA67C7E2A407}"/>
          </ac:grpSpMkLst>
        </pc:grpChg>
        <pc:grpChg chg="del mod">
          <ac:chgData name="Regina Carla Lima Corrêa de Sousa" userId="db99dfe0469a819b" providerId="LiveId" clId="{7E7D782D-E1AE-4D41-BDB0-6ABBFA0F4086}" dt="2023-03-02T11:47:55.304" v="671"/>
          <ac:grpSpMkLst>
            <pc:docMk/>
            <pc:sldMk cId="2560759890" sldId="259"/>
            <ac:grpSpMk id="194" creationId="{C1B76C03-C22D-C0C6-1EFA-F53430BB37FC}"/>
          </ac:grpSpMkLst>
        </pc:grpChg>
        <pc:grpChg chg="mod">
          <ac:chgData name="Regina Carla Lima Corrêa de Sousa" userId="db99dfe0469a819b" providerId="LiveId" clId="{7E7D782D-E1AE-4D41-BDB0-6ABBFA0F4086}" dt="2023-03-02T11:47:55.304" v="671"/>
          <ac:grpSpMkLst>
            <pc:docMk/>
            <pc:sldMk cId="2560759890" sldId="259"/>
            <ac:grpSpMk id="206" creationId="{DD66DEFC-5F47-3D28-C65A-2B3533F9ABEA}"/>
          </ac:grpSpMkLst>
        </pc:grpChg>
        <pc:picChg chg="add del mod">
          <ac:chgData name="Regina Carla Lima Corrêa de Sousa" userId="db99dfe0469a819b" providerId="LiveId" clId="{7E7D782D-E1AE-4D41-BDB0-6ABBFA0F4086}" dt="2023-02-26T19:47:53.847" v="114" actId="478"/>
          <ac:picMkLst>
            <pc:docMk/>
            <pc:sldMk cId="2560759890" sldId="259"/>
            <ac:picMk id="2" creationId="{E61317FE-BD96-DF1A-AA96-6FFF582936C4}"/>
          </ac:picMkLst>
        </pc:picChg>
        <pc:picChg chg="add del mod">
          <ac:chgData name="Regina Carla Lima Corrêa de Sousa" userId="db99dfe0469a819b" providerId="LiveId" clId="{7E7D782D-E1AE-4D41-BDB0-6ABBFA0F4086}" dt="2023-02-26T19:47:55.240" v="115" actId="478"/>
          <ac:picMkLst>
            <pc:docMk/>
            <pc:sldMk cId="2560759890" sldId="259"/>
            <ac:picMk id="3" creationId="{2869ED26-0262-F386-472F-D3EA7DE48B6C}"/>
          </ac:picMkLst>
        </pc:picChg>
        <pc:picChg chg="add del mod">
          <ac:chgData name="Regina Carla Lima Corrêa de Sousa" userId="db99dfe0469a819b" providerId="LiveId" clId="{7E7D782D-E1AE-4D41-BDB0-6ABBFA0F4086}" dt="2023-02-26T19:48:52.844" v="129" actId="478"/>
          <ac:picMkLst>
            <pc:docMk/>
            <pc:sldMk cId="2560759890" sldId="259"/>
            <ac:picMk id="4" creationId="{4B25E167-51C3-2263-E209-91C50AEDD022}"/>
          </ac:picMkLst>
        </pc:picChg>
        <pc:picChg chg="add mod">
          <ac:chgData name="Regina Carla Lima Corrêa de Sousa" userId="db99dfe0469a819b" providerId="LiveId" clId="{7E7D782D-E1AE-4D41-BDB0-6ABBFA0F4086}" dt="2023-03-02T11:40:40.751" v="448" actId="14100"/>
          <ac:picMkLst>
            <pc:docMk/>
            <pc:sldMk cId="2560759890" sldId="259"/>
            <ac:picMk id="5" creationId="{CC75BD8A-A45C-8B30-A9EB-5CD785E44D26}"/>
          </ac:picMkLst>
        </pc:picChg>
        <pc:inkChg chg="add del">
          <ac:chgData name="Regina Carla Lima Corrêa de Sousa" userId="db99dfe0469a819b" providerId="LiveId" clId="{7E7D782D-E1AE-4D41-BDB0-6ABBFA0F4086}" dt="2023-03-02T11:40:50.076" v="449" actId="478"/>
          <ac:inkMkLst>
            <pc:docMk/>
            <pc:sldMk cId="2560759890" sldId="259"/>
            <ac:inkMk id="2" creationId="{981F4C64-10F1-43CF-7264-A8261A0B105E}"/>
          </ac:inkMkLst>
        </pc:inkChg>
        <pc:inkChg chg="add del">
          <ac:chgData name="Regina Carla Lima Corrêa de Sousa" userId="db99dfe0469a819b" providerId="LiveId" clId="{7E7D782D-E1AE-4D41-BDB0-6ABBFA0F4086}" dt="2023-03-02T11:40:52.888" v="450" actId="478"/>
          <ac:inkMkLst>
            <pc:docMk/>
            <pc:sldMk cId="2560759890" sldId="259"/>
            <ac:inkMk id="3" creationId="{93560921-CA92-6108-A3D7-AC0C21C08D6D}"/>
          </ac:inkMkLst>
        </pc:inkChg>
        <pc:inkChg chg="add mod">
          <ac:chgData name="Regina Carla Lima Corrêa de Sousa" userId="db99dfe0469a819b" providerId="LiveId" clId="{7E7D782D-E1AE-4D41-BDB0-6ABBFA0F4086}" dt="2023-03-02T11:41:30.254" v="455"/>
          <ac:inkMkLst>
            <pc:docMk/>
            <pc:sldMk cId="2560759890" sldId="259"/>
            <ac:inkMk id="4" creationId="{44EE7A77-F26A-64C7-939E-AD07AF0A31DE}"/>
          </ac:inkMkLst>
        </pc:inkChg>
        <pc:inkChg chg="add mod">
          <ac:chgData name="Regina Carla Lima Corrêa de Sousa" userId="db99dfe0469a819b" providerId="LiveId" clId="{7E7D782D-E1AE-4D41-BDB0-6ABBFA0F4086}" dt="2023-03-02T11:41:30.254" v="455"/>
          <ac:inkMkLst>
            <pc:docMk/>
            <pc:sldMk cId="2560759890" sldId="259"/>
            <ac:inkMk id="6" creationId="{1B55FF99-2F46-25FC-A97F-5B4917D6F991}"/>
          </ac:inkMkLst>
        </pc:inkChg>
        <pc:inkChg chg="add mod">
          <ac:chgData name="Regina Carla Lima Corrêa de Sousa" userId="db99dfe0469a819b" providerId="LiveId" clId="{7E7D782D-E1AE-4D41-BDB0-6ABBFA0F4086}" dt="2023-03-02T11:41:30.254" v="455"/>
          <ac:inkMkLst>
            <pc:docMk/>
            <pc:sldMk cId="2560759890" sldId="259"/>
            <ac:inkMk id="7" creationId="{4AAB1E5F-596A-7265-5969-AEF8A006C494}"/>
          </ac:inkMkLst>
        </pc:inkChg>
        <pc:inkChg chg="add mod">
          <ac:chgData name="Regina Carla Lima Corrêa de Sousa" userId="db99dfe0469a819b" providerId="LiveId" clId="{7E7D782D-E1AE-4D41-BDB0-6ABBFA0F4086}" dt="2023-03-02T11:41:30.254" v="455"/>
          <ac:inkMkLst>
            <pc:docMk/>
            <pc:sldMk cId="2560759890" sldId="259"/>
            <ac:inkMk id="8" creationId="{5DEFE2AC-0D24-265C-CA13-6F97C6ABBB80}"/>
          </ac:inkMkLst>
        </pc:inkChg>
        <pc:inkChg chg="add mod">
          <ac:chgData name="Regina Carla Lima Corrêa de Sousa" userId="db99dfe0469a819b" providerId="LiveId" clId="{7E7D782D-E1AE-4D41-BDB0-6ABBFA0F4086}" dt="2023-03-02T11:41:53.179" v="469"/>
          <ac:inkMkLst>
            <pc:docMk/>
            <pc:sldMk cId="2560759890" sldId="259"/>
            <ac:inkMk id="10" creationId="{03F0F752-5E7D-1A77-901D-25AACF5812B4}"/>
          </ac:inkMkLst>
        </pc:inkChg>
        <pc:inkChg chg="add mod">
          <ac:chgData name="Regina Carla Lima Corrêa de Sousa" userId="db99dfe0469a819b" providerId="LiveId" clId="{7E7D782D-E1AE-4D41-BDB0-6ABBFA0F4086}" dt="2023-03-02T11:41:53.179" v="469"/>
          <ac:inkMkLst>
            <pc:docMk/>
            <pc:sldMk cId="2560759890" sldId="259"/>
            <ac:inkMk id="11" creationId="{033B5E22-51E2-FA00-F37A-DF6212D91664}"/>
          </ac:inkMkLst>
        </pc:inkChg>
        <pc:inkChg chg="add mod">
          <ac:chgData name="Regina Carla Lima Corrêa de Sousa" userId="db99dfe0469a819b" providerId="LiveId" clId="{7E7D782D-E1AE-4D41-BDB0-6ABBFA0F4086}" dt="2023-03-02T11:41:53.179" v="469"/>
          <ac:inkMkLst>
            <pc:docMk/>
            <pc:sldMk cId="2560759890" sldId="259"/>
            <ac:inkMk id="12" creationId="{8A2876EC-D8B6-70E4-32AB-FF8390C779E5}"/>
          </ac:inkMkLst>
        </pc:inkChg>
        <pc:inkChg chg="add mod">
          <ac:chgData name="Regina Carla Lima Corrêa de Sousa" userId="db99dfe0469a819b" providerId="LiveId" clId="{7E7D782D-E1AE-4D41-BDB0-6ABBFA0F4086}" dt="2023-03-02T11:41:53.179" v="469"/>
          <ac:inkMkLst>
            <pc:docMk/>
            <pc:sldMk cId="2560759890" sldId="259"/>
            <ac:inkMk id="13" creationId="{16622A90-0C01-B6A7-83D2-4EB70A82B369}"/>
          </ac:inkMkLst>
        </pc:inkChg>
        <pc:inkChg chg="add mod">
          <ac:chgData name="Regina Carla Lima Corrêa de Sousa" userId="db99dfe0469a819b" providerId="LiveId" clId="{7E7D782D-E1AE-4D41-BDB0-6ABBFA0F4086}" dt="2023-03-02T11:41:53.179" v="469"/>
          <ac:inkMkLst>
            <pc:docMk/>
            <pc:sldMk cId="2560759890" sldId="259"/>
            <ac:inkMk id="14" creationId="{ED90C9CE-F0D4-79B4-5254-D32514B401BC}"/>
          </ac:inkMkLst>
        </pc:inkChg>
        <pc:inkChg chg="add del mod">
          <ac:chgData name="Regina Carla Lima Corrêa de Sousa" userId="db99dfe0469a819b" providerId="LiveId" clId="{7E7D782D-E1AE-4D41-BDB0-6ABBFA0F4086}" dt="2023-03-02T11:41:53.179" v="469"/>
          <ac:inkMkLst>
            <pc:docMk/>
            <pc:sldMk cId="2560759890" sldId="259"/>
            <ac:inkMk id="16" creationId="{F51A9D16-CEF7-1201-FDE8-AD020CF82F51}"/>
          </ac:inkMkLst>
        </pc:inkChg>
        <pc:inkChg chg="add mod">
          <ac:chgData name="Regina Carla Lima Corrêa de Sousa" userId="db99dfe0469a819b" providerId="LiveId" clId="{7E7D782D-E1AE-4D41-BDB0-6ABBFA0F4086}" dt="2023-03-02T11:41:53.179" v="469"/>
          <ac:inkMkLst>
            <pc:docMk/>
            <pc:sldMk cId="2560759890" sldId="259"/>
            <ac:inkMk id="18" creationId="{8D6B3026-50AB-A980-27C6-8E4976BD8F1F}"/>
          </ac:inkMkLst>
        </pc:inkChg>
        <pc:inkChg chg="add mod">
          <ac:chgData name="Regina Carla Lima Corrêa de Sousa" userId="db99dfe0469a819b" providerId="LiveId" clId="{7E7D782D-E1AE-4D41-BDB0-6ABBFA0F4086}" dt="2023-03-02T11:41:44.533" v="468"/>
          <ac:inkMkLst>
            <pc:docMk/>
            <pc:sldMk cId="2560759890" sldId="259"/>
            <ac:inkMk id="20" creationId="{DE51EF99-AA06-FBDC-55A9-4FB042AB4937}"/>
          </ac:inkMkLst>
        </pc:inkChg>
        <pc:inkChg chg="add mod">
          <ac:chgData name="Regina Carla Lima Corrêa de Sousa" userId="db99dfe0469a819b" providerId="LiveId" clId="{7E7D782D-E1AE-4D41-BDB0-6ABBFA0F4086}" dt="2023-03-02T11:41:44.533" v="468"/>
          <ac:inkMkLst>
            <pc:docMk/>
            <pc:sldMk cId="2560759890" sldId="259"/>
            <ac:inkMk id="21" creationId="{2CC60A79-878E-D100-1B64-149F9F4B11AC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23" creationId="{E420DF78-8CB8-D576-536F-007ED26CBBE2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24" creationId="{C3473228-9748-9F9A-F8CF-AB241DF9479B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25" creationId="{5FC37D59-1B2B-7AB6-9078-D6713B8C436A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27" creationId="{021D4F9B-67A2-244A-98CA-2E35B2C58171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28" creationId="{272F0833-AD03-2A7E-EFEA-EDF9D85912C6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29" creationId="{650B068B-626F-A9A3-3DE5-8CB887523359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30" creationId="{85190180-E9AE-F0ED-FE91-5DB454B139EB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31" creationId="{98228983-C3AB-9663-FE08-D1FE1696B61E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33" creationId="{A88AC151-26F5-01EA-4862-821BE2F857B1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34" creationId="{7A4E61ED-40FE-8F49-1995-B1A5D02B77F2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35" creationId="{C90ACB87-390C-22CC-FA16-CB79D2DF2B5C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36" creationId="{E414221B-C399-B2B1-DD76-29AB3A2D9380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37" creationId="{F62D593C-A06C-2131-CEC3-6D9A1D391A2E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38" creationId="{B36F27B6-77FE-6314-886E-D80E06AE9AE1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40" creationId="{ADBAFFB3-8513-3A95-C970-236251F44779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41" creationId="{1C05898B-25E0-7515-AC9D-6DDE86D5CE3C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42" creationId="{65BC8C87-CB39-D23D-CDDA-7372551FD2D4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43" creationId="{81BFBC01-F40C-8342-396A-E5496DFBE7D7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45" creationId="{00765BD3-A3FF-CD76-55B9-622841C15BCC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46" creationId="{3F3CD139-1E3C-FAF0-0E4A-5449F5B3B86C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47" creationId="{DFA3292E-688C-C960-5EB3-D346E0FC936D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48" creationId="{E23BB190-5E96-1C70-C1D7-D951A44DCD08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49" creationId="{43842A0C-0255-84EF-A1B2-61FA8D3BDA10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50" creationId="{265D54CA-0760-A92D-8675-C3F28556BC09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51" creationId="{06A0E317-48AA-5FE9-819C-58B1498508A6}"/>
          </ac:inkMkLst>
        </pc:inkChg>
        <pc:inkChg chg="add">
          <ac:chgData name="Regina Carla Lima Corrêa de Sousa" userId="db99dfe0469a819b" providerId="LiveId" clId="{7E7D782D-E1AE-4D41-BDB0-6ABBFA0F4086}" dt="2023-03-02T11:42:27.993" v="500" actId="9405"/>
          <ac:inkMkLst>
            <pc:docMk/>
            <pc:sldMk cId="2560759890" sldId="259"/>
            <ac:inkMk id="53" creationId="{8F2E531B-6F42-D04D-0079-F6F5BBCB0A2F}"/>
          </ac:inkMkLst>
        </pc:inkChg>
        <pc:inkChg chg="add mod">
          <ac:chgData name="Regina Carla Lima Corrêa de Sousa" userId="db99dfe0469a819b" providerId="LiveId" clId="{7E7D782D-E1AE-4D41-BDB0-6ABBFA0F4086}" dt="2023-03-02T11:42:30.147" v="503"/>
          <ac:inkMkLst>
            <pc:docMk/>
            <pc:sldMk cId="2560759890" sldId="259"/>
            <ac:inkMk id="54" creationId="{EC52BB03-676C-129D-FA3C-D0B2A75B3653}"/>
          </ac:inkMkLst>
        </pc:inkChg>
        <pc:inkChg chg="add mod">
          <ac:chgData name="Regina Carla Lima Corrêa de Sousa" userId="db99dfe0469a819b" providerId="LiveId" clId="{7E7D782D-E1AE-4D41-BDB0-6ABBFA0F4086}" dt="2023-03-02T11:42:30.147" v="503"/>
          <ac:inkMkLst>
            <pc:docMk/>
            <pc:sldMk cId="2560759890" sldId="259"/>
            <ac:inkMk id="55" creationId="{23B5E464-C472-F9E4-4B0D-72A3A5CC3199}"/>
          </ac:inkMkLst>
        </pc:inkChg>
        <pc:inkChg chg="add">
          <ac:chgData name="Regina Carla Lima Corrêa de Sousa" userId="db99dfe0469a819b" providerId="LiveId" clId="{7E7D782D-E1AE-4D41-BDB0-6ABBFA0F4086}" dt="2023-03-02T11:42:33.619" v="504" actId="9405"/>
          <ac:inkMkLst>
            <pc:docMk/>
            <pc:sldMk cId="2560759890" sldId="259"/>
            <ac:inkMk id="57" creationId="{19DD5192-C56A-5E11-4DF9-5FF66472E6A3}"/>
          </ac:inkMkLst>
        </pc:inkChg>
        <pc:inkChg chg="add mod">
          <ac:chgData name="Regina Carla Lima Corrêa de Sousa" userId="db99dfe0469a819b" providerId="LiveId" clId="{7E7D782D-E1AE-4D41-BDB0-6ABBFA0F4086}" dt="2023-03-02T11:42:40.613" v="507"/>
          <ac:inkMkLst>
            <pc:docMk/>
            <pc:sldMk cId="2560759890" sldId="259"/>
            <ac:inkMk id="58" creationId="{6FE1B4AA-7BDD-A2E4-69C2-2E4BA0B66B35}"/>
          </ac:inkMkLst>
        </pc:inkChg>
        <pc:inkChg chg="add mod">
          <ac:chgData name="Regina Carla Lima Corrêa de Sousa" userId="db99dfe0469a819b" providerId="LiveId" clId="{7E7D782D-E1AE-4D41-BDB0-6ABBFA0F4086}" dt="2023-03-02T11:42:40.613" v="507"/>
          <ac:inkMkLst>
            <pc:docMk/>
            <pc:sldMk cId="2560759890" sldId="259"/>
            <ac:inkMk id="59" creationId="{C2E79557-899C-7F4A-02F5-FB99DE66D2C2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61" creationId="{51FDCF2D-EE1F-0F4A-D5F9-B1B3816C746F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62" creationId="{4B3E52A6-9A2E-1AF1-EECA-BA21A2607CDA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63" creationId="{6C911EEA-D645-6983-B790-FAA40B206650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64" creationId="{09D72CEC-0247-4B85-2369-E75D74ECD282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65" creationId="{77D1A1F4-7D82-C435-3B5A-40396784E98F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66" creationId="{4CD289E3-5B46-A6DB-626A-24366805F7AC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68" creationId="{44EF1509-0FA6-A8E9-FCDB-A456604686B3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69" creationId="{6393D379-1AD9-C4F6-AD1B-9CFDC0B9EA17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71" creationId="{C0BF4A78-13B5-3F73-D0DE-D189B0316185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72" creationId="{2ECA7D45-8DAC-057D-A4E4-2D5FD2B9948C}"/>
          </ac:inkMkLst>
        </pc:inkChg>
        <pc:inkChg chg="add">
          <ac:chgData name="Regina Carla Lima Corrêa de Sousa" userId="db99dfe0469a819b" providerId="LiveId" clId="{7E7D782D-E1AE-4D41-BDB0-6ABBFA0F4086}" dt="2023-03-02T11:43:17.025" v="521" actId="9405"/>
          <ac:inkMkLst>
            <pc:docMk/>
            <pc:sldMk cId="2560759890" sldId="259"/>
            <ac:inkMk id="74" creationId="{8E909A65-E120-FC22-7144-539EB2C6680B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75" creationId="{D4D67779-4C0D-217A-4E79-FDC57ABE095C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76" creationId="{5BAC587A-C139-1B0F-A4E0-A9E611946F59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77" creationId="{B767065F-C8C1-4548-DDBE-96B4D4CC7BE9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78" creationId="{B2260860-A3EE-36BA-E065-338D3ADC3C87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79" creationId="{C1D971C1-EE3A-D4FB-1933-252053087318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81" creationId="{D8F82AAF-DFBB-5074-D89A-6CBC8960CF85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82" creationId="{D7427B2C-AA70-E1F4-C482-EFFB57AC135D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83" creationId="{EB7581B8-AFA2-8D5C-CDE6-BBDF2669BDAB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85" creationId="{CCE57866-02BA-FFF6-225E-2AA7CE8F1C50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87" creationId="{37A2D4A7-1328-FDD6-D979-6AE5368B3470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88" creationId="{E8CCAE73-725E-E4BB-2D8B-DF47434E85AF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89" creationId="{05622092-E405-F1E8-4F9A-1E9725DB5204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90" creationId="{8AA84F57-5884-D964-163A-653690CF2DE5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91" creationId="{16BF55EC-5AE9-6546-2B01-577189AD5602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92" creationId="{88981216-0FD7-CBC7-FA21-ABE5547C6239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93" creationId="{7600A6B2-C7EA-CC8E-EC34-AA49EC5288FA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94" creationId="{E471D4E9-7328-A98E-B9FB-2D0E4B280621}"/>
          </ac:inkMkLst>
        </pc:inkChg>
        <pc:inkChg chg="add mod">
          <ac:chgData name="Regina Carla Lima Corrêa de Sousa" userId="db99dfe0469a819b" providerId="LiveId" clId="{7E7D782D-E1AE-4D41-BDB0-6ABBFA0F4086}" dt="2023-03-02T11:43:54.443" v="556"/>
          <ac:inkMkLst>
            <pc:docMk/>
            <pc:sldMk cId="2560759890" sldId="259"/>
            <ac:inkMk id="96" creationId="{E13E049C-767D-A258-3BA9-6103C8B89229}"/>
          </ac:inkMkLst>
        </pc:inkChg>
        <pc:inkChg chg="add del mod">
          <ac:chgData name="Regina Carla Lima Corrêa de Sousa" userId="db99dfe0469a819b" providerId="LiveId" clId="{7E7D782D-E1AE-4D41-BDB0-6ABBFA0F4086}" dt="2023-03-02T11:43:56.879" v="559" actId="9405"/>
          <ac:inkMkLst>
            <pc:docMk/>
            <pc:sldMk cId="2560759890" sldId="259"/>
            <ac:inkMk id="97" creationId="{E348B18D-3DE9-DA81-7A56-420A1E747011}"/>
          </ac:inkMkLst>
        </pc:inkChg>
        <pc:inkChg chg="add del mod">
          <ac:chgData name="Regina Carla Lima Corrêa de Sousa" userId="db99dfe0469a819b" providerId="LiveId" clId="{7E7D782D-E1AE-4D41-BDB0-6ABBFA0F4086}" dt="2023-03-02T11:43:55.142" v="558" actId="9405"/>
          <ac:inkMkLst>
            <pc:docMk/>
            <pc:sldMk cId="2560759890" sldId="259"/>
            <ac:inkMk id="98" creationId="{916ABEBB-FD8C-F717-7A0C-1EAEA5474D44}"/>
          </ac:inkMkLst>
        </pc:inkChg>
        <pc:inkChg chg="add del mod">
          <ac:chgData name="Regina Carla Lima Corrêa de Sousa" userId="db99dfe0469a819b" providerId="LiveId" clId="{7E7D782D-E1AE-4D41-BDB0-6ABBFA0F4086}" dt="2023-03-02T11:43:54.778" v="557" actId="9405"/>
          <ac:inkMkLst>
            <pc:docMk/>
            <pc:sldMk cId="2560759890" sldId="259"/>
            <ac:inkMk id="99" creationId="{D33897B4-589C-873F-1BB0-1B979B990C0C}"/>
          </ac:inkMkLst>
        </pc:inkChg>
        <pc:inkChg chg="add del mod">
          <ac:chgData name="Regina Carla Lima Corrêa de Sousa" userId="db99dfe0469a819b" providerId="LiveId" clId="{7E7D782D-E1AE-4D41-BDB0-6ABBFA0F4086}" dt="2023-03-02T11:43:54.443" v="556"/>
          <ac:inkMkLst>
            <pc:docMk/>
            <pc:sldMk cId="2560759890" sldId="259"/>
            <ac:inkMk id="100" creationId="{AFF21966-8302-302B-535A-6131CD556583}"/>
          </ac:inkMkLst>
        </pc:inkChg>
        <pc:inkChg chg="add del mod">
          <ac:chgData name="Regina Carla Lima Corrêa de Sousa" userId="db99dfe0469a819b" providerId="LiveId" clId="{7E7D782D-E1AE-4D41-BDB0-6ABBFA0F4086}" dt="2023-03-02T11:43:54.132" v="554" actId="9405"/>
          <ac:inkMkLst>
            <pc:docMk/>
            <pc:sldMk cId="2560759890" sldId="259"/>
            <ac:inkMk id="102" creationId="{483FFD87-7551-2CAC-757F-84AF5ADACDA9}"/>
          </ac:inkMkLst>
        </pc:inkChg>
        <pc:inkChg chg="add del mod">
          <ac:chgData name="Regina Carla Lima Corrêa de Sousa" userId="db99dfe0469a819b" providerId="LiveId" clId="{7E7D782D-E1AE-4D41-BDB0-6ABBFA0F4086}" dt="2023-03-02T11:43:53.775" v="553"/>
          <ac:inkMkLst>
            <pc:docMk/>
            <pc:sldMk cId="2560759890" sldId="259"/>
            <ac:inkMk id="103" creationId="{2FCAE272-5FD4-38A6-E7F8-6EEB9EE27997}"/>
          </ac:inkMkLst>
        </pc:inkChg>
        <pc:inkChg chg="add mod">
          <ac:chgData name="Regina Carla Lima Corrêa de Sousa" userId="db99dfe0469a819b" providerId="LiveId" clId="{7E7D782D-E1AE-4D41-BDB0-6ABBFA0F4086}" dt="2023-03-02T11:44:46.614" v="570"/>
          <ac:inkMkLst>
            <pc:docMk/>
            <pc:sldMk cId="2560759890" sldId="259"/>
            <ac:inkMk id="105" creationId="{AA6BFF89-1A74-146E-F5CB-3E10A39BBE76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07" creationId="{FFDF3FB6-136F-6D36-05B2-C11182E78425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08" creationId="{68DF055C-36AA-8F2E-C99B-C4E5926E930F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09" creationId="{E9393996-861B-CE9E-D734-986D90ACB6B5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10" creationId="{D05543FD-E381-1B06-BD8E-3BB124D9A02F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11" creationId="{3F5EE394-C4FD-0F0B-3DC5-CBDA4D6E5C2A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12" creationId="{7D45F043-B922-0806-CD2A-6ABE2AA29616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13" creationId="{36507C93-837F-6914-2AF3-74BA4D74EA12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14" creationId="{F40EF18B-74BF-D5EE-0E12-4943CB2A7573}"/>
          </ac:inkMkLst>
        </pc:inkChg>
        <pc:inkChg chg="add del">
          <ac:chgData name="Regina Carla Lima Corrêa de Sousa" userId="db99dfe0469a819b" providerId="LiveId" clId="{7E7D782D-E1AE-4D41-BDB0-6ABBFA0F4086}" dt="2023-03-02T11:44:50.609" v="572" actId="9405"/>
          <ac:inkMkLst>
            <pc:docMk/>
            <pc:sldMk cId="2560759890" sldId="259"/>
            <ac:inkMk id="116" creationId="{E1CD5460-9C40-E1A3-D4CE-ABD369B4125A}"/>
          </ac:inkMkLst>
        </pc:inkChg>
        <pc:inkChg chg="add mod">
          <ac:chgData name="Regina Carla Lima Corrêa de Sousa" userId="db99dfe0469a819b" providerId="LiveId" clId="{7E7D782D-E1AE-4D41-BDB0-6ABBFA0F4086}" dt="2023-03-02T11:44:54.447" v="577"/>
          <ac:inkMkLst>
            <pc:docMk/>
            <pc:sldMk cId="2560759890" sldId="259"/>
            <ac:inkMk id="117" creationId="{686F15C1-0BD1-F8B7-F413-41345CDA0D8E}"/>
          </ac:inkMkLst>
        </pc:inkChg>
        <pc:inkChg chg="add mod">
          <ac:chgData name="Regina Carla Lima Corrêa de Sousa" userId="db99dfe0469a819b" providerId="LiveId" clId="{7E7D782D-E1AE-4D41-BDB0-6ABBFA0F4086}" dt="2023-03-02T11:44:54.447" v="577"/>
          <ac:inkMkLst>
            <pc:docMk/>
            <pc:sldMk cId="2560759890" sldId="259"/>
            <ac:inkMk id="118" creationId="{C2C9C581-A3AF-D46F-73CE-F3A50B2460AA}"/>
          </ac:inkMkLst>
        </pc:inkChg>
        <pc:inkChg chg="add mod">
          <ac:chgData name="Regina Carla Lima Corrêa de Sousa" userId="db99dfe0469a819b" providerId="LiveId" clId="{7E7D782D-E1AE-4D41-BDB0-6ABBFA0F4086}" dt="2023-03-02T11:44:54.447" v="577"/>
          <ac:inkMkLst>
            <pc:docMk/>
            <pc:sldMk cId="2560759890" sldId="259"/>
            <ac:inkMk id="119" creationId="{CA897658-BEB3-7815-595E-F58DA3A8EF15}"/>
          </ac:inkMkLst>
        </pc:inkChg>
        <pc:inkChg chg="add mod">
          <ac:chgData name="Regina Carla Lima Corrêa de Sousa" userId="db99dfe0469a819b" providerId="LiveId" clId="{7E7D782D-E1AE-4D41-BDB0-6ABBFA0F4086}" dt="2023-03-02T11:44:54.447" v="577"/>
          <ac:inkMkLst>
            <pc:docMk/>
            <pc:sldMk cId="2560759890" sldId="259"/>
            <ac:inkMk id="120" creationId="{63B58A2F-EE4D-98D9-F3D4-F60352631A2A}"/>
          </ac:inkMkLst>
        </pc:inkChg>
        <pc:inkChg chg="add mod">
          <ac:chgData name="Regina Carla Lima Corrêa de Sousa" userId="db99dfe0469a819b" providerId="LiveId" clId="{7E7D782D-E1AE-4D41-BDB0-6ABBFA0F4086}" dt="2023-03-02T11:45:55.049" v="613"/>
          <ac:inkMkLst>
            <pc:docMk/>
            <pc:sldMk cId="2560759890" sldId="259"/>
            <ac:inkMk id="122" creationId="{777743A5-988E-129B-879E-152B9E5B82C8}"/>
          </ac:inkMkLst>
        </pc:inkChg>
        <pc:inkChg chg="add mod">
          <ac:chgData name="Regina Carla Lima Corrêa de Sousa" userId="db99dfe0469a819b" providerId="LiveId" clId="{7E7D782D-E1AE-4D41-BDB0-6ABBFA0F4086}" dt="2023-03-02T11:45:55.049" v="613"/>
          <ac:inkMkLst>
            <pc:docMk/>
            <pc:sldMk cId="2560759890" sldId="259"/>
            <ac:inkMk id="123" creationId="{A880FF5D-36B6-1AB5-3FA8-A34E8D58DB8B}"/>
          </ac:inkMkLst>
        </pc:inkChg>
        <pc:inkChg chg="add mod">
          <ac:chgData name="Regina Carla Lima Corrêa de Sousa" userId="db99dfe0469a819b" providerId="LiveId" clId="{7E7D782D-E1AE-4D41-BDB0-6ABBFA0F4086}" dt="2023-03-02T11:45:55.049" v="613"/>
          <ac:inkMkLst>
            <pc:docMk/>
            <pc:sldMk cId="2560759890" sldId="259"/>
            <ac:inkMk id="124" creationId="{B03343C7-B035-581F-0060-4AD3F487F2B5}"/>
          </ac:inkMkLst>
        </pc:inkChg>
        <pc:inkChg chg="add del mod">
          <ac:chgData name="Regina Carla Lima Corrêa de Sousa" userId="db99dfe0469a819b" providerId="LiveId" clId="{7E7D782D-E1AE-4D41-BDB0-6ABBFA0F4086}" dt="2023-03-02T11:45:36.348" v="600" actId="9405"/>
          <ac:inkMkLst>
            <pc:docMk/>
            <pc:sldMk cId="2560759890" sldId="259"/>
            <ac:inkMk id="125" creationId="{D6F464F1-A41D-83DC-C505-65EEF510CC1B}"/>
          </ac:inkMkLst>
        </pc:inkChg>
        <pc:inkChg chg="add del mod">
          <ac:chgData name="Regina Carla Lima Corrêa de Sousa" userId="db99dfe0469a819b" providerId="LiveId" clId="{7E7D782D-E1AE-4D41-BDB0-6ABBFA0F4086}" dt="2023-03-02T11:45:32.786" v="593" actId="9405"/>
          <ac:inkMkLst>
            <pc:docMk/>
            <pc:sldMk cId="2560759890" sldId="259"/>
            <ac:inkMk id="126" creationId="{8EE30851-B5B3-644E-992D-5D4E70C83FB1}"/>
          </ac:inkMkLst>
        </pc:inkChg>
        <pc:inkChg chg="add del mod">
          <ac:chgData name="Regina Carla Lima Corrêa de Sousa" userId="db99dfe0469a819b" providerId="LiveId" clId="{7E7D782D-E1AE-4D41-BDB0-6ABBFA0F4086}" dt="2023-03-02T11:45:28.725" v="586"/>
          <ac:inkMkLst>
            <pc:docMk/>
            <pc:sldMk cId="2560759890" sldId="259"/>
            <ac:inkMk id="127" creationId="{98BD1393-F0A2-E5D3-79D0-28FE8CB4FD50}"/>
          </ac:inkMkLst>
        </pc:inkChg>
        <pc:inkChg chg="add del mod">
          <ac:chgData name="Regina Carla Lima Corrêa de Sousa" userId="db99dfe0469a819b" providerId="LiveId" clId="{7E7D782D-E1AE-4D41-BDB0-6ABBFA0F4086}" dt="2023-03-02T11:45:32.480" v="592" actId="9405"/>
          <ac:inkMkLst>
            <pc:docMk/>
            <pc:sldMk cId="2560759890" sldId="259"/>
            <ac:inkMk id="129" creationId="{78370DCF-42C3-DCE0-D771-4B0D9CAAC25D}"/>
          </ac:inkMkLst>
        </pc:inkChg>
        <pc:inkChg chg="add del mod">
          <ac:chgData name="Regina Carla Lima Corrêa de Sousa" userId="db99dfe0469a819b" providerId="LiveId" clId="{7E7D782D-E1AE-4D41-BDB0-6ABBFA0F4086}" dt="2023-03-02T11:45:32.220" v="591"/>
          <ac:inkMkLst>
            <pc:docMk/>
            <pc:sldMk cId="2560759890" sldId="259"/>
            <ac:inkMk id="130" creationId="{441AB335-427F-F0C6-8843-2DFB5E890B30}"/>
          </ac:inkMkLst>
        </pc:inkChg>
        <pc:inkChg chg="add del mod">
          <ac:chgData name="Regina Carla Lima Corrêa de Sousa" userId="db99dfe0469a819b" providerId="LiveId" clId="{7E7D782D-E1AE-4D41-BDB0-6ABBFA0F4086}" dt="2023-03-02T11:45:36.165" v="599" actId="9405"/>
          <ac:inkMkLst>
            <pc:docMk/>
            <pc:sldMk cId="2560759890" sldId="259"/>
            <ac:inkMk id="132" creationId="{1A6755E3-8F3C-43AF-E45D-55B0D5E33D48}"/>
          </ac:inkMkLst>
        </pc:inkChg>
        <pc:inkChg chg="add del mod">
          <ac:chgData name="Regina Carla Lima Corrêa de Sousa" userId="db99dfe0469a819b" providerId="LiveId" clId="{7E7D782D-E1AE-4D41-BDB0-6ABBFA0F4086}" dt="2023-03-02T11:45:35.940" v="598"/>
          <ac:inkMkLst>
            <pc:docMk/>
            <pc:sldMk cId="2560759890" sldId="259"/>
            <ac:inkMk id="133" creationId="{DEE7E24F-8BD1-7786-C85D-14464CC307B7}"/>
          </ac:inkMkLst>
        </pc:inkChg>
        <pc:inkChg chg="add mod">
          <ac:chgData name="Regina Carla Lima Corrêa de Sousa" userId="db99dfe0469a819b" providerId="LiveId" clId="{7E7D782D-E1AE-4D41-BDB0-6ABBFA0F4086}" dt="2023-03-02T11:45:44.116" v="608"/>
          <ac:inkMkLst>
            <pc:docMk/>
            <pc:sldMk cId="2560759890" sldId="259"/>
            <ac:inkMk id="135" creationId="{708450D9-1AFE-5915-A2A6-EA78C3F3B659}"/>
          </ac:inkMkLst>
        </pc:inkChg>
        <pc:inkChg chg="add mod">
          <ac:chgData name="Regina Carla Lima Corrêa de Sousa" userId="db99dfe0469a819b" providerId="LiveId" clId="{7E7D782D-E1AE-4D41-BDB0-6ABBFA0F4086}" dt="2023-03-02T11:45:44.116" v="608"/>
          <ac:inkMkLst>
            <pc:docMk/>
            <pc:sldMk cId="2560759890" sldId="259"/>
            <ac:inkMk id="136" creationId="{34C20866-DA00-3B9F-05FF-CCAF7D41ACAE}"/>
          </ac:inkMkLst>
        </pc:inkChg>
        <pc:inkChg chg="add mod">
          <ac:chgData name="Regina Carla Lima Corrêa de Sousa" userId="db99dfe0469a819b" providerId="LiveId" clId="{7E7D782D-E1AE-4D41-BDB0-6ABBFA0F4086}" dt="2023-03-02T11:45:44.116" v="608"/>
          <ac:inkMkLst>
            <pc:docMk/>
            <pc:sldMk cId="2560759890" sldId="259"/>
            <ac:inkMk id="137" creationId="{FB8D82FA-35DF-69C8-E688-C0C6A0CD8718}"/>
          </ac:inkMkLst>
        </pc:inkChg>
        <pc:inkChg chg="add mod">
          <ac:chgData name="Regina Carla Lima Corrêa de Sousa" userId="db99dfe0469a819b" providerId="LiveId" clId="{7E7D782D-E1AE-4D41-BDB0-6ABBFA0F4086}" dt="2023-03-02T11:45:44.116" v="608"/>
          <ac:inkMkLst>
            <pc:docMk/>
            <pc:sldMk cId="2560759890" sldId="259"/>
            <ac:inkMk id="138" creationId="{153F4ECA-3A58-D9B0-DA8C-22C6B3F28277}"/>
          </ac:inkMkLst>
        </pc:inkChg>
        <pc:inkChg chg="add mod">
          <ac:chgData name="Regina Carla Lima Corrêa de Sousa" userId="db99dfe0469a819b" providerId="LiveId" clId="{7E7D782D-E1AE-4D41-BDB0-6ABBFA0F4086}" dt="2023-03-02T11:45:44.116" v="608"/>
          <ac:inkMkLst>
            <pc:docMk/>
            <pc:sldMk cId="2560759890" sldId="259"/>
            <ac:inkMk id="140" creationId="{A065CD80-CBC6-DF37-F0D7-CBA9512B2C44}"/>
          </ac:inkMkLst>
        </pc:inkChg>
        <pc:inkChg chg="add mod">
          <ac:chgData name="Regina Carla Lima Corrêa de Sousa" userId="db99dfe0469a819b" providerId="LiveId" clId="{7E7D782D-E1AE-4D41-BDB0-6ABBFA0F4086}" dt="2023-03-02T11:45:44.116" v="608"/>
          <ac:inkMkLst>
            <pc:docMk/>
            <pc:sldMk cId="2560759890" sldId="259"/>
            <ac:inkMk id="141" creationId="{6067CAEE-C892-56C4-D02C-71657CDE5770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43" creationId="{3CF6F40F-0F7D-ED03-1BED-76BF6E496568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44" creationId="{17E30373-88A3-1790-F6DD-8606EA177331}"/>
          </ac:inkMkLst>
        </pc:inkChg>
        <pc:inkChg chg="add mod">
          <ac:chgData name="Regina Carla Lima Corrêa de Sousa" userId="db99dfe0469a819b" providerId="LiveId" clId="{7E7D782D-E1AE-4D41-BDB0-6ABBFA0F4086}" dt="2023-03-02T11:45:55.049" v="613"/>
          <ac:inkMkLst>
            <pc:docMk/>
            <pc:sldMk cId="2560759890" sldId="259"/>
            <ac:inkMk id="146" creationId="{7A3435D4-AB01-D7F3-9529-DCC7B16E61E6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48" creationId="{D71B1DF8-6739-FEBC-4399-3AC28D4869DA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49" creationId="{E34984B9-702D-5FEA-FB48-6DB39494C0FA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50" creationId="{A4842152-8395-73C4-327E-B55BA1A4DB12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51" creationId="{1B5A52CB-FCE1-A863-9BCF-3BEA430D5880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53" creationId="{1BADC164-A5C6-1057-F5B6-E34CB77ADAB3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54" creationId="{8EE0D009-797A-935C-E361-054BA5EAA0A8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55" creationId="{7DA8D74D-B79B-6125-A7A5-4059D5D18971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56" creationId="{B0CB1DF8-D2A0-6B20-19B0-88FE566B0722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57" creationId="{FAF902DD-0297-BA82-109D-751A68F2A1CC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58" creationId="{42D04285-522B-85CA-AC69-E90A19898169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60" creationId="{AE000480-89E5-C10C-B265-BD6E26FE8BA2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61" creationId="{466DA4EC-4628-5C29-A1E4-BCA74D91906F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62" creationId="{68495A3B-D130-D5ED-8E65-000CCBF746D5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63" creationId="{8693CB5D-BC5C-13FF-7EB2-065A425EC433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64" creationId="{EC2BCE8F-1F58-1140-E6FE-3D24B313DA1A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65" creationId="{E4CF3D74-59D8-E84C-DB69-404ED4582C5D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66" creationId="{8A61BA0B-49D7-15E9-5EF2-562B97CEDE12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67" creationId="{3B4EDB5B-C10F-27F9-1386-FC81D6BCA9A8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68" creationId="{0C87572E-EB82-AB43-09CD-66B6736573F6}"/>
          </ac:inkMkLst>
        </pc:inkChg>
        <pc:inkChg chg="add">
          <ac:chgData name="Regina Carla Lima Corrêa de Sousa" userId="db99dfe0469a819b" providerId="LiveId" clId="{7E7D782D-E1AE-4D41-BDB0-6ABBFA0F4086}" dt="2023-03-02T11:47:02.578" v="636" actId="9405"/>
          <ac:inkMkLst>
            <pc:docMk/>
            <pc:sldMk cId="2560759890" sldId="259"/>
            <ac:inkMk id="171" creationId="{2D210BC7-F858-2535-C21E-42B6C2F0CC42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72" creationId="{22A7B8F6-98E4-EC3C-C5F6-95B65D8EBD98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73" creationId="{06C5FAAB-6E6D-AD37-485C-A23725295554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75" creationId="{2FC22392-A160-FFDE-9CD0-FD02719CB42B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76" creationId="{00EEBB63-3D1F-92B8-C237-5938300F4CF4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77" creationId="{1E8BC923-C02D-4EC4-F1FE-B091CAB61E47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78" creationId="{1018FDF3-7AA3-D55F-1849-AD38DC8EE85F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79" creationId="{9B1DA479-0A9D-C328-0005-7EFC6C0C30FC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80" creationId="{05D5DC70-BBC2-FA24-4730-EC9664E0B35A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81" creationId="{BBF0DDE6-CD67-22BB-89F1-3B0C7631CD59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82" creationId="{6B4BC782-3534-78F2-7D2E-963002CD5EDD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83" creationId="{992BD158-5C1A-A682-DC6E-ADEDF5769560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85" creationId="{BD493AA4-5A3B-B8D9-5C55-C9CDD0E49B35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86" creationId="{39A8E0DB-9771-9FEE-C718-26CC2B896A38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87" creationId="{0F55C59D-02E3-3F30-5F2D-ECDDD4F1C98D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88" creationId="{4B492B16-3714-2327-D6C4-C87DAD96709B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89" creationId="{8138C581-37CF-ABEE-9CD9-51F5BE0C0C41}"/>
          </ac:inkMkLst>
        </pc:inkChg>
        <pc:inkChg chg="add">
          <ac:chgData name="Regina Carla Lima Corrêa de Sousa" userId="db99dfe0469a819b" providerId="LiveId" clId="{7E7D782D-E1AE-4D41-BDB0-6ABBFA0F4086}" dt="2023-03-02T11:47:38.437" v="656" actId="9405"/>
          <ac:inkMkLst>
            <pc:docMk/>
            <pc:sldMk cId="2560759890" sldId="259"/>
            <ac:inkMk id="191" creationId="{F548A610-3153-063E-D266-037A84AF9AF3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92" creationId="{ECEE7E6B-414C-27C4-0297-E18619AF6B00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93" creationId="{0EB58EB8-940D-E4DF-B58D-8DD26CEC671D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95" creationId="{6300304F-81AA-FCA4-D3B1-0AB73F5DB5F5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96" creationId="{29067CBD-A945-1733-7412-753DC7170706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97" creationId="{F80DF022-2693-DB31-184A-B2C8A0F9C5D2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98" creationId="{0A0C11CB-CDE8-4F98-CB1F-7A91EE9C518B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199" creationId="{B78DC9F8-2F7D-00A7-AE95-4B200A1686BD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200" creationId="{561CDD59-EA4F-A02D-3B6B-1E43F91BB0F7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201" creationId="{DEBA405D-03DB-73B2-607E-6CEDE22C08CE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202" creationId="{FD957AC4-7031-CD32-ECCC-8B357F2EADB9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203" creationId="{20BEEF4A-86B8-6744-EE40-66D8A734CD8A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204" creationId="{1FFBF8A9-67F7-195E-2701-6EBE1727347A}"/>
          </ac:inkMkLst>
        </pc:inkChg>
        <pc:inkChg chg="add mod">
          <ac:chgData name="Regina Carla Lima Corrêa de Sousa" userId="db99dfe0469a819b" providerId="LiveId" clId="{7E7D782D-E1AE-4D41-BDB0-6ABBFA0F4086}" dt="2023-03-02T11:47:55.304" v="671"/>
          <ac:inkMkLst>
            <pc:docMk/>
            <pc:sldMk cId="2560759890" sldId="259"/>
            <ac:inkMk id="205" creationId="{B1B6285D-595C-571B-EAAD-506532953FCE}"/>
          </ac:inkMkLst>
        </pc:inkChg>
      </pc:sldChg>
      <pc:sldChg chg="addSp delSp modSp new mod">
        <pc:chgData name="Regina Carla Lima Corrêa de Sousa" userId="db99dfe0469a819b" providerId="LiveId" clId="{7E7D782D-E1AE-4D41-BDB0-6ABBFA0F4086}" dt="2023-03-02T11:53:13.183" v="885"/>
        <pc:sldMkLst>
          <pc:docMk/>
          <pc:sldMk cId="2528675120" sldId="260"/>
        </pc:sldMkLst>
        <pc:grpChg chg="del mod">
          <ac:chgData name="Regina Carla Lima Corrêa de Sousa" userId="db99dfe0469a819b" providerId="LiveId" clId="{7E7D782D-E1AE-4D41-BDB0-6ABBFA0F4086}" dt="2023-03-02T11:49:22.306" v="691"/>
          <ac:grpSpMkLst>
            <pc:docMk/>
            <pc:sldMk cId="2528675120" sldId="260"/>
            <ac:grpSpMk id="16" creationId="{CD067406-E326-9DB4-E001-D2A5E6B0F35A}"/>
          </ac:grpSpMkLst>
        </pc:grpChg>
        <pc:grpChg chg="del mod">
          <ac:chgData name="Regina Carla Lima Corrêa de Sousa" userId="db99dfe0469a819b" providerId="LiveId" clId="{7E7D782D-E1AE-4D41-BDB0-6ABBFA0F4086}" dt="2023-03-02T11:49:48.643" v="724"/>
          <ac:grpSpMkLst>
            <pc:docMk/>
            <pc:sldMk cId="2528675120" sldId="260"/>
            <ac:grpSpMk id="18" creationId="{AB2EFADD-CA97-26F1-5081-9DCB15B7D037}"/>
          </ac:grpSpMkLst>
        </pc:grpChg>
        <pc:grpChg chg="del mod">
          <ac:chgData name="Regina Carla Lima Corrêa de Sousa" userId="db99dfe0469a819b" providerId="LiveId" clId="{7E7D782D-E1AE-4D41-BDB0-6ABBFA0F4086}" dt="2023-03-02T11:49:48.643" v="724"/>
          <ac:grpSpMkLst>
            <pc:docMk/>
            <pc:sldMk cId="2528675120" sldId="260"/>
            <ac:grpSpMk id="27" creationId="{8811F93B-676F-956E-3AB5-13F5833158D4}"/>
          </ac:grpSpMkLst>
        </pc:grpChg>
        <pc:grpChg chg="del mod">
          <ac:chgData name="Regina Carla Lima Corrêa de Sousa" userId="db99dfe0469a819b" providerId="LiveId" clId="{7E7D782D-E1AE-4D41-BDB0-6ABBFA0F4086}" dt="2023-03-02T11:49:48.643" v="724"/>
          <ac:grpSpMkLst>
            <pc:docMk/>
            <pc:sldMk cId="2528675120" sldId="260"/>
            <ac:grpSpMk id="40" creationId="{C9F7923C-D64A-BE34-CCCD-B29249E71F75}"/>
          </ac:grpSpMkLst>
        </pc:grpChg>
        <pc:grpChg chg="del mod">
          <ac:chgData name="Regina Carla Lima Corrêa de Sousa" userId="db99dfe0469a819b" providerId="LiveId" clId="{7E7D782D-E1AE-4D41-BDB0-6ABBFA0F4086}" dt="2023-03-02T11:49:48.643" v="724"/>
          <ac:grpSpMkLst>
            <pc:docMk/>
            <pc:sldMk cId="2528675120" sldId="260"/>
            <ac:grpSpMk id="41" creationId="{839544B0-82C3-5D50-45F3-5AA568622EF5}"/>
          </ac:grpSpMkLst>
        </pc:grpChg>
        <pc:grpChg chg="mod">
          <ac:chgData name="Regina Carla Lima Corrêa de Sousa" userId="db99dfe0469a819b" providerId="LiveId" clId="{7E7D782D-E1AE-4D41-BDB0-6ABBFA0F4086}" dt="2023-03-02T11:49:48.643" v="724"/>
          <ac:grpSpMkLst>
            <pc:docMk/>
            <pc:sldMk cId="2528675120" sldId="260"/>
            <ac:grpSpMk id="52" creationId="{C051570E-6A67-2064-7F71-A5FF8A6706F8}"/>
          </ac:grpSpMkLst>
        </pc:grpChg>
        <pc:grpChg chg="mod">
          <ac:chgData name="Regina Carla Lima Corrêa de Sousa" userId="db99dfe0469a819b" providerId="LiveId" clId="{7E7D782D-E1AE-4D41-BDB0-6ABBFA0F4086}" dt="2023-03-02T11:49:50.941" v="727"/>
          <ac:grpSpMkLst>
            <pc:docMk/>
            <pc:sldMk cId="2528675120" sldId="260"/>
            <ac:grpSpMk id="55" creationId="{4AEC99B0-B7D4-F31C-2346-9533B664F6B0}"/>
          </ac:grpSpMkLst>
        </pc:grpChg>
        <pc:grpChg chg="mod">
          <ac:chgData name="Regina Carla Lima Corrêa de Sousa" userId="db99dfe0469a819b" providerId="LiveId" clId="{7E7D782D-E1AE-4D41-BDB0-6ABBFA0F4086}" dt="2023-03-02T11:50:07.554" v="731"/>
          <ac:grpSpMkLst>
            <pc:docMk/>
            <pc:sldMk cId="2528675120" sldId="260"/>
            <ac:grpSpMk id="59" creationId="{09E2FBDE-1C5C-A92F-028E-DCEB01F36C51}"/>
          </ac:grpSpMkLst>
        </pc:grpChg>
        <pc:grpChg chg="mod">
          <ac:chgData name="Regina Carla Lima Corrêa de Sousa" userId="db99dfe0469a819b" providerId="LiveId" clId="{7E7D782D-E1AE-4D41-BDB0-6ABBFA0F4086}" dt="2023-03-02T11:50:10.711" v="735"/>
          <ac:grpSpMkLst>
            <pc:docMk/>
            <pc:sldMk cId="2528675120" sldId="260"/>
            <ac:grpSpMk id="63" creationId="{1A171AA5-1366-E77C-08F3-C22D6D2CC602}"/>
          </ac:grpSpMkLst>
        </pc:grpChg>
        <pc:grpChg chg="del mod">
          <ac:chgData name="Regina Carla Lima Corrêa de Sousa" userId="db99dfe0469a819b" providerId="LiveId" clId="{7E7D782D-E1AE-4D41-BDB0-6ABBFA0F4086}" dt="2023-03-02T11:50:42.729" v="756"/>
          <ac:grpSpMkLst>
            <pc:docMk/>
            <pc:sldMk cId="2528675120" sldId="260"/>
            <ac:grpSpMk id="68" creationId="{2808A41A-6CA5-82B4-BC12-C64AC4BE05C2}"/>
          </ac:grpSpMkLst>
        </pc:grpChg>
        <pc:grpChg chg="del mod">
          <ac:chgData name="Regina Carla Lima Corrêa de Sousa" userId="db99dfe0469a819b" providerId="LiveId" clId="{7E7D782D-E1AE-4D41-BDB0-6ABBFA0F4086}" dt="2023-03-02T11:50:42.729" v="756"/>
          <ac:grpSpMkLst>
            <pc:docMk/>
            <pc:sldMk cId="2528675120" sldId="260"/>
            <ac:grpSpMk id="74" creationId="{C598FBF8-5D3E-9AFE-B11D-AFFCD25BE397}"/>
          </ac:grpSpMkLst>
        </pc:grpChg>
        <pc:grpChg chg="mod">
          <ac:chgData name="Regina Carla Lima Corrêa de Sousa" userId="db99dfe0469a819b" providerId="LiveId" clId="{7E7D782D-E1AE-4D41-BDB0-6ABBFA0F4086}" dt="2023-03-02T11:50:42.729" v="756"/>
          <ac:grpSpMkLst>
            <pc:docMk/>
            <pc:sldMk cId="2528675120" sldId="260"/>
            <ac:grpSpMk id="84" creationId="{555ACB1E-41C1-C146-B5B2-939BAA14A84E}"/>
          </ac:grpSpMkLst>
        </pc:grpChg>
        <pc:grpChg chg="mod">
          <ac:chgData name="Regina Carla Lima Corrêa de Sousa" userId="db99dfe0469a819b" providerId="LiveId" clId="{7E7D782D-E1AE-4D41-BDB0-6ABBFA0F4086}" dt="2023-03-02T11:50:58.322" v="771"/>
          <ac:grpSpMkLst>
            <pc:docMk/>
            <pc:sldMk cId="2528675120" sldId="260"/>
            <ac:grpSpMk id="99" creationId="{1537AA12-2013-9673-8B49-D44EEC45749B}"/>
          </ac:grpSpMkLst>
        </pc:grpChg>
        <pc:grpChg chg="del mod">
          <ac:chgData name="Regina Carla Lima Corrêa de Sousa" userId="db99dfe0469a819b" providerId="LiveId" clId="{7E7D782D-E1AE-4D41-BDB0-6ABBFA0F4086}" dt="2023-03-02T11:51:38.464" v="820"/>
          <ac:grpSpMkLst>
            <pc:docMk/>
            <pc:sldMk cId="2528675120" sldId="260"/>
            <ac:grpSpMk id="104" creationId="{8A5F841D-5C56-D680-F2E8-5FD57776B418}"/>
          </ac:grpSpMkLst>
        </pc:grpChg>
        <pc:grpChg chg="del mod">
          <ac:chgData name="Regina Carla Lima Corrêa de Sousa" userId="db99dfe0469a819b" providerId="LiveId" clId="{7E7D782D-E1AE-4D41-BDB0-6ABBFA0F4086}" dt="2023-03-02T11:51:38.464" v="820"/>
          <ac:grpSpMkLst>
            <pc:docMk/>
            <pc:sldMk cId="2528675120" sldId="260"/>
            <ac:grpSpMk id="105" creationId="{B6152563-2D6D-2C92-BDB7-F38634BB96F7}"/>
          </ac:grpSpMkLst>
        </pc:grpChg>
        <pc:grpChg chg="add del mod">
          <ac:chgData name="Regina Carla Lima Corrêa de Sousa" userId="db99dfe0469a819b" providerId="LiveId" clId="{7E7D782D-E1AE-4D41-BDB0-6ABBFA0F4086}" dt="2023-03-02T11:51:15.864" v="792"/>
          <ac:grpSpMkLst>
            <pc:docMk/>
            <pc:sldMk cId="2528675120" sldId="260"/>
            <ac:grpSpMk id="111" creationId="{608210A5-F31C-5B58-C408-3827FFF60A3C}"/>
          </ac:grpSpMkLst>
        </pc:grpChg>
        <pc:grpChg chg="mod">
          <ac:chgData name="Regina Carla Lima Corrêa de Sousa" userId="db99dfe0469a819b" providerId="LiveId" clId="{7E7D782D-E1AE-4D41-BDB0-6ABBFA0F4086}" dt="2023-03-02T11:51:15.176" v="788"/>
          <ac:grpSpMkLst>
            <pc:docMk/>
            <pc:sldMk cId="2528675120" sldId="260"/>
            <ac:grpSpMk id="115" creationId="{F5F5CB31-2F7E-BA59-9576-7A24A843577C}"/>
          </ac:grpSpMkLst>
        </pc:grpChg>
        <pc:grpChg chg="del mod">
          <ac:chgData name="Regina Carla Lima Corrêa de Sousa" userId="db99dfe0469a819b" providerId="LiveId" clId="{7E7D782D-E1AE-4D41-BDB0-6ABBFA0F4086}" dt="2023-03-02T11:51:38.464" v="820"/>
          <ac:grpSpMkLst>
            <pc:docMk/>
            <pc:sldMk cId="2528675120" sldId="260"/>
            <ac:grpSpMk id="136" creationId="{0781D024-EE65-2924-40D6-83222A668EA5}"/>
          </ac:grpSpMkLst>
        </pc:grpChg>
        <pc:grpChg chg="del mod">
          <ac:chgData name="Regina Carla Lima Corrêa de Sousa" userId="db99dfe0469a819b" providerId="LiveId" clId="{7E7D782D-E1AE-4D41-BDB0-6ABBFA0F4086}" dt="2023-03-02T11:51:40.435" v="825"/>
          <ac:grpSpMkLst>
            <pc:docMk/>
            <pc:sldMk cId="2528675120" sldId="260"/>
            <ac:grpSpMk id="142" creationId="{7ADBFA30-CB40-6690-8A1B-C48F5136105F}"/>
          </ac:grpSpMkLst>
        </pc:grpChg>
        <pc:grpChg chg="del mod">
          <ac:chgData name="Regina Carla Lima Corrêa de Sousa" userId="db99dfe0469a819b" providerId="LiveId" clId="{7E7D782D-E1AE-4D41-BDB0-6ABBFA0F4086}" dt="2023-03-02T11:52:05.562" v="843"/>
          <ac:grpSpMkLst>
            <pc:docMk/>
            <pc:sldMk cId="2528675120" sldId="260"/>
            <ac:grpSpMk id="147" creationId="{555C0354-FC66-E12A-87BE-6E4524083B8F}"/>
          </ac:grpSpMkLst>
        </pc:grpChg>
        <pc:grpChg chg="del mod">
          <ac:chgData name="Regina Carla Lima Corrêa de Sousa" userId="db99dfe0469a819b" providerId="LiveId" clId="{7E7D782D-E1AE-4D41-BDB0-6ABBFA0F4086}" dt="2023-03-02T11:52:05.562" v="843"/>
          <ac:grpSpMkLst>
            <pc:docMk/>
            <pc:sldMk cId="2528675120" sldId="260"/>
            <ac:grpSpMk id="153" creationId="{5A4C91A5-BAAD-E4E5-E7C2-AFC5DC70A0A4}"/>
          </ac:grpSpMkLst>
        </pc:grpChg>
        <pc:grpChg chg="del mod">
          <ac:chgData name="Regina Carla Lima Corrêa de Sousa" userId="db99dfe0469a819b" providerId="LiveId" clId="{7E7D782D-E1AE-4D41-BDB0-6ABBFA0F4086}" dt="2023-03-02T11:52:28.478" v="862"/>
          <ac:grpSpMkLst>
            <pc:docMk/>
            <pc:sldMk cId="2528675120" sldId="260"/>
            <ac:grpSpMk id="165" creationId="{63A1D988-6B1D-E9B8-4272-78EC18F86AA0}"/>
          </ac:grpSpMkLst>
        </pc:grpChg>
        <pc:grpChg chg="del mod">
          <ac:chgData name="Regina Carla Lima Corrêa de Sousa" userId="db99dfe0469a819b" providerId="LiveId" clId="{7E7D782D-E1AE-4D41-BDB0-6ABBFA0F4086}" dt="2023-03-02T11:52:16.568" v="850"/>
          <ac:grpSpMkLst>
            <pc:docMk/>
            <pc:sldMk cId="2528675120" sldId="260"/>
            <ac:grpSpMk id="169" creationId="{36F38AE8-A1BA-6998-C741-5EC08F8DCB2E}"/>
          </ac:grpSpMkLst>
        </pc:grpChg>
        <pc:grpChg chg="del mod">
          <ac:chgData name="Regina Carla Lima Corrêa de Sousa" userId="db99dfe0469a819b" providerId="LiveId" clId="{7E7D782D-E1AE-4D41-BDB0-6ABBFA0F4086}" dt="2023-03-02T11:52:28.478" v="862"/>
          <ac:grpSpMkLst>
            <pc:docMk/>
            <pc:sldMk cId="2528675120" sldId="260"/>
            <ac:grpSpMk id="172" creationId="{89301E1F-B396-0647-B5D7-D805B03210D7}"/>
          </ac:grpSpMkLst>
        </pc:grpChg>
        <pc:grpChg chg="del mod">
          <ac:chgData name="Regina Carla Lima Corrêa de Sousa" userId="db99dfe0469a819b" providerId="LiveId" clId="{7E7D782D-E1AE-4D41-BDB0-6ABBFA0F4086}" dt="2023-03-02T11:52:28.478" v="862"/>
          <ac:grpSpMkLst>
            <pc:docMk/>
            <pc:sldMk cId="2528675120" sldId="260"/>
            <ac:grpSpMk id="184" creationId="{0872FC10-40A4-1F62-CBDC-B25B7B5AB5AA}"/>
          </ac:grpSpMkLst>
        </pc:grpChg>
        <pc:grpChg chg="mod">
          <ac:chgData name="Regina Carla Lima Corrêa de Sousa" userId="db99dfe0469a819b" providerId="LiveId" clId="{7E7D782D-E1AE-4D41-BDB0-6ABBFA0F4086}" dt="2023-03-02T11:52:28.478" v="862"/>
          <ac:grpSpMkLst>
            <pc:docMk/>
            <pc:sldMk cId="2528675120" sldId="260"/>
            <ac:grpSpMk id="185" creationId="{FD400751-4C5E-541D-93EF-9F4050934929}"/>
          </ac:grpSpMkLst>
        </pc:grpChg>
        <pc:grpChg chg="mod">
          <ac:chgData name="Regina Carla Lima Corrêa de Sousa" userId="db99dfe0469a819b" providerId="LiveId" clId="{7E7D782D-E1AE-4D41-BDB0-6ABBFA0F4086}" dt="2023-03-02T11:52:52.910" v="866"/>
          <ac:grpSpMkLst>
            <pc:docMk/>
            <pc:sldMk cId="2528675120" sldId="260"/>
            <ac:grpSpMk id="189" creationId="{67DD52F9-E9BC-2AE2-4A0A-AB312CA46543}"/>
          </ac:grpSpMkLst>
        </pc:grpChg>
        <pc:grpChg chg="add del mod">
          <ac:chgData name="Regina Carla Lima Corrêa de Sousa" userId="db99dfe0469a819b" providerId="LiveId" clId="{7E7D782D-E1AE-4D41-BDB0-6ABBFA0F4086}" dt="2023-03-02T11:53:08.457" v="879"/>
          <ac:grpSpMkLst>
            <pc:docMk/>
            <pc:sldMk cId="2528675120" sldId="260"/>
            <ac:grpSpMk id="200" creationId="{2F6A4212-15C4-8249-B9E9-694FA3907B79}"/>
          </ac:grpSpMkLst>
        </pc:grpChg>
        <pc:grpChg chg="mod">
          <ac:chgData name="Regina Carla Lima Corrêa de Sousa" userId="db99dfe0469a819b" providerId="LiveId" clId="{7E7D782D-E1AE-4D41-BDB0-6ABBFA0F4086}" dt="2023-03-02T11:53:08.457" v="879"/>
          <ac:grpSpMkLst>
            <pc:docMk/>
            <pc:sldMk cId="2528675120" sldId="260"/>
            <ac:grpSpMk id="201" creationId="{13876DF4-ADAB-EC3F-6387-1E052FB39BDD}"/>
          </ac:grpSpMkLst>
        </pc:grpChg>
        <pc:grpChg chg="mod">
          <ac:chgData name="Regina Carla Lima Corrêa de Sousa" userId="db99dfe0469a819b" providerId="LiveId" clId="{7E7D782D-E1AE-4D41-BDB0-6ABBFA0F4086}" dt="2023-03-02T11:53:13.183" v="885"/>
          <ac:grpSpMkLst>
            <pc:docMk/>
            <pc:sldMk cId="2528675120" sldId="260"/>
            <ac:grpSpMk id="206" creationId="{1B37A8D5-6245-6FAF-E143-9787A1B7F240}"/>
          </ac:grpSpMkLst>
        </pc:grpChg>
        <pc:picChg chg="add mod">
          <ac:chgData name="Regina Carla Lima Corrêa de Sousa" userId="db99dfe0469a819b" providerId="LiveId" clId="{7E7D782D-E1AE-4D41-BDB0-6ABBFA0F4086}" dt="2023-03-02T11:48:42.086" v="678" actId="14100"/>
          <ac:picMkLst>
            <pc:docMk/>
            <pc:sldMk cId="2528675120" sldId="260"/>
            <ac:picMk id="2" creationId="{B0BBCF09-9B50-A1B6-9CDE-ED749726B8D4}"/>
          </ac:picMkLst>
        </pc:picChg>
        <pc:inkChg chg="add">
          <ac:chgData name="Regina Carla Lima Corrêa de Sousa" userId="db99dfe0469a819b" providerId="LiveId" clId="{7E7D782D-E1AE-4D41-BDB0-6ABBFA0F4086}" dt="2023-03-02T11:48:18.227" v="672" actId="9405"/>
          <ac:inkMkLst>
            <pc:docMk/>
            <pc:sldMk cId="2528675120" sldId="260"/>
            <ac:inkMk id="3" creationId="{4EFD5EF2-4597-4DE8-2361-FD4085C93B86}"/>
          </ac:inkMkLst>
        </pc:inkChg>
        <pc:inkChg chg="add">
          <ac:chgData name="Regina Carla Lima Corrêa de Sousa" userId="db99dfe0469a819b" providerId="LiveId" clId="{7E7D782D-E1AE-4D41-BDB0-6ABBFA0F4086}" dt="2023-03-02T11:48:19.114" v="673" actId="9405"/>
          <ac:inkMkLst>
            <pc:docMk/>
            <pc:sldMk cId="2528675120" sldId="260"/>
            <ac:inkMk id="4" creationId="{4C0F5DE8-ED93-CDBF-1005-A0352CB54941}"/>
          </ac:inkMkLst>
        </pc:inkChg>
        <pc:inkChg chg="add">
          <ac:chgData name="Regina Carla Lima Corrêa de Sousa" userId="db99dfe0469a819b" providerId="LiveId" clId="{7E7D782D-E1AE-4D41-BDB0-6ABBFA0F4086}" dt="2023-03-02T11:48:26.312" v="674" actId="9405"/>
          <ac:inkMkLst>
            <pc:docMk/>
            <pc:sldMk cId="2528675120" sldId="260"/>
            <ac:inkMk id="5" creationId="{CD2DD2D5-CC5D-1D0F-D07D-B8B3DFFAE5CA}"/>
          </ac:inkMkLst>
        </pc:inkChg>
        <pc:inkChg chg="add">
          <ac:chgData name="Regina Carla Lima Corrêa de Sousa" userId="db99dfe0469a819b" providerId="LiveId" clId="{7E7D782D-E1AE-4D41-BDB0-6ABBFA0F4086}" dt="2023-03-02T11:48:28.992" v="675" actId="9405"/>
          <ac:inkMkLst>
            <pc:docMk/>
            <pc:sldMk cId="2528675120" sldId="260"/>
            <ac:inkMk id="6" creationId="{3C9EBBDD-8556-5725-CBF9-1552378E7204}"/>
          </ac:inkMkLst>
        </pc:inkChg>
        <pc:inkChg chg="add">
          <ac:chgData name="Regina Carla Lima Corrêa de Sousa" userId="db99dfe0469a819b" providerId="LiveId" clId="{7E7D782D-E1AE-4D41-BDB0-6ABBFA0F4086}" dt="2023-03-02T11:48:30.754" v="676" actId="9405"/>
          <ac:inkMkLst>
            <pc:docMk/>
            <pc:sldMk cId="2528675120" sldId="260"/>
            <ac:inkMk id="7" creationId="{BDBDC5DE-63B3-CFF0-9D45-17CF91F7DDDE}"/>
          </ac:inkMkLst>
        </pc:inkChg>
        <pc:inkChg chg="add">
          <ac:chgData name="Regina Carla Lima Corrêa de Sousa" userId="db99dfe0469a819b" providerId="LiveId" clId="{7E7D782D-E1AE-4D41-BDB0-6ABBFA0F4086}" dt="2023-03-02T11:49:02.039" v="679" actId="9405"/>
          <ac:inkMkLst>
            <pc:docMk/>
            <pc:sldMk cId="2528675120" sldId="260"/>
            <ac:inkMk id="8" creationId="{3A640C55-482B-C739-59FA-09B52D24BFD7}"/>
          </ac:inkMkLst>
        </pc:inkChg>
        <pc:inkChg chg="add">
          <ac:chgData name="Regina Carla Lima Corrêa de Sousa" userId="db99dfe0469a819b" providerId="LiveId" clId="{7E7D782D-E1AE-4D41-BDB0-6ABBFA0F4086}" dt="2023-03-02T11:49:03.053" v="680" actId="9405"/>
          <ac:inkMkLst>
            <pc:docMk/>
            <pc:sldMk cId="2528675120" sldId="260"/>
            <ac:inkMk id="9" creationId="{9E63BF37-A866-2DBD-34A2-F29D59EA329A}"/>
          </ac:inkMkLst>
        </pc:inkChg>
        <pc:inkChg chg="add del">
          <ac:chgData name="Regina Carla Lima Corrêa de Sousa" userId="db99dfe0469a819b" providerId="LiveId" clId="{7E7D782D-E1AE-4D41-BDB0-6ABBFA0F4086}" dt="2023-03-02T11:49:06.048" v="684" actId="9405"/>
          <ac:inkMkLst>
            <pc:docMk/>
            <pc:sldMk cId="2528675120" sldId="260"/>
            <ac:inkMk id="10" creationId="{AFF512C1-6EC4-A0A2-C55E-BD1D0C2CAE5D}"/>
          </ac:inkMkLst>
        </pc:inkChg>
        <pc:inkChg chg="add del">
          <ac:chgData name="Regina Carla Lima Corrêa de Sousa" userId="db99dfe0469a819b" providerId="LiveId" clId="{7E7D782D-E1AE-4D41-BDB0-6ABBFA0F4086}" dt="2023-03-02T11:49:05.444" v="683" actId="9405"/>
          <ac:inkMkLst>
            <pc:docMk/>
            <pc:sldMk cId="2528675120" sldId="260"/>
            <ac:inkMk id="11" creationId="{9C424EC4-32BA-E35B-4B3F-0CAB7E8557FE}"/>
          </ac:inkMkLst>
        </pc:inkChg>
        <pc:inkChg chg="add">
          <ac:chgData name="Regina Carla Lima Corrêa de Sousa" userId="db99dfe0469a819b" providerId="LiveId" clId="{7E7D782D-E1AE-4D41-BDB0-6ABBFA0F4086}" dt="2023-03-02T11:49:08.336" v="685" actId="9405"/>
          <ac:inkMkLst>
            <pc:docMk/>
            <pc:sldMk cId="2528675120" sldId="260"/>
            <ac:inkMk id="12" creationId="{80BC10D4-1E75-922F-A6B5-8FB288AFD760}"/>
          </ac:inkMkLst>
        </pc:inkChg>
        <pc:inkChg chg="add">
          <ac:chgData name="Regina Carla Lima Corrêa de Sousa" userId="db99dfe0469a819b" providerId="LiveId" clId="{7E7D782D-E1AE-4D41-BDB0-6ABBFA0F4086}" dt="2023-03-02T11:49:08.749" v="686" actId="9405"/>
          <ac:inkMkLst>
            <pc:docMk/>
            <pc:sldMk cId="2528675120" sldId="260"/>
            <ac:inkMk id="13" creationId="{B9BE243F-8207-ADE8-9F4D-7FA5BBC6C5F4}"/>
          </ac:inkMkLst>
        </pc:inkChg>
        <pc:inkChg chg="add mod">
          <ac:chgData name="Regina Carla Lima Corrêa de Sousa" userId="db99dfe0469a819b" providerId="LiveId" clId="{7E7D782D-E1AE-4D41-BDB0-6ABBFA0F4086}" dt="2023-03-02T11:49:48.643" v="724"/>
          <ac:inkMkLst>
            <pc:docMk/>
            <pc:sldMk cId="2528675120" sldId="260"/>
            <ac:inkMk id="14" creationId="{D9B4C0E0-D340-6C62-0F39-4AAD83EEB540}"/>
          </ac:inkMkLst>
        </pc:inkChg>
        <pc:inkChg chg="add mod">
          <ac:chgData name="Regina Carla Lima Corrêa de Sousa" userId="db99dfe0469a819b" providerId="LiveId" clId="{7E7D782D-E1AE-4D41-BDB0-6ABBFA0F4086}" dt="2023-03-02T11:49:48.643" v="724"/>
          <ac:inkMkLst>
            <pc:docMk/>
            <pc:sldMk cId="2528675120" sldId="260"/>
            <ac:inkMk id="15" creationId="{5C8645B9-8D10-4B68-6088-076F9579E970}"/>
          </ac:inkMkLst>
        </pc:inkChg>
        <pc:inkChg chg="add mod">
          <ac:chgData name="Regina Carla Lima Corrêa de Sousa" userId="db99dfe0469a819b" providerId="LiveId" clId="{7E7D782D-E1AE-4D41-BDB0-6ABBFA0F4086}" dt="2023-03-02T11:49:48.643" v="724"/>
          <ac:inkMkLst>
            <pc:docMk/>
            <pc:sldMk cId="2528675120" sldId="260"/>
            <ac:inkMk id="17" creationId="{DDD63BBF-E8C2-1CB9-B1CE-E0A018AEB147}"/>
          </ac:inkMkLst>
        </pc:inkChg>
        <pc:inkChg chg="add mod">
          <ac:chgData name="Regina Carla Lima Corrêa de Sousa" userId="db99dfe0469a819b" providerId="LiveId" clId="{7E7D782D-E1AE-4D41-BDB0-6ABBFA0F4086}" dt="2023-03-02T11:49:48.643" v="724"/>
          <ac:inkMkLst>
            <pc:docMk/>
            <pc:sldMk cId="2528675120" sldId="260"/>
            <ac:inkMk id="19" creationId="{F6D45815-93DA-B84D-C3CC-3E6BEF3D6AD0}"/>
          </ac:inkMkLst>
        </pc:inkChg>
        <pc:inkChg chg="add mod">
          <ac:chgData name="Regina Carla Lima Corrêa de Sousa" userId="db99dfe0469a819b" providerId="LiveId" clId="{7E7D782D-E1AE-4D41-BDB0-6ABBFA0F4086}" dt="2023-03-02T11:49:48.643" v="724"/>
          <ac:inkMkLst>
            <pc:docMk/>
            <pc:sldMk cId="2528675120" sldId="260"/>
            <ac:inkMk id="20" creationId="{D18BEAA9-39AE-63EE-E346-BC798F2B1B63}"/>
          </ac:inkMkLst>
        </pc:inkChg>
        <pc:inkChg chg="add mod">
          <ac:chgData name="Regina Carla Lima Corrêa de Sousa" userId="db99dfe0469a819b" providerId="LiveId" clId="{7E7D782D-E1AE-4D41-BDB0-6ABBFA0F4086}" dt="2023-03-02T11:49:48.643" v="724"/>
          <ac:inkMkLst>
            <pc:docMk/>
            <pc:sldMk cId="2528675120" sldId="260"/>
            <ac:inkMk id="21" creationId="{FCF47EF4-D65E-4646-28B9-8FEF9C5C2B6B}"/>
          </ac:inkMkLst>
        </pc:inkChg>
        <pc:inkChg chg="add mod">
          <ac:chgData name="Regina Carla Lima Corrêa de Sousa" userId="db99dfe0469a819b" providerId="LiveId" clId="{7E7D782D-E1AE-4D41-BDB0-6ABBFA0F4086}" dt="2023-03-02T11:49:48.643" v="724"/>
          <ac:inkMkLst>
            <pc:docMk/>
            <pc:sldMk cId="2528675120" sldId="260"/>
            <ac:inkMk id="22" creationId="{495751CF-07A0-BEA1-4CB4-E088A1BE64A0}"/>
          </ac:inkMkLst>
        </pc:inkChg>
        <pc:inkChg chg="add mod">
          <ac:chgData name="Regina Carla Lima Corrêa de Sousa" userId="db99dfe0469a819b" providerId="LiveId" clId="{7E7D782D-E1AE-4D41-BDB0-6ABBFA0F4086}" dt="2023-03-02T11:49:48.643" v="724"/>
          <ac:inkMkLst>
            <pc:docMk/>
            <pc:sldMk cId="2528675120" sldId="260"/>
            <ac:inkMk id="23" creationId="{FC757DC3-AC0F-06FE-DD30-4DE789623EAB}"/>
          </ac:inkMkLst>
        </pc:inkChg>
        <pc:inkChg chg="add mod">
          <ac:chgData name="Regina Carla Lima Corrêa de Sousa" userId="db99dfe0469a819b" providerId="LiveId" clId="{7E7D782D-E1AE-4D41-BDB0-6ABBFA0F4086}" dt="2023-03-02T11:49:48.643" v="724"/>
          <ac:inkMkLst>
            <pc:docMk/>
            <pc:sldMk cId="2528675120" sldId="260"/>
            <ac:inkMk id="24" creationId="{78D80885-D2D1-B5FA-01D4-75ED51CA70B2}"/>
          </ac:inkMkLst>
        </pc:inkChg>
        <pc:inkChg chg="add mod">
          <ac:chgData name="Regina Carla Lima Corrêa de Sousa" userId="db99dfe0469a819b" providerId="LiveId" clId="{7E7D782D-E1AE-4D41-BDB0-6ABBFA0F4086}" dt="2023-03-02T11:49:48.643" v="724"/>
          <ac:inkMkLst>
            <pc:docMk/>
            <pc:sldMk cId="2528675120" sldId="260"/>
            <ac:inkMk id="25" creationId="{0CC2FB16-D757-E1D2-0B93-33ED2E50475D}"/>
          </ac:inkMkLst>
        </pc:inkChg>
        <pc:inkChg chg="add mod">
          <ac:chgData name="Regina Carla Lima Corrêa de Sousa" userId="db99dfe0469a819b" providerId="LiveId" clId="{7E7D782D-E1AE-4D41-BDB0-6ABBFA0F4086}" dt="2023-03-02T11:49:48.643" v="724"/>
          <ac:inkMkLst>
            <pc:docMk/>
            <pc:sldMk cId="2528675120" sldId="260"/>
            <ac:inkMk id="26" creationId="{7E01AA02-5846-5B11-0E00-947FB85312D0}"/>
          </ac:inkMkLst>
        </pc:inkChg>
        <pc:inkChg chg="add mod">
          <ac:chgData name="Regina Carla Lima Corrêa de Sousa" userId="db99dfe0469a819b" providerId="LiveId" clId="{7E7D782D-E1AE-4D41-BDB0-6ABBFA0F4086}" dt="2023-03-02T11:49:48.643" v="724"/>
          <ac:inkMkLst>
            <pc:docMk/>
            <pc:sldMk cId="2528675120" sldId="260"/>
            <ac:inkMk id="28" creationId="{AD4BF4A0-0416-5A89-55A2-0A321DA13E6C}"/>
          </ac:inkMkLst>
        </pc:inkChg>
        <pc:inkChg chg="add mod">
          <ac:chgData name="Regina Carla Lima Corrêa de Sousa" userId="db99dfe0469a819b" providerId="LiveId" clId="{7E7D782D-E1AE-4D41-BDB0-6ABBFA0F4086}" dt="2023-03-02T11:49:48.643" v="724"/>
          <ac:inkMkLst>
            <pc:docMk/>
            <pc:sldMk cId="2528675120" sldId="260"/>
            <ac:inkMk id="29" creationId="{EAF507C4-FF27-F7EA-B785-1982B57EC679}"/>
          </ac:inkMkLst>
        </pc:inkChg>
        <pc:inkChg chg="add mod">
          <ac:chgData name="Regina Carla Lima Corrêa de Sousa" userId="db99dfe0469a819b" providerId="LiveId" clId="{7E7D782D-E1AE-4D41-BDB0-6ABBFA0F4086}" dt="2023-03-02T11:49:48.643" v="724"/>
          <ac:inkMkLst>
            <pc:docMk/>
            <pc:sldMk cId="2528675120" sldId="260"/>
            <ac:inkMk id="30" creationId="{C5EA7209-2D78-71CF-22CB-7154F3A8BD08}"/>
          </ac:inkMkLst>
        </pc:inkChg>
        <pc:inkChg chg="add mod">
          <ac:chgData name="Regina Carla Lima Corrêa de Sousa" userId="db99dfe0469a819b" providerId="LiveId" clId="{7E7D782D-E1AE-4D41-BDB0-6ABBFA0F4086}" dt="2023-03-02T11:49:48.643" v="724"/>
          <ac:inkMkLst>
            <pc:docMk/>
            <pc:sldMk cId="2528675120" sldId="260"/>
            <ac:inkMk id="31" creationId="{F2A0CE19-CF9B-FD1A-95EB-B14572EE2A3C}"/>
          </ac:inkMkLst>
        </pc:inkChg>
        <pc:inkChg chg="add mod">
          <ac:chgData name="Regina Carla Lima Corrêa de Sousa" userId="db99dfe0469a819b" providerId="LiveId" clId="{7E7D782D-E1AE-4D41-BDB0-6ABBFA0F4086}" dt="2023-03-02T11:49:48.643" v="724"/>
          <ac:inkMkLst>
            <pc:docMk/>
            <pc:sldMk cId="2528675120" sldId="260"/>
            <ac:inkMk id="32" creationId="{4F0DE176-6AA0-C598-8D73-7FE1A7BDD9B0}"/>
          </ac:inkMkLst>
        </pc:inkChg>
        <pc:inkChg chg="add mod">
          <ac:chgData name="Regina Carla Lima Corrêa de Sousa" userId="db99dfe0469a819b" providerId="LiveId" clId="{7E7D782D-E1AE-4D41-BDB0-6ABBFA0F4086}" dt="2023-03-02T11:49:48.643" v="724"/>
          <ac:inkMkLst>
            <pc:docMk/>
            <pc:sldMk cId="2528675120" sldId="260"/>
            <ac:inkMk id="33" creationId="{1D68531C-844B-C7F7-55D1-E1E4DB79E4DB}"/>
          </ac:inkMkLst>
        </pc:inkChg>
        <pc:inkChg chg="add mod">
          <ac:chgData name="Regina Carla Lima Corrêa de Sousa" userId="db99dfe0469a819b" providerId="LiveId" clId="{7E7D782D-E1AE-4D41-BDB0-6ABBFA0F4086}" dt="2023-03-02T11:49:48.643" v="724"/>
          <ac:inkMkLst>
            <pc:docMk/>
            <pc:sldMk cId="2528675120" sldId="260"/>
            <ac:inkMk id="34" creationId="{1BDF5610-37F5-9EFD-25D4-53A530D5BB39}"/>
          </ac:inkMkLst>
        </pc:inkChg>
        <pc:inkChg chg="add mod">
          <ac:chgData name="Regina Carla Lima Corrêa de Sousa" userId="db99dfe0469a819b" providerId="LiveId" clId="{7E7D782D-E1AE-4D41-BDB0-6ABBFA0F4086}" dt="2023-03-02T11:49:48.643" v="724"/>
          <ac:inkMkLst>
            <pc:docMk/>
            <pc:sldMk cId="2528675120" sldId="260"/>
            <ac:inkMk id="35" creationId="{0DABBE82-CB2B-6A7C-DADB-29BDCE1A3146}"/>
          </ac:inkMkLst>
        </pc:inkChg>
        <pc:inkChg chg="add mod">
          <ac:chgData name="Regina Carla Lima Corrêa de Sousa" userId="db99dfe0469a819b" providerId="LiveId" clId="{7E7D782D-E1AE-4D41-BDB0-6ABBFA0F4086}" dt="2023-03-02T11:49:48.643" v="724"/>
          <ac:inkMkLst>
            <pc:docMk/>
            <pc:sldMk cId="2528675120" sldId="260"/>
            <ac:inkMk id="36" creationId="{4ABCDD84-4865-CD0D-9B28-A098EE535C94}"/>
          </ac:inkMkLst>
        </pc:inkChg>
        <pc:inkChg chg="add mod">
          <ac:chgData name="Regina Carla Lima Corrêa de Sousa" userId="db99dfe0469a819b" providerId="LiveId" clId="{7E7D782D-E1AE-4D41-BDB0-6ABBFA0F4086}" dt="2023-03-02T11:49:48.643" v="724"/>
          <ac:inkMkLst>
            <pc:docMk/>
            <pc:sldMk cId="2528675120" sldId="260"/>
            <ac:inkMk id="37" creationId="{0BD29030-FE1C-994E-5B27-AF89785F661C}"/>
          </ac:inkMkLst>
        </pc:inkChg>
        <pc:inkChg chg="add mod">
          <ac:chgData name="Regina Carla Lima Corrêa de Sousa" userId="db99dfe0469a819b" providerId="LiveId" clId="{7E7D782D-E1AE-4D41-BDB0-6ABBFA0F4086}" dt="2023-03-02T11:49:48.643" v="724"/>
          <ac:inkMkLst>
            <pc:docMk/>
            <pc:sldMk cId="2528675120" sldId="260"/>
            <ac:inkMk id="38" creationId="{35E9EA40-FB1D-E28F-746C-9DA67D71CE20}"/>
          </ac:inkMkLst>
        </pc:inkChg>
        <pc:inkChg chg="add mod">
          <ac:chgData name="Regina Carla Lima Corrêa de Sousa" userId="db99dfe0469a819b" providerId="LiveId" clId="{7E7D782D-E1AE-4D41-BDB0-6ABBFA0F4086}" dt="2023-03-02T11:49:48.643" v="724"/>
          <ac:inkMkLst>
            <pc:docMk/>
            <pc:sldMk cId="2528675120" sldId="260"/>
            <ac:inkMk id="39" creationId="{781DAAF2-42E5-A505-40FC-0DC2FDFE1316}"/>
          </ac:inkMkLst>
        </pc:inkChg>
        <pc:inkChg chg="add mod">
          <ac:chgData name="Regina Carla Lima Corrêa de Sousa" userId="db99dfe0469a819b" providerId="LiveId" clId="{7E7D782D-E1AE-4D41-BDB0-6ABBFA0F4086}" dt="2023-03-02T11:49:48.643" v="724"/>
          <ac:inkMkLst>
            <pc:docMk/>
            <pc:sldMk cId="2528675120" sldId="260"/>
            <ac:inkMk id="42" creationId="{CF6A301F-3EAD-9C4A-7132-227FC2A886A8}"/>
          </ac:inkMkLst>
        </pc:inkChg>
        <pc:inkChg chg="add mod">
          <ac:chgData name="Regina Carla Lima Corrêa de Sousa" userId="db99dfe0469a819b" providerId="LiveId" clId="{7E7D782D-E1AE-4D41-BDB0-6ABBFA0F4086}" dt="2023-03-02T11:49:48.643" v="724"/>
          <ac:inkMkLst>
            <pc:docMk/>
            <pc:sldMk cId="2528675120" sldId="260"/>
            <ac:inkMk id="43" creationId="{6AC41423-B7A8-0B79-49F6-0A09439A5346}"/>
          </ac:inkMkLst>
        </pc:inkChg>
        <pc:inkChg chg="add mod">
          <ac:chgData name="Regina Carla Lima Corrêa de Sousa" userId="db99dfe0469a819b" providerId="LiveId" clId="{7E7D782D-E1AE-4D41-BDB0-6ABBFA0F4086}" dt="2023-03-02T11:49:48.643" v="724"/>
          <ac:inkMkLst>
            <pc:docMk/>
            <pc:sldMk cId="2528675120" sldId="260"/>
            <ac:inkMk id="44" creationId="{E7580EEE-5DA0-9118-7FFA-0356D24E92F2}"/>
          </ac:inkMkLst>
        </pc:inkChg>
        <pc:inkChg chg="add mod">
          <ac:chgData name="Regina Carla Lima Corrêa de Sousa" userId="db99dfe0469a819b" providerId="LiveId" clId="{7E7D782D-E1AE-4D41-BDB0-6ABBFA0F4086}" dt="2023-03-02T11:49:48.643" v="724"/>
          <ac:inkMkLst>
            <pc:docMk/>
            <pc:sldMk cId="2528675120" sldId="260"/>
            <ac:inkMk id="45" creationId="{4BEDE1C2-3BF7-04F7-279B-2CC80DBBB802}"/>
          </ac:inkMkLst>
        </pc:inkChg>
        <pc:inkChg chg="add mod">
          <ac:chgData name="Regina Carla Lima Corrêa de Sousa" userId="db99dfe0469a819b" providerId="LiveId" clId="{7E7D782D-E1AE-4D41-BDB0-6ABBFA0F4086}" dt="2023-03-02T11:49:48.643" v="724"/>
          <ac:inkMkLst>
            <pc:docMk/>
            <pc:sldMk cId="2528675120" sldId="260"/>
            <ac:inkMk id="46" creationId="{6A15070B-5056-9AE0-4B4B-B2B15A0903D8}"/>
          </ac:inkMkLst>
        </pc:inkChg>
        <pc:inkChg chg="add mod">
          <ac:chgData name="Regina Carla Lima Corrêa de Sousa" userId="db99dfe0469a819b" providerId="LiveId" clId="{7E7D782D-E1AE-4D41-BDB0-6ABBFA0F4086}" dt="2023-03-02T11:49:48.643" v="724"/>
          <ac:inkMkLst>
            <pc:docMk/>
            <pc:sldMk cId="2528675120" sldId="260"/>
            <ac:inkMk id="47" creationId="{24E9FAD2-E4F1-29E0-B328-C6C23D1D3CEE}"/>
          </ac:inkMkLst>
        </pc:inkChg>
        <pc:inkChg chg="add mod">
          <ac:chgData name="Regina Carla Lima Corrêa de Sousa" userId="db99dfe0469a819b" providerId="LiveId" clId="{7E7D782D-E1AE-4D41-BDB0-6ABBFA0F4086}" dt="2023-03-02T11:49:48.643" v="724"/>
          <ac:inkMkLst>
            <pc:docMk/>
            <pc:sldMk cId="2528675120" sldId="260"/>
            <ac:inkMk id="48" creationId="{42FD7FB6-FDDB-98A9-9E1E-87C3E23D52B8}"/>
          </ac:inkMkLst>
        </pc:inkChg>
        <pc:inkChg chg="add mod">
          <ac:chgData name="Regina Carla Lima Corrêa de Sousa" userId="db99dfe0469a819b" providerId="LiveId" clId="{7E7D782D-E1AE-4D41-BDB0-6ABBFA0F4086}" dt="2023-03-02T11:49:48.643" v="724"/>
          <ac:inkMkLst>
            <pc:docMk/>
            <pc:sldMk cId="2528675120" sldId="260"/>
            <ac:inkMk id="49" creationId="{496E5CF3-5BF7-6B24-0A3C-6F4CCF434CC9}"/>
          </ac:inkMkLst>
        </pc:inkChg>
        <pc:inkChg chg="add mod">
          <ac:chgData name="Regina Carla Lima Corrêa de Sousa" userId="db99dfe0469a819b" providerId="LiveId" clId="{7E7D782D-E1AE-4D41-BDB0-6ABBFA0F4086}" dt="2023-03-02T11:49:48.643" v="724"/>
          <ac:inkMkLst>
            <pc:docMk/>
            <pc:sldMk cId="2528675120" sldId="260"/>
            <ac:inkMk id="50" creationId="{4A9F03A7-5D04-6CFD-971F-71A33C860398}"/>
          </ac:inkMkLst>
        </pc:inkChg>
        <pc:inkChg chg="add mod">
          <ac:chgData name="Regina Carla Lima Corrêa de Sousa" userId="db99dfe0469a819b" providerId="LiveId" clId="{7E7D782D-E1AE-4D41-BDB0-6ABBFA0F4086}" dt="2023-03-02T11:49:48.643" v="724"/>
          <ac:inkMkLst>
            <pc:docMk/>
            <pc:sldMk cId="2528675120" sldId="260"/>
            <ac:inkMk id="51" creationId="{7EEDFEBE-08CF-4448-F338-BB4388B37E50}"/>
          </ac:inkMkLst>
        </pc:inkChg>
        <pc:inkChg chg="add mod">
          <ac:chgData name="Regina Carla Lima Corrêa de Sousa" userId="db99dfe0469a819b" providerId="LiveId" clId="{7E7D782D-E1AE-4D41-BDB0-6ABBFA0F4086}" dt="2023-03-02T11:49:50.941" v="727"/>
          <ac:inkMkLst>
            <pc:docMk/>
            <pc:sldMk cId="2528675120" sldId="260"/>
            <ac:inkMk id="53" creationId="{7BC4522D-1AC8-60BB-B973-DD656079C2A7}"/>
          </ac:inkMkLst>
        </pc:inkChg>
        <pc:inkChg chg="add mod">
          <ac:chgData name="Regina Carla Lima Corrêa de Sousa" userId="db99dfe0469a819b" providerId="LiveId" clId="{7E7D782D-E1AE-4D41-BDB0-6ABBFA0F4086}" dt="2023-03-02T11:49:50.941" v="727"/>
          <ac:inkMkLst>
            <pc:docMk/>
            <pc:sldMk cId="2528675120" sldId="260"/>
            <ac:inkMk id="54" creationId="{B27E7A5A-61E0-2205-88CB-977C6C6F5013}"/>
          </ac:inkMkLst>
        </pc:inkChg>
        <pc:inkChg chg="add">
          <ac:chgData name="Regina Carla Lima Corrêa de Sousa" userId="db99dfe0469a819b" providerId="LiveId" clId="{7E7D782D-E1AE-4D41-BDB0-6ABBFA0F4086}" dt="2023-03-02T11:49:51.425" v="728" actId="9405"/>
          <ac:inkMkLst>
            <pc:docMk/>
            <pc:sldMk cId="2528675120" sldId="260"/>
            <ac:inkMk id="56" creationId="{BB73656A-F771-0EDE-4843-484BAA3F16E0}"/>
          </ac:inkMkLst>
        </pc:inkChg>
        <pc:inkChg chg="add mod">
          <ac:chgData name="Regina Carla Lima Corrêa de Sousa" userId="db99dfe0469a819b" providerId="LiveId" clId="{7E7D782D-E1AE-4D41-BDB0-6ABBFA0F4086}" dt="2023-03-02T11:50:07.554" v="731"/>
          <ac:inkMkLst>
            <pc:docMk/>
            <pc:sldMk cId="2528675120" sldId="260"/>
            <ac:inkMk id="57" creationId="{45D5F63A-6083-DB1C-6C54-4EFBCC8E1B27}"/>
          </ac:inkMkLst>
        </pc:inkChg>
        <pc:inkChg chg="add mod">
          <ac:chgData name="Regina Carla Lima Corrêa de Sousa" userId="db99dfe0469a819b" providerId="LiveId" clId="{7E7D782D-E1AE-4D41-BDB0-6ABBFA0F4086}" dt="2023-03-02T11:50:07.554" v="731"/>
          <ac:inkMkLst>
            <pc:docMk/>
            <pc:sldMk cId="2528675120" sldId="260"/>
            <ac:inkMk id="58" creationId="{DC885EE7-7ECC-7DEA-B0FB-4062FBE11C91}"/>
          </ac:inkMkLst>
        </pc:inkChg>
        <pc:inkChg chg="add mod">
          <ac:chgData name="Regina Carla Lima Corrêa de Sousa" userId="db99dfe0469a819b" providerId="LiveId" clId="{7E7D782D-E1AE-4D41-BDB0-6ABBFA0F4086}" dt="2023-03-02T11:50:10.711" v="735"/>
          <ac:inkMkLst>
            <pc:docMk/>
            <pc:sldMk cId="2528675120" sldId="260"/>
            <ac:inkMk id="60" creationId="{E63D7C1A-BA95-6A82-5E54-EDFCFCF56E67}"/>
          </ac:inkMkLst>
        </pc:inkChg>
        <pc:inkChg chg="add mod">
          <ac:chgData name="Regina Carla Lima Corrêa de Sousa" userId="db99dfe0469a819b" providerId="LiveId" clId="{7E7D782D-E1AE-4D41-BDB0-6ABBFA0F4086}" dt="2023-03-02T11:50:10.711" v="735"/>
          <ac:inkMkLst>
            <pc:docMk/>
            <pc:sldMk cId="2528675120" sldId="260"/>
            <ac:inkMk id="61" creationId="{0FF9F5B4-BB11-0DD8-6662-0506FA64353F}"/>
          </ac:inkMkLst>
        </pc:inkChg>
        <pc:inkChg chg="add mod">
          <ac:chgData name="Regina Carla Lima Corrêa de Sousa" userId="db99dfe0469a819b" providerId="LiveId" clId="{7E7D782D-E1AE-4D41-BDB0-6ABBFA0F4086}" dt="2023-03-02T11:50:10.711" v="735"/>
          <ac:inkMkLst>
            <pc:docMk/>
            <pc:sldMk cId="2528675120" sldId="260"/>
            <ac:inkMk id="62" creationId="{8EF12CA5-01EF-B084-D04C-B69146314CD5}"/>
          </ac:inkMkLst>
        </pc:inkChg>
        <pc:inkChg chg="add">
          <ac:chgData name="Regina Carla Lima Corrêa de Sousa" userId="db99dfe0469a819b" providerId="LiveId" clId="{7E7D782D-E1AE-4D41-BDB0-6ABBFA0F4086}" dt="2023-03-02T11:50:14.885" v="736" actId="9405"/>
          <ac:inkMkLst>
            <pc:docMk/>
            <pc:sldMk cId="2528675120" sldId="260"/>
            <ac:inkMk id="64" creationId="{A2D4F417-EE03-3566-AB3B-1BEDF1F7109E}"/>
          </ac:inkMkLst>
        </pc:inkChg>
        <pc:inkChg chg="add">
          <ac:chgData name="Regina Carla Lima Corrêa de Sousa" userId="db99dfe0469a819b" providerId="LiveId" clId="{7E7D782D-E1AE-4D41-BDB0-6ABBFA0F4086}" dt="2023-03-02T11:50:18.021" v="737" actId="9405"/>
          <ac:inkMkLst>
            <pc:docMk/>
            <pc:sldMk cId="2528675120" sldId="260"/>
            <ac:inkMk id="65" creationId="{688B8AF3-B8D3-F1DF-E760-720CE74DF07B}"/>
          </ac:inkMkLst>
        </pc:inkChg>
        <pc:inkChg chg="add mod">
          <ac:chgData name="Regina Carla Lima Corrêa de Sousa" userId="db99dfe0469a819b" providerId="LiveId" clId="{7E7D782D-E1AE-4D41-BDB0-6ABBFA0F4086}" dt="2023-03-02T11:50:42.729" v="756"/>
          <ac:inkMkLst>
            <pc:docMk/>
            <pc:sldMk cId="2528675120" sldId="260"/>
            <ac:inkMk id="66" creationId="{9F48832C-AA66-F50E-4818-9AC7128786C6}"/>
          </ac:inkMkLst>
        </pc:inkChg>
        <pc:inkChg chg="add mod">
          <ac:chgData name="Regina Carla Lima Corrêa de Sousa" userId="db99dfe0469a819b" providerId="LiveId" clId="{7E7D782D-E1AE-4D41-BDB0-6ABBFA0F4086}" dt="2023-03-02T11:50:42.729" v="756"/>
          <ac:inkMkLst>
            <pc:docMk/>
            <pc:sldMk cId="2528675120" sldId="260"/>
            <ac:inkMk id="67" creationId="{69C6ACCC-6E5A-7D24-9813-2D9175129648}"/>
          </ac:inkMkLst>
        </pc:inkChg>
        <pc:inkChg chg="add">
          <ac:chgData name="Regina Carla Lima Corrêa de Sousa" userId="db99dfe0469a819b" providerId="LiveId" clId="{7E7D782D-E1AE-4D41-BDB0-6ABBFA0F4086}" dt="2023-03-02T11:50:28.051" v="741" actId="9405"/>
          <ac:inkMkLst>
            <pc:docMk/>
            <pc:sldMk cId="2528675120" sldId="260"/>
            <ac:inkMk id="69" creationId="{2978D3BF-FB4D-482B-5A13-B44B789D1565}"/>
          </ac:inkMkLst>
        </pc:inkChg>
        <pc:inkChg chg="add mod">
          <ac:chgData name="Regina Carla Lima Corrêa de Sousa" userId="db99dfe0469a819b" providerId="LiveId" clId="{7E7D782D-E1AE-4D41-BDB0-6ABBFA0F4086}" dt="2023-03-02T11:50:42.729" v="756"/>
          <ac:inkMkLst>
            <pc:docMk/>
            <pc:sldMk cId="2528675120" sldId="260"/>
            <ac:inkMk id="70" creationId="{5D338A0E-B574-5BAD-DF8E-47B64857D68C}"/>
          </ac:inkMkLst>
        </pc:inkChg>
        <pc:inkChg chg="add mod">
          <ac:chgData name="Regina Carla Lima Corrêa de Sousa" userId="db99dfe0469a819b" providerId="LiveId" clId="{7E7D782D-E1AE-4D41-BDB0-6ABBFA0F4086}" dt="2023-03-02T11:50:42.729" v="756"/>
          <ac:inkMkLst>
            <pc:docMk/>
            <pc:sldMk cId="2528675120" sldId="260"/>
            <ac:inkMk id="71" creationId="{A89444CF-73F6-2ABA-1159-EEE70205CBD7}"/>
          </ac:inkMkLst>
        </pc:inkChg>
        <pc:inkChg chg="add mod">
          <ac:chgData name="Regina Carla Lima Corrêa de Sousa" userId="db99dfe0469a819b" providerId="LiveId" clId="{7E7D782D-E1AE-4D41-BDB0-6ABBFA0F4086}" dt="2023-03-02T11:50:42.729" v="756"/>
          <ac:inkMkLst>
            <pc:docMk/>
            <pc:sldMk cId="2528675120" sldId="260"/>
            <ac:inkMk id="72" creationId="{093B4118-FB3F-B8EC-CFA2-178387F93081}"/>
          </ac:inkMkLst>
        </pc:inkChg>
        <pc:inkChg chg="add mod">
          <ac:chgData name="Regina Carla Lima Corrêa de Sousa" userId="db99dfe0469a819b" providerId="LiveId" clId="{7E7D782D-E1AE-4D41-BDB0-6ABBFA0F4086}" dt="2023-03-02T11:50:42.729" v="756"/>
          <ac:inkMkLst>
            <pc:docMk/>
            <pc:sldMk cId="2528675120" sldId="260"/>
            <ac:inkMk id="73" creationId="{0AC32FC9-B956-AF1A-9586-651C1B0FF9A1}"/>
          </ac:inkMkLst>
        </pc:inkChg>
        <pc:inkChg chg="add mod">
          <ac:chgData name="Regina Carla Lima Corrêa de Sousa" userId="db99dfe0469a819b" providerId="LiveId" clId="{7E7D782D-E1AE-4D41-BDB0-6ABBFA0F4086}" dt="2023-03-02T11:50:42.729" v="756"/>
          <ac:inkMkLst>
            <pc:docMk/>
            <pc:sldMk cId="2528675120" sldId="260"/>
            <ac:inkMk id="75" creationId="{66D8616D-8622-B2F2-2B41-4BE9EC07817F}"/>
          </ac:inkMkLst>
        </pc:inkChg>
        <pc:inkChg chg="add mod">
          <ac:chgData name="Regina Carla Lima Corrêa de Sousa" userId="db99dfe0469a819b" providerId="LiveId" clId="{7E7D782D-E1AE-4D41-BDB0-6ABBFA0F4086}" dt="2023-03-02T11:50:42.729" v="756"/>
          <ac:inkMkLst>
            <pc:docMk/>
            <pc:sldMk cId="2528675120" sldId="260"/>
            <ac:inkMk id="76" creationId="{90E88002-A48E-CB35-04EA-34F9BF9AB876}"/>
          </ac:inkMkLst>
        </pc:inkChg>
        <pc:inkChg chg="add mod">
          <ac:chgData name="Regina Carla Lima Corrêa de Sousa" userId="db99dfe0469a819b" providerId="LiveId" clId="{7E7D782D-E1AE-4D41-BDB0-6ABBFA0F4086}" dt="2023-03-02T11:50:42.729" v="756"/>
          <ac:inkMkLst>
            <pc:docMk/>
            <pc:sldMk cId="2528675120" sldId="260"/>
            <ac:inkMk id="77" creationId="{46C17753-6752-2885-F35C-94C4CF358868}"/>
          </ac:inkMkLst>
        </pc:inkChg>
        <pc:inkChg chg="add mod">
          <ac:chgData name="Regina Carla Lima Corrêa de Sousa" userId="db99dfe0469a819b" providerId="LiveId" clId="{7E7D782D-E1AE-4D41-BDB0-6ABBFA0F4086}" dt="2023-03-02T11:50:42.729" v="756"/>
          <ac:inkMkLst>
            <pc:docMk/>
            <pc:sldMk cId="2528675120" sldId="260"/>
            <ac:inkMk id="78" creationId="{D7763684-F3BB-B5D7-A60F-6948DE6333CF}"/>
          </ac:inkMkLst>
        </pc:inkChg>
        <pc:inkChg chg="add mod">
          <ac:chgData name="Regina Carla Lima Corrêa de Sousa" userId="db99dfe0469a819b" providerId="LiveId" clId="{7E7D782D-E1AE-4D41-BDB0-6ABBFA0F4086}" dt="2023-03-02T11:50:42.729" v="756"/>
          <ac:inkMkLst>
            <pc:docMk/>
            <pc:sldMk cId="2528675120" sldId="260"/>
            <ac:inkMk id="79" creationId="{2E9659B8-6611-C698-6FCA-80AABC3BC13B}"/>
          </ac:inkMkLst>
        </pc:inkChg>
        <pc:inkChg chg="add mod">
          <ac:chgData name="Regina Carla Lima Corrêa de Sousa" userId="db99dfe0469a819b" providerId="LiveId" clId="{7E7D782D-E1AE-4D41-BDB0-6ABBFA0F4086}" dt="2023-03-02T11:50:42.729" v="756"/>
          <ac:inkMkLst>
            <pc:docMk/>
            <pc:sldMk cId="2528675120" sldId="260"/>
            <ac:inkMk id="80" creationId="{D0B37B9B-3DCC-E366-1688-E06259A2DDD8}"/>
          </ac:inkMkLst>
        </pc:inkChg>
        <pc:inkChg chg="add mod">
          <ac:chgData name="Regina Carla Lima Corrêa de Sousa" userId="db99dfe0469a819b" providerId="LiveId" clId="{7E7D782D-E1AE-4D41-BDB0-6ABBFA0F4086}" dt="2023-03-02T11:50:42.729" v="756"/>
          <ac:inkMkLst>
            <pc:docMk/>
            <pc:sldMk cId="2528675120" sldId="260"/>
            <ac:inkMk id="81" creationId="{61D013D4-D6F8-1CEE-8E82-86B104DD3DF3}"/>
          </ac:inkMkLst>
        </pc:inkChg>
        <pc:inkChg chg="add mod">
          <ac:chgData name="Regina Carla Lima Corrêa de Sousa" userId="db99dfe0469a819b" providerId="LiveId" clId="{7E7D782D-E1AE-4D41-BDB0-6ABBFA0F4086}" dt="2023-03-02T11:50:42.729" v="756"/>
          <ac:inkMkLst>
            <pc:docMk/>
            <pc:sldMk cId="2528675120" sldId="260"/>
            <ac:inkMk id="82" creationId="{096A4311-E6AF-77F7-8624-A52D33785CC6}"/>
          </ac:inkMkLst>
        </pc:inkChg>
        <pc:inkChg chg="add mod">
          <ac:chgData name="Regina Carla Lima Corrêa de Sousa" userId="db99dfe0469a819b" providerId="LiveId" clId="{7E7D782D-E1AE-4D41-BDB0-6ABBFA0F4086}" dt="2023-03-02T11:50:42.729" v="756"/>
          <ac:inkMkLst>
            <pc:docMk/>
            <pc:sldMk cId="2528675120" sldId="260"/>
            <ac:inkMk id="83" creationId="{D63CEF37-703B-4576-15D5-8CADE3F3E390}"/>
          </ac:inkMkLst>
        </pc:inkChg>
        <pc:inkChg chg="add">
          <ac:chgData name="Regina Carla Lima Corrêa de Sousa" userId="db99dfe0469a819b" providerId="LiveId" clId="{7E7D782D-E1AE-4D41-BDB0-6ABBFA0F4086}" dt="2023-03-02T11:50:42.984" v="757" actId="9405"/>
          <ac:inkMkLst>
            <pc:docMk/>
            <pc:sldMk cId="2528675120" sldId="260"/>
            <ac:inkMk id="85" creationId="{BBC01583-BA07-CB30-02B4-69DD0BD05EF9}"/>
          </ac:inkMkLst>
        </pc:inkChg>
        <pc:inkChg chg="add">
          <ac:chgData name="Regina Carla Lima Corrêa de Sousa" userId="db99dfe0469a819b" providerId="LiveId" clId="{7E7D782D-E1AE-4D41-BDB0-6ABBFA0F4086}" dt="2023-03-02T11:50:43.340" v="758" actId="9405"/>
          <ac:inkMkLst>
            <pc:docMk/>
            <pc:sldMk cId="2528675120" sldId="260"/>
            <ac:inkMk id="86" creationId="{A5E39335-EB7F-A628-83C3-233A10E5E4D8}"/>
          </ac:inkMkLst>
        </pc:inkChg>
        <pc:inkChg chg="add mod">
          <ac:chgData name="Regina Carla Lima Corrêa de Sousa" userId="db99dfe0469a819b" providerId="LiveId" clId="{7E7D782D-E1AE-4D41-BDB0-6ABBFA0F4086}" dt="2023-03-02T11:50:58.322" v="771"/>
          <ac:inkMkLst>
            <pc:docMk/>
            <pc:sldMk cId="2528675120" sldId="260"/>
            <ac:inkMk id="87" creationId="{26FA9934-0CD4-5E44-7740-662B8156E41D}"/>
          </ac:inkMkLst>
        </pc:inkChg>
        <pc:inkChg chg="add mod">
          <ac:chgData name="Regina Carla Lima Corrêa de Sousa" userId="db99dfe0469a819b" providerId="LiveId" clId="{7E7D782D-E1AE-4D41-BDB0-6ABBFA0F4086}" dt="2023-03-02T11:50:58.322" v="771"/>
          <ac:inkMkLst>
            <pc:docMk/>
            <pc:sldMk cId="2528675120" sldId="260"/>
            <ac:inkMk id="88" creationId="{CB2F5AA4-9D80-A94B-D835-A779BED83326}"/>
          </ac:inkMkLst>
        </pc:inkChg>
        <pc:inkChg chg="add mod">
          <ac:chgData name="Regina Carla Lima Corrêa de Sousa" userId="db99dfe0469a819b" providerId="LiveId" clId="{7E7D782D-E1AE-4D41-BDB0-6ABBFA0F4086}" dt="2023-03-02T11:50:58.322" v="771"/>
          <ac:inkMkLst>
            <pc:docMk/>
            <pc:sldMk cId="2528675120" sldId="260"/>
            <ac:inkMk id="89" creationId="{E4D9C0E4-B67C-3116-5797-19277274C9D4}"/>
          </ac:inkMkLst>
        </pc:inkChg>
        <pc:inkChg chg="add mod">
          <ac:chgData name="Regina Carla Lima Corrêa de Sousa" userId="db99dfe0469a819b" providerId="LiveId" clId="{7E7D782D-E1AE-4D41-BDB0-6ABBFA0F4086}" dt="2023-03-02T11:50:58.322" v="771"/>
          <ac:inkMkLst>
            <pc:docMk/>
            <pc:sldMk cId="2528675120" sldId="260"/>
            <ac:inkMk id="90" creationId="{133CC7B6-9AA8-83AA-A914-BB662D52D198}"/>
          </ac:inkMkLst>
        </pc:inkChg>
        <pc:inkChg chg="add mod">
          <ac:chgData name="Regina Carla Lima Corrêa de Sousa" userId="db99dfe0469a819b" providerId="LiveId" clId="{7E7D782D-E1AE-4D41-BDB0-6ABBFA0F4086}" dt="2023-03-02T11:50:58.322" v="771"/>
          <ac:inkMkLst>
            <pc:docMk/>
            <pc:sldMk cId="2528675120" sldId="260"/>
            <ac:inkMk id="91" creationId="{B56F49BC-B5A9-C504-4D49-37E4875A7623}"/>
          </ac:inkMkLst>
        </pc:inkChg>
        <pc:inkChg chg="add mod">
          <ac:chgData name="Regina Carla Lima Corrêa de Sousa" userId="db99dfe0469a819b" providerId="LiveId" clId="{7E7D782D-E1AE-4D41-BDB0-6ABBFA0F4086}" dt="2023-03-02T11:50:58.322" v="771"/>
          <ac:inkMkLst>
            <pc:docMk/>
            <pc:sldMk cId="2528675120" sldId="260"/>
            <ac:inkMk id="92" creationId="{C5695D08-8E75-EDB1-B798-9C1A656A6DC2}"/>
          </ac:inkMkLst>
        </pc:inkChg>
        <pc:inkChg chg="add mod">
          <ac:chgData name="Regina Carla Lima Corrêa de Sousa" userId="db99dfe0469a819b" providerId="LiveId" clId="{7E7D782D-E1AE-4D41-BDB0-6ABBFA0F4086}" dt="2023-03-02T11:50:58.322" v="771"/>
          <ac:inkMkLst>
            <pc:docMk/>
            <pc:sldMk cId="2528675120" sldId="260"/>
            <ac:inkMk id="93" creationId="{22C5B64F-2F48-0A25-11A8-0C131DC04323}"/>
          </ac:inkMkLst>
        </pc:inkChg>
        <pc:inkChg chg="add mod">
          <ac:chgData name="Regina Carla Lima Corrêa de Sousa" userId="db99dfe0469a819b" providerId="LiveId" clId="{7E7D782D-E1AE-4D41-BDB0-6ABBFA0F4086}" dt="2023-03-02T11:50:58.322" v="771"/>
          <ac:inkMkLst>
            <pc:docMk/>
            <pc:sldMk cId="2528675120" sldId="260"/>
            <ac:inkMk id="94" creationId="{5EF0339E-0A1C-DB2E-2DE3-061C951AEDAF}"/>
          </ac:inkMkLst>
        </pc:inkChg>
        <pc:inkChg chg="add mod">
          <ac:chgData name="Regina Carla Lima Corrêa de Sousa" userId="db99dfe0469a819b" providerId="LiveId" clId="{7E7D782D-E1AE-4D41-BDB0-6ABBFA0F4086}" dt="2023-03-02T11:50:58.322" v="771"/>
          <ac:inkMkLst>
            <pc:docMk/>
            <pc:sldMk cId="2528675120" sldId="260"/>
            <ac:inkMk id="95" creationId="{5B20CA08-5583-0FE5-0EA3-D69860D0CFFB}"/>
          </ac:inkMkLst>
        </pc:inkChg>
        <pc:inkChg chg="add mod">
          <ac:chgData name="Regina Carla Lima Corrêa de Sousa" userId="db99dfe0469a819b" providerId="LiveId" clId="{7E7D782D-E1AE-4D41-BDB0-6ABBFA0F4086}" dt="2023-03-02T11:50:58.322" v="771"/>
          <ac:inkMkLst>
            <pc:docMk/>
            <pc:sldMk cId="2528675120" sldId="260"/>
            <ac:inkMk id="96" creationId="{096D6115-9A06-0CA6-2457-4A40E1FC7304}"/>
          </ac:inkMkLst>
        </pc:inkChg>
        <pc:inkChg chg="add mod">
          <ac:chgData name="Regina Carla Lima Corrêa de Sousa" userId="db99dfe0469a819b" providerId="LiveId" clId="{7E7D782D-E1AE-4D41-BDB0-6ABBFA0F4086}" dt="2023-03-02T11:50:58.322" v="771"/>
          <ac:inkMkLst>
            <pc:docMk/>
            <pc:sldMk cId="2528675120" sldId="260"/>
            <ac:inkMk id="97" creationId="{F4318B85-8193-5D72-91E7-3E19B1CF9C56}"/>
          </ac:inkMkLst>
        </pc:inkChg>
        <pc:inkChg chg="add mod">
          <ac:chgData name="Regina Carla Lima Corrêa de Sousa" userId="db99dfe0469a819b" providerId="LiveId" clId="{7E7D782D-E1AE-4D41-BDB0-6ABBFA0F4086}" dt="2023-03-02T11:50:58.322" v="771"/>
          <ac:inkMkLst>
            <pc:docMk/>
            <pc:sldMk cId="2528675120" sldId="260"/>
            <ac:inkMk id="98" creationId="{5B65FC5E-60C9-6B0C-10AE-4C2B7838E2BB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00" creationId="{0A483C0B-5B3A-FDD8-216C-39067B2788F0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01" creationId="{2E8A3C54-BE0B-65C6-64F4-A6868B6A611B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02" creationId="{DDA54230-1031-BC70-2450-F64AB1F980E6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03" creationId="{4A4DCBC3-36C6-B7CC-1923-6DA2BB17A7B1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06" creationId="{3D61575D-0711-9614-8187-4B3C1A91D8DE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07" creationId="{CB2C9395-EB22-AAFC-B1E5-172D11DC6B76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08" creationId="{1F2E9542-A945-325D-472F-F614E9510FA1}"/>
          </ac:inkMkLst>
        </pc:inkChg>
        <pc:inkChg chg="add del mod">
          <ac:chgData name="Regina Carla Lima Corrêa de Sousa" userId="db99dfe0469a819b" providerId="LiveId" clId="{7E7D782D-E1AE-4D41-BDB0-6ABBFA0F4086}" dt="2023-03-02T11:51:16.240" v="793" actId="9405"/>
          <ac:inkMkLst>
            <pc:docMk/>
            <pc:sldMk cId="2528675120" sldId="260"/>
            <ac:inkMk id="109" creationId="{62426379-6ED3-1A38-CB15-F243ED33105C}"/>
          </ac:inkMkLst>
        </pc:inkChg>
        <pc:inkChg chg="add del mod">
          <ac:chgData name="Regina Carla Lima Corrêa de Sousa" userId="db99dfe0469a819b" providerId="LiveId" clId="{7E7D782D-E1AE-4D41-BDB0-6ABBFA0F4086}" dt="2023-03-02T11:51:15.864" v="792"/>
          <ac:inkMkLst>
            <pc:docMk/>
            <pc:sldMk cId="2528675120" sldId="260"/>
            <ac:inkMk id="110" creationId="{06EADE88-698F-4183-91FF-619322B72229}"/>
          </ac:inkMkLst>
        </pc:inkChg>
        <pc:inkChg chg="add del mod">
          <ac:chgData name="Regina Carla Lima Corrêa de Sousa" userId="db99dfe0469a819b" providerId="LiveId" clId="{7E7D782D-E1AE-4D41-BDB0-6ABBFA0F4086}" dt="2023-03-02T11:51:15.666" v="790" actId="9405"/>
          <ac:inkMkLst>
            <pc:docMk/>
            <pc:sldMk cId="2528675120" sldId="260"/>
            <ac:inkMk id="112" creationId="{1CC40CC6-AB4A-1B95-F177-F4FD628994EC}"/>
          </ac:inkMkLst>
        </pc:inkChg>
        <pc:inkChg chg="add del mod">
          <ac:chgData name="Regina Carla Lima Corrêa de Sousa" userId="db99dfe0469a819b" providerId="LiveId" clId="{7E7D782D-E1AE-4D41-BDB0-6ABBFA0F4086}" dt="2023-03-02T11:51:15.426" v="789" actId="9405"/>
          <ac:inkMkLst>
            <pc:docMk/>
            <pc:sldMk cId="2528675120" sldId="260"/>
            <ac:inkMk id="113" creationId="{82624EBD-EF1E-C122-C844-E773E51BF7B1}"/>
          </ac:inkMkLst>
        </pc:inkChg>
        <pc:inkChg chg="add del mod">
          <ac:chgData name="Regina Carla Lima Corrêa de Sousa" userId="db99dfe0469a819b" providerId="LiveId" clId="{7E7D782D-E1AE-4D41-BDB0-6ABBFA0F4086}" dt="2023-03-02T11:51:15.176" v="788"/>
          <ac:inkMkLst>
            <pc:docMk/>
            <pc:sldMk cId="2528675120" sldId="260"/>
            <ac:inkMk id="114" creationId="{C0DE65E2-55F0-6318-8021-44501EB3165D}"/>
          </ac:inkMkLst>
        </pc:inkChg>
        <pc:inkChg chg="add">
          <ac:chgData name="Regina Carla Lima Corrêa de Sousa" userId="db99dfe0469a819b" providerId="LiveId" clId="{7E7D782D-E1AE-4D41-BDB0-6ABBFA0F4086}" dt="2023-03-02T11:51:17.913" v="794" actId="9405"/>
          <ac:inkMkLst>
            <pc:docMk/>
            <pc:sldMk cId="2528675120" sldId="260"/>
            <ac:inkMk id="116" creationId="{158415CD-3F35-19BD-A7AD-621180DC1946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17" creationId="{3F4A5DDE-F9B0-1AB4-6771-D72058FC57BB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18" creationId="{76FCF950-2D45-7F4F-46C3-CE56440BA310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19" creationId="{A9AAAAC3-A721-603B-0350-E476804452D7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20" creationId="{D9AAC907-54BE-809C-19D8-F3CF682EBA82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21" creationId="{B1F86154-D5D1-903C-DD94-0BBE44B62E87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22" creationId="{447A03BC-B5D6-3FF9-5496-2E63BBB99FF8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23" creationId="{666E2C40-08ED-A3AD-D1E6-910513C1497F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24" creationId="{5E5DB289-5E83-A54E-433A-5BD138E15CEB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25" creationId="{BBD51866-81D2-EC6E-76D6-2E05BDA90B9D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26" creationId="{7A3981A7-E4C5-9E13-9DF4-A1D6AF2F747B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27" creationId="{E005F6C2-7811-3129-D96D-457AC2C1DFBA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28" creationId="{F05FED39-09DA-FD82-38FC-849098B9555C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29" creationId="{A9F51B19-9681-311C-5735-EBA02B88BADF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30" creationId="{F297E3E5-8EB1-E68A-5B7F-A0FEDE8A40D3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31" creationId="{1A237486-933C-F4A2-9BD2-CD0E93F63C87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32" creationId="{8631D159-639D-0618-3E2F-0182CBE38BC4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33" creationId="{816C559C-D086-511E-AB60-B2E48F4C0D6D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34" creationId="{20AE09FB-2522-E801-35FF-7EBAF8E12949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35" creationId="{B7C6E4B4-2C2F-B795-C9EF-5F932618EBDF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37" creationId="{7882578C-735B-9BCF-C7FE-DFC95392D339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38" creationId="{43022C79-598A-3B37-2AC0-ADC5A96D888F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39" creationId="{5F5D75FA-FA00-4E5F-09F5-899445086CA4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40" creationId="{A3DA35EE-4A0B-78A1-C19D-D171726EEEAE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41" creationId="{0883E912-144F-F1DB-C9CE-4E49FE9BBBBA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43" creationId="{42A6B6E7-60C4-1B08-D4D2-4608D151177D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44" creationId="{2B3F7BFD-AEE0-E555-C9B4-D11EF36E1322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45" creationId="{B47FC812-5D2D-D653-9DF9-B2BCA25D46D9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46" creationId="{053EE891-E704-6538-3493-F93B202CCB14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48" creationId="{3C2E9025-5F5F-2D58-2F0D-3D8CBD5A0457}"/>
          </ac:inkMkLst>
        </pc:inkChg>
        <pc:inkChg chg="add">
          <ac:chgData name="Regina Carla Lima Corrêa de Sousa" userId="db99dfe0469a819b" providerId="LiveId" clId="{7E7D782D-E1AE-4D41-BDB0-6ABBFA0F4086}" dt="2023-03-02T11:51:47.656" v="827" actId="9405"/>
          <ac:inkMkLst>
            <pc:docMk/>
            <pc:sldMk cId="2528675120" sldId="260"/>
            <ac:inkMk id="149" creationId="{9675F915-ED0E-5CE2-750F-C7806BC99D83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50" creationId="{2086CF20-65DF-1B66-5F2E-E6E219067E42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51" creationId="{6BEFD5C4-5F93-7D94-4745-02BC1F6958C1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52" creationId="{9F7A53D4-EA33-792D-F50F-D9051D443251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54" creationId="{61562711-0942-F2CA-9EE7-EF02E4C6BE2E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55" creationId="{B5B9A9D9-EC88-364C-0544-B9FC316F9B7E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56" creationId="{BB345D39-7B0D-7DB6-DCCD-560291EF2CEF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57" creationId="{D09F2C89-368A-5A06-C37B-E446AC6228B2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58" creationId="{DD18F564-EE43-1EB0-F3BF-5A2413A8F327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59" creationId="{11D2F179-9B4B-21E0-D1CC-A2CF8A18F826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60" creationId="{AD3FF452-86BB-659D-74D7-358398EB1BF2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61" creationId="{9361CA3A-276D-76C4-6623-1445FAF85258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62" creationId="{7234E4BF-9B03-9199-6901-AF97F036B60A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63" creationId="{E7A76A6C-D3C9-82FD-BD6A-86E7BF387CB2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64" creationId="{147BF5E5-9B42-9D42-1880-56A6CB51547C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66" creationId="{8C0D931B-FB14-9E10-7692-14C3E96597B8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67" creationId="{E9A100C9-86DC-2EDD-6E87-5982161651D8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68" creationId="{D6662981-B5D7-EF61-0522-83701C502A03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70" creationId="{7415E2EB-461F-9980-C240-86F4ADBFB0C1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71" creationId="{F2D12785-E1B9-1116-9E9C-EC78E529657E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73" creationId="{5DB3602B-8D57-8330-2EC9-EB22C922B9D7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74" creationId="{EBD5EC3D-C7A5-FADF-A724-F486938179EC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75" creationId="{8CC727A8-07B0-06D9-5C78-1790A121FD2F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76" creationId="{794125A6-DE3B-7CA5-AFB5-D841F1BDD984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77" creationId="{589C0648-503B-4323-6D07-EBEF738157A3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78" creationId="{71A38EAD-E982-CA90-B5F3-0E55C36E4641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79" creationId="{01E95F37-4086-44D1-E825-A1F68543ABD8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80" creationId="{95F51250-4810-D472-862F-21108DE84400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81" creationId="{A9A4CE1B-3E1E-845D-C208-B24AF16C7A3F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82" creationId="{45DCDD27-7FCE-F324-7726-1FAD2677906B}"/>
          </ac:inkMkLst>
        </pc:inkChg>
        <pc:inkChg chg="add mod">
          <ac:chgData name="Regina Carla Lima Corrêa de Sousa" userId="db99dfe0469a819b" providerId="LiveId" clId="{7E7D782D-E1AE-4D41-BDB0-6ABBFA0F4086}" dt="2023-03-02T11:52:28.478" v="862"/>
          <ac:inkMkLst>
            <pc:docMk/>
            <pc:sldMk cId="2528675120" sldId="260"/>
            <ac:inkMk id="183" creationId="{EC18D562-0732-1498-EE0B-DFF9BCD995E5}"/>
          </ac:inkMkLst>
        </pc:inkChg>
        <pc:inkChg chg="add mod">
          <ac:chgData name="Regina Carla Lima Corrêa de Sousa" userId="db99dfe0469a819b" providerId="LiveId" clId="{7E7D782D-E1AE-4D41-BDB0-6ABBFA0F4086}" dt="2023-03-02T11:52:52.910" v="866"/>
          <ac:inkMkLst>
            <pc:docMk/>
            <pc:sldMk cId="2528675120" sldId="260"/>
            <ac:inkMk id="186" creationId="{1730B3DB-448F-7064-D258-A255C511969E}"/>
          </ac:inkMkLst>
        </pc:inkChg>
        <pc:inkChg chg="add mod">
          <ac:chgData name="Regina Carla Lima Corrêa de Sousa" userId="db99dfe0469a819b" providerId="LiveId" clId="{7E7D782D-E1AE-4D41-BDB0-6ABBFA0F4086}" dt="2023-03-02T11:52:52.910" v="866"/>
          <ac:inkMkLst>
            <pc:docMk/>
            <pc:sldMk cId="2528675120" sldId="260"/>
            <ac:inkMk id="187" creationId="{1733B85F-53A1-6096-C767-8780C791A951}"/>
          </ac:inkMkLst>
        </pc:inkChg>
        <pc:inkChg chg="add">
          <ac:chgData name="Regina Carla Lima Corrêa de Sousa" userId="db99dfe0469a819b" providerId="LiveId" clId="{7E7D782D-E1AE-4D41-BDB0-6ABBFA0F4086}" dt="2023-03-02T11:52:52.003" v="865" actId="9405"/>
          <ac:inkMkLst>
            <pc:docMk/>
            <pc:sldMk cId="2528675120" sldId="260"/>
            <ac:inkMk id="188" creationId="{EFDD13B7-0AF7-DF3C-3523-CDE8B3D47AAE}"/>
          </ac:inkMkLst>
        </pc:inkChg>
        <pc:inkChg chg="add mod">
          <ac:chgData name="Regina Carla Lima Corrêa de Sousa" userId="db99dfe0469a819b" providerId="LiveId" clId="{7E7D782D-E1AE-4D41-BDB0-6ABBFA0F4086}" dt="2023-03-02T11:53:13.183" v="885"/>
          <ac:inkMkLst>
            <pc:docMk/>
            <pc:sldMk cId="2528675120" sldId="260"/>
            <ac:inkMk id="190" creationId="{E774419F-635A-9D4C-B3DA-3AC94F9EF16E}"/>
          </ac:inkMkLst>
        </pc:inkChg>
        <pc:inkChg chg="add mod">
          <ac:chgData name="Regina Carla Lima Corrêa de Sousa" userId="db99dfe0469a819b" providerId="LiveId" clId="{7E7D782D-E1AE-4D41-BDB0-6ABBFA0F4086}" dt="2023-03-02T11:53:13.183" v="885"/>
          <ac:inkMkLst>
            <pc:docMk/>
            <pc:sldMk cId="2528675120" sldId="260"/>
            <ac:inkMk id="191" creationId="{D6D4D218-98F9-7F0B-F8A2-B3114C06BB57}"/>
          </ac:inkMkLst>
        </pc:inkChg>
        <pc:inkChg chg="add mod">
          <ac:chgData name="Regina Carla Lima Corrêa de Sousa" userId="db99dfe0469a819b" providerId="LiveId" clId="{7E7D782D-E1AE-4D41-BDB0-6ABBFA0F4086}" dt="2023-03-02T11:53:13.183" v="885"/>
          <ac:inkMkLst>
            <pc:docMk/>
            <pc:sldMk cId="2528675120" sldId="260"/>
            <ac:inkMk id="192" creationId="{ABD418FC-11D8-8A6F-D6B0-E86E26FCB219}"/>
          </ac:inkMkLst>
        </pc:inkChg>
        <pc:inkChg chg="add mod">
          <ac:chgData name="Regina Carla Lima Corrêa de Sousa" userId="db99dfe0469a819b" providerId="LiveId" clId="{7E7D782D-E1AE-4D41-BDB0-6ABBFA0F4086}" dt="2023-03-02T11:53:13.183" v="885"/>
          <ac:inkMkLst>
            <pc:docMk/>
            <pc:sldMk cId="2528675120" sldId="260"/>
            <ac:inkMk id="193" creationId="{731829DC-97E4-7D26-E936-182D6086C2D5}"/>
          </ac:inkMkLst>
        </pc:inkChg>
        <pc:inkChg chg="add mod">
          <ac:chgData name="Regina Carla Lima Corrêa de Sousa" userId="db99dfe0469a819b" providerId="LiveId" clId="{7E7D782D-E1AE-4D41-BDB0-6ABBFA0F4086}" dt="2023-03-02T11:53:13.183" v="885"/>
          <ac:inkMkLst>
            <pc:docMk/>
            <pc:sldMk cId="2528675120" sldId="260"/>
            <ac:inkMk id="194" creationId="{F1BFE3F5-C44A-136E-6C80-18AA4DB05E6F}"/>
          </ac:inkMkLst>
        </pc:inkChg>
        <pc:inkChg chg="add mod">
          <ac:chgData name="Regina Carla Lima Corrêa de Sousa" userId="db99dfe0469a819b" providerId="LiveId" clId="{7E7D782D-E1AE-4D41-BDB0-6ABBFA0F4086}" dt="2023-03-02T11:53:13.183" v="885"/>
          <ac:inkMkLst>
            <pc:docMk/>
            <pc:sldMk cId="2528675120" sldId="260"/>
            <ac:inkMk id="195" creationId="{9F03D348-C98B-1C14-C8DB-D0AAE80BD55D}"/>
          </ac:inkMkLst>
        </pc:inkChg>
        <pc:inkChg chg="add mod">
          <ac:chgData name="Regina Carla Lima Corrêa de Sousa" userId="db99dfe0469a819b" providerId="LiveId" clId="{7E7D782D-E1AE-4D41-BDB0-6ABBFA0F4086}" dt="2023-03-02T11:53:13.183" v="885"/>
          <ac:inkMkLst>
            <pc:docMk/>
            <pc:sldMk cId="2528675120" sldId="260"/>
            <ac:inkMk id="196" creationId="{9496C84D-8B57-CC0C-DB85-6B216E6A9432}"/>
          </ac:inkMkLst>
        </pc:inkChg>
        <pc:inkChg chg="add mod">
          <ac:chgData name="Regina Carla Lima Corrêa de Sousa" userId="db99dfe0469a819b" providerId="LiveId" clId="{7E7D782D-E1AE-4D41-BDB0-6ABBFA0F4086}" dt="2023-03-02T11:53:13.183" v="885"/>
          <ac:inkMkLst>
            <pc:docMk/>
            <pc:sldMk cId="2528675120" sldId="260"/>
            <ac:inkMk id="197" creationId="{68001E5B-4781-10AB-FD5F-C5203EEF200C}"/>
          </ac:inkMkLst>
        </pc:inkChg>
        <pc:inkChg chg="add del mod">
          <ac:chgData name="Regina Carla Lima Corrêa de Sousa" userId="db99dfe0469a819b" providerId="LiveId" clId="{7E7D782D-E1AE-4D41-BDB0-6ABBFA0F4086}" dt="2023-03-02T11:53:08.798" v="880" actId="9405"/>
          <ac:inkMkLst>
            <pc:docMk/>
            <pc:sldMk cId="2528675120" sldId="260"/>
            <ac:inkMk id="198" creationId="{943A5E68-6276-0702-A835-7BAF357E863A}"/>
          </ac:inkMkLst>
        </pc:inkChg>
        <pc:inkChg chg="add del mod">
          <ac:chgData name="Regina Carla Lima Corrêa de Sousa" userId="db99dfe0469a819b" providerId="LiveId" clId="{7E7D782D-E1AE-4D41-BDB0-6ABBFA0F4086}" dt="2023-03-02T11:53:08.457" v="879"/>
          <ac:inkMkLst>
            <pc:docMk/>
            <pc:sldMk cId="2528675120" sldId="260"/>
            <ac:inkMk id="199" creationId="{06F5CD94-92EF-E125-6D08-617C63EA8B1B}"/>
          </ac:inkMkLst>
        </pc:inkChg>
        <pc:inkChg chg="add mod">
          <ac:chgData name="Regina Carla Lima Corrêa de Sousa" userId="db99dfe0469a819b" providerId="LiveId" clId="{7E7D782D-E1AE-4D41-BDB0-6ABBFA0F4086}" dt="2023-03-02T11:53:13.183" v="885"/>
          <ac:inkMkLst>
            <pc:docMk/>
            <pc:sldMk cId="2528675120" sldId="260"/>
            <ac:inkMk id="202" creationId="{8DD3B407-9676-FB46-3E2B-D264BFEF7B08}"/>
          </ac:inkMkLst>
        </pc:inkChg>
        <pc:inkChg chg="add mod">
          <ac:chgData name="Regina Carla Lima Corrêa de Sousa" userId="db99dfe0469a819b" providerId="LiveId" clId="{7E7D782D-E1AE-4D41-BDB0-6ABBFA0F4086}" dt="2023-03-02T11:53:13.183" v="885"/>
          <ac:inkMkLst>
            <pc:docMk/>
            <pc:sldMk cId="2528675120" sldId="260"/>
            <ac:inkMk id="203" creationId="{60CE83B9-E852-0669-DFE7-E3A792E33A24}"/>
          </ac:inkMkLst>
        </pc:inkChg>
        <pc:inkChg chg="add mod">
          <ac:chgData name="Regina Carla Lima Corrêa de Sousa" userId="db99dfe0469a819b" providerId="LiveId" clId="{7E7D782D-E1AE-4D41-BDB0-6ABBFA0F4086}" dt="2023-03-02T11:53:13.183" v="885"/>
          <ac:inkMkLst>
            <pc:docMk/>
            <pc:sldMk cId="2528675120" sldId="260"/>
            <ac:inkMk id="204" creationId="{66A44BF2-DAAB-1742-0FA8-94C71F95753B}"/>
          </ac:inkMkLst>
        </pc:inkChg>
        <pc:inkChg chg="add mod">
          <ac:chgData name="Regina Carla Lima Corrêa de Sousa" userId="db99dfe0469a819b" providerId="LiveId" clId="{7E7D782D-E1AE-4D41-BDB0-6ABBFA0F4086}" dt="2023-03-02T11:53:13.183" v="885"/>
          <ac:inkMkLst>
            <pc:docMk/>
            <pc:sldMk cId="2528675120" sldId="260"/>
            <ac:inkMk id="205" creationId="{1F1158D2-DA69-A89E-5643-7FAFA0934164}"/>
          </ac:inkMkLst>
        </pc:inkChg>
      </pc:sldChg>
      <pc:sldChg chg="addSp modSp new mod">
        <pc:chgData name="Regina Carla Lima Corrêa de Sousa" userId="db99dfe0469a819b" providerId="LiveId" clId="{7E7D782D-E1AE-4D41-BDB0-6ABBFA0F4086}" dt="2023-03-02T11:54:23.205" v="889" actId="14100"/>
        <pc:sldMkLst>
          <pc:docMk/>
          <pc:sldMk cId="2632079674" sldId="261"/>
        </pc:sldMkLst>
        <pc:picChg chg="add mod">
          <ac:chgData name="Regina Carla Lima Corrêa de Sousa" userId="db99dfe0469a819b" providerId="LiveId" clId="{7E7D782D-E1AE-4D41-BDB0-6ABBFA0F4086}" dt="2023-03-02T11:54:23.205" v="889" actId="14100"/>
          <ac:picMkLst>
            <pc:docMk/>
            <pc:sldMk cId="2632079674" sldId="261"/>
            <ac:picMk id="3" creationId="{32A0B922-6FA3-71A1-C023-EB09A934B456}"/>
          </ac:picMkLst>
        </pc:picChg>
        <pc:inkChg chg="add">
          <ac:chgData name="Regina Carla Lima Corrêa de Sousa" userId="db99dfe0469a819b" providerId="LiveId" clId="{7E7D782D-E1AE-4D41-BDB0-6ABBFA0F4086}" dt="2023-03-02T11:54:16.469" v="886" actId="9405"/>
          <ac:inkMkLst>
            <pc:docMk/>
            <pc:sldMk cId="2632079674" sldId="261"/>
            <ac:inkMk id="2" creationId="{8C64A375-6A3F-46BE-572C-C2852BEDD908}"/>
          </ac:inkMkLst>
        </pc:inkChg>
        <pc:inkChg chg="add">
          <ac:chgData name="Regina Carla Lima Corrêa de Sousa" userId="db99dfe0469a819b" providerId="LiveId" clId="{7E7D782D-E1AE-4D41-BDB0-6ABBFA0F4086}" dt="2023-03-02T11:54:17.756" v="887" actId="9405"/>
          <ac:inkMkLst>
            <pc:docMk/>
            <pc:sldMk cId="2632079674" sldId="261"/>
            <ac:inkMk id="4" creationId="{DA072C64-6308-CABD-EDC7-AE94919741D1}"/>
          </ac:inkMkLst>
        </pc:inkChg>
      </pc:sldChg>
      <pc:sldChg chg="addSp modSp new mod">
        <pc:chgData name="Regina Carla Lima Corrêa de Sousa" userId="db99dfe0469a819b" providerId="LiveId" clId="{7E7D782D-E1AE-4D41-BDB0-6ABBFA0F4086}" dt="2023-02-26T19:53:01.129" v="142" actId="14100"/>
        <pc:sldMkLst>
          <pc:docMk/>
          <pc:sldMk cId="3555697327" sldId="262"/>
        </pc:sldMkLst>
        <pc:picChg chg="add mod">
          <ac:chgData name="Regina Carla Lima Corrêa de Sousa" userId="db99dfe0469a819b" providerId="LiveId" clId="{7E7D782D-E1AE-4D41-BDB0-6ABBFA0F4086}" dt="2023-02-26T19:53:01.129" v="142" actId="14100"/>
          <ac:picMkLst>
            <pc:docMk/>
            <pc:sldMk cId="3555697327" sldId="262"/>
            <ac:picMk id="3" creationId="{06FB4B8A-A5DD-2323-CC98-6DA72715B9E4}"/>
          </ac:picMkLst>
        </pc:picChg>
        <pc:picChg chg="add mod">
          <ac:chgData name="Regina Carla Lima Corrêa de Sousa" userId="db99dfe0469a819b" providerId="LiveId" clId="{7E7D782D-E1AE-4D41-BDB0-6ABBFA0F4086}" dt="2023-02-26T19:52:56.961" v="141" actId="1076"/>
          <ac:picMkLst>
            <pc:docMk/>
            <pc:sldMk cId="3555697327" sldId="262"/>
            <ac:picMk id="5" creationId="{BB0905D1-2F98-F006-B428-A7F66F68FA60}"/>
          </ac:picMkLst>
        </pc:picChg>
      </pc:sldChg>
      <pc:sldChg chg="addSp modSp new mod">
        <pc:chgData name="Regina Carla Lima Corrêa de Sousa" userId="db99dfe0469a819b" providerId="LiveId" clId="{7E7D782D-E1AE-4D41-BDB0-6ABBFA0F4086}" dt="2023-03-02T11:57:52.469" v="891" actId="14100"/>
        <pc:sldMkLst>
          <pc:docMk/>
          <pc:sldMk cId="4037691983" sldId="263"/>
        </pc:sldMkLst>
        <pc:picChg chg="add mod">
          <ac:chgData name="Regina Carla Lima Corrêa de Sousa" userId="db99dfe0469a819b" providerId="LiveId" clId="{7E7D782D-E1AE-4D41-BDB0-6ABBFA0F4086}" dt="2023-03-02T11:57:52.469" v="891" actId="14100"/>
          <ac:picMkLst>
            <pc:docMk/>
            <pc:sldMk cId="4037691983" sldId="263"/>
            <ac:picMk id="3" creationId="{AABF69AA-FFC3-3FC6-14C9-B24FB5621366}"/>
          </ac:picMkLst>
        </pc:picChg>
      </pc:sldChg>
      <pc:sldChg chg="addSp modSp new mod">
        <pc:chgData name="Regina Carla Lima Corrêa de Sousa" userId="db99dfe0469a819b" providerId="LiveId" clId="{7E7D782D-E1AE-4D41-BDB0-6ABBFA0F4086}" dt="2023-02-26T19:55:09.139" v="206" actId="166"/>
        <pc:sldMkLst>
          <pc:docMk/>
          <pc:sldMk cId="522419786" sldId="264"/>
        </pc:sldMkLst>
        <pc:picChg chg="add mod">
          <ac:chgData name="Regina Carla Lima Corrêa de Sousa" userId="db99dfe0469a819b" providerId="LiveId" clId="{7E7D782D-E1AE-4D41-BDB0-6ABBFA0F4086}" dt="2023-02-26T19:53:44.025" v="145" actId="1076"/>
          <ac:picMkLst>
            <pc:docMk/>
            <pc:sldMk cId="522419786" sldId="264"/>
            <ac:picMk id="3" creationId="{1212D610-33C8-E140-BC4E-752A9FD0CDAB}"/>
          </ac:picMkLst>
        </pc:picChg>
        <pc:picChg chg="add mod">
          <ac:chgData name="Regina Carla Lima Corrêa de Sousa" userId="db99dfe0469a819b" providerId="LiveId" clId="{7E7D782D-E1AE-4D41-BDB0-6ABBFA0F4086}" dt="2023-02-26T19:54:41.240" v="148" actId="1076"/>
          <ac:picMkLst>
            <pc:docMk/>
            <pc:sldMk cId="522419786" sldId="264"/>
            <ac:picMk id="5" creationId="{DD71977D-DF53-8490-1F2D-E1165E9E98F7}"/>
          </ac:picMkLst>
        </pc:picChg>
        <pc:picChg chg="add mod ord">
          <ac:chgData name="Regina Carla Lima Corrêa de Sousa" userId="db99dfe0469a819b" providerId="LiveId" clId="{7E7D782D-E1AE-4D41-BDB0-6ABBFA0F4086}" dt="2023-02-26T19:55:09.139" v="206" actId="166"/>
          <ac:picMkLst>
            <pc:docMk/>
            <pc:sldMk cId="522419786" sldId="264"/>
            <ac:picMk id="7" creationId="{58573989-3DE9-0005-B230-EB5E84D827F6}"/>
          </ac:picMkLst>
        </pc:picChg>
      </pc:sldChg>
      <pc:sldChg chg="addSp delSp modSp new mod">
        <pc:chgData name="Regina Carla Lima Corrêa de Sousa" userId="db99dfe0469a819b" providerId="LiveId" clId="{7E7D782D-E1AE-4D41-BDB0-6ABBFA0F4086}" dt="2023-03-02T12:13:54.568" v="1142" actId="9405"/>
        <pc:sldMkLst>
          <pc:docMk/>
          <pc:sldMk cId="3318858677" sldId="265"/>
        </pc:sldMkLst>
        <pc:grpChg chg="del mod">
          <ac:chgData name="Regina Carla Lima Corrêa de Sousa" userId="db99dfe0469a819b" providerId="LiveId" clId="{7E7D782D-E1AE-4D41-BDB0-6ABBFA0F4086}" dt="2023-03-02T12:13:05.201" v="1121"/>
          <ac:grpSpMkLst>
            <pc:docMk/>
            <pc:sldMk cId="3318858677" sldId="265"/>
            <ac:grpSpMk id="10" creationId="{58ABB286-FE67-9A39-5BAA-07FED6604B3D}"/>
          </ac:grpSpMkLst>
        </pc:grpChg>
        <pc:grpChg chg="del mod">
          <ac:chgData name="Regina Carla Lima Corrêa de Sousa" userId="db99dfe0469a819b" providerId="LiveId" clId="{7E7D782D-E1AE-4D41-BDB0-6ABBFA0F4086}" dt="2023-03-02T12:10:57.975" v="995"/>
          <ac:grpSpMkLst>
            <pc:docMk/>
            <pc:sldMk cId="3318858677" sldId="265"/>
            <ac:grpSpMk id="20" creationId="{4247579E-9E4F-A06D-58E7-90851D06AA83}"/>
          </ac:grpSpMkLst>
        </pc:grpChg>
        <pc:grpChg chg="del mod">
          <ac:chgData name="Regina Carla Lima Corrêa de Sousa" userId="db99dfe0469a819b" providerId="LiveId" clId="{7E7D782D-E1AE-4D41-BDB0-6ABBFA0F4086}" dt="2023-03-02T12:09:07.078" v="916"/>
          <ac:grpSpMkLst>
            <pc:docMk/>
            <pc:sldMk cId="3318858677" sldId="265"/>
            <ac:grpSpMk id="23" creationId="{A0608EDA-0BF0-A087-ABCE-3971D55BE167}"/>
          </ac:grpSpMkLst>
        </pc:grpChg>
        <pc:grpChg chg="del mod">
          <ac:chgData name="Regina Carla Lima Corrêa de Sousa" userId="db99dfe0469a819b" providerId="LiveId" clId="{7E7D782D-E1AE-4D41-BDB0-6ABBFA0F4086}" dt="2023-03-02T12:09:16.259" v="925"/>
          <ac:grpSpMkLst>
            <pc:docMk/>
            <pc:sldMk cId="3318858677" sldId="265"/>
            <ac:grpSpMk id="25" creationId="{84CED759-0123-05D7-79AD-0FE9F490A6C2}"/>
          </ac:grpSpMkLst>
        </pc:grpChg>
        <pc:grpChg chg="del mod">
          <ac:chgData name="Regina Carla Lima Corrêa de Sousa" userId="db99dfe0469a819b" providerId="LiveId" clId="{7E7D782D-E1AE-4D41-BDB0-6ABBFA0F4086}" dt="2023-03-02T12:13:05.201" v="1121"/>
          <ac:grpSpMkLst>
            <pc:docMk/>
            <pc:sldMk cId="3318858677" sldId="265"/>
            <ac:grpSpMk id="34" creationId="{CBBA9FAD-4537-BBBA-FD3F-4498E077C700}"/>
          </ac:grpSpMkLst>
        </pc:grpChg>
        <pc:grpChg chg="del mod">
          <ac:chgData name="Regina Carla Lima Corrêa de Sousa" userId="db99dfe0469a819b" providerId="LiveId" clId="{7E7D782D-E1AE-4D41-BDB0-6ABBFA0F4086}" dt="2023-03-02T12:13:05.201" v="1121"/>
          <ac:grpSpMkLst>
            <pc:docMk/>
            <pc:sldMk cId="3318858677" sldId="265"/>
            <ac:grpSpMk id="44" creationId="{E15376AC-018A-031B-A48F-2EEABD8EBF5C}"/>
          </ac:grpSpMkLst>
        </pc:grpChg>
        <pc:grpChg chg="del mod">
          <ac:chgData name="Regina Carla Lima Corrêa de Sousa" userId="db99dfe0469a819b" providerId="LiveId" clId="{7E7D782D-E1AE-4D41-BDB0-6ABBFA0F4086}" dt="2023-03-02T12:09:37.420" v="943"/>
          <ac:grpSpMkLst>
            <pc:docMk/>
            <pc:sldMk cId="3318858677" sldId="265"/>
            <ac:grpSpMk id="49" creationId="{15382FEF-6549-EFDA-08B9-396B377300E6}"/>
          </ac:grpSpMkLst>
        </pc:grpChg>
        <pc:grpChg chg="mod">
          <ac:chgData name="Regina Carla Lima Corrêa de Sousa" userId="db99dfe0469a819b" providerId="LiveId" clId="{7E7D782D-E1AE-4D41-BDB0-6ABBFA0F4086}" dt="2023-03-02T12:09:37.420" v="943"/>
          <ac:grpSpMkLst>
            <pc:docMk/>
            <pc:sldMk cId="3318858677" sldId="265"/>
            <ac:grpSpMk id="52" creationId="{A42AD95A-2E1F-37B0-79F1-8AB661AE17C7}"/>
          </ac:grpSpMkLst>
        </pc:grpChg>
        <pc:grpChg chg="mod">
          <ac:chgData name="Regina Carla Lima Corrêa de Sousa" userId="db99dfe0469a819b" providerId="LiveId" clId="{7E7D782D-E1AE-4D41-BDB0-6ABBFA0F4086}" dt="2023-03-02T12:09:39.110" v="946"/>
          <ac:grpSpMkLst>
            <pc:docMk/>
            <pc:sldMk cId="3318858677" sldId="265"/>
            <ac:grpSpMk id="55" creationId="{45A5940D-B355-C5C2-ACA0-41B8FBF2EA2F}"/>
          </ac:grpSpMkLst>
        </pc:grpChg>
        <pc:grpChg chg="del mod">
          <ac:chgData name="Regina Carla Lima Corrêa de Sousa" userId="db99dfe0469a819b" providerId="LiveId" clId="{7E7D782D-E1AE-4D41-BDB0-6ABBFA0F4086}" dt="2023-03-02T12:10:03.245" v="961"/>
          <ac:grpSpMkLst>
            <pc:docMk/>
            <pc:sldMk cId="3318858677" sldId="265"/>
            <ac:grpSpMk id="63" creationId="{E0E24F7F-8EAE-CB1A-1133-AFF890D287EC}"/>
          </ac:grpSpMkLst>
        </pc:grpChg>
        <pc:grpChg chg="mod">
          <ac:chgData name="Regina Carla Lima Corrêa de Sousa" userId="db99dfe0469a819b" providerId="LiveId" clId="{7E7D782D-E1AE-4D41-BDB0-6ABBFA0F4086}" dt="2023-03-02T12:10:03.245" v="961"/>
          <ac:grpSpMkLst>
            <pc:docMk/>
            <pc:sldMk cId="3318858677" sldId="265"/>
            <ac:grpSpMk id="70" creationId="{64F1E11E-4666-4A8F-6B94-14B0B8DD058A}"/>
          </ac:grpSpMkLst>
        </pc:grpChg>
        <pc:grpChg chg="mod">
          <ac:chgData name="Regina Carla Lima Corrêa de Sousa" userId="db99dfe0469a819b" providerId="LiveId" clId="{7E7D782D-E1AE-4D41-BDB0-6ABBFA0F4086}" dt="2023-03-02T12:10:20.851" v="966"/>
          <ac:grpSpMkLst>
            <pc:docMk/>
            <pc:sldMk cId="3318858677" sldId="265"/>
            <ac:grpSpMk id="75" creationId="{77918A6B-EA40-BCE7-CDFA-28715300B933}"/>
          </ac:grpSpMkLst>
        </pc:grpChg>
        <pc:grpChg chg="mod">
          <ac:chgData name="Regina Carla Lima Corrêa de Sousa" userId="db99dfe0469a819b" providerId="LiveId" clId="{7E7D782D-E1AE-4D41-BDB0-6ABBFA0F4086}" dt="2023-03-02T12:10:33.005" v="969"/>
          <ac:grpSpMkLst>
            <pc:docMk/>
            <pc:sldMk cId="3318858677" sldId="265"/>
            <ac:grpSpMk id="78" creationId="{61795600-5742-B388-1C3C-7C81A8AA4837}"/>
          </ac:grpSpMkLst>
        </pc:grpChg>
        <pc:grpChg chg="mod">
          <ac:chgData name="Regina Carla Lima Corrêa de Sousa" userId="db99dfe0469a819b" providerId="LiveId" clId="{7E7D782D-E1AE-4D41-BDB0-6ABBFA0F4086}" dt="2023-03-02T12:10:41.359" v="982"/>
          <ac:grpSpMkLst>
            <pc:docMk/>
            <pc:sldMk cId="3318858677" sldId="265"/>
            <ac:grpSpMk id="91" creationId="{B3FD383A-2F65-2537-E8FA-4E6319C34552}"/>
          </ac:grpSpMkLst>
        </pc:grpChg>
        <pc:grpChg chg="del mod">
          <ac:chgData name="Regina Carla Lima Corrêa de Sousa" userId="db99dfe0469a819b" providerId="LiveId" clId="{7E7D782D-E1AE-4D41-BDB0-6ABBFA0F4086}" dt="2023-03-02T12:13:05.201" v="1121"/>
          <ac:grpSpMkLst>
            <pc:docMk/>
            <pc:sldMk cId="3318858677" sldId="265"/>
            <ac:grpSpMk id="94" creationId="{3F75DA58-239F-4942-CA0B-E24AC2581B2F}"/>
          </ac:grpSpMkLst>
        </pc:grpChg>
        <pc:grpChg chg="del mod">
          <ac:chgData name="Regina Carla Lima Corrêa de Sousa" userId="db99dfe0469a819b" providerId="LiveId" clId="{7E7D782D-E1AE-4D41-BDB0-6ABBFA0F4086}" dt="2023-03-02T12:13:05.201" v="1121"/>
          <ac:grpSpMkLst>
            <pc:docMk/>
            <pc:sldMk cId="3318858677" sldId="265"/>
            <ac:grpSpMk id="104" creationId="{32264A15-74D6-3490-F071-F36A7118858B}"/>
          </ac:grpSpMkLst>
        </pc:grpChg>
        <pc:grpChg chg="del mod">
          <ac:chgData name="Regina Carla Lima Corrêa de Sousa" userId="db99dfe0469a819b" providerId="LiveId" clId="{7E7D782D-E1AE-4D41-BDB0-6ABBFA0F4086}" dt="2023-03-02T12:13:05.201" v="1121"/>
          <ac:grpSpMkLst>
            <pc:docMk/>
            <pc:sldMk cId="3318858677" sldId="265"/>
            <ac:grpSpMk id="105" creationId="{DC59CF09-6D97-0A8F-80C8-58B987170A8F}"/>
          </ac:grpSpMkLst>
        </pc:grpChg>
        <pc:grpChg chg="del mod">
          <ac:chgData name="Regina Carla Lima Corrêa de Sousa" userId="db99dfe0469a819b" providerId="LiveId" clId="{7E7D782D-E1AE-4D41-BDB0-6ABBFA0F4086}" dt="2023-03-02T12:13:05.201" v="1121"/>
          <ac:grpSpMkLst>
            <pc:docMk/>
            <pc:sldMk cId="3318858677" sldId="265"/>
            <ac:grpSpMk id="109" creationId="{EADFAE83-C0A8-4C25-24EF-A87DEA4540AE}"/>
          </ac:grpSpMkLst>
        </pc:grpChg>
        <pc:grpChg chg="del mod">
          <ac:chgData name="Regina Carla Lima Corrêa de Sousa" userId="db99dfe0469a819b" providerId="LiveId" clId="{7E7D782D-E1AE-4D41-BDB0-6ABBFA0F4086}" dt="2023-03-02T12:11:24.443" v="1007"/>
          <ac:grpSpMkLst>
            <pc:docMk/>
            <pc:sldMk cId="3318858677" sldId="265"/>
            <ac:grpSpMk id="112" creationId="{1D0BFF35-FFCE-D709-4228-04030BBDF1B0}"/>
          </ac:grpSpMkLst>
        </pc:grpChg>
        <pc:grpChg chg="del mod">
          <ac:chgData name="Regina Carla Lima Corrêa de Sousa" userId="db99dfe0469a819b" providerId="LiveId" clId="{7E7D782D-E1AE-4D41-BDB0-6ABBFA0F4086}" dt="2023-03-02T12:11:26.574" v="1010"/>
          <ac:grpSpMkLst>
            <pc:docMk/>
            <pc:sldMk cId="3318858677" sldId="265"/>
            <ac:grpSpMk id="117" creationId="{9D8FFD1B-8A80-37C5-9758-B88BB1DB1BCA}"/>
          </ac:grpSpMkLst>
        </pc:grpChg>
        <pc:grpChg chg="del mod">
          <ac:chgData name="Regina Carla Lima Corrêa de Sousa" userId="db99dfe0469a819b" providerId="LiveId" clId="{7E7D782D-E1AE-4D41-BDB0-6ABBFA0F4086}" dt="2023-03-02T12:13:05.201" v="1121"/>
          <ac:grpSpMkLst>
            <pc:docMk/>
            <pc:sldMk cId="3318858677" sldId="265"/>
            <ac:grpSpMk id="120" creationId="{41F41B8D-6F69-81A3-806A-C1AF3FA6AAFC}"/>
          </ac:grpSpMkLst>
        </pc:grpChg>
        <pc:grpChg chg="del mod">
          <ac:chgData name="Regina Carla Lima Corrêa de Sousa" userId="db99dfe0469a819b" providerId="LiveId" clId="{7E7D782D-E1AE-4D41-BDB0-6ABBFA0F4086}" dt="2023-03-02T12:13:05.201" v="1121"/>
          <ac:grpSpMkLst>
            <pc:docMk/>
            <pc:sldMk cId="3318858677" sldId="265"/>
            <ac:grpSpMk id="123" creationId="{C052965E-8793-3B52-C2D2-C7AC1AC4F614}"/>
          </ac:grpSpMkLst>
        </pc:grpChg>
        <pc:grpChg chg="del mod">
          <ac:chgData name="Regina Carla Lima Corrêa de Sousa" userId="db99dfe0469a819b" providerId="LiveId" clId="{7E7D782D-E1AE-4D41-BDB0-6ABBFA0F4086}" dt="2023-03-02T12:13:05.201" v="1121"/>
          <ac:grpSpMkLst>
            <pc:docMk/>
            <pc:sldMk cId="3318858677" sldId="265"/>
            <ac:grpSpMk id="129" creationId="{645A02E9-A5B0-21CE-A47B-538E401CE09B}"/>
          </ac:grpSpMkLst>
        </pc:grpChg>
        <pc:grpChg chg="del mod">
          <ac:chgData name="Regina Carla Lima Corrêa de Sousa" userId="db99dfe0469a819b" providerId="LiveId" clId="{7E7D782D-E1AE-4D41-BDB0-6ABBFA0F4086}" dt="2023-03-02T12:13:05.201" v="1121"/>
          <ac:grpSpMkLst>
            <pc:docMk/>
            <pc:sldMk cId="3318858677" sldId="265"/>
            <ac:grpSpMk id="130" creationId="{D42AB6A2-A47E-35AE-5D31-257F94AEF277}"/>
          </ac:grpSpMkLst>
        </pc:grpChg>
        <pc:grpChg chg="del mod">
          <ac:chgData name="Regina Carla Lima Corrêa de Sousa" userId="db99dfe0469a819b" providerId="LiveId" clId="{7E7D782D-E1AE-4D41-BDB0-6ABBFA0F4086}" dt="2023-03-02T12:13:05.201" v="1121"/>
          <ac:grpSpMkLst>
            <pc:docMk/>
            <pc:sldMk cId="3318858677" sldId="265"/>
            <ac:grpSpMk id="142" creationId="{DA268E41-4FF5-3C07-E983-B682D55081B5}"/>
          </ac:grpSpMkLst>
        </pc:grpChg>
        <pc:grpChg chg="del mod">
          <ac:chgData name="Regina Carla Lima Corrêa de Sousa" userId="db99dfe0469a819b" providerId="LiveId" clId="{7E7D782D-E1AE-4D41-BDB0-6ABBFA0F4086}" dt="2023-03-02T12:13:05.201" v="1121"/>
          <ac:grpSpMkLst>
            <pc:docMk/>
            <pc:sldMk cId="3318858677" sldId="265"/>
            <ac:grpSpMk id="143" creationId="{300F28CA-EFE6-0D8D-EC36-E230B1874B54}"/>
          </ac:grpSpMkLst>
        </pc:grpChg>
        <pc:grpChg chg="del mod">
          <ac:chgData name="Regina Carla Lima Corrêa de Sousa" userId="db99dfe0469a819b" providerId="LiveId" clId="{7E7D782D-E1AE-4D41-BDB0-6ABBFA0F4086}" dt="2023-03-02T12:13:05.201" v="1121"/>
          <ac:grpSpMkLst>
            <pc:docMk/>
            <pc:sldMk cId="3318858677" sldId="265"/>
            <ac:grpSpMk id="144" creationId="{CD632B00-9700-7848-CF54-7CCFD00232BC}"/>
          </ac:grpSpMkLst>
        </pc:grpChg>
        <pc:grpChg chg="mod">
          <ac:chgData name="Regina Carla Lima Corrêa de Sousa" userId="db99dfe0469a819b" providerId="LiveId" clId="{7E7D782D-E1AE-4D41-BDB0-6ABBFA0F4086}" dt="2023-03-02T12:12:15.802" v="1040"/>
          <ac:grpSpMkLst>
            <pc:docMk/>
            <pc:sldMk cId="3318858677" sldId="265"/>
            <ac:grpSpMk id="153" creationId="{7BEBCEC3-D4A8-07D3-2439-D08C5867E30E}"/>
          </ac:grpSpMkLst>
        </pc:grpChg>
        <pc:grpChg chg="del mod">
          <ac:chgData name="Regina Carla Lima Corrêa de Sousa" userId="db99dfe0469a819b" providerId="LiveId" clId="{7E7D782D-E1AE-4D41-BDB0-6ABBFA0F4086}" dt="2023-03-02T12:12:26.380" v="1056"/>
          <ac:grpSpMkLst>
            <pc:docMk/>
            <pc:sldMk cId="3318858677" sldId="265"/>
            <ac:grpSpMk id="162" creationId="{375F2D47-0680-5F50-A31B-6366F3F62F7C}"/>
          </ac:grpSpMkLst>
        </pc:grpChg>
        <pc:grpChg chg="del mod">
          <ac:chgData name="Regina Carla Lima Corrêa de Sousa" userId="db99dfe0469a819b" providerId="LiveId" clId="{7E7D782D-E1AE-4D41-BDB0-6ABBFA0F4086}" dt="2023-03-02T12:12:35.283" v="1069"/>
          <ac:grpSpMkLst>
            <pc:docMk/>
            <pc:sldMk cId="3318858677" sldId="265"/>
            <ac:grpSpMk id="169" creationId="{EB229720-1AB9-216E-6831-5AA2FA5992B5}"/>
          </ac:grpSpMkLst>
        </pc:grpChg>
        <pc:grpChg chg="mod">
          <ac:chgData name="Regina Carla Lima Corrêa de Sousa" userId="db99dfe0469a819b" providerId="LiveId" clId="{7E7D782D-E1AE-4D41-BDB0-6ABBFA0F4086}" dt="2023-03-02T12:12:28.910" v="1059"/>
          <ac:grpSpMkLst>
            <pc:docMk/>
            <pc:sldMk cId="3318858677" sldId="265"/>
            <ac:grpSpMk id="172" creationId="{980F1469-4698-B1FB-D6DA-7191BECF7C96}"/>
          </ac:grpSpMkLst>
        </pc:grpChg>
        <pc:grpChg chg="del mod">
          <ac:chgData name="Regina Carla Lima Corrêa de Sousa" userId="db99dfe0469a819b" providerId="LiveId" clId="{7E7D782D-E1AE-4D41-BDB0-6ABBFA0F4086}" dt="2023-03-02T12:12:35.283" v="1069"/>
          <ac:grpSpMkLst>
            <pc:docMk/>
            <pc:sldMk cId="3318858677" sldId="265"/>
            <ac:grpSpMk id="182" creationId="{DCD6E453-D329-C8DE-BB32-29B4C5B088FD}"/>
          </ac:grpSpMkLst>
        </pc:grpChg>
        <pc:grpChg chg="del mod">
          <ac:chgData name="Regina Carla Lima Corrêa de Sousa" userId="db99dfe0469a819b" providerId="LiveId" clId="{7E7D782D-E1AE-4D41-BDB0-6ABBFA0F4086}" dt="2023-03-02T12:12:38.850" v="1076"/>
          <ac:grpSpMkLst>
            <pc:docMk/>
            <pc:sldMk cId="3318858677" sldId="265"/>
            <ac:grpSpMk id="183" creationId="{FA5EAA86-1D25-CE67-B354-C0927D076A14}"/>
          </ac:grpSpMkLst>
        </pc:grpChg>
        <pc:grpChg chg="mod">
          <ac:chgData name="Regina Carla Lima Corrêa de Sousa" userId="db99dfe0469a819b" providerId="LiveId" clId="{7E7D782D-E1AE-4D41-BDB0-6ABBFA0F4086}" dt="2023-03-02T12:12:38.850" v="1076"/>
          <ac:grpSpMkLst>
            <pc:docMk/>
            <pc:sldMk cId="3318858677" sldId="265"/>
            <ac:grpSpMk id="190" creationId="{FD7C0D60-933D-EBDA-AEDC-13AE75F45899}"/>
          </ac:grpSpMkLst>
        </pc:grpChg>
        <pc:grpChg chg="mod">
          <ac:chgData name="Regina Carla Lima Corrêa de Sousa" userId="db99dfe0469a819b" providerId="LiveId" clId="{7E7D782D-E1AE-4D41-BDB0-6ABBFA0F4086}" dt="2023-03-02T12:12:41.614" v="1083"/>
          <ac:grpSpMkLst>
            <pc:docMk/>
            <pc:sldMk cId="3318858677" sldId="265"/>
            <ac:grpSpMk id="195" creationId="{A2538491-451D-10F6-A8AF-D1535065763B}"/>
          </ac:grpSpMkLst>
        </pc:grpChg>
        <pc:grpChg chg="mod">
          <ac:chgData name="Regina Carla Lima Corrêa de Sousa" userId="db99dfe0469a819b" providerId="LiveId" clId="{7E7D782D-E1AE-4D41-BDB0-6ABBFA0F4086}" dt="2023-03-02T12:12:48.832" v="1094"/>
          <ac:grpSpMkLst>
            <pc:docMk/>
            <pc:sldMk cId="3318858677" sldId="265"/>
            <ac:grpSpMk id="203" creationId="{892052DD-EA6C-D6A0-18EC-6DE324B92B2C}"/>
          </ac:grpSpMkLst>
        </pc:grpChg>
        <pc:grpChg chg="del mod">
          <ac:chgData name="Regina Carla Lima Corrêa de Sousa" userId="db99dfe0469a819b" providerId="LiveId" clId="{7E7D782D-E1AE-4D41-BDB0-6ABBFA0F4086}" dt="2023-03-02T12:13:05.201" v="1121"/>
          <ac:grpSpMkLst>
            <pc:docMk/>
            <pc:sldMk cId="3318858677" sldId="265"/>
            <ac:grpSpMk id="210" creationId="{F0322BA3-E0C2-AE62-AB6F-23E51557AF9B}"/>
          </ac:grpSpMkLst>
        </pc:grpChg>
        <pc:grpChg chg="del mod">
          <ac:chgData name="Regina Carla Lima Corrêa de Sousa" userId="db99dfe0469a819b" providerId="LiveId" clId="{7E7D782D-E1AE-4D41-BDB0-6ABBFA0F4086}" dt="2023-03-02T12:13:10.004" v="1132"/>
          <ac:grpSpMkLst>
            <pc:docMk/>
            <pc:sldMk cId="3318858677" sldId="265"/>
            <ac:grpSpMk id="230" creationId="{6AD7EFC5-DD54-1892-6455-A96904B40408}"/>
          </ac:grpSpMkLst>
        </pc:grpChg>
        <pc:grpChg chg="mod">
          <ac:chgData name="Regina Carla Lima Corrêa de Sousa" userId="db99dfe0469a819b" providerId="LiveId" clId="{7E7D782D-E1AE-4D41-BDB0-6ABBFA0F4086}" dt="2023-03-02T12:13:10.004" v="1132"/>
          <ac:grpSpMkLst>
            <pc:docMk/>
            <pc:sldMk cId="3318858677" sldId="265"/>
            <ac:grpSpMk id="241" creationId="{09DBA2DC-F82A-9BB7-D9B8-85CAF5F68EF1}"/>
          </ac:grpSpMkLst>
        </pc:grpChg>
        <pc:grpChg chg="del mod">
          <ac:chgData name="Regina Carla Lima Corrêa de Sousa" userId="db99dfe0469a819b" providerId="LiveId" clId="{7E7D782D-E1AE-4D41-BDB0-6ABBFA0F4086}" dt="2023-03-02T12:13:14.515" v="1138"/>
          <ac:grpSpMkLst>
            <pc:docMk/>
            <pc:sldMk cId="3318858677" sldId="265"/>
            <ac:grpSpMk id="244" creationId="{29C531C9-3BD8-0D5B-4024-DD0E3A16E58F}"/>
          </ac:grpSpMkLst>
        </pc:grpChg>
        <pc:grpChg chg="mod">
          <ac:chgData name="Regina Carla Lima Corrêa de Sousa" userId="db99dfe0469a819b" providerId="LiveId" clId="{7E7D782D-E1AE-4D41-BDB0-6ABBFA0F4086}" dt="2023-03-02T12:13:14.515" v="1138"/>
          <ac:grpSpMkLst>
            <pc:docMk/>
            <pc:sldMk cId="3318858677" sldId="265"/>
            <ac:grpSpMk id="247" creationId="{C714C978-5193-4300-DA31-B73CC971D657}"/>
          </ac:grpSpMkLst>
        </pc:grpChg>
        <pc:picChg chg="add mod modCrop">
          <ac:chgData name="Regina Carla Lima Corrêa de Sousa" userId="db99dfe0469a819b" providerId="LiveId" clId="{7E7D782D-E1AE-4D41-BDB0-6ABBFA0F4086}" dt="2023-03-02T12:08:44.238" v="893" actId="14100"/>
          <ac:picMkLst>
            <pc:docMk/>
            <pc:sldMk cId="3318858677" sldId="265"/>
            <ac:picMk id="3" creationId="{91599229-8207-B149-BC55-D66C38D662EC}"/>
          </ac:picMkLst>
        </pc:pic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" creationId="{02AA8E49-24FF-4D8D-A4A5-BA0DD1571956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4" creationId="{9D7B609E-5A94-0B10-18C4-797A043DCECD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5" creationId="{C4ABA5DD-E0F5-E089-0187-8C1C373384B5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6" creationId="{8F46DFBB-F52D-2FF7-DA71-59217940EB78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7" creationId="{7D35BA3D-3B8E-A875-0809-A2CF5C8F1497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8" creationId="{BB0F111A-DFAA-3F40-4841-926D4E04B053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9" creationId="{7B4866F4-5A1E-CB19-ADEF-8DAA0E0348B5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1" creationId="{74B208CC-678E-0ECE-4897-3BB0A72D7B16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2" creationId="{65D4D583-5E1C-2DCD-CED0-6B578AEEAD92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3" creationId="{F79661DA-F787-62FB-57F4-D5B373A6B923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4" creationId="{BD8C6F47-308C-0577-EF77-E81B1B77BD6A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5" creationId="{842D77FB-4B5A-2CA8-10A4-24AFE6EDA091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6" creationId="{FFD8AF0A-15E7-DE47-63F2-6B161483DFA3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7" creationId="{72486F22-99B0-C392-E906-F29762AE546B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8" creationId="{853D663A-3D71-8E07-1F24-BC61D9CE1D6A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9" creationId="{DE657C02-35DB-F0D8-780C-2B077188F6EF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1" creationId="{C0023971-70C3-E5A3-F984-1BF210D3B79E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2" creationId="{63CBE31C-9AA2-7DFB-9BE2-C74DA46159EC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4" creationId="{D1DFA8CA-6986-2083-3A37-4AB2EA5ABF2C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6" creationId="{0309AC64-8911-989B-FB78-F8797BE8D765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7" creationId="{933D12A6-8034-FD0E-6F78-BE8C8A284195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8" creationId="{E0D33808-6AE9-5658-2772-FF4D629F6313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9" creationId="{38BDDA87-FF48-772B-1D5F-FABAE0E31D04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30" creationId="{1632D4DF-632D-51FA-7B8A-B4868D62E9A9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31" creationId="{F7A29B73-828F-682D-DCBC-D05C693BCBE4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32" creationId="{461A6404-8A4C-F539-2565-8DCD436D908C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33" creationId="{5DDDE1F9-0531-7652-E432-D8C17D3CBDA6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35" creationId="{C1B1A627-DF88-70F6-4B1F-9C256DD2B6D6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36" creationId="{9AB13239-A95C-6755-2271-C2CB6292564C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37" creationId="{D3161F0D-4A9D-C609-3348-D8651D3B78E5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38" creationId="{F9FC16E3-BD28-C93A-88D2-7FC6414E3559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39" creationId="{9944C7B7-2C09-D59A-C6A5-EE83D8B911D5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40" creationId="{5D952430-32FC-402F-7817-B75E7CE70AE1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41" creationId="{FB88D330-BE79-7AA7-CDE5-3A4BB630E357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42" creationId="{F49C21D7-DCC3-857E-A27B-496F8C222408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43" creationId="{3E066014-0C24-BE81-C680-698F7AA0712B}"/>
          </ac:inkMkLst>
        </pc:inkChg>
        <pc:inkChg chg="add mod">
          <ac:chgData name="Regina Carla Lima Corrêa de Sousa" userId="db99dfe0469a819b" providerId="LiveId" clId="{7E7D782D-E1AE-4D41-BDB0-6ABBFA0F4086}" dt="2023-03-02T12:09:37.420" v="943"/>
          <ac:inkMkLst>
            <pc:docMk/>
            <pc:sldMk cId="3318858677" sldId="265"/>
            <ac:inkMk id="45" creationId="{38CCEF85-DB72-6E0B-4A12-B7A90304BD13}"/>
          </ac:inkMkLst>
        </pc:inkChg>
        <pc:inkChg chg="add mod">
          <ac:chgData name="Regina Carla Lima Corrêa de Sousa" userId="db99dfe0469a819b" providerId="LiveId" clId="{7E7D782D-E1AE-4D41-BDB0-6ABBFA0F4086}" dt="2023-03-02T12:09:37.420" v="943"/>
          <ac:inkMkLst>
            <pc:docMk/>
            <pc:sldMk cId="3318858677" sldId="265"/>
            <ac:inkMk id="46" creationId="{CA8ADE44-1868-3CC4-9737-69ED12B3F20F}"/>
          </ac:inkMkLst>
        </pc:inkChg>
        <pc:inkChg chg="add mod">
          <ac:chgData name="Regina Carla Lima Corrêa de Sousa" userId="db99dfe0469a819b" providerId="LiveId" clId="{7E7D782D-E1AE-4D41-BDB0-6ABBFA0F4086}" dt="2023-03-02T12:09:37.420" v="943"/>
          <ac:inkMkLst>
            <pc:docMk/>
            <pc:sldMk cId="3318858677" sldId="265"/>
            <ac:inkMk id="47" creationId="{6BE05766-398A-CCB2-6299-10F07F95A5B9}"/>
          </ac:inkMkLst>
        </pc:inkChg>
        <pc:inkChg chg="add mod">
          <ac:chgData name="Regina Carla Lima Corrêa de Sousa" userId="db99dfe0469a819b" providerId="LiveId" clId="{7E7D782D-E1AE-4D41-BDB0-6ABBFA0F4086}" dt="2023-03-02T12:09:37.420" v="943"/>
          <ac:inkMkLst>
            <pc:docMk/>
            <pc:sldMk cId="3318858677" sldId="265"/>
            <ac:inkMk id="48" creationId="{FFB613A4-7566-12EB-C4AE-28968A692CA2}"/>
          </ac:inkMkLst>
        </pc:inkChg>
        <pc:inkChg chg="add mod">
          <ac:chgData name="Regina Carla Lima Corrêa de Sousa" userId="db99dfe0469a819b" providerId="LiveId" clId="{7E7D782D-E1AE-4D41-BDB0-6ABBFA0F4086}" dt="2023-03-02T12:09:37.420" v="943"/>
          <ac:inkMkLst>
            <pc:docMk/>
            <pc:sldMk cId="3318858677" sldId="265"/>
            <ac:inkMk id="50" creationId="{930584B3-0A26-28FE-1C1E-8E1E458120D6}"/>
          </ac:inkMkLst>
        </pc:inkChg>
        <pc:inkChg chg="add mod">
          <ac:chgData name="Regina Carla Lima Corrêa de Sousa" userId="db99dfe0469a819b" providerId="LiveId" clId="{7E7D782D-E1AE-4D41-BDB0-6ABBFA0F4086}" dt="2023-03-02T12:09:37.420" v="943"/>
          <ac:inkMkLst>
            <pc:docMk/>
            <pc:sldMk cId="3318858677" sldId="265"/>
            <ac:inkMk id="51" creationId="{D318E117-EF70-3A3D-1446-2370D5B83EA4}"/>
          </ac:inkMkLst>
        </pc:inkChg>
        <pc:inkChg chg="add mod">
          <ac:chgData name="Regina Carla Lima Corrêa de Sousa" userId="db99dfe0469a819b" providerId="LiveId" clId="{7E7D782D-E1AE-4D41-BDB0-6ABBFA0F4086}" dt="2023-03-02T12:09:39.110" v="946"/>
          <ac:inkMkLst>
            <pc:docMk/>
            <pc:sldMk cId="3318858677" sldId="265"/>
            <ac:inkMk id="53" creationId="{DF2861CB-16A8-6C0C-037E-697DBED2B167}"/>
          </ac:inkMkLst>
        </pc:inkChg>
        <pc:inkChg chg="add mod">
          <ac:chgData name="Regina Carla Lima Corrêa de Sousa" userId="db99dfe0469a819b" providerId="LiveId" clId="{7E7D782D-E1AE-4D41-BDB0-6ABBFA0F4086}" dt="2023-03-02T12:09:39.110" v="946"/>
          <ac:inkMkLst>
            <pc:docMk/>
            <pc:sldMk cId="3318858677" sldId="265"/>
            <ac:inkMk id="54" creationId="{B94911A0-5CEF-EADD-7245-B97226AE7885}"/>
          </ac:inkMkLst>
        </pc:inkChg>
        <pc:inkChg chg="add mod">
          <ac:chgData name="Regina Carla Lima Corrêa de Sousa" userId="db99dfe0469a819b" providerId="LiveId" clId="{7E7D782D-E1AE-4D41-BDB0-6ABBFA0F4086}" dt="2023-03-02T12:10:20.851" v="966"/>
          <ac:inkMkLst>
            <pc:docMk/>
            <pc:sldMk cId="3318858677" sldId="265"/>
            <ac:inkMk id="56" creationId="{DF9881A1-2EA7-0AA4-A385-58DAC1690FC3}"/>
          </ac:inkMkLst>
        </pc:inkChg>
        <pc:inkChg chg="add mod">
          <ac:chgData name="Regina Carla Lima Corrêa de Sousa" userId="db99dfe0469a819b" providerId="LiveId" clId="{7E7D782D-E1AE-4D41-BDB0-6ABBFA0F4086}" dt="2023-03-02T12:10:20.851" v="966"/>
          <ac:inkMkLst>
            <pc:docMk/>
            <pc:sldMk cId="3318858677" sldId="265"/>
            <ac:inkMk id="57" creationId="{6FA596BE-FBAB-51FF-0FD0-C75AB16E4010}"/>
          </ac:inkMkLst>
        </pc:inkChg>
        <pc:inkChg chg="add mod">
          <ac:chgData name="Regina Carla Lima Corrêa de Sousa" userId="db99dfe0469a819b" providerId="LiveId" clId="{7E7D782D-E1AE-4D41-BDB0-6ABBFA0F4086}" dt="2023-03-02T12:10:03.245" v="961"/>
          <ac:inkMkLst>
            <pc:docMk/>
            <pc:sldMk cId="3318858677" sldId="265"/>
            <ac:inkMk id="58" creationId="{1AD8BF6A-0E0D-2FD4-F4C5-6015313AF6BD}"/>
          </ac:inkMkLst>
        </pc:inkChg>
        <pc:inkChg chg="add mod">
          <ac:chgData name="Regina Carla Lima Corrêa de Sousa" userId="db99dfe0469a819b" providerId="LiveId" clId="{7E7D782D-E1AE-4D41-BDB0-6ABBFA0F4086}" dt="2023-03-02T12:10:03.245" v="961"/>
          <ac:inkMkLst>
            <pc:docMk/>
            <pc:sldMk cId="3318858677" sldId="265"/>
            <ac:inkMk id="59" creationId="{C46C2560-3D51-7E4D-79CE-8699671F7CD5}"/>
          </ac:inkMkLst>
        </pc:inkChg>
        <pc:inkChg chg="add mod">
          <ac:chgData name="Regina Carla Lima Corrêa de Sousa" userId="db99dfe0469a819b" providerId="LiveId" clId="{7E7D782D-E1AE-4D41-BDB0-6ABBFA0F4086}" dt="2023-03-02T12:10:03.245" v="961"/>
          <ac:inkMkLst>
            <pc:docMk/>
            <pc:sldMk cId="3318858677" sldId="265"/>
            <ac:inkMk id="60" creationId="{BBC6DFB7-EF7A-1AD4-83E4-1D02F32367BA}"/>
          </ac:inkMkLst>
        </pc:inkChg>
        <pc:inkChg chg="add mod">
          <ac:chgData name="Regina Carla Lima Corrêa de Sousa" userId="db99dfe0469a819b" providerId="LiveId" clId="{7E7D782D-E1AE-4D41-BDB0-6ABBFA0F4086}" dt="2023-03-02T12:10:03.245" v="961"/>
          <ac:inkMkLst>
            <pc:docMk/>
            <pc:sldMk cId="3318858677" sldId="265"/>
            <ac:inkMk id="61" creationId="{689B9D3C-FBAE-29A2-0AD8-49B2790D4065}"/>
          </ac:inkMkLst>
        </pc:inkChg>
        <pc:inkChg chg="add mod">
          <ac:chgData name="Regina Carla Lima Corrêa de Sousa" userId="db99dfe0469a819b" providerId="LiveId" clId="{7E7D782D-E1AE-4D41-BDB0-6ABBFA0F4086}" dt="2023-03-02T12:10:03.245" v="961"/>
          <ac:inkMkLst>
            <pc:docMk/>
            <pc:sldMk cId="3318858677" sldId="265"/>
            <ac:inkMk id="62" creationId="{9AD7D3C0-37C4-5480-DAD4-F8EBC95ACBA1}"/>
          </ac:inkMkLst>
        </pc:inkChg>
        <pc:inkChg chg="add mod">
          <ac:chgData name="Regina Carla Lima Corrêa de Sousa" userId="db99dfe0469a819b" providerId="LiveId" clId="{7E7D782D-E1AE-4D41-BDB0-6ABBFA0F4086}" dt="2023-03-02T12:10:03.245" v="961"/>
          <ac:inkMkLst>
            <pc:docMk/>
            <pc:sldMk cId="3318858677" sldId="265"/>
            <ac:inkMk id="64" creationId="{C03380C6-E3A9-B805-353C-A9B33DA17B1F}"/>
          </ac:inkMkLst>
        </pc:inkChg>
        <pc:inkChg chg="add mod">
          <ac:chgData name="Regina Carla Lima Corrêa de Sousa" userId="db99dfe0469a819b" providerId="LiveId" clId="{7E7D782D-E1AE-4D41-BDB0-6ABBFA0F4086}" dt="2023-03-02T12:10:03.245" v="961"/>
          <ac:inkMkLst>
            <pc:docMk/>
            <pc:sldMk cId="3318858677" sldId="265"/>
            <ac:inkMk id="65" creationId="{7AFB5E45-D45B-164F-884E-F4C524B8F646}"/>
          </ac:inkMkLst>
        </pc:inkChg>
        <pc:inkChg chg="add mod">
          <ac:chgData name="Regina Carla Lima Corrêa de Sousa" userId="db99dfe0469a819b" providerId="LiveId" clId="{7E7D782D-E1AE-4D41-BDB0-6ABBFA0F4086}" dt="2023-03-02T12:10:03.245" v="961"/>
          <ac:inkMkLst>
            <pc:docMk/>
            <pc:sldMk cId="3318858677" sldId="265"/>
            <ac:inkMk id="66" creationId="{EECF89CA-8C88-8A85-F91B-5521046CB6B6}"/>
          </ac:inkMkLst>
        </pc:inkChg>
        <pc:inkChg chg="add mod">
          <ac:chgData name="Regina Carla Lima Corrêa de Sousa" userId="db99dfe0469a819b" providerId="LiveId" clId="{7E7D782D-E1AE-4D41-BDB0-6ABBFA0F4086}" dt="2023-03-02T12:10:03.245" v="961"/>
          <ac:inkMkLst>
            <pc:docMk/>
            <pc:sldMk cId="3318858677" sldId="265"/>
            <ac:inkMk id="67" creationId="{AFB27BCA-81A7-AC5E-5130-8CC275E82BBA}"/>
          </ac:inkMkLst>
        </pc:inkChg>
        <pc:inkChg chg="add mod">
          <ac:chgData name="Regina Carla Lima Corrêa de Sousa" userId="db99dfe0469a819b" providerId="LiveId" clId="{7E7D782D-E1AE-4D41-BDB0-6ABBFA0F4086}" dt="2023-03-02T12:10:03.245" v="961"/>
          <ac:inkMkLst>
            <pc:docMk/>
            <pc:sldMk cId="3318858677" sldId="265"/>
            <ac:inkMk id="68" creationId="{BC112437-14FB-8773-E412-3AED85A69F11}"/>
          </ac:inkMkLst>
        </pc:inkChg>
        <pc:inkChg chg="add mod">
          <ac:chgData name="Regina Carla Lima Corrêa de Sousa" userId="db99dfe0469a819b" providerId="LiveId" clId="{7E7D782D-E1AE-4D41-BDB0-6ABBFA0F4086}" dt="2023-03-02T12:10:03.245" v="961"/>
          <ac:inkMkLst>
            <pc:docMk/>
            <pc:sldMk cId="3318858677" sldId="265"/>
            <ac:inkMk id="69" creationId="{7A66494C-3658-D6BB-49F8-2199E71C9B46}"/>
          </ac:inkMkLst>
        </pc:inkChg>
        <pc:inkChg chg="add">
          <ac:chgData name="Regina Carla Lima Corrêa de Sousa" userId="db99dfe0469a819b" providerId="LiveId" clId="{7E7D782D-E1AE-4D41-BDB0-6ABBFA0F4086}" dt="2023-03-02T12:10:08.523" v="962" actId="9405"/>
          <ac:inkMkLst>
            <pc:docMk/>
            <pc:sldMk cId="3318858677" sldId="265"/>
            <ac:inkMk id="71" creationId="{5ED9801E-7F93-6088-6612-08F061D7E11E}"/>
          </ac:inkMkLst>
        </pc:inkChg>
        <pc:inkChg chg="add">
          <ac:chgData name="Regina Carla Lima Corrêa de Sousa" userId="db99dfe0469a819b" providerId="LiveId" clId="{7E7D782D-E1AE-4D41-BDB0-6ABBFA0F4086}" dt="2023-03-02T12:10:12.345" v="963" actId="9405"/>
          <ac:inkMkLst>
            <pc:docMk/>
            <pc:sldMk cId="3318858677" sldId="265"/>
            <ac:inkMk id="72" creationId="{C52FB090-D967-2517-59C7-0F423F87B8E8}"/>
          </ac:inkMkLst>
        </pc:inkChg>
        <pc:inkChg chg="add mod">
          <ac:chgData name="Regina Carla Lima Corrêa de Sousa" userId="db99dfe0469a819b" providerId="LiveId" clId="{7E7D782D-E1AE-4D41-BDB0-6ABBFA0F4086}" dt="2023-03-02T12:10:20.851" v="966"/>
          <ac:inkMkLst>
            <pc:docMk/>
            <pc:sldMk cId="3318858677" sldId="265"/>
            <ac:inkMk id="73" creationId="{64E5BBA8-A06E-8DAE-4541-CCCBB3749273}"/>
          </ac:inkMkLst>
        </pc:inkChg>
        <pc:inkChg chg="add mod">
          <ac:chgData name="Regina Carla Lima Corrêa de Sousa" userId="db99dfe0469a819b" providerId="LiveId" clId="{7E7D782D-E1AE-4D41-BDB0-6ABBFA0F4086}" dt="2023-03-02T12:10:20.851" v="966"/>
          <ac:inkMkLst>
            <pc:docMk/>
            <pc:sldMk cId="3318858677" sldId="265"/>
            <ac:inkMk id="74" creationId="{C4799D34-3C32-116A-5E42-1027382C6B45}"/>
          </ac:inkMkLst>
        </pc:inkChg>
        <pc:inkChg chg="add mod">
          <ac:chgData name="Regina Carla Lima Corrêa de Sousa" userId="db99dfe0469a819b" providerId="LiveId" clId="{7E7D782D-E1AE-4D41-BDB0-6ABBFA0F4086}" dt="2023-03-02T12:10:33.005" v="969"/>
          <ac:inkMkLst>
            <pc:docMk/>
            <pc:sldMk cId="3318858677" sldId="265"/>
            <ac:inkMk id="76" creationId="{65AF22AB-BA9A-1B7E-592A-B9A22B942506}"/>
          </ac:inkMkLst>
        </pc:inkChg>
        <pc:inkChg chg="add mod">
          <ac:chgData name="Regina Carla Lima Corrêa de Sousa" userId="db99dfe0469a819b" providerId="LiveId" clId="{7E7D782D-E1AE-4D41-BDB0-6ABBFA0F4086}" dt="2023-03-02T12:10:33.005" v="969"/>
          <ac:inkMkLst>
            <pc:docMk/>
            <pc:sldMk cId="3318858677" sldId="265"/>
            <ac:inkMk id="77" creationId="{BBA21C6C-BBA7-43A2-D0BF-B98EF6C7D0E1}"/>
          </ac:inkMkLst>
        </pc:inkChg>
        <pc:inkChg chg="add mod">
          <ac:chgData name="Regina Carla Lima Corrêa de Sousa" userId="db99dfe0469a819b" providerId="LiveId" clId="{7E7D782D-E1AE-4D41-BDB0-6ABBFA0F4086}" dt="2023-03-02T12:10:41.359" v="982"/>
          <ac:inkMkLst>
            <pc:docMk/>
            <pc:sldMk cId="3318858677" sldId="265"/>
            <ac:inkMk id="79" creationId="{60F3D68C-2442-A5C5-C006-6F70F0BA9FC7}"/>
          </ac:inkMkLst>
        </pc:inkChg>
        <pc:inkChg chg="add mod">
          <ac:chgData name="Regina Carla Lima Corrêa de Sousa" userId="db99dfe0469a819b" providerId="LiveId" clId="{7E7D782D-E1AE-4D41-BDB0-6ABBFA0F4086}" dt="2023-03-02T12:10:41.359" v="982"/>
          <ac:inkMkLst>
            <pc:docMk/>
            <pc:sldMk cId="3318858677" sldId="265"/>
            <ac:inkMk id="80" creationId="{01EF5F84-B354-27B9-927A-28304347DBCF}"/>
          </ac:inkMkLst>
        </pc:inkChg>
        <pc:inkChg chg="add mod">
          <ac:chgData name="Regina Carla Lima Corrêa de Sousa" userId="db99dfe0469a819b" providerId="LiveId" clId="{7E7D782D-E1AE-4D41-BDB0-6ABBFA0F4086}" dt="2023-03-02T12:10:41.359" v="982"/>
          <ac:inkMkLst>
            <pc:docMk/>
            <pc:sldMk cId="3318858677" sldId="265"/>
            <ac:inkMk id="81" creationId="{46F45661-D011-9C96-6D7B-70C733540E50}"/>
          </ac:inkMkLst>
        </pc:inkChg>
        <pc:inkChg chg="add mod">
          <ac:chgData name="Regina Carla Lima Corrêa de Sousa" userId="db99dfe0469a819b" providerId="LiveId" clId="{7E7D782D-E1AE-4D41-BDB0-6ABBFA0F4086}" dt="2023-03-02T12:10:41.359" v="982"/>
          <ac:inkMkLst>
            <pc:docMk/>
            <pc:sldMk cId="3318858677" sldId="265"/>
            <ac:inkMk id="82" creationId="{CC848762-814F-1C15-2A2D-4F698449EF42}"/>
          </ac:inkMkLst>
        </pc:inkChg>
        <pc:inkChg chg="add mod">
          <ac:chgData name="Regina Carla Lima Corrêa de Sousa" userId="db99dfe0469a819b" providerId="LiveId" clId="{7E7D782D-E1AE-4D41-BDB0-6ABBFA0F4086}" dt="2023-03-02T12:10:41.359" v="982"/>
          <ac:inkMkLst>
            <pc:docMk/>
            <pc:sldMk cId="3318858677" sldId="265"/>
            <ac:inkMk id="83" creationId="{E36E846E-254B-3B5D-6A14-6DCDCCDC5F16}"/>
          </ac:inkMkLst>
        </pc:inkChg>
        <pc:inkChg chg="add mod">
          <ac:chgData name="Regina Carla Lima Corrêa de Sousa" userId="db99dfe0469a819b" providerId="LiveId" clId="{7E7D782D-E1AE-4D41-BDB0-6ABBFA0F4086}" dt="2023-03-02T12:10:41.359" v="982"/>
          <ac:inkMkLst>
            <pc:docMk/>
            <pc:sldMk cId="3318858677" sldId="265"/>
            <ac:inkMk id="84" creationId="{9DF37558-335E-846E-8844-E2BBCA2D1D0F}"/>
          </ac:inkMkLst>
        </pc:inkChg>
        <pc:inkChg chg="add mod">
          <ac:chgData name="Regina Carla Lima Corrêa de Sousa" userId="db99dfe0469a819b" providerId="LiveId" clId="{7E7D782D-E1AE-4D41-BDB0-6ABBFA0F4086}" dt="2023-03-02T12:10:41.359" v="982"/>
          <ac:inkMkLst>
            <pc:docMk/>
            <pc:sldMk cId="3318858677" sldId="265"/>
            <ac:inkMk id="85" creationId="{5FBC69AD-B4DD-5D7A-AA77-1E93E0217571}"/>
          </ac:inkMkLst>
        </pc:inkChg>
        <pc:inkChg chg="add mod">
          <ac:chgData name="Regina Carla Lima Corrêa de Sousa" userId="db99dfe0469a819b" providerId="LiveId" clId="{7E7D782D-E1AE-4D41-BDB0-6ABBFA0F4086}" dt="2023-03-02T12:10:41.359" v="982"/>
          <ac:inkMkLst>
            <pc:docMk/>
            <pc:sldMk cId="3318858677" sldId="265"/>
            <ac:inkMk id="86" creationId="{A6916A99-7B59-7459-E22C-C0257DE4C060}"/>
          </ac:inkMkLst>
        </pc:inkChg>
        <pc:inkChg chg="add mod">
          <ac:chgData name="Regina Carla Lima Corrêa de Sousa" userId="db99dfe0469a819b" providerId="LiveId" clId="{7E7D782D-E1AE-4D41-BDB0-6ABBFA0F4086}" dt="2023-03-02T12:10:41.359" v="982"/>
          <ac:inkMkLst>
            <pc:docMk/>
            <pc:sldMk cId="3318858677" sldId="265"/>
            <ac:inkMk id="87" creationId="{630F4F06-E349-BE74-4901-CECBE9837481}"/>
          </ac:inkMkLst>
        </pc:inkChg>
        <pc:inkChg chg="add mod">
          <ac:chgData name="Regina Carla Lima Corrêa de Sousa" userId="db99dfe0469a819b" providerId="LiveId" clId="{7E7D782D-E1AE-4D41-BDB0-6ABBFA0F4086}" dt="2023-03-02T12:10:41.359" v="982"/>
          <ac:inkMkLst>
            <pc:docMk/>
            <pc:sldMk cId="3318858677" sldId="265"/>
            <ac:inkMk id="88" creationId="{EDAEAF3D-487F-5993-E35D-407EFE92C863}"/>
          </ac:inkMkLst>
        </pc:inkChg>
        <pc:inkChg chg="add mod">
          <ac:chgData name="Regina Carla Lima Corrêa de Sousa" userId="db99dfe0469a819b" providerId="LiveId" clId="{7E7D782D-E1AE-4D41-BDB0-6ABBFA0F4086}" dt="2023-03-02T12:10:41.359" v="982"/>
          <ac:inkMkLst>
            <pc:docMk/>
            <pc:sldMk cId="3318858677" sldId="265"/>
            <ac:inkMk id="89" creationId="{E5353E94-87BC-817E-C214-7E850CB92056}"/>
          </ac:inkMkLst>
        </pc:inkChg>
        <pc:inkChg chg="add mod">
          <ac:chgData name="Regina Carla Lima Corrêa de Sousa" userId="db99dfe0469a819b" providerId="LiveId" clId="{7E7D782D-E1AE-4D41-BDB0-6ABBFA0F4086}" dt="2023-03-02T12:10:41.359" v="982"/>
          <ac:inkMkLst>
            <pc:docMk/>
            <pc:sldMk cId="3318858677" sldId="265"/>
            <ac:inkMk id="90" creationId="{4B754833-80EB-9592-3F60-E5ECFC4414D9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92" creationId="{14CE11AF-8863-A9C5-9C4A-DB62904B2E3E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93" creationId="{E4629CA9-9D03-291D-6614-36816DF039BA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95" creationId="{8A221B11-4D90-B812-2B95-058101DC46FD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96" creationId="{689FC702-6CBB-6676-AE06-0D6FA3AA9EBA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97" creationId="{17DE8C7E-1F5F-46B7-CDEB-CD766D68D42F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98" creationId="{7D6A0129-27D3-9500-947B-D4B2B771A1C9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99" creationId="{351E86C0-37B6-87BC-8206-CEDDC545BFBB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00" creationId="{E7474715-A522-E831-93A4-718F51CB5D8F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01" creationId="{3DA6F326-7146-0C4B-95CA-9F75525D2A87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02" creationId="{A306C242-F2E6-F088-5A88-D24BC39C163F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03" creationId="{51A258B1-95E2-CF27-B0B8-E3104665D493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06" creationId="{88806531-65F9-6511-81DA-7EB99EC62096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07" creationId="{2279742B-D0A5-91EB-9415-9A1061847406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08" creationId="{5B5D92C9-BC1B-A4D5-F8E2-4A6542763524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10" creationId="{03A60166-326A-C658-E685-6BB80038027C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11" creationId="{9CB2EBB2-23BD-436A-4F9F-DEF886003652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13" creationId="{C12D4FD9-BFD4-41D3-9896-5A0EFC3F1F64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14" creationId="{E0327A71-331B-8AAC-000E-876631BB10A9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15" creationId="{0CF0A975-05A1-905D-EE27-C410D15160A3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16" creationId="{DAD00D3B-D0B5-D870-8CF8-74095004A551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18" creationId="{E116886F-8F02-2F94-7B48-26F20A240F20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19" creationId="{EAEB02EE-DDEA-E5DF-E9CF-71611E5A10A3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21" creationId="{5AF8A329-D694-9FEE-AF4B-946E298007A4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22" creationId="{00C30895-3611-C9D0-439B-A37B3B1C1CEE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24" creationId="{BAF0FFAB-2A43-CC65-16BF-AB1DDE5D1073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25" creationId="{507CC4FB-41EA-6DF5-438F-AD72A48290F8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26" creationId="{B45BCEB2-777D-5F50-B86D-D44DD799E39D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27" creationId="{B0050721-C08C-27EF-7457-74183BCB3962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28" creationId="{DF67A914-24CA-6B55-F5D2-D118C1889874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31" creationId="{E93E2DC3-9B3E-8899-A27A-BDE30C91E203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32" creationId="{4EFDA7B7-18D7-4094-745B-C07D325CB5FF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33" creationId="{202747AC-D739-C0A6-F2FD-29B4CF16CEB6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34" creationId="{18607024-0076-D608-2A52-D8FE0A66B084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35" creationId="{BF5898BF-8C5B-46D8-E3D7-E25CEC4209B8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36" creationId="{FEBAC951-BD26-A505-1250-D728DA55A973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37" creationId="{BFFDCCD2-AACE-87FF-2AB5-E7DD723C9C4B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38" creationId="{AE1AC833-4B1C-CA4D-C439-A19835D716F5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39" creationId="{9777B5BB-B5CB-6858-EA65-26D2556B5C1D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40" creationId="{E59E20DA-C30B-584B-2F7E-7319560DECAF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141" creationId="{F14704B4-8BC1-1763-FF85-5A5C12473815}"/>
          </ac:inkMkLst>
        </pc:inkChg>
        <pc:inkChg chg="add">
          <ac:chgData name="Regina Carla Lima Corrêa de Sousa" userId="db99dfe0469a819b" providerId="LiveId" clId="{7E7D782D-E1AE-4D41-BDB0-6ABBFA0F4086}" dt="2023-03-02T12:11:59.949" v="1032" actId="9405"/>
          <ac:inkMkLst>
            <pc:docMk/>
            <pc:sldMk cId="3318858677" sldId="265"/>
            <ac:inkMk id="145" creationId="{76802724-F5CC-8734-634A-EE105450BDF7}"/>
          </ac:inkMkLst>
        </pc:inkChg>
        <pc:inkChg chg="add">
          <ac:chgData name="Regina Carla Lima Corrêa de Sousa" userId="db99dfe0469a819b" providerId="LiveId" clId="{7E7D782D-E1AE-4D41-BDB0-6ABBFA0F4086}" dt="2023-03-02T12:12:03.595" v="1033" actId="9405"/>
          <ac:inkMkLst>
            <pc:docMk/>
            <pc:sldMk cId="3318858677" sldId="265"/>
            <ac:inkMk id="146" creationId="{B107193B-31BB-0EEB-ADE3-DEE97047B886}"/>
          </ac:inkMkLst>
        </pc:inkChg>
        <pc:inkChg chg="add">
          <ac:chgData name="Regina Carla Lima Corrêa de Sousa" userId="db99dfe0469a819b" providerId="LiveId" clId="{7E7D782D-E1AE-4D41-BDB0-6ABBFA0F4086}" dt="2023-03-02T12:12:04.823" v="1034" actId="9405"/>
          <ac:inkMkLst>
            <pc:docMk/>
            <pc:sldMk cId="3318858677" sldId="265"/>
            <ac:inkMk id="147" creationId="{F5FBBCBD-5B78-A1A3-D109-A500D383D8E4}"/>
          </ac:inkMkLst>
        </pc:inkChg>
        <pc:inkChg chg="add mod">
          <ac:chgData name="Regina Carla Lima Corrêa de Sousa" userId="db99dfe0469a819b" providerId="LiveId" clId="{7E7D782D-E1AE-4D41-BDB0-6ABBFA0F4086}" dt="2023-03-02T12:12:35.283" v="1069"/>
          <ac:inkMkLst>
            <pc:docMk/>
            <pc:sldMk cId="3318858677" sldId="265"/>
            <ac:inkMk id="148" creationId="{F6B07E2E-AA9F-7433-4187-ED28D474A5CA}"/>
          </ac:inkMkLst>
        </pc:inkChg>
        <pc:inkChg chg="add mod">
          <ac:chgData name="Regina Carla Lima Corrêa de Sousa" userId="db99dfe0469a819b" providerId="LiveId" clId="{7E7D782D-E1AE-4D41-BDB0-6ABBFA0F4086}" dt="2023-03-02T12:12:35.283" v="1069"/>
          <ac:inkMkLst>
            <pc:docMk/>
            <pc:sldMk cId="3318858677" sldId="265"/>
            <ac:inkMk id="149" creationId="{0842216A-3CFC-DB8C-D585-81F756FA88CE}"/>
          </ac:inkMkLst>
        </pc:inkChg>
        <pc:inkChg chg="add mod">
          <ac:chgData name="Regina Carla Lima Corrêa de Sousa" userId="db99dfe0469a819b" providerId="LiveId" clId="{7E7D782D-E1AE-4D41-BDB0-6ABBFA0F4086}" dt="2023-03-02T12:12:15.802" v="1040"/>
          <ac:inkMkLst>
            <pc:docMk/>
            <pc:sldMk cId="3318858677" sldId="265"/>
            <ac:inkMk id="150" creationId="{383611A9-3CC7-F1C9-CD11-F9F30FCB2B96}"/>
          </ac:inkMkLst>
        </pc:inkChg>
        <pc:inkChg chg="add mod">
          <ac:chgData name="Regina Carla Lima Corrêa de Sousa" userId="db99dfe0469a819b" providerId="LiveId" clId="{7E7D782D-E1AE-4D41-BDB0-6ABBFA0F4086}" dt="2023-03-02T12:12:15.802" v="1040"/>
          <ac:inkMkLst>
            <pc:docMk/>
            <pc:sldMk cId="3318858677" sldId="265"/>
            <ac:inkMk id="151" creationId="{E6759C82-1797-9836-D996-C0FB5BB3E76B}"/>
          </ac:inkMkLst>
        </pc:inkChg>
        <pc:inkChg chg="add">
          <ac:chgData name="Regina Carla Lima Corrêa de Sousa" userId="db99dfe0469a819b" providerId="LiveId" clId="{7E7D782D-E1AE-4D41-BDB0-6ABBFA0F4086}" dt="2023-03-02T12:12:14.760" v="1039" actId="9405"/>
          <ac:inkMkLst>
            <pc:docMk/>
            <pc:sldMk cId="3318858677" sldId="265"/>
            <ac:inkMk id="152" creationId="{08BC73A5-496B-1C53-87AF-5D6C27785647}"/>
          </ac:inkMkLst>
        </pc:inkChg>
        <pc:inkChg chg="add mod">
          <ac:chgData name="Regina Carla Lima Corrêa de Sousa" userId="db99dfe0469a819b" providerId="LiveId" clId="{7E7D782D-E1AE-4D41-BDB0-6ABBFA0F4086}" dt="2023-03-02T12:12:38.850" v="1076"/>
          <ac:inkMkLst>
            <pc:docMk/>
            <pc:sldMk cId="3318858677" sldId="265"/>
            <ac:inkMk id="154" creationId="{19234DC5-87A4-DCA2-1CC5-1E83F6C63598}"/>
          </ac:inkMkLst>
        </pc:inkChg>
        <pc:inkChg chg="add mod">
          <ac:chgData name="Regina Carla Lima Corrêa de Sousa" userId="db99dfe0469a819b" providerId="LiveId" clId="{7E7D782D-E1AE-4D41-BDB0-6ABBFA0F4086}" dt="2023-03-02T12:12:38.850" v="1076"/>
          <ac:inkMkLst>
            <pc:docMk/>
            <pc:sldMk cId="3318858677" sldId="265"/>
            <ac:inkMk id="155" creationId="{ED864334-DF10-104E-4830-9D9721215774}"/>
          </ac:inkMkLst>
        </pc:inkChg>
        <pc:inkChg chg="add mod">
          <ac:chgData name="Regina Carla Lima Corrêa de Sousa" userId="db99dfe0469a819b" providerId="LiveId" clId="{7E7D782D-E1AE-4D41-BDB0-6ABBFA0F4086}" dt="2023-03-02T12:12:38.850" v="1076"/>
          <ac:inkMkLst>
            <pc:docMk/>
            <pc:sldMk cId="3318858677" sldId="265"/>
            <ac:inkMk id="156" creationId="{243DBADF-0142-2310-7C8F-385ED5FB5B2D}"/>
          </ac:inkMkLst>
        </pc:inkChg>
        <pc:inkChg chg="add mod">
          <ac:chgData name="Regina Carla Lima Corrêa de Sousa" userId="db99dfe0469a819b" providerId="LiveId" clId="{7E7D782D-E1AE-4D41-BDB0-6ABBFA0F4086}" dt="2023-03-02T12:12:38.850" v="1076"/>
          <ac:inkMkLst>
            <pc:docMk/>
            <pc:sldMk cId="3318858677" sldId="265"/>
            <ac:inkMk id="157" creationId="{B4243A89-7288-8165-9F23-A957B48D735E}"/>
          </ac:inkMkLst>
        </pc:inkChg>
        <pc:inkChg chg="add mod">
          <ac:chgData name="Regina Carla Lima Corrêa de Sousa" userId="db99dfe0469a819b" providerId="LiveId" clId="{7E7D782D-E1AE-4D41-BDB0-6ABBFA0F4086}" dt="2023-03-02T12:12:38.850" v="1076"/>
          <ac:inkMkLst>
            <pc:docMk/>
            <pc:sldMk cId="3318858677" sldId="265"/>
            <ac:inkMk id="158" creationId="{EE2C0A45-0C3C-B563-2EDE-F065E7FB9F19}"/>
          </ac:inkMkLst>
        </pc:inkChg>
        <pc:inkChg chg="add mod">
          <ac:chgData name="Regina Carla Lima Corrêa de Sousa" userId="db99dfe0469a819b" providerId="LiveId" clId="{7E7D782D-E1AE-4D41-BDB0-6ABBFA0F4086}" dt="2023-03-02T12:12:38.850" v="1076"/>
          <ac:inkMkLst>
            <pc:docMk/>
            <pc:sldMk cId="3318858677" sldId="265"/>
            <ac:inkMk id="159" creationId="{895527C5-5D85-689B-D7C5-8BAA8BEFAE7F}"/>
          </ac:inkMkLst>
        </pc:inkChg>
        <pc:inkChg chg="add mod">
          <ac:chgData name="Regina Carla Lima Corrêa de Sousa" userId="db99dfe0469a819b" providerId="LiveId" clId="{7E7D782D-E1AE-4D41-BDB0-6ABBFA0F4086}" dt="2023-03-02T12:12:38.850" v="1076"/>
          <ac:inkMkLst>
            <pc:docMk/>
            <pc:sldMk cId="3318858677" sldId="265"/>
            <ac:inkMk id="160" creationId="{8D257EE8-D790-BCD1-0AAC-E5CAB563AC81}"/>
          </ac:inkMkLst>
        </pc:inkChg>
        <pc:inkChg chg="add mod">
          <ac:chgData name="Regina Carla Lima Corrêa de Sousa" userId="db99dfe0469a819b" providerId="LiveId" clId="{7E7D782D-E1AE-4D41-BDB0-6ABBFA0F4086}" dt="2023-03-02T12:12:38.850" v="1076"/>
          <ac:inkMkLst>
            <pc:docMk/>
            <pc:sldMk cId="3318858677" sldId="265"/>
            <ac:inkMk id="161" creationId="{C74055E0-4951-55BD-57D2-2949DFAC5FC7}"/>
          </ac:inkMkLst>
        </pc:inkChg>
        <pc:inkChg chg="add mod">
          <ac:chgData name="Regina Carla Lima Corrêa de Sousa" userId="db99dfe0469a819b" providerId="LiveId" clId="{7E7D782D-E1AE-4D41-BDB0-6ABBFA0F4086}" dt="2023-03-02T12:12:38.850" v="1076"/>
          <ac:inkMkLst>
            <pc:docMk/>
            <pc:sldMk cId="3318858677" sldId="265"/>
            <ac:inkMk id="163" creationId="{C4D704AA-2F72-03DB-15B8-D9D2424B17F2}"/>
          </ac:inkMkLst>
        </pc:inkChg>
        <pc:inkChg chg="add mod">
          <ac:chgData name="Regina Carla Lima Corrêa de Sousa" userId="db99dfe0469a819b" providerId="LiveId" clId="{7E7D782D-E1AE-4D41-BDB0-6ABBFA0F4086}" dt="2023-03-02T12:12:38.850" v="1076"/>
          <ac:inkMkLst>
            <pc:docMk/>
            <pc:sldMk cId="3318858677" sldId="265"/>
            <ac:inkMk id="164" creationId="{3EE21783-33C8-12A3-5575-5A6F7E7BDD87}"/>
          </ac:inkMkLst>
        </pc:inkChg>
        <pc:inkChg chg="add mod">
          <ac:chgData name="Regina Carla Lima Corrêa de Sousa" userId="db99dfe0469a819b" providerId="LiveId" clId="{7E7D782D-E1AE-4D41-BDB0-6ABBFA0F4086}" dt="2023-03-02T12:12:38.850" v="1076"/>
          <ac:inkMkLst>
            <pc:docMk/>
            <pc:sldMk cId="3318858677" sldId="265"/>
            <ac:inkMk id="165" creationId="{D73B2A30-BA03-BCCE-1116-600971FF5DCB}"/>
          </ac:inkMkLst>
        </pc:inkChg>
        <pc:inkChg chg="add mod">
          <ac:chgData name="Regina Carla Lima Corrêa de Sousa" userId="db99dfe0469a819b" providerId="LiveId" clId="{7E7D782D-E1AE-4D41-BDB0-6ABBFA0F4086}" dt="2023-03-02T12:12:38.850" v="1076"/>
          <ac:inkMkLst>
            <pc:docMk/>
            <pc:sldMk cId="3318858677" sldId="265"/>
            <ac:inkMk id="166" creationId="{5A621CA8-257F-B776-6594-E536526AB226}"/>
          </ac:inkMkLst>
        </pc:inkChg>
        <pc:inkChg chg="add mod">
          <ac:chgData name="Regina Carla Lima Corrêa de Sousa" userId="db99dfe0469a819b" providerId="LiveId" clId="{7E7D782D-E1AE-4D41-BDB0-6ABBFA0F4086}" dt="2023-03-02T12:12:38.850" v="1076"/>
          <ac:inkMkLst>
            <pc:docMk/>
            <pc:sldMk cId="3318858677" sldId="265"/>
            <ac:inkMk id="167" creationId="{3C9C8501-5624-9740-863D-AD6A97E5DD0E}"/>
          </ac:inkMkLst>
        </pc:inkChg>
        <pc:inkChg chg="add mod">
          <ac:chgData name="Regina Carla Lima Corrêa de Sousa" userId="db99dfe0469a819b" providerId="LiveId" clId="{7E7D782D-E1AE-4D41-BDB0-6ABBFA0F4086}" dt="2023-03-02T12:12:38.850" v="1076"/>
          <ac:inkMkLst>
            <pc:docMk/>
            <pc:sldMk cId="3318858677" sldId="265"/>
            <ac:inkMk id="168" creationId="{54E70D62-29C3-E26C-E6D6-C2A9E75C9644}"/>
          </ac:inkMkLst>
        </pc:inkChg>
        <pc:inkChg chg="add mod">
          <ac:chgData name="Regina Carla Lima Corrêa de Sousa" userId="db99dfe0469a819b" providerId="LiveId" clId="{7E7D782D-E1AE-4D41-BDB0-6ABBFA0F4086}" dt="2023-03-02T12:12:28.910" v="1059"/>
          <ac:inkMkLst>
            <pc:docMk/>
            <pc:sldMk cId="3318858677" sldId="265"/>
            <ac:inkMk id="170" creationId="{3C2CD529-F0F3-63C4-EFAB-AFF44A41E65A}"/>
          </ac:inkMkLst>
        </pc:inkChg>
        <pc:inkChg chg="add mod">
          <ac:chgData name="Regina Carla Lima Corrêa de Sousa" userId="db99dfe0469a819b" providerId="LiveId" clId="{7E7D782D-E1AE-4D41-BDB0-6ABBFA0F4086}" dt="2023-03-02T12:12:28.910" v="1059"/>
          <ac:inkMkLst>
            <pc:docMk/>
            <pc:sldMk cId="3318858677" sldId="265"/>
            <ac:inkMk id="171" creationId="{49D42A61-0A9A-F88F-230E-AAA404C0ADA2}"/>
          </ac:inkMkLst>
        </pc:inkChg>
        <pc:inkChg chg="add mod">
          <ac:chgData name="Regina Carla Lima Corrêa de Sousa" userId="db99dfe0469a819b" providerId="LiveId" clId="{7E7D782D-E1AE-4D41-BDB0-6ABBFA0F4086}" dt="2023-03-02T12:12:38.850" v="1076"/>
          <ac:inkMkLst>
            <pc:docMk/>
            <pc:sldMk cId="3318858677" sldId="265"/>
            <ac:inkMk id="173" creationId="{53DC6929-306E-1143-2F06-BE5F3E9ED753}"/>
          </ac:inkMkLst>
        </pc:inkChg>
        <pc:inkChg chg="add mod">
          <ac:chgData name="Regina Carla Lima Corrêa de Sousa" userId="db99dfe0469a819b" providerId="LiveId" clId="{7E7D782D-E1AE-4D41-BDB0-6ABBFA0F4086}" dt="2023-03-02T12:12:38.850" v="1076"/>
          <ac:inkMkLst>
            <pc:docMk/>
            <pc:sldMk cId="3318858677" sldId="265"/>
            <ac:inkMk id="174" creationId="{0F9CC70B-22EF-8B4B-D7C0-5AE19F3F2E65}"/>
          </ac:inkMkLst>
        </pc:inkChg>
        <pc:inkChg chg="add mod">
          <ac:chgData name="Regina Carla Lima Corrêa de Sousa" userId="db99dfe0469a819b" providerId="LiveId" clId="{7E7D782D-E1AE-4D41-BDB0-6ABBFA0F4086}" dt="2023-03-02T12:12:38.850" v="1076"/>
          <ac:inkMkLst>
            <pc:docMk/>
            <pc:sldMk cId="3318858677" sldId="265"/>
            <ac:inkMk id="175" creationId="{3D8CABDD-9A21-555E-CA7A-59E0BFE4CC41}"/>
          </ac:inkMkLst>
        </pc:inkChg>
        <pc:inkChg chg="add mod">
          <ac:chgData name="Regina Carla Lima Corrêa de Sousa" userId="db99dfe0469a819b" providerId="LiveId" clId="{7E7D782D-E1AE-4D41-BDB0-6ABBFA0F4086}" dt="2023-03-02T12:12:38.850" v="1076"/>
          <ac:inkMkLst>
            <pc:docMk/>
            <pc:sldMk cId="3318858677" sldId="265"/>
            <ac:inkMk id="176" creationId="{4EE3DADB-B06B-A5DF-32E5-949A76951672}"/>
          </ac:inkMkLst>
        </pc:inkChg>
        <pc:inkChg chg="add mod">
          <ac:chgData name="Regina Carla Lima Corrêa de Sousa" userId="db99dfe0469a819b" providerId="LiveId" clId="{7E7D782D-E1AE-4D41-BDB0-6ABBFA0F4086}" dt="2023-03-02T12:12:38.850" v="1076"/>
          <ac:inkMkLst>
            <pc:docMk/>
            <pc:sldMk cId="3318858677" sldId="265"/>
            <ac:inkMk id="177" creationId="{1A094F83-D917-6CB9-AE23-004708A04D1B}"/>
          </ac:inkMkLst>
        </pc:inkChg>
        <pc:inkChg chg="add mod">
          <ac:chgData name="Regina Carla Lima Corrêa de Sousa" userId="db99dfe0469a819b" providerId="LiveId" clId="{7E7D782D-E1AE-4D41-BDB0-6ABBFA0F4086}" dt="2023-03-02T12:12:38.850" v="1076"/>
          <ac:inkMkLst>
            <pc:docMk/>
            <pc:sldMk cId="3318858677" sldId="265"/>
            <ac:inkMk id="178" creationId="{02C02B77-AE25-4941-D819-55FE375C1F31}"/>
          </ac:inkMkLst>
        </pc:inkChg>
        <pc:inkChg chg="add mod">
          <ac:chgData name="Regina Carla Lima Corrêa de Sousa" userId="db99dfe0469a819b" providerId="LiveId" clId="{7E7D782D-E1AE-4D41-BDB0-6ABBFA0F4086}" dt="2023-03-02T12:12:38.850" v="1076"/>
          <ac:inkMkLst>
            <pc:docMk/>
            <pc:sldMk cId="3318858677" sldId="265"/>
            <ac:inkMk id="179" creationId="{045F2306-91AD-E8C2-57E6-E711277725D6}"/>
          </ac:inkMkLst>
        </pc:inkChg>
        <pc:inkChg chg="add mod">
          <ac:chgData name="Regina Carla Lima Corrêa de Sousa" userId="db99dfe0469a819b" providerId="LiveId" clId="{7E7D782D-E1AE-4D41-BDB0-6ABBFA0F4086}" dt="2023-03-02T12:12:38.850" v="1076"/>
          <ac:inkMkLst>
            <pc:docMk/>
            <pc:sldMk cId="3318858677" sldId="265"/>
            <ac:inkMk id="180" creationId="{51DE5261-E922-5CE0-9B98-818A889BF77A}"/>
          </ac:inkMkLst>
        </pc:inkChg>
        <pc:inkChg chg="add mod">
          <ac:chgData name="Regina Carla Lima Corrêa de Sousa" userId="db99dfe0469a819b" providerId="LiveId" clId="{7E7D782D-E1AE-4D41-BDB0-6ABBFA0F4086}" dt="2023-03-02T12:12:38.850" v="1076"/>
          <ac:inkMkLst>
            <pc:docMk/>
            <pc:sldMk cId="3318858677" sldId="265"/>
            <ac:inkMk id="181" creationId="{BECB7038-D548-1E0D-C8D5-3856BF93FA55}"/>
          </ac:inkMkLst>
        </pc:inkChg>
        <pc:inkChg chg="add mod">
          <ac:chgData name="Regina Carla Lima Corrêa de Sousa" userId="db99dfe0469a819b" providerId="LiveId" clId="{7E7D782D-E1AE-4D41-BDB0-6ABBFA0F4086}" dt="2023-03-02T12:12:38.850" v="1076"/>
          <ac:inkMkLst>
            <pc:docMk/>
            <pc:sldMk cId="3318858677" sldId="265"/>
            <ac:inkMk id="184" creationId="{BEA8A31F-5428-845A-0AC0-E3EEFBB54643}"/>
          </ac:inkMkLst>
        </pc:inkChg>
        <pc:inkChg chg="add mod">
          <ac:chgData name="Regina Carla Lima Corrêa de Sousa" userId="db99dfe0469a819b" providerId="LiveId" clId="{7E7D782D-E1AE-4D41-BDB0-6ABBFA0F4086}" dt="2023-03-02T12:12:38.850" v="1076"/>
          <ac:inkMkLst>
            <pc:docMk/>
            <pc:sldMk cId="3318858677" sldId="265"/>
            <ac:inkMk id="185" creationId="{A81D10EA-A22E-C407-0133-2A80A5A2AFF3}"/>
          </ac:inkMkLst>
        </pc:inkChg>
        <pc:inkChg chg="add mod">
          <ac:chgData name="Regina Carla Lima Corrêa de Sousa" userId="db99dfe0469a819b" providerId="LiveId" clId="{7E7D782D-E1AE-4D41-BDB0-6ABBFA0F4086}" dt="2023-03-02T12:12:38.850" v="1076"/>
          <ac:inkMkLst>
            <pc:docMk/>
            <pc:sldMk cId="3318858677" sldId="265"/>
            <ac:inkMk id="186" creationId="{6B60921D-FADC-6393-3828-0248CA3176BA}"/>
          </ac:inkMkLst>
        </pc:inkChg>
        <pc:inkChg chg="add mod">
          <ac:chgData name="Regina Carla Lima Corrêa de Sousa" userId="db99dfe0469a819b" providerId="LiveId" clId="{7E7D782D-E1AE-4D41-BDB0-6ABBFA0F4086}" dt="2023-03-02T12:12:38.850" v="1076"/>
          <ac:inkMkLst>
            <pc:docMk/>
            <pc:sldMk cId="3318858677" sldId="265"/>
            <ac:inkMk id="187" creationId="{6FFC551A-8660-711D-6224-993D287F1CEA}"/>
          </ac:inkMkLst>
        </pc:inkChg>
        <pc:inkChg chg="add mod">
          <ac:chgData name="Regina Carla Lima Corrêa de Sousa" userId="db99dfe0469a819b" providerId="LiveId" clId="{7E7D782D-E1AE-4D41-BDB0-6ABBFA0F4086}" dt="2023-03-02T12:12:38.850" v="1076"/>
          <ac:inkMkLst>
            <pc:docMk/>
            <pc:sldMk cId="3318858677" sldId="265"/>
            <ac:inkMk id="188" creationId="{0730E593-222C-E7D7-0F26-661C5980FA71}"/>
          </ac:inkMkLst>
        </pc:inkChg>
        <pc:inkChg chg="add mod">
          <ac:chgData name="Regina Carla Lima Corrêa de Sousa" userId="db99dfe0469a819b" providerId="LiveId" clId="{7E7D782D-E1AE-4D41-BDB0-6ABBFA0F4086}" dt="2023-03-02T12:12:38.850" v="1076"/>
          <ac:inkMkLst>
            <pc:docMk/>
            <pc:sldMk cId="3318858677" sldId="265"/>
            <ac:inkMk id="189" creationId="{CC0265BF-ECD4-0A64-B5B2-6936E518DA62}"/>
          </ac:inkMkLst>
        </pc:inkChg>
        <pc:inkChg chg="add del mod">
          <ac:chgData name="Regina Carla Lima Corrêa de Sousa" userId="db99dfe0469a819b" providerId="LiveId" clId="{7E7D782D-E1AE-4D41-BDB0-6ABBFA0F4086}" dt="2023-03-02T12:12:44.078" v="1086" actId="9405"/>
          <ac:inkMkLst>
            <pc:docMk/>
            <pc:sldMk cId="3318858677" sldId="265"/>
            <ac:inkMk id="191" creationId="{73A674F1-ECCC-E170-AD41-C19A5C89F1B5}"/>
          </ac:inkMkLst>
        </pc:inkChg>
        <pc:inkChg chg="add del mod">
          <ac:chgData name="Regina Carla Lima Corrêa de Sousa" userId="db99dfe0469a819b" providerId="LiveId" clId="{7E7D782D-E1AE-4D41-BDB0-6ABBFA0F4086}" dt="2023-03-02T12:12:42.866" v="1085" actId="9405"/>
          <ac:inkMkLst>
            <pc:docMk/>
            <pc:sldMk cId="3318858677" sldId="265"/>
            <ac:inkMk id="192" creationId="{1098E1D1-43A8-3722-E620-C6639AEA9701}"/>
          </ac:inkMkLst>
        </pc:inkChg>
        <pc:inkChg chg="add del mod">
          <ac:chgData name="Regina Carla Lima Corrêa de Sousa" userId="db99dfe0469a819b" providerId="LiveId" clId="{7E7D782D-E1AE-4D41-BDB0-6ABBFA0F4086}" dt="2023-03-02T12:12:41.906" v="1084" actId="9405"/>
          <ac:inkMkLst>
            <pc:docMk/>
            <pc:sldMk cId="3318858677" sldId="265"/>
            <ac:inkMk id="193" creationId="{F26339A6-CEE2-2470-004D-805A94150DAB}"/>
          </ac:inkMkLst>
        </pc:inkChg>
        <pc:inkChg chg="add del mod">
          <ac:chgData name="Regina Carla Lima Corrêa de Sousa" userId="db99dfe0469a819b" providerId="LiveId" clId="{7E7D782D-E1AE-4D41-BDB0-6ABBFA0F4086}" dt="2023-03-02T12:12:41.614" v="1083"/>
          <ac:inkMkLst>
            <pc:docMk/>
            <pc:sldMk cId="3318858677" sldId="265"/>
            <ac:inkMk id="194" creationId="{8CB378F4-86D9-3E0F-2DB8-8A6B1F8F7B54}"/>
          </ac:inkMkLst>
        </pc:inkChg>
        <pc:inkChg chg="add mod">
          <ac:chgData name="Regina Carla Lima Corrêa de Sousa" userId="db99dfe0469a819b" providerId="LiveId" clId="{7E7D782D-E1AE-4D41-BDB0-6ABBFA0F4086}" dt="2023-03-02T12:12:48.832" v="1094"/>
          <ac:inkMkLst>
            <pc:docMk/>
            <pc:sldMk cId="3318858677" sldId="265"/>
            <ac:inkMk id="196" creationId="{216463CB-89FD-B9F1-0E63-241F430A3E4F}"/>
          </ac:inkMkLst>
        </pc:inkChg>
        <pc:inkChg chg="add mod">
          <ac:chgData name="Regina Carla Lima Corrêa de Sousa" userId="db99dfe0469a819b" providerId="LiveId" clId="{7E7D782D-E1AE-4D41-BDB0-6ABBFA0F4086}" dt="2023-03-02T12:12:48.832" v="1094"/>
          <ac:inkMkLst>
            <pc:docMk/>
            <pc:sldMk cId="3318858677" sldId="265"/>
            <ac:inkMk id="197" creationId="{FC95858C-BBB4-BCE0-E2B5-D03D6BCAFAE6}"/>
          </ac:inkMkLst>
        </pc:inkChg>
        <pc:inkChg chg="add mod">
          <ac:chgData name="Regina Carla Lima Corrêa de Sousa" userId="db99dfe0469a819b" providerId="LiveId" clId="{7E7D782D-E1AE-4D41-BDB0-6ABBFA0F4086}" dt="2023-03-02T12:12:48.832" v="1094"/>
          <ac:inkMkLst>
            <pc:docMk/>
            <pc:sldMk cId="3318858677" sldId="265"/>
            <ac:inkMk id="198" creationId="{48BCC6E6-FF92-1CA0-1887-EF5C413B74F5}"/>
          </ac:inkMkLst>
        </pc:inkChg>
        <pc:inkChg chg="add mod">
          <ac:chgData name="Regina Carla Lima Corrêa de Sousa" userId="db99dfe0469a819b" providerId="LiveId" clId="{7E7D782D-E1AE-4D41-BDB0-6ABBFA0F4086}" dt="2023-03-02T12:12:48.832" v="1094"/>
          <ac:inkMkLst>
            <pc:docMk/>
            <pc:sldMk cId="3318858677" sldId="265"/>
            <ac:inkMk id="199" creationId="{E52BB0D5-9D6D-4EAD-130E-931511C6B5BC}"/>
          </ac:inkMkLst>
        </pc:inkChg>
        <pc:inkChg chg="add mod">
          <ac:chgData name="Regina Carla Lima Corrêa de Sousa" userId="db99dfe0469a819b" providerId="LiveId" clId="{7E7D782D-E1AE-4D41-BDB0-6ABBFA0F4086}" dt="2023-03-02T12:12:48.832" v="1094"/>
          <ac:inkMkLst>
            <pc:docMk/>
            <pc:sldMk cId="3318858677" sldId="265"/>
            <ac:inkMk id="200" creationId="{2F3D8E23-AF9B-2230-592E-FF8988DF25BD}"/>
          </ac:inkMkLst>
        </pc:inkChg>
        <pc:inkChg chg="add mod">
          <ac:chgData name="Regina Carla Lima Corrêa de Sousa" userId="db99dfe0469a819b" providerId="LiveId" clId="{7E7D782D-E1AE-4D41-BDB0-6ABBFA0F4086}" dt="2023-03-02T12:12:48.832" v="1094"/>
          <ac:inkMkLst>
            <pc:docMk/>
            <pc:sldMk cId="3318858677" sldId="265"/>
            <ac:inkMk id="201" creationId="{CB417183-F30D-A02F-BF8F-2D2791732F96}"/>
          </ac:inkMkLst>
        </pc:inkChg>
        <pc:inkChg chg="add mod">
          <ac:chgData name="Regina Carla Lima Corrêa de Sousa" userId="db99dfe0469a819b" providerId="LiveId" clId="{7E7D782D-E1AE-4D41-BDB0-6ABBFA0F4086}" dt="2023-03-02T12:12:48.832" v="1094"/>
          <ac:inkMkLst>
            <pc:docMk/>
            <pc:sldMk cId="3318858677" sldId="265"/>
            <ac:inkMk id="202" creationId="{99A96FFC-74DF-9826-32CF-12737ABAFF84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04" creationId="{D86C92AF-B758-1424-3DB4-F11A45A091C7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05" creationId="{FDCB3064-F112-64E2-8A35-E76549FEF7F7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06" creationId="{71B8CA88-3F68-CBB4-E76C-C3BBD83FC5A2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07" creationId="{D1C32D14-F20E-BC31-2BD4-13D36B0E0001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08" creationId="{10EC86B6-C066-BF20-FEF6-D97433D67CA6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09" creationId="{2B44B0F7-9248-AF69-F4A3-814BDD4A8A3D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11" creationId="{FDDB9B2B-2A7D-000E-8CB5-9FDAF5BE9653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12" creationId="{68E25C3B-F56A-1352-D812-551EBEEAEC88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13" creationId="{219F2F0B-5EF9-A953-F071-0D644484AB5E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14" creationId="{8F395693-F13F-795B-DE94-36B3AF9C3FF6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15" creationId="{AAC370DE-A1A1-2E58-44D7-A262A730BAE6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16" creationId="{ECD7B853-3686-2480-0049-A84278982655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17" creationId="{2853AA81-E320-8724-F660-32AD18E06B6C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18" creationId="{8B403A89-DA4C-96ED-AD51-AB96916ADBA3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19" creationId="{A6AF81FC-80FC-0617-3A75-054B5B1CE845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20" creationId="{C1507C8A-2519-52F1-6B3C-4405E466D293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21" creationId="{09142B7B-D5E7-D572-A9C8-8EF8D71C2AA0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22" creationId="{24A80079-FC81-AAF9-FE5A-ECFB8B6665E0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23" creationId="{03C8F471-10DB-8CF2-53DE-F17CE5BC5033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24" creationId="{3190B103-8563-BB56-7DDF-C63F22964F86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25" creationId="{32DCC554-9811-BCAD-A841-7B55E0B285DA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26" creationId="{4788EC7F-683C-ECEB-4C35-32645AAE90DC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27" creationId="{ED5C8575-B408-0F0E-E8F2-271FCA16002C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28" creationId="{D0725A11-1BBB-540E-7896-A49FA61C690E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29" creationId="{3BC4F6B3-45C7-22BF-6AC2-9AE52DAF4E11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31" creationId="{6FE506CF-7176-8EE0-CB0D-D5C7A8A90406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32" creationId="{96B3BF08-FDFB-D6F2-41FC-1C4E720BC452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33" creationId="{C632B57E-F0F2-3745-4A25-376BB8175EF5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34" creationId="{93466789-8553-7957-4F7B-73D9AD7C0B79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35" creationId="{E3F8DB74-6549-978E-493A-F3D63FF2B5BE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36" creationId="{D75DDF17-93C3-A6DF-D06D-1F1C04C9F1DA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37" creationId="{DCF06C94-A183-5357-8C26-07BD1B880AA7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38" creationId="{EBFA800C-EB4F-7CEE-1F13-5CF96DA0F548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39" creationId="{C04B59BD-F4F9-D722-1444-A5CC679B79C9}"/>
          </ac:inkMkLst>
        </pc:inkChg>
        <pc:inkChg chg="add mod">
          <ac:chgData name="Regina Carla Lima Corrêa de Sousa" userId="db99dfe0469a819b" providerId="LiveId" clId="{7E7D782D-E1AE-4D41-BDB0-6ABBFA0F4086}" dt="2023-03-02T12:13:10.004" v="1132"/>
          <ac:inkMkLst>
            <pc:docMk/>
            <pc:sldMk cId="3318858677" sldId="265"/>
            <ac:inkMk id="240" creationId="{E8D0F175-F29D-5D28-DB62-2267C43D1965}"/>
          </ac:inkMkLst>
        </pc:inkChg>
        <pc:inkChg chg="add mod">
          <ac:chgData name="Regina Carla Lima Corrêa de Sousa" userId="db99dfe0469a819b" providerId="LiveId" clId="{7E7D782D-E1AE-4D41-BDB0-6ABBFA0F4086}" dt="2023-03-02T12:13:14.515" v="1138"/>
          <ac:inkMkLst>
            <pc:docMk/>
            <pc:sldMk cId="3318858677" sldId="265"/>
            <ac:inkMk id="242" creationId="{6E8E17A6-6DF1-E366-12CB-BAE92F6475A9}"/>
          </ac:inkMkLst>
        </pc:inkChg>
        <pc:inkChg chg="add mod">
          <ac:chgData name="Regina Carla Lima Corrêa de Sousa" userId="db99dfe0469a819b" providerId="LiveId" clId="{7E7D782D-E1AE-4D41-BDB0-6ABBFA0F4086}" dt="2023-03-02T12:13:14.515" v="1138"/>
          <ac:inkMkLst>
            <pc:docMk/>
            <pc:sldMk cId="3318858677" sldId="265"/>
            <ac:inkMk id="243" creationId="{A83E7C94-7BE0-2B84-6406-D90F683D47AF}"/>
          </ac:inkMkLst>
        </pc:inkChg>
        <pc:inkChg chg="add mod">
          <ac:chgData name="Regina Carla Lima Corrêa de Sousa" userId="db99dfe0469a819b" providerId="LiveId" clId="{7E7D782D-E1AE-4D41-BDB0-6ABBFA0F4086}" dt="2023-03-02T12:13:14.515" v="1138"/>
          <ac:inkMkLst>
            <pc:docMk/>
            <pc:sldMk cId="3318858677" sldId="265"/>
            <ac:inkMk id="245" creationId="{A757FF30-7C1E-29D2-0571-76907F769A29}"/>
          </ac:inkMkLst>
        </pc:inkChg>
        <pc:inkChg chg="add mod">
          <ac:chgData name="Regina Carla Lima Corrêa de Sousa" userId="db99dfe0469a819b" providerId="LiveId" clId="{7E7D782D-E1AE-4D41-BDB0-6ABBFA0F4086}" dt="2023-03-02T12:13:14.515" v="1138"/>
          <ac:inkMkLst>
            <pc:docMk/>
            <pc:sldMk cId="3318858677" sldId="265"/>
            <ac:inkMk id="246" creationId="{9ECF1668-CA1F-5CC8-6ECB-DE4B37714993}"/>
          </ac:inkMkLst>
        </pc:inkChg>
        <pc:inkChg chg="add">
          <ac:chgData name="Regina Carla Lima Corrêa de Sousa" userId="db99dfe0469a819b" providerId="LiveId" clId="{7E7D782D-E1AE-4D41-BDB0-6ABBFA0F4086}" dt="2023-03-02T12:13:26.510" v="1139" actId="9405"/>
          <ac:inkMkLst>
            <pc:docMk/>
            <pc:sldMk cId="3318858677" sldId="265"/>
            <ac:inkMk id="248" creationId="{4ECE361F-F27B-990D-BD15-71F4196A8881}"/>
          </ac:inkMkLst>
        </pc:inkChg>
        <pc:inkChg chg="add">
          <ac:chgData name="Regina Carla Lima Corrêa de Sousa" userId="db99dfe0469a819b" providerId="LiveId" clId="{7E7D782D-E1AE-4D41-BDB0-6ABBFA0F4086}" dt="2023-03-02T12:13:28.965" v="1140" actId="9405"/>
          <ac:inkMkLst>
            <pc:docMk/>
            <pc:sldMk cId="3318858677" sldId="265"/>
            <ac:inkMk id="249" creationId="{A4D353EA-8D6C-E6AA-E143-443B13ADDFB5}"/>
          </ac:inkMkLst>
        </pc:inkChg>
        <pc:inkChg chg="add">
          <ac:chgData name="Regina Carla Lima Corrêa de Sousa" userId="db99dfe0469a819b" providerId="LiveId" clId="{7E7D782D-E1AE-4D41-BDB0-6ABBFA0F4086}" dt="2023-03-02T12:13:53.717" v="1141" actId="9405"/>
          <ac:inkMkLst>
            <pc:docMk/>
            <pc:sldMk cId="3318858677" sldId="265"/>
            <ac:inkMk id="250" creationId="{56D8EBC5-735D-3A39-C458-4EFFB838C578}"/>
          </ac:inkMkLst>
        </pc:inkChg>
        <pc:inkChg chg="add">
          <ac:chgData name="Regina Carla Lima Corrêa de Sousa" userId="db99dfe0469a819b" providerId="LiveId" clId="{7E7D782D-E1AE-4D41-BDB0-6ABBFA0F4086}" dt="2023-03-02T12:13:54.568" v="1142" actId="9405"/>
          <ac:inkMkLst>
            <pc:docMk/>
            <pc:sldMk cId="3318858677" sldId="265"/>
            <ac:inkMk id="251" creationId="{165C2DF5-44F9-18ED-DE3A-CD7C09C4E1C7}"/>
          </ac:inkMkLst>
        </pc:inkChg>
      </pc:sldChg>
      <pc:sldChg chg="addSp modSp new mod">
        <pc:chgData name="Regina Carla Lima Corrêa de Sousa" userId="db99dfe0469a819b" providerId="LiveId" clId="{7E7D782D-E1AE-4D41-BDB0-6ABBFA0F4086}" dt="2023-02-26T19:57:19.662" v="211" actId="1076"/>
        <pc:sldMkLst>
          <pc:docMk/>
          <pc:sldMk cId="2008581003" sldId="266"/>
        </pc:sldMkLst>
        <pc:picChg chg="add mod">
          <ac:chgData name="Regina Carla Lima Corrêa de Sousa" userId="db99dfe0469a819b" providerId="LiveId" clId="{7E7D782D-E1AE-4D41-BDB0-6ABBFA0F4086}" dt="2023-02-26T19:57:19.662" v="211" actId="1076"/>
          <ac:picMkLst>
            <pc:docMk/>
            <pc:sldMk cId="2008581003" sldId="266"/>
            <ac:picMk id="3" creationId="{6479B649-648D-6DC3-13CC-9E1FDB8A80D1}"/>
          </ac:picMkLst>
        </pc:picChg>
      </pc:sldChg>
      <pc:sldChg chg="addSp delSp modSp new mod">
        <pc:chgData name="Regina Carla Lima Corrêa de Sousa" userId="db99dfe0469a819b" providerId="LiveId" clId="{7E7D782D-E1AE-4D41-BDB0-6ABBFA0F4086}" dt="2023-03-02T12:32:06.191" v="1296"/>
        <pc:sldMkLst>
          <pc:docMk/>
          <pc:sldMk cId="2059200704" sldId="267"/>
        </pc:sldMkLst>
        <pc:grpChg chg="del mod">
          <ac:chgData name="Regina Carla Lima Corrêa de Sousa" userId="db99dfe0469a819b" providerId="LiveId" clId="{7E7D782D-E1AE-4D41-BDB0-6ABBFA0F4086}" dt="2023-03-02T12:30:15.816" v="1211"/>
          <ac:grpSpMkLst>
            <pc:docMk/>
            <pc:sldMk cId="2059200704" sldId="267"/>
            <ac:grpSpMk id="21" creationId="{BEB19035-8829-D2D3-EF12-A8DAA1C0855D}"/>
          </ac:grpSpMkLst>
        </pc:grpChg>
        <pc:grpChg chg="del mod">
          <ac:chgData name="Regina Carla Lima Corrêa de Sousa" userId="db99dfe0469a819b" providerId="LiveId" clId="{7E7D782D-E1AE-4D41-BDB0-6ABBFA0F4086}" dt="2023-03-02T12:30:15.816" v="1211"/>
          <ac:grpSpMkLst>
            <pc:docMk/>
            <pc:sldMk cId="2059200704" sldId="267"/>
            <ac:grpSpMk id="22" creationId="{D5B53637-9429-E5B2-2A37-08117D3392D5}"/>
          </ac:grpSpMkLst>
        </pc:grpChg>
        <pc:grpChg chg="mod">
          <ac:chgData name="Regina Carla Lima Corrêa de Sousa" userId="db99dfe0469a819b" providerId="LiveId" clId="{7E7D782D-E1AE-4D41-BDB0-6ABBFA0F4086}" dt="2023-03-02T12:25:12.577" v="1160"/>
          <ac:grpSpMkLst>
            <pc:docMk/>
            <pc:sldMk cId="2059200704" sldId="267"/>
            <ac:grpSpMk id="23" creationId="{41C66374-AD67-F6EC-2522-AEEBFD1B4BB0}"/>
          </ac:grpSpMkLst>
        </pc:grpChg>
        <pc:grpChg chg="del mod">
          <ac:chgData name="Regina Carla Lima Corrêa de Sousa" userId="db99dfe0469a819b" providerId="LiveId" clId="{7E7D782D-E1AE-4D41-BDB0-6ABBFA0F4086}" dt="2023-03-02T12:27:06.874" v="1179"/>
          <ac:grpSpMkLst>
            <pc:docMk/>
            <pc:sldMk cId="2059200704" sldId="267"/>
            <ac:grpSpMk id="35" creationId="{70382A0D-46CE-9605-3BD9-3B995922915A}"/>
          </ac:grpSpMkLst>
        </pc:grpChg>
        <pc:grpChg chg="del mod">
          <ac:chgData name="Regina Carla Lima Corrêa de Sousa" userId="db99dfe0469a819b" providerId="LiveId" clId="{7E7D782D-E1AE-4D41-BDB0-6ABBFA0F4086}" dt="2023-03-02T12:27:06.874" v="1179"/>
          <ac:grpSpMkLst>
            <pc:docMk/>
            <pc:sldMk cId="2059200704" sldId="267"/>
            <ac:grpSpMk id="36" creationId="{77F9667C-35D9-558D-7087-D1D717049B62}"/>
          </ac:grpSpMkLst>
        </pc:grpChg>
        <pc:grpChg chg="mod">
          <ac:chgData name="Regina Carla Lima Corrêa de Sousa" userId="db99dfe0469a819b" providerId="LiveId" clId="{7E7D782D-E1AE-4D41-BDB0-6ABBFA0F4086}" dt="2023-03-02T12:27:06.874" v="1179"/>
          <ac:grpSpMkLst>
            <pc:docMk/>
            <pc:sldMk cId="2059200704" sldId="267"/>
            <ac:grpSpMk id="41" creationId="{E7B91CDE-807B-EA73-4402-62CE806D2E52}"/>
          </ac:grpSpMkLst>
        </pc:grpChg>
        <pc:grpChg chg="mod">
          <ac:chgData name="Regina Carla Lima Corrêa de Sousa" userId="db99dfe0469a819b" providerId="LiveId" clId="{7E7D782D-E1AE-4D41-BDB0-6ABBFA0F4086}" dt="2023-03-02T12:27:33.169" v="1186"/>
          <ac:grpSpMkLst>
            <pc:docMk/>
            <pc:sldMk cId="2059200704" sldId="267"/>
            <ac:grpSpMk id="48" creationId="{099FABCB-E0F7-8C28-48CB-7F5B35AEC016}"/>
          </ac:grpSpMkLst>
        </pc:grpChg>
        <pc:grpChg chg="mod">
          <ac:chgData name="Regina Carla Lima Corrêa de Sousa" userId="db99dfe0469a819b" providerId="LiveId" clId="{7E7D782D-E1AE-4D41-BDB0-6ABBFA0F4086}" dt="2023-03-02T12:29:10.451" v="1197"/>
          <ac:grpSpMkLst>
            <pc:docMk/>
            <pc:sldMk cId="2059200704" sldId="267"/>
            <ac:grpSpMk id="58" creationId="{B3E07A75-5697-A41A-0D61-ADAF8B87C440}"/>
          </ac:grpSpMkLst>
        </pc:grpChg>
        <pc:grpChg chg="mod">
          <ac:chgData name="Regina Carla Lima Corrêa de Sousa" userId="db99dfe0469a819b" providerId="LiveId" clId="{7E7D782D-E1AE-4D41-BDB0-6ABBFA0F4086}" dt="2023-03-02T12:29:49.327" v="1203"/>
          <ac:grpSpMkLst>
            <pc:docMk/>
            <pc:sldMk cId="2059200704" sldId="267"/>
            <ac:grpSpMk id="64" creationId="{FFD92FBA-B6F5-03B9-39DA-C4C97C6C64B8}"/>
          </ac:grpSpMkLst>
        </pc:grpChg>
        <pc:grpChg chg="del mod">
          <ac:chgData name="Regina Carla Lima Corrêa de Sousa" userId="db99dfe0469a819b" providerId="LiveId" clId="{7E7D782D-E1AE-4D41-BDB0-6ABBFA0F4086}" dt="2023-03-02T12:30:17.162" v="1214"/>
          <ac:grpSpMkLst>
            <pc:docMk/>
            <pc:sldMk cId="2059200704" sldId="267"/>
            <ac:grpSpMk id="72" creationId="{D05547DE-4B87-3E38-880F-B0D1B2952297}"/>
          </ac:grpSpMkLst>
        </pc:grpChg>
        <pc:grpChg chg="del mod">
          <ac:chgData name="Regina Carla Lima Corrêa de Sousa" userId="db99dfe0469a819b" providerId="LiveId" clId="{7E7D782D-E1AE-4D41-BDB0-6ABBFA0F4086}" dt="2023-03-02T12:30:21.890" v="1219"/>
          <ac:grpSpMkLst>
            <pc:docMk/>
            <pc:sldMk cId="2059200704" sldId="267"/>
            <ac:grpSpMk id="75" creationId="{F23D958C-035F-0904-33C7-2D5BC58ECB22}"/>
          </ac:grpSpMkLst>
        </pc:grpChg>
        <pc:grpChg chg="del mod">
          <ac:chgData name="Regina Carla Lima Corrêa de Sousa" userId="db99dfe0469a819b" providerId="LiveId" clId="{7E7D782D-E1AE-4D41-BDB0-6ABBFA0F4086}" dt="2023-03-02T12:31:02.560" v="1255"/>
          <ac:grpSpMkLst>
            <pc:docMk/>
            <pc:sldMk cId="2059200704" sldId="267"/>
            <ac:grpSpMk id="80" creationId="{CEB4C6FF-B36C-1C23-C5D1-C725906555CD}"/>
          </ac:grpSpMkLst>
        </pc:grpChg>
        <pc:grpChg chg="del mod">
          <ac:chgData name="Regina Carla Lima Corrêa de Sousa" userId="db99dfe0469a819b" providerId="LiveId" clId="{7E7D782D-E1AE-4D41-BDB0-6ABBFA0F4086}" dt="2023-03-02T12:31:02.560" v="1255"/>
          <ac:grpSpMkLst>
            <pc:docMk/>
            <pc:sldMk cId="2059200704" sldId="267"/>
            <ac:grpSpMk id="83" creationId="{C96F90CE-3A89-418A-2D3C-46FC95E56301}"/>
          </ac:grpSpMkLst>
        </pc:grpChg>
        <pc:grpChg chg="del mod">
          <ac:chgData name="Regina Carla Lima Corrêa de Sousa" userId="db99dfe0469a819b" providerId="LiveId" clId="{7E7D782D-E1AE-4D41-BDB0-6ABBFA0F4086}" dt="2023-03-02T12:30:56.216" v="1245"/>
          <ac:grpSpMkLst>
            <pc:docMk/>
            <pc:sldMk cId="2059200704" sldId="267"/>
            <ac:grpSpMk id="95" creationId="{A8FBD4A3-0EAB-1EEF-3A5A-388FE83C1ED5}"/>
          </ac:grpSpMkLst>
        </pc:grpChg>
        <pc:grpChg chg="del mod">
          <ac:chgData name="Regina Carla Lima Corrêa de Sousa" userId="db99dfe0469a819b" providerId="LiveId" clId="{7E7D782D-E1AE-4D41-BDB0-6ABBFA0F4086}" dt="2023-03-02T12:31:02.560" v="1255"/>
          <ac:grpSpMkLst>
            <pc:docMk/>
            <pc:sldMk cId="2059200704" sldId="267"/>
            <ac:grpSpMk id="105" creationId="{A6954F5A-15BF-9FF5-0742-FA56708BE798}"/>
          </ac:grpSpMkLst>
        </pc:grpChg>
        <pc:grpChg chg="del mod">
          <ac:chgData name="Regina Carla Lima Corrêa de Sousa" userId="db99dfe0469a819b" providerId="LiveId" clId="{7E7D782D-E1AE-4D41-BDB0-6ABBFA0F4086}" dt="2023-03-02T12:31:14.545" v="1272"/>
          <ac:grpSpMkLst>
            <pc:docMk/>
            <pc:sldMk cId="2059200704" sldId="267"/>
            <ac:grpSpMk id="115" creationId="{A98B62A7-D210-C37D-6712-BE51F57004A6}"/>
          </ac:grpSpMkLst>
        </pc:grpChg>
        <pc:grpChg chg="del mod">
          <ac:chgData name="Regina Carla Lima Corrêa de Sousa" userId="db99dfe0469a819b" providerId="LiveId" clId="{7E7D782D-E1AE-4D41-BDB0-6ABBFA0F4086}" dt="2023-03-02T12:31:14.545" v="1272"/>
          <ac:grpSpMkLst>
            <pc:docMk/>
            <pc:sldMk cId="2059200704" sldId="267"/>
            <ac:grpSpMk id="118" creationId="{F20FD4B6-2D5F-0C78-B126-A174A29EF4FA}"/>
          </ac:grpSpMkLst>
        </pc:grpChg>
        <pc:grpChg chg="del mod">
          <ac:chgData name="Regina Carla Lima Corrêa de Sousa" userId="db99dfe0469a819b" providerId="LiveId" clId="{7E7D782D-E1AE-4D41-BDB0-6ABBFA0F4086}" dt="2023-03-02T12:32:06.191" v="1296"/>
          <ac:grpSpMkLst>
            <pc:docMk/>
            <pc:sldMk cId="2059200704" sldId="267"/>
            <ac:grpSpMk id="132" creationId="{1F174B68-6030-728B-CFF2-D7C5D4011D26}"/>
          </ac:grpSpMkLst>
        </pc:grpChg>
        <pc:grpChg chg="del mod">
          <ac:chgData name="Regina Carla Lima Corrêa de Sousa" userId="db99dfe0469a819b" providerId="LiveId" clId="{7E7D782D-E1AE-4D41-BDB0-6ABBFA0F4086}" dt="2023-03-02T12:32:06.191" v="1296"/>
          <ac:grpSpMkLst>
            <pc:docMk/>
            <pc:sldMk cId="2059200704" sldId="267"/>
            <ac:grpSpMk id="137" creationId="{4FF69C67-AEA8-7FB4-180A-EE846FA2228C}"/>
          </ac:grpSpMkLst>
        </pc:grpChg>
        <pc:grpChg chg="mod">
          <ac:chgData name="Regina Carla Lima Corrêa de Sousa" userId="db99dfe0469a819b" providerId="LiveId" clId="{7E7D782D-E1AE-4D41-BDB0-6ABBFA0F4086}" dt="2023-03-02T12:32:06.191" v="1296"/>
          <ac:grpSpMkLst>
            <pc:docMk/>
            <pc:sldMk cId="2059200704" sldId="267"/>
            <ac:grpSpMk id="156" creationId="{77594E49-A4DA-419C-FBC4-CC49FB8D685C}"/>
          </ac:grpSpMkLst>
        </pc:grpChg>
        <pc:picChg chg="add mod">
          <ac:chgData name="Regina Carla Lima Corrêa de Sousa" userId="db99dfe0469a819b" providerId="LiveId" clId="{7E7D782D-E1AE-4D41-BDB0-6ABBFA0F4086}" dt="2023-02-26T19:58:37.541" v="214" actId="1076"/>
          <ac:picMkLst>
            <pc:docMk/>
            <pc:sldMk cId="2059200704" sldId="267"/>
            <ac:picMk id="3" creationId="{658A4DCB-9739-A4A4-4418-C4DC8D408DDB}"/>
          </ac:picMkLst>
        </pc:picChg>
        <pc:picChg chg="add mod">
          <ac:chgData name="Regina Carla Lima Corrêa de Sousa" userId="db99dfe0469a819b" providerId="LiveId" clId="{7E7D782D-E1AE-4D41-BDB0-6ABBFA0F4086}" dt="2023-03-02T12:25:26.522" v="1162" actId="14100"/>
          <ac:picMkLst>
            <pc:docMk/>
            <pc:sldMk cId="2059200704" sldId="267"/>
            <ac:picMk id="5" creationId="{98A33ABB-3BD3-F7CB-2B4C-473A886DB247}"/>
          </ac:picMkLst>
        </pc:picChg>
        <pc:inkChg chg="add">
          <ac:chgData name="Regina Carla Lima Corrêa de Sousa" userId="db99dfe0469a819b" providerId="LiveId" clId="{7E7D782D-E1AE-4D41-BDB0-6ABBFA0F4086}" dt="2023-03-02T12:24:29.910" v="1143" actId="9405"/>
          <ac:inkMkLst>
            <pc:docMk/>
            <pc:sldMk cId="2059200704" sldId="267"/>
            <ac:inkMk id="2" creationId="{13FF6B42-3EBD-E662-A90C-75485F048B1F}"/>
          </ac:inkMkLst>
        </pc:inkChg>
        <pc:inkChg chg="add">
          <ac:chgData name="Regina Carla Lima Corrêa de Sousa" userId="db99dfe0469a819b" providerId="LiveId" clId="{7E7D782D-E1AE-4D41-BDB0-6ABBFA0F4086}" dt="2023-03-02T12:24:36.111" v="1144" actId="9405"/>
          <ac:inkMkLst>
            <pc:docMk/>
            <pc:sldMk cId="2059200704" sldId="267"/>
            <ac:inkMk id="4" creationId="{ED3E9891-2361-9FA2-C4E5-37833F1903F9}"/>
          </ac:inkMkLst>
        </pc:inkChg>
        <pc:inkChg chg="add mod">
          <ac:chgData name="Regina Carla Lima Corrêa de Sousa" userId="db99dfe0469a819b" providerId="LiveId" clId="{7E7D782D-E1AE-4D41-BDB0-6ABBFA0F4086}" dt="2023-03-02T12:25:12.577" v="1160"/>
          <ac:inkMkLst>
            <pc:docMk/>
            <pc:sldMk cId="2059200704" sldId="267"/>
            <ac:inkMk id="6" creationId="{77FD9F77-8FE4-A2AB-8718-BA24331FA7A8}"/>
          </ac:inkMkLst>
        </pc:inkChg>
        <pc:inkChg chg="add mod">
          <ac:chgData name="Regina Carla Lima Corrêa de Sousa" userId="db99dfe0469a819b" providerId="LiveId" clId="{7E7D782D-E1AE-4D41-BDB0-6ABBFA0F4086}" dt="2023-03-02T12:25:12.577" v="1160"/>
          <ac:inkMkLst>
            <pc:docMk/>
            <pc:sldMk cId="2059200704" sldId="267"/>
            <ac:inkMk id="7" creationId="{9435F6D7-6204-9A1D-B480-CCCB400848DC}"/>
          </ac:inkMkLst>
        </pc:inkChg>
        <pc:inkChg chg="add mod">
          <ac:chgData name="Regina Carla Lima Corrêa de Sousa" userId="db99dfe0469a819b" providerId="LiveId" clId="{7E7D782D-E1AE-4D41-BDB0-6ABBFA0F4086}" dt="2023-03-02T12:25:12.577" v="1160"/>
          <ac:inkMkLst>
            <pc:docMk/>
            <pc:sldMk cId="2059200704" sldId="267"/>
            <ac:inkMk id="8" creationId="{862DF61B-36F2-D0C8-3307-C61D3B91E77D}"/>
          </ac:inkMkLst>
        </pc:inkChg>
        <pc:inkChg chg="add mod">
          <ac:chgData name="Regina Carla Lima Corrêa de Sousa" userId="db99dfe0469a819b" providerId="LiveId" clId="{7E7D782D-E1AE-4D41-BDB0-6ABBFA0F4086}" dt="2023-03-02T12:25:12.577" v="1160"/>
          <ac:inkMkLst>
            <pc:docMk/>
            <pc:sldMk cId="2059200704" sldId="267"/>
            <ac:inkMk id="9" creationId="{DEE4CA34-ABAA-E8C6-A20F-2949F5B88B20}"/>
          </ac:inkMkLst>
        </pc:inkChg>
        <pc:inkChg chg="add mod">
          <ac:chgData name="Regina Carla Lima Corrêa de Sousa" userId="db99dfe0469a819b" providerId="LiveId" clId="{7E7D782D-E1AE-4D41-BDB0-6ABBFA0F4086}" dt="2023-03-02T12:25:12.577" v="1160"/>
          <ac:inkMkLst>
            <pc:docMk/>
            <pc:sldMk cId="2059200704" sldId="267"/>
            <ac:inkMk id="10" creationId="{593F6EAB-06DE-57B7-34C2-A02384BCBFCA}"/>
          </ac:inkMkLst>
        </pc:inkChg>
        <pc:inkChg chg="add mod">
          <ac:chgData name="Regina Carla Lima Corrêa de Sousa" userId="db99dfe0469a819b" providerId="LiveId" clId="{7E7D782D-E1AE-4D41-BDB0-6ABBFA0F4086}" dt="2023-03-02T12:25:12.577" v="1160"/>
          <ac:inkMkLst>
            <pc:docMk/>
            <pc:sldMk cId="2059200704" sldId="267"/>
            <ac:inkMk id="11" creationId="{F1523D4D-5022-21F9-6545-B1EEA5B91B2E}"/>
          </ac:inkMkLst>
        </pc:inkChg>
        <pc:inkChg chg="add mod">
          <ac:chgData name="Regina Carla Lima Corrêa de Sousa" userId="db99dfe0469a819b" providerId="LiveId" clId="{7E7D782D-E1AE-4D41-BDB0-6ABBFA0F4086}" dt="2023-03-02T12:25:12.577" v="1160"/>
          <ac:inkMkLst>
            <pc:docMk/>
            <pc:sldMk cId="2059200704" sldId="267"/>
            <ac:inkMk id="12" creationId="{4A2A46DB-16F1-EAED-35EC-7B18A7B5AAA4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3" creationId="{8DEF0495-C935-3E30-C8E2-E42B1EAF49DC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4" creationId="{688BD12A-C8E8-E01A-31D6-8D90A774CA6D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5" creationId="{88692C65-13E1-0835-04BE-E84CC20ABCF2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6" creationId="{5CF73D49-546A-ECE6-69F1-70912E2D87EA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7" creationId="{57D36869-CACD-7135-6E03-D7E5B5A2DFDF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8" creationId="{DB6B4321-D6EC-31CE-1DC4-0538F530B483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9" creationId="{60206048-C625-EFA4-2B03-737CBBDBD6BC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20" creationId="{8AC5328B-3D76-AB4B-72E9-E398083D2B13}"/>
          </ac:inkMkLst>
        </pc:inkChg>
        <pc:inkChg chg="add">
          <ac:chgData name="Regina Carla Lima Corrêa de Sousa" userId="db99dfe0469a819b" providerId="LiveId" clId="{7E7D782D-E1AE-4D41-BDB0-6ABBFA0F4086}" dt="2023-03-02T12:25:31.824" v="1163" actId="9405"/>
          <ac:inkMkLst>
            <pc:docMk/>
            <pc:sldMk cId="2059200704" sldId="267"/>
            <ac:inkMk id="24" creationId="{BBCD242C-6DEE-04AF-1D9C-0A540F8F9FCC}"/>
          </ac:inkMkLst>
        </pc:inkChg>
        <pc:inkChg chg="add">
          <ac:chgData name="Regina Carla Lima Corrêa de Sousa" userId="db99dfe0469a819b" providerId="LiveId" clId="{7E7D782D-E1AE-4D41-BDB0-6ABBFA0F4086}" dt="2023-03-02T12:25:33.253" v="1164" actId="9405"/>
          <ac:inkMkLst>
            <pc:docMk/>
            <pc:sldMk cId="2059200704" sldId="267"/>
            <ac:inkMk id="25" creationId="{4D368764-8D99-54AE-103F-4EF9FBCD9404}"/>
          </ac:inkMkLst>
        </pc:inkChg>
        <pc:inkChg chg="add">
          <ac:chgData name="Regina Carla Lima Corrêa de Sousa" userId="db99dfe0469a819b" providerId="LiveId" clId="{7E7D782D-E1AE-4D41-BDB0-6ABBFA0F4086}" dt="2023-03-02T12:25:34.699" v="1165" actId="9405"/>
          <ac:inkMkLst>
            <pc:docMk/>
            <pc:sldMk cId="2059200704" sldId="267"/>
            <ac:inkMk id="26" creationId="{A961113E-B9E2-0BE6-9F2E-9698F43A645E}"/>
          </ac:inkMkLst>
        </pc:inkChg>
        <pc:inkChg chg="add">
          <ac:chgData name="Regina Carla Lima Corrêa de Sousa" userId="db99dfe0469a819b" providerId="LiveId" clId="{7E7D782D-E1AE-4D41-BDB0-6ABBFA0F4086}" dt="2023-03-02T12:25:36.028" v="1166" actId="9405"/>
          <ac:inkMkLst>
            <pc:docMk/>
            <pc:sldMk cId="2059200704" sldId="267"/>
            <ac:inkMk id="27" creationId="{67810E40-8E71-96A6-724E-D0A103AF5D46}"/>
          </ac:inkMkLst>
        </pc:inkChg>
        <pc:inkChg chg="add">
          <ac:chgData name="Regina Carla Lima Corrêa de Sousa" userId="db99dfe0469a819b" providerId="LiveId" clId="{7E7D782D-E1AE-4D41-BDB0-6ABBFA0F4086}" dt="2023-03-02T12:26:39.692" v="1167" actId="9405"/>
          <ac:inkMkLst>
            <pc:docMk/>
            <pc:sldMk cId="2059200704" sldId="267"/>
            <ac:inkMk id="28" creationId="{7A58637F-89BC-3C71-0253-3D607505FEF9}"/>
          </ac:inkMkLst>
        </pc:inkChg>
        <pc:inkChg chg="add mod">
          <ac:chgData name="Regina Carla Lima Corrêa de Sousa" userId="db99dfe0469a819b" providerId="LiveId" clId="{7E7D782D-E1AE-4D41-BDB0-6ABBFA0F4086}" dt="2023-03-02T12:27:06.874" v="1179"/>
          <ac:inkMkLst>
            <pc:docMk/>
            <pc:sldMk cId="2059200704" sldId="267"/>
            <ac:inkMk id="29" creationId="{B0A7F1D5-C912-FA58-3F63-0DB315465ED2}"/>
          </ac:inkMkLst>
        </pc:inkChg>
        <pc:inkChg chg="add mod">
          <ac:chgData name="Regina Carla Lima Corrêa de Sousa" userId="db99dfe0469a819b" providerId="LiveId" clId="{7E7D782D-E1AE-4D41-BDB0-6ABBFA0F4086}" dt="2023-03-02T12:27:06.874" v="1179"/>
          <ac:inkMkLst>
            <pc:docMk/>
            <pc:sldMk cId="2059200704" sldId="267"/>
            <ac:inkMk id="30" creationId="{777C7054-7510-F4A5-2207-D55084DE4768}"/>
          </ac:inkMkLst>
        </pc:inkChg>
        <pc:inkChg chg="add mod">
          <ac:chgData name="Regina Carla Lima Corrêa de Sousa" userId="db99dfe0469a819b" providerId="LiveId" clId="{7E7D782D-E1AE-4D41-BDB0-6ABBFA0F4086}" dt="2023-03-02T12:27:06.874" v="1179"/>
          <ac:inkMkLst>
            <pc:docMk/>
            <pc:sldMk cId="2059200704" sldId="267"/>
            <ac:inkMk id="31" creationId="{3F7B2B82-18A2-5E83-A5CC-8D4EDE7644A9}"/>
          </ac:inkMkLst>
        </pc:inkChg>
        <pc:inkChg chg="add mod">
          <ac:chgData name="Regina Carla Lima Corrêa de Sousa" userId="db99dfe0469a819b" providerId="LiveId" clId="{7E7D782D-E1AE-4D41-BDB0-6ABBFA0F4086}" dt="2023-03-02T12:27:06.874" v="1179"/>
          <ac:inkMkLst>
            <pc:docMk/>
            <pc:sldMk cId="2059200704" sldId="267"/>
            <ac:inkMk id="32" creationId="{4D48E9A1-7BAE-B778-18AB-DDA3156E2B09}"/>
          </ac:inkMkLst>
        </pc:inkChg>
        <pc:inkChg chg="add mod">
          <ac:chgData name="Regina Carla Lima Corrêa de Sousa" userId="db99dfe0469a819b" providerId="LiveId" clId="{7E7D782D-E1AE-4D41-BDB0-6ABBFA0F4086}" dt="2023-03-02T12:27:06.874" v="1179"/>
          <ac:inkMkLst>
            <pc:docMk/>
            <pc:sldMk cId="2059200704" sldId="267"/>
            <ac:inkMk id="33" creationId="{E5C4670E-82D0-1EF5-D1F8-4839E4CD7719}"/>
          </ac:inkMkLst>
        </pc:inkChg>
        <pc:inkChg chg="add mod">
          <ac:chgData name="Regina Carla Lima Corrêa de Sousa" userId="db99dfe0469a819b" providerId="LiveId" clId="{7E7D782D-E1AE-4D41-BDB0-6ABBFA0F4086}" dt="2023-03-02T12:27:06.874" v="1179"/>
          <ac:inkMkLst>
            <pc:docMk/>
            <pc:sldMk cId="2059200704" sldId="267"/>
            <ac:inkMk id="34" creationId="{3B13CB72-DDFD-CA5F-182A-F98D2389772D}"/>
          </ac:inkMkLst>
        </pc:inkChg>
        <pc:inkChg chg="add">
          <ac:chgData name="Regina Carla Lima Corrêa de Sousa" userId="db99dfe0469a819b" providerId="LiveId" clId="{7E7D782D-E1AE-4D41-BDB0-6ABBFA0F4086}" dt="2023-03-02T12:26:48.485" v="1175" actId="9405"/>
          <ac:inkMkLst>
            <pc:docMk/>
            <pc:sldMk cId="2059200704" sldId="267"/>
            <ac:inkMk id="37" creationId="{0F6BF431-E1EF-E0E5-1545-C851CE927FFD}"/>
          </ac:inkMkLst>
        </pc:inkChg>
        <pc:inkChg chg="add">
          <ac:chgData name="Regina Carla Lima Corrêa de Sousa" userId="db99dfe0469a819b" providerId="LiveId" clId="{7E7D782D-E1AE-4D41-BDB0-6ABBFA0F4086}" dt="2023-03-02T12:26:50.565" v="1176" actId="9405"/>
          <ac:inkMkLst>
            <pc:docMk/>
            <pc:sldMk cId="2059200704" sldId="267"/>
            <ac:inkMk id="38" creationId="{76943B9A-C20A-2484-BC16-543E8290376D}"/>
          </ac:inkMkLst>
        </pc:inkChg>
        <pc:inkChg chg="add">
          <ac:chgData name="Regina Carla Lima Corrêa de Sousa" userId="db99dfe0469a819b" providerId="LiveId" clId="{7E7D782D-E1AE-4D41-BDB0-6ABBFA0F4086}" dt="2023-03-02T12:26:59.500" v="1177" actId="9405"/>
          <ac:inkMkLst>
            <pc:docMk/>
            <pc:sldMk cId="2059200704" sldId="267"/>
            <ac:inkMk id="39" creationId="{D244708F-47E3-4300-3B9D-F34B33148AB1}"/>
          </ac:inkMkLst>
        </pc:inkChg>
        <pc:inkChg chg="add mod">
          <ac:chgData name="Regina Carla Lima Corrêa de Sousa" userId="db99dfe0469a819b" providerId="LiveId" clId="{7E7D782D-E1AE-4D41-BDB0-6ABBFA0F4086}" dt="2023-03-02T12:27:06.874" v="1179"/>
          <ac:inkMkLst>
            <pc:docMk/>
            <pc:sldMk cId="2059200704" sldId="267"/>
            <ac:inkMk id="40" creationId="{1280021F-EE74-83D3-C227-E87309D07B15}"/>
          </ac:inkMkLst>
        </pc:inkChg>
        <pc:inkChg chg="add mod">
          <ac:chgData name="Regina Carla Lima Corrêa de Sousa" userId="db99dfe0469a819b" providerId="LiveId" clId="{7E7D782D-E1AE-4D41-BDB0-6ABBFA0F4086}" dt="2023-03-02T12:27:33.169" v="1186"/>
          <ac:inkMkLst>
            <pc:docMk/>
            <pc:sldMk cId="2059200704" sldId="267"/>
            <ac:inkMk id="42" creationId="{02098AF3-64CC-F146-848A-DDE25D04476F}"/>
          </ac:inkMkLst>
        </pc:inkChg>
        <pc:inkChg chg="add mod">
          <ac:chgData name="Regina Carla Lima Corrêa de Sousa" userId="db99dfe0469a819b" providerId="LiveId" clId="{7E7D782D-E1AE-4D41-BDB0-6ABBFA0F4086}" dt="2023-03-02T12:27:33.169" v="1186"/>
          <ac:inkMkLst>
            <pc:docMk/>
            <pc:sldMk cId="2059200704" sldId="267"/>
            <ac:inkMk id="43" creationId="{3A9269DC-257A-56D6-F7A6-02CB7AE857F1}"/>
          </ac:inkMkLst>
        </pc:inkChg>
        <pc:inkChg chg="add mod">
          <ac:chgData name="Regina Carla Lima Corrêa de Sousa" userId="db99dfe0469a819b" providerId="LiveId" clId="{7E7D782D-E1AE-4D41-BDB0-6ABBFA0F4086}" dt="2023-03-02T12:27:33.169" v="1186"/>
          <ac:inkMkLst>
            <pc:docMk/>
            <pc:sldMk cId="2059200704" sldId="267"/>
            <ac:inkMk id="44" creationId="{A4E1B53F-46EF-C9FB-73FE-455546B0F2A0}"/>
          </ac:inkMkLst>
        </pc:inkChg>
        <pc:inkChg chg="add mod">
          <ac:chgData name="Regina Carla Lima Corrêa de Sousa" userId="db99dfe0469a819b" providerId="LiveId" clId="{7E7D782D-E1AE-4D41-BDB0-6ABBFA0F4086}" dt="2023-03-02T12:27:33.169" v="1186"/>
          <ac:inkMkLst>
            <pc:docMk/>
            <pc:sldMk cId="2059200704" sldId="267"/>
            <ac:inkMk id="45" creationId="{B3C5F81D-A4C1-68FB-C941-57F5D6CB469E}"/>
          </ac:inkMkLst>
        </pc:inkChg>
        <pc:inkChg chg="add mod">
          <ac:chgData name="Regina Carla Lima Corrêa de Sousa" userId="db99dfe0469a819b" providerId="LiveId" clId="{7E7D782D-E1AE-4D41-BDB0-6ABBFA0F4086}" dt="2023-03-02T12:27:33.169" v="1186"/>
          <ac:inkMkLst>
            <pc:docMk/>
            <pc:sldMk cId="2059200704" sldId="267"/>
            <ac:inkMk id="46" creationId="{9FFB15B2-4871-17EE-7617-F74F65C6C168}"/>
          </ac:inkMkLst>
        </pc:inkChg>
        <pc:inkChg chg="add mod">
          <ac:chgData name="Regina Carla Lima Corrêa de Sousa" userId="db99dfe0469a819b" providerId="LiveId" clId="{7E7D782D-E1AE-4D41-BDB0-6ABBFA0F4086}" dt="2023-03-02T12:27:33.169" v="1186"/>
          <ac:inkMkLst>
            <pc:docMk/>
            <pc:sldMk cId="2059200704" sldId="267"/>
            <ac:inkMk id="47" creationId="{5ADA9F24-1B16-558E-F7B4-5E3BD9A08259}"/>
          </ac:inkMkLst>
        </pc:inkChg>
        <pc:inkChg chg="add">
          <ac:chgData name="Regina Carla Lima Corrêa de Sousa" userId="db99dfe0469a819b" providerId="LiveId" clId="{7E7D782D-E1AE-4D41-BDB0-6ABBFA0F4086}" dt="2023-03-02T12:27:42.900" v="1187" actId="9405"/>
          <ac:inkMkLst>
            <pc:docMk/>
            <pc:sldMk cId="2059200704" sldId="267"/>
            <ac:inkMk id="49" creationId="{9CE154DF-2992-C47E-26BC-D2EEB0E3323D}"/>
          </ac:inkMkLst>
        </pc:inkChg>
        <pc:inkChg chg="add">
          <ac:chgData name="Regina Carla Lima Corrêa de Sousa" userId="db99dfe0469a819b" providerId="LiveId" clId="{7E7D782D-E1AE-4D41-BDB0-6ABBFA0F4086}" dt="2023-03-02T12:28:05.838" v="1188" actId="9405"/>
          <ac:inkMkLst>
            <pc:docMk/>
            <pc:sldMk cId="2059200704" sldId="267"/>
            <ac:inkMk id="50" creationId="{1DAA00C8-5A7A-895A-86F0-ADAC66614089}"/>
          </ac:inkMkLst>
        </pc:inkChg>
        <pc:inkChg chg="add">
          <ac:chgData name="Regina Carla Lima Corrêa de Sousa" userId="db99dfe0469a819b" providerId="LiveId" clId="{7E7D782D-E1AE-4D41-BDB0-6ABBFA0F4086}" dt="2023-03-02T12:28:08.347" v="1189" actId="9405"/>
          <ac:inkMkLst>
            <pc:docMk/>
            <pc:sldMk cId="2059200704" sldId="267"/>
            <ac:inkMk id="51" creationId="{D3A64D88-E0E6-AA73-A095-DA29793811ED}"/>
          </ac:inkMkLst>
        </pc:inkChg>
        <pc:inkChg chg="add">
          <ac:chgData name="Regina Carla Lima Corrêa de Sousa" userId="db99dfe0469a819b" providerId="LiveId" clId="{7E7D782D-E1AE-4D41-BDB0-6ABBFA0F4086}" dt="2023-03-02T12:28:30.414" v="1190" actId="9405"/>
          <ac:inkMkLst>
            <pc:docMk/>
            <pc:sldMk cId="2059200704" sldId="267"/>
            <ac:inkMk id="52" creationId="{D99D672F-E068-8A00-344F-009FE2C160B5}"/>
          </ac:inkMkLst>
        </pc:inkChg>
        <pc:inkChg chg="add del">
          <ac:chgData name="Regina Carla Lima Corrêa de Sousa" userId="db99dfe0469a819b" providerId="LiveId" clId="{7E7D782D-E1AE-4D41-BDB0-6ABBFA0F4086}" dt="2023-03-02T12:28:53.170" v="1192" actId="9405"/>
          <ac:inkMkLst>
            <pc:docMk/>
            <pc:sldMk cId="2059200704" sldId="267"/>
            <ac:inkMk id="53" creationId="{53444AD6-0557-1ED4-15AE-8482D9030570}"/>
          </ac:inkMkLst>
        </pc:inkChg>
        <pc:inkChg chg="add">
          <ac:chgData name="Regina Carla Lima Corrêa de Sousa" userId="db99dfe0469a819b" providerId="LiveId" clId="{7E7D782D-E1AE-4D41-BDB0-6ABBFA0F4086}" dt="2023-03-02T12:28:55.769" v="1193" actId="9405"/>
          <ac:inkMkLst>
            <pc:docMk/>
            <pc:sldMk cId="2059200704" sldId="267"/>
            <ac:inkMk id="54" creationId="{C6AEC06A-3C94-5BDE-7E44-7540D3E95969}"/>
          </ac:inkMkLst>
        </pc:inkChg>
        <pc:inkChg chg="add mod">
          <ac:chgData name="Regina Carla Lima Corrêa de Sousa" userId="db99dfe0469a819b" providerId="LiveId" clId="{7E7D782D-E1AE-4D41-BDB0-6ABBFA0F4086}" dt="2023-03-02T12:29:10.451" v="1197"/>
          <ac:inkMkLst>
            <pc:docMk/>
            <pc:sldMk cId="2059200704" sldId="267"/>
            <ac:inkMk id="55" creationId="{905F2C87-631B-B9A9-D238-B44D1F632976}"/>
          </ac:inkMkLst>
        </pc:inkChg>
        <pc:inkChg chg="add mod">
          <ac:chgData name="Regina Carla Lima Corrêa de Sousa" userId="db99dfe0469a819b" providerId="LiveId" clId="{7E7D782D-E1AE-4D41-BDB0-6ABBFA0F4086}" dt="2023-03-02T12:29:10.451" v="1197"/>
          <ac:inkMkLst>
            <pc:docMk/>
            <pc:sldMk cId="2059200704" sldId="267"/>
            <ac:inkMk id="56" creationId="{61B9C941-7D8A-0A9A-10A0-E36A473F9B14}"/>
          </ac:inkMkLst>
        </pc:inkChg>
        <pc:inkChg chg="add mod">
          <ac:chgData name="Regina Carla Lima Corrêa de Sousa" userId="db99dfe0469a819b" providerId="LiveId" clId="{7E7D782D-E1AE-4D41-BDB0-6ABBFA0F4086}" dt="2023-03-02T12:29:10.451" v="1197"/>
          <ac:inkMkLst>
            <pc:docMk/>
            <pc:sldMk cId="2059200704" sldId="267"/>
            <ac:inkMk id="57" creationId="{0CCE381D-7E71-9BB8-12D3-CF99162EA5AF}"/>
          </ac:inkMkLst>
        </pc:inkChg>
        <pc:inkChg chg="add">
          <ac:chgData name="Regina Carla Lima Corrêa de Sousa" userId="db99dfe0469a819b" providerId="LiveId" clId="{7E7D782D-E1AE-4D41-BDB0-6ABBFA0F4086}" dt="2023-03-02T12:29:24.242" v="1198" actId="9405"/>
          <ac:inkMkLst>
            <pc:docMk/>
            <pc:sldMk cId="2059200704" sldId="267"/>
            <ac:inkMk id="59" creationId="{E1B504CF-43EC-24E3-5F58-EF221441EB6E}"/>
          </ac:inkMkLst>
        </pc:inkChg>
        <pc:inkChg chg="add">
          <ac:chgData name="Regina Carla Lima Corrêa de Sousa" userId="db99dfe0469a819b" providerId="LiveId" clId="{7E7D782D-E1AE-4D41-BDB0-6ABBFA0F4086}" dt="2023-03-02T12:29:33.073" v="1199" actId="9405"/>
          <ac:inkMkLst>
            <pc:docMk/>
            <pc:sldMk cId="2059200704" sldId="267"/>
            <ac:inkMk id="60" creationId="{DD15D735-3166-1C00-C888-950FFF924164}"/>
          </ac:inkMkLst>
        </pc:inkChg>
        <pc:inkChg chg="add">
          <ac:chgData name="Regina Carla Lima Corrêa de Sousa" userId="db99dfe0469a819b" providerId="LiveId" clId="{7E7D782D-E1AE-4D41-BDB0-6ABBFA0F4086}" dt="2023-03-02T12:29:41.445" v="1200" actId="9405"/>
          <ac:inkMkLst>
            <pc:docMk/>
            <pc:sldMk cId="2059200704" sldId="267"/>
            <ac:inkMk id="61" creationId="{5F3712BB-8904-5C58-18D5-9ECCDAF45DBE}"/>
          </ac:inkMkLst>
        </pc:inkChg>
        <pc:inkChg chg="add mod">
          <ac:chgData name="Regina Carla Lima Corrêa de Sousa" userId="db99dfe0469a819b" providerId="LiveId" clId="{7E7D782D-E1AE-4D41-BDB0-6ABBFA0F4086}" dt="2023-03-02T12:29:49.327" v="1203"/>
          <ac:inkMkLst>
            <pc:docMk/>
            <pc:sldMk cId="2059200704" sldId="267"/>
            <ac:inkMk id="62" creationId="{F3C21C79-6D01-12DA-ACA3-2DD564560723}"/>
          </ac:inkMkLst>
        </pc:inkChg>
        <pc:inkChg chg="add mod">
          <ac:chgData name="Regina Carla Lima Corrêa de Sousa" userId="db99dfe0469a819b" providerId="LiveId" clId="{7E7D782D-E1AE-4D41-BDB0-6ABBFA0F4086}" dt="2023-03-02T12:29:49.327" v="1203"/>
          <ac:inkMkLst>
            <pc:docMk/>
            <pc:sldMk cId="2059200704" sldId="267"/>
            <ac:inkMk id="63" creationId="{4A0B63B3-E490-5707-29ED-C53BD86D4E38}"/>
          </ac:inkMkLst>
        </pc:inkChg>
        <pc:inkChg chg="add">
          <ac:chgData name="Regina Carla Lima Corrêa de Sousa" userId="db99dfe0469a819b" providerId="LiveId" clId="{7E7D782D-E1AE-4D41-BDB0-6ABBFA0F4086}" dt="2023-03-02T12:29:50.279" v="1204" actId="9405"/>
          <ac:inkMkLst>
            <pc:docMk/>
            <pc:sldMk cId="2059200704" sldId="267"/>
            <ac:inkMk id="65" creationId="{D0604090-9EC5-8729-6D07-8E06E21883A1}"/>
          </ac:inkMkLst>
        </pc:inkChg>
        <pc:inkChg chg="add">
          <ac:chgData name="Regina Carla Lima Corrêa de Sousa" userId="db99dfe0469a819b" providerId="LiveId" clId="{7E7D782D-E1AE-4D41-BDB0-6ABBFA0F4086}" dt="2023-03-02T12:30:05.170" v="1205" actId="9405"/>
          <ac:inkMkLst>
            <pc:docMk/>
            <pc:sldMk cId="2059200704" sldId="267"/>
            <ac:inkMk id="66" creationId="{423139DB-05B0-454F-E2B6-1F10DAAB7E07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67" creationId="{28A66B66-A820-DD87-9C3F-F97C91A37FD3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68" creationId="{E75F4D75-049F-6140-9123-EE42871D417C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69" creationId="{D9A013AD-78BA-7F86-E150-5E71078011C7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70" creationId="{1D568D46-851B-894C-E8C1-89B86D489BBB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71" creationId="{FC3E17E5-F4EC-1A03-DC88-357006F9A69D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73" creationId="{09169B23-7558-7101-9BFA-1F2FC7803A13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74" creationId="{4219D3D6-EFAF-01EC-0C14-D4B6F695975C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76" creationId="{C954AAC9-E073-F62A-A035-F29702A8461E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77" creationId="{C34DF0F0-E7D0-5902-E6B7-A8B6CFCF576A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78" creationId="{563C71C8-8EAD-0E1A-EC84-BB6E38DC000D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79" creationId="{794447AA-749E-3826-7234-230CDBB37A59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81" creationId="{FF714F84-AC0E-5FEB-F523-2B0E6E70B2CE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82" creationId="{DB91540F-ECA5-9C37-28A9-BE9BE4B6388E}"/>
          </ac:inkMkLst>
        </pc:inkChg>
        <pc:inkChg chg="add">
          <ac:chgData name="Regina Carla Lima Corrêa de Sousa" userId="db99dfe0469a819b" providerId="LiveId" clId="{7E7D782D-E1AE-4D41-BDB0-6ABBFA0F4086}" dt="2023-03-02T12:30:26.346" v="1223" actId="9405"/>
          <ac:inkMkLst>
            <pc:docMk/>
            <pc:sldMk cId="2059200704" sldId="267"/>
            <ac:inkMk id="84" creationId="{3EF1CEC5-A3BD-2062-6B29-7FF8CC52D03A}"/>
          </ac:inkMkLst>
        </pc:inkChg>
        <pc:inkChg chg="add del">
          <ac:chgData name="Regina Carla Lima Corrêa de Sousa" userId="db99dfe0469a819b" providerId="LiveId" clId="{7E7D782D-E1AE-4D41-BDB0-6ABBFA0F4086}" dt="2023-03-02T12:30:33.285" v="1225" actId="9405"/>
          <ac:inkMkLst>
            <pc:docMk/>
            <pc:sldMk cId="2059200704" sldId="267"/>
            <ac:inkMk id="85" creationId="{EC2BC67E-F14A-36FB-A85C-496C68675FD6}"/>
          </ac:inkMkLst>
        </pc:inkChg>
        <pc:inkChg chg="add">
          <ac:chgData name="Regina Carla Lima Corrêa de Sousa" userId="db99dfe0469a819b" providerId="LiveId" clId="{7E7D782D-E1AE-4D41-BDB0-6ABBFA0F4086}" dt="2023-03-02T12:30:36.156" v="1226" actId="9405"/>
          <ac:inkMkLst>
            <pc:docMk/>
            <pc:sldMk cId="2059200704" sldId="267"/>
            <ac:inkMk id="86" creationId="{BBE30EF0-2D27-616E-EE9E-1E5FD0AA2561}"/>
          </ac:inkMkLst>
        </pc:inkChg>
        <pc:inkChg chg="add">
          <ac:chgData name="Regina Carla Lima Corrêa de Sousa" userId="db99dfe0469a819b" providerId="LiveId" clId="{7E7D782D-E1AE-4D41-BDB0-6ABBFA0F4086}" dt="2023-03-02T12:30:40.449" v="1227" actId="9405"/>
          <ac:inkMkLst>
            <pc:docMk/>
            <pc:sldMk cId="2059200704" sldId="267"/>
            <ac:inkMk id="87" creationId="{786DB1F4-BB1B-22C5-EA62-0A8D467B585B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88" creationId="{B3ADABDC-1641-7117-AF0D-554145C71A40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89" creationId="{52317247-A37B-77E7-5469-8A47FD442BF7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90" creationId="{AF4542BA-A5E5-1DED-35CB-00519A64A20A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91" creationId="{18859B45-AC75-A9B9-E0AE-71E1CF9CD7A0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92" creationId="{3C3ED501-C758-D155-ACFA-9A577A3D4DCC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93" creationId="{B174A060-8723-8B64-8802-8A5890421A72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94" creationId="{DBBE10C6-1188-2FAC-7C70-65473C358765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96" creationId="{BD454E35-686B-C2BF-84F2-D096E25E5E5C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97" creationId="{BF2B1266-8166-79BD-C13C-EB18ABB8E84F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98" creationId="{792998F0-96E9-1230-3213-562541E9D4F6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99" creationId="{420E8096-15E0-D7C8-52BD-841494D8E634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00" creationId="{410B86FC-E5B8-3B0F-74D9-2DC42BB1DA46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01" creationId="{2A8DA2D7-D6DA-6B54-3617-00C8FBD1B5EC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02" creationId="{D1AA9667-06FC-09B4-B35D-66931E7EB3A4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03" creationId="{E408D450-C332-426D-796C-947DEBC48AB3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04" creationId="{8BA0A9AC-ED1A-E292-AD72-629D64491E2D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06" creationId="{CDDBE5BD-BA1B-4290-A43C-E8C7943B26AE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07" creationId="{FA02B963-E21A-F1E7-4830-5346D4B23375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08" creationId="{DD8C51C3-4701-8622-6221-BECE229F81B4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09" creationId="{3FF95AB3-C073-6F37-57F2-E0616F324D21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10" creationId="{F042FC2C-0BEC-BCC6-4951-6B8DB8E53C35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11" creationId="{0802DB90-8E4F-814E-F51E-1A364C35A653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12" creationId="{199ADEF1-3F15-F079-3AEC-F36871CE7733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13" creationId="{5785083D-AF82-FD72-8FD5-63E0DC907C90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14" creationId="{716B8E9C-B0CC-75E4-1EE5-7F602D9DE3F1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16" creationId="{0FB7CE61-2014-9608-1831-B62A72323930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17" creationId="{3A836818-3D28-DA69-F20B-F280CB318CEB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19" creationId="{3C4CBC6E-1272-49A0-BE94-C1A68857AE70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20" creationId="{4A7D44FC-77FF-D7A8-6291-344C1FDC984A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21" creationId="{82749920-E43C-D1C8-075A-21F38DEE020D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22" creationId="{0BBCEAE1-0910-5E58-1CEC-9567CD1D7C9C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23" creationId="{1EAF6E5D-5C8B-6953-C1CD-9A64416B25AD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24" creationId="{551642A8-E5BA-B14A-9A40-63F08FBF2945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25" creationId="{9DC8724B-CB08-3476-86B3-D9E23DFFD3A6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26" creationId="{13F13765-5E1A-CFC6-29E4-96C45EAD8EC9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27" creationId="{631B0DD1-F5F7-0D16-9CEB-CD8CC50EEE44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28" creationId="{CD2790A6-5C19-8984-68C9-2F9194322E11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29" creationId="{A5E16F90-C063-884D-AE5F-F5B08D8D35BA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30" creationId="{685DDF6C-A0A8-B839-20A3-99E603DB0D2B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31" creationId="{B3B6ADCB-4C0B-2D17-BADD-E09030965C62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33" creationId="{8DCEF68B-1E85-EEAD-6386-B5AF4B69BB5F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34" creationId="{3BD70EFB-23EA-282B-BB52-38A79A5B5FD7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35" creationId="{180DD6C3-A04A-28CA-F9DE-A41E8F6F4271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36" creationId="{016B31E3-BE75-9FD4-F621-B4B9B2864B4E}"/>
          </ac:inkMkLst>
        </pc:inkChg>
        <pc:inkChg chg="add">
          <ac:chgData name="Regina Carla Lima Corrêa de Sousa" userId="db99dfe0469a819b" providerId="LiveId" clId="{7E7D782D-E1AE-4D41-BDB0-6ABBFA0F4086}" dt="2023-03-02T12:31:56.537" v="1278" actId="9405"/>
          <ac:inkMkLst>
            <pc:docMk/>
            <pc:sldMk cId="2059200704" sldId="267"/>
            <ac:inkMk id="138" creationId="{929DD95A-5F6C-DEC7-9EAE-B026ADF0FBAF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39" creationId="{EA789B44-4966-F7DC-6991-380412C7387E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40" creationId="{83E4C9DF-5C33-D5A5-D63B-CCF8EBCB6359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41" creationId="{60F8B346-BA71-EEEA-AB9B-C5817F5A85DE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42" creationId="{725D845F-E296-BFFF-69E8-5D0957043919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43" creationId="{AC9C739E-A2DB-9541-2D2D-A92A9E60A491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44" creationId="{164E107C-18EE-9DB7-434B-BFF0F227FFF6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45" creationId="{AD37A6DD-B0FD-EEDC-CFA5-F516841A7B8C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46" creationId="{352D61BA-4499-0218-6D38-91A0F4114EDB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47" creationId="{8854503A-EDDB-A1A9-33AF-DE54D23E2E1F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48" creationId="{5F868028-EAEE-33B8-A922-C2CF10FB1AD2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49" creationId="{CC1899D2-93EC-D8DD-7F24-7D3393B55B49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50" creationId="{D7DD8ABA-EBCC-D3FD-C8E5-0126467E812C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51" creationId="{FB6020F8-979F-7A29-10BA-54539DBBC39F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52" creationId="{C10BD370-5C1C-E256-E0C5-D69C9201A1E8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53" creationId="{3B63258C-777F-A4E5-FC31-56157DF97CE8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54" creationId="{998DFF31-5244-545E-B692-66AE13BF38BF}"/>
          </ac:inkMkLst>
        </pc:inkChg>
        <pc:inkChg chg="add mod">
          <ac:chgData name="Regina Carla Lima Corrêa de Sousa" userId="db99dfe0469a819b" providerId="LiveId" clId="{7E7D782D-E1AE-4D41-BDB0-6ABBFA0F4086}" dt="2023-03-02T12:32:06.191" v="1296"/>
          <ac:inkMkLst>
            <pc:docMk/>
            <pc:sldMk cId="2059200704" sldId="267"/>
            <ac:inkMk id="155" creationId="{F16CD363-E2A8-0BBB-A93F-43E5234D5CE0}"/>
          </ac:inkMkLst>
        </pc:inkChg>
      </pc:sldChg>
      <pc:sldChg chg="addSp delSp modSp new mod">
        <pc:chgData name="Regina Carla Lima Corrêa de Sousa" userId="db99dfe0469a819b" providerId="LiveId" clId="{7E7D782D-E1AE-4D41-BDB0-6ABBFA0F4086}" dt="2023-03-02T12:42:16.623" v="1484"/>
        <pc:sldMkLst>
          <pc:docMk/>
          <pc:sldMk cId="3409940859" sldId="268"/>
        </pc:sldMkLst>
        <pc:grpChg chg="mod">
          <ac:chgData name="Regina Carla Lima Corrêa de Sousa" userId="db99dfe0469a819b" providerId="LiveId" clId="{7E7D782D-E1AE-4D41-BDB0-6ABBFA0F4086}" dt="2023-03-02T12:34:38.814" v="1338"/>
          <ac:grpSpMkLst>
            <pc:docMk/>
            <pc:sldMk cId="3409940859" sldId="268"/>
            <ac:grpSpMk id="6" creationId="{FCDE1EB2-7D76-2B1B-04BA-1F4C7BFC3EBD}"/>
          </ac:grpSpMkLst>
        </pc:grpChg>
        <pc:grpChg chg="del mod">
          <ac:chgData name="Regina Carla Lima Corrêa de Sousa" userId="db99dfe0469a819b" providerId="LiveId" clId="{7E7D782D-E1AE-4D41-BDB0-6ABBFA0F4086}" dt="2023-03-02T12:34:51.213" v="1348"/>
          <ac:grpSpMkLst>
            <pc:docMk/>
            <pc:sldMk cId="3409940859" sldId="268"/>
            <ac:grpSpMk id="14" creationId="{CF5FA199-AE57-EF02-D686-27EAC9B582F3}"/>
          </ac:grpSpMkLst>
        </pc:grpChg>
        <pc:grpChg chg="del mod">
          <ac:chgData name="Regina Carla Lima Corrêa de Sousa" userId="db99dfe0469a819b" providerId="LiveId" clId="{7E7D782D-E1AE-4D41-BDB0-6ABBFA0F4086}" dt="2023-03-02T12:35:05.038" v="1360"/>
          <ac:grpSpMkLst>
            <pc:docMk/>
            <pc:sldMk cId="3409940859" sldId="268"/>
            <ac:grpSpMk id="16" creationId="{D21A9172-CDFE-C050-75C9-CF6904246771}"/>
          </ac:grpSpMkLst>
        </pc:grpChg>
        <pc:grpChg chg="del mod">
          <ac:chgData name="Regina Carla Lima Corrêa de Sousa" userId="db99dfe0469a819b" providerId="LiveId" clId="{7E7D782D-E1AE-4D41-BDB0-6ABBFA0F4086}" dt="2023-03-02T12:35:11.619" v="1363"/>
          <ac:grpSpMkLst>
            <pc:docMk/>
            <pc:sldMk cId="3409940859" sldId="268"/>
            <ac:grpSpMk id="23" creationId="{CA566CF5-A0D1-9FF3-8A33-E057EB4B3A87}"/>
          </ac:grpSpMkLst>
        </pc:grpChg>
        <pc:grpChg chg="mod">
          <ac:chgData name="Regina Carla Lima Corrêa de Sousa" userId="db99dfe0469a819b" providerId="LiveId" clId="{7E7D782D-E1AE-4D41-BDB0-6ABBFA0F4086}" dt="2023-03-02T12:35:05.038" v="1360"/>
          <ac:grpSpMkLst>
            <pc:docMk/>
            <pc:sldMk cId="3409940859" sldId="268"/>
            <ac:grpSpMk id="28" creationId="{15E644DF-92A0-FC0F-294A-DE16C1A7111E}"/>
          </ac:grpSpMkLst>
        </pc:grpChg>
        <pc:grpChg chg="del mod">
          <ac:chgData name="Regina Carla Lima Corrêa de Sousa" userId="db99dfe0469a819b" providerId="LiveId" clId="{7E7D782D-E1AE-4D41-BDB0-6ABBFA0F4086}" dt="2023-03-02T12:35:45.074" v="1383"/>
          <ac:grpSpMkLst>
            <pc:docMk/>
            <pc:sldMk cId="3409940859" sldId="268"/>
            <ac:grpSpMk id="31" creationId="{9B57D444-413D-A801-BB3C-018AC5F62A70}"/>
          </ac:grpSpMkLst>
        </pc:grpChg>
        <pc:grpChg chg="mod">
          <ac:chgData name="Regina Carla Lima Corrêa de Sousa" userId="db99dfe0469a819b" providerId="LiveId" clId="{7E7D782D-E1AE-4D41-BDB0-6ABBFA0F4086}" dt="2023-03-02T12:35:35.573" v="1370"/>
          <ac:grpSpMkLst>
            <pc:docMk/>
            <pc:sldMk cId="3409940859" sldId="268"/>
            <ac:grpSpMk id="36" creationId="{BDA8416E-A2EB-7B57-285B-15D891F75899}"/>
          </ac:grpSpMkLst>
        </pc:grpChg>
        <pc:grpChg chg="del mod">
          <ac:chgData name="Regina Carla Lima Corrêa de Sousa" userId="db99dfe0469a819b" providerId="LiveId" clId="{7E7D782D-E1AE-4D41-BDB0-6ABBFA0F4086}" dt="2023-03-02T12:35:46.528" v="1387"/>
          <ac:grpSpMkLst>
            <pc:docMk/>
            <pc:sldMk cId="3409940859" sldId="268"/>
            <ac:grpSpMk id="48" creationId="{1BCC4C75-8F37-BDDF-0B0A-FD6B195DEEAC}"/>
          </ac:grpSpMkLst>
        </pc:grpChg>
        <pc:grpChg chg="del mod">
          <ac:chgData name="Regina Carla Lima Corrêa de Sousa" userId="db99dfe0469a819b" providerId="LiveId" clId="{7E7D782D-E1AE-4D41-BDB0-6ABBFA0F4086}" dt="2023-03-02T12:35:53.805" v="1396"/>
          <ac:grpSpMkLst>
            <pc:docMk/>
            <pc:sldMk cId="3409940859" sldId="268"/>
            <ac:grpSpMk id="52" creationId="{73334878-6A29-407C-A47F-1DA436F1AEB4}"/>
          </ac:grpSpMkLst>
        </pc:grpChg>
        <pc:grpChg chg="del mod">
          <ac:chgData name="Regina Carla Lima Corrêa de Sousa" userId="db99dfe0469a819b" providerId="LiveId" clId="{7E7D782D-E1AE-4D41-BDB0-6ABBFA0F4086}" dt="2023-03-02T12:36:03.464" v="1413"/>
          <ac:grpSpMkLst>
            <pc:docMk/>
            <pc:sldMk cId="3409940859" sldId="268"/>
            <ac:grpSpMk id="61" creationId="{BCC8A51D-8C70-B47F-4AE9-D93EF8E45ED3}"/>
          </ac:grpSpMkLst>
        </pc:grpChg>
        <pc:grpChg chg="del mod">
          <ac:chgData name="Regina Carla Lima Corrêa de Sousa" userId="db99dfe0469a819b" providerId="LiveId" clId="{7E7D782D-E1AE-4D41-BDB0-6ABBFA0F4086}" dt="2023-03-02T12:36:03.464" v="1413"/>
          <ac:grpSpMkLst>
            <pc:docMk/>
            <pc:sldMk cId="3409940859" sldId="268"/>
            <ac:grpSpMk id="78" creationId="{234BACD3-EC72-93CE-400E-6A8532FEA155}"/>
          </ac:grpSpMkLst>
        </pc:grpChg>
        <pc:grpChg chg="mod">
          <ac:chgData name="Regina Carla Lima Corrêa de Sousa" userId="db99dfe0469a819b" providerId="LiveId" clId="{7E7D782D-E1AE-4D41-BDB0-6ABBFA0F4086}" dt="2023-03-02T12:36:03.464" v="1413"/>
          <ac:grpSpMkLst>
            <pc:docMk/>
            <pc:sldMk cId="3409940859" sldId="268"/>
            <ac:grpSpMk id="79" creationId="{78F32315-CE81-EDCA-26D4-37AEB1640185}"/>
          </ac:grpSpMkLst>
        </pc:grpChg>
        <pc:grpChg chg="mod">
          <ac:chgData name="Regina Carla Lima Corrêa de Sousa" userId="db99dfe0469a819b" providerId="LiveId" clId="{7E7D782D-E1AE-4D41-BDB0-6ABBFA0F4086}" dt="2023-03-02T12:38:29.119" v="1424"/>
          <ac:grpSpMkLst>
            <pc:docMk/>
            <pc:sldMk cId="3409940859" sldId="268"/>
            <ac:grpSpMk id="90" creationId="{35858AD2-7279-699E-4DD0-0B4A21F1A515}"/>
          </ac:grpSpMkLst>
        </pc:grpChg>
        <pc:grpChg chg="mod">
          <ac:chgData name="Regina Carla Lima Corrêa de Sousa" userId="db99dfe0469a819b" providerId="LiveId" clId="{7E7D782D-E1AE-4D41-BDB0-6ABBFA0F4086}" dt="2023-03-02T12:40:58.583" v="1434"/>
          <ac:grpSpMkLst>
            <pc:docMk/>
            <pc:sldMk cId="3409940859" sldId="268"/>
            <ac:grpSpMk id="100" creationId="{9DAB0E79-8327-BAC2-BD75-B9999749EA54}"/>
          </ac:grpSpMkLst>
        </pc:grpChg>
        <pc:grpChg chg="del mod">
          <ac:chgData name="Regina Carla Lima Corrêa de Sousa" userId="db99dfe0469a819b" providerId="LiveId" clId="{7E7D782D-E1AE-4D41-BDB0-6ABBFA0F4086}" dt="2023-03-02T12:41:52.358" v="1451"/>
          <ac:grpSpMkLst>
            <pc:docMk/>
            <pc:sldMk cId="3409940859" sldId="268"/>
            <ac:grpSpMk id="108" creationId="{A6B2430D-49FE-B49F-A248-EA4F56C31976}"/>
          </ac:grpSpMkLst>
        </pc:grpChg>
        <pc:grpChg chg="mod">
          <ac:chgData name="Regina Carla Lima Corrêa de Sousa" userId="db99dfe0469a819b" providerId="LiveId" clId="{7E7D782D-E1AE-4D41-BDB0-6ABBFA0F4086}" dt="2023-03-02T12:41:52.358" v="1451"/>
          <ac:grpSpMkLst>
            <pc:docMk/>
            <pc:sldMk cId="3409940859" sldId="268"/>
            <ac:grpSpMk id="117" creationId="{EB616E3C-8398-B7D3-89F7-4E43EAC3C0BE}"/>
          </ac:grpSpMkLst>
        </pc:grpChg>
        <pc:grpChg chg="mod">
          <ac:chgData name="Regina Carla Lima Corrêa de Sousa" userId="db99dfe0469a819b" providerId="LiveId" clId="{7E7D782D-E1AE-4D41-BDB0-6ABBFA0F4086}" dt="2023-03-02T12:41:59.463" v="1457"/>
          <ac:grpSpMkLst>
            <pc:docMk/>
            <pc:sldMk cId="3409940859" sldId="268"/>
            <ac:grpSpMk id="123" creationId="{54099411-31CD-5D5D-147A-7FDCB33C2059}"/>
          </ac:grpSpMkLst>
        </pc:grpChg>
        <pc:grpChg chg="mod">
          <ac:chgData name="Regina Carla Lima Corrêa de Sousa" userId="db99dfe0469a819b" providerId="LiveId" clId="{7E7D782D-E1AE-4D41-BDB0-6ABBFA0F4086}" dt="2023-03-02T12:41:59.463" v="1457"/>
          <ac:grpSpMkLst>
            <pc:docMk/>
            <pc:sldMk cId="3409940859" sldId="268"/>
            <ac:grpSpMk id="124" creationId="{9F4AAB61-DFD6-A10E-A4BD-E6AD9013E0E5}"/>
          </ac:grpSpMkLst>
        </pc:grpChg>
        <pc:grpChg chg="mod">
          <ac:chgData name="Regina Carla Lima Corrêa de Sousa" userId="db99dfe0469a819b" providerId="LiveId" clId="{7E7D782D-E1AE-4D41-BDB0-6ABBFA0F4086}" dt="2023-03-02T12:42:03.696" v="1465"/>
          <ac:grpSpMkLst>
            <pc:docMk/>
            <pc:sldMk cId="3409940859" sldId="268"/>
            <ac:grpSpMk id="132" creationId="{84570B31-1526-1D71-FF1F-119F91E0CA05}"/>
          </ac:grpSpMkLst>
        </pc:grpChg>
        <pc:grpChg chg="mod">
          <ac:chgData name="Regina Carla Lima Corrêa de Sousa" userId="db99dfe0469a819b" providerId="LiveId" clId="{7E7D782D-E1AE-4D41-BDB0-6ABBFA0F4086}" dt="2023-03-02T12:42:07.614" v="1469"/>
          <ac:grpSpMkLst>
            <pc:docMk/>
            <pc:sldMk cId="3409940859" sldId="268"/>
            <ac:grpSpMk id="136" creationId="{655008CD-9832-B220-995B-C2CEFE84EB2A}"/>
          </ac:grpSpMkLst>
        </pc:grpChg>
        <pc:grpChg chg="mod">
          <ac:chgData name="Regina Carla Lima Corrêa de Sousa" userId="db99dfe0469a819b" providerId="LiveId" clId="{7E7D782D-E1AE-4D41-BDB0-6ABBFA0F4086}" dt="2023-03-02T12:42:12.792" v="1480"/>
          <ac:grpSpMkLst>
            <pc:docMk/>
            <pc:sldMk cId="3409940859" sldId="268"/>
            <ac:grpSpMk id="145" creationId="{36600C4D-F6D3-F22A-C7D0-1C960732B243}"/>
          </ac:grpSpMkLst>
        </pc:grpChg>
        <pc:grpChg chg="mod">
          <ac:chgData name="Regina Carla Lima Corrêa de Sousa" userId="db99dfe0469a819b" providerId="LiveId" clId="{7E7D782D-E1AE-4D41-BDB0-6ABBFA0F4086}" dt="2023-03-02T12:42:16.623" v="1484"/>
          <ac:grpSpMkLst>
            <pc:docMk/>
            <pc:sldMk cId="3409940859" sldId="268"/>
            <ac:grpSpMk id="149" creationId="{DF372DF2-8383-7119-9FD5-19A619D219A2}"/>
          </ac:grpSpMkLst>
        </pc:grpChg>
        <pc:picChg chg="add mod">
          <ac:chgData name="Regina Carla Lima Corrêa de Sousa" userId="db99dfe0469a819b" providerId="LiveId" clId="{7E7D782D-E1AE-4D41-BDB0-6ABBFA0F4086}" dt="2023-02-26T20:01:00.091" v="219" actId="1076"/>
          <ac:picMkLst>
            <pc:docMk/>
            <pc:sldMk cId="3409940859" sldId="268"/>
            <ac:picMk id="3" creationId="{AE141594-0CB9-0F4F-B06D-3911F403A279}"/>
          </ac:picMkLst>
        </pc:picChg>
        <pc:picChg chg="add mod">
          <ac:chgData name="Regina Carla Lima Corrêa de Sousa" userId="db99dfe0469a819b" providerId="LiveId" clId="{7E7D782D-E1AE-4D41-BDB0-6ABBFA0F4086}" dt="2023-03-02T12:34:28.482" v="1335" actId="1038"/>
          <ac:picMkLst>
            <pc:docMk/>
            <pc:sldMk cId="3409940859" sldId="268"/>
            <ac:picMk id="5" creationId="{765FB06E-A193-1C59-DCBE-7EE42811ECD6}"/>
          </ac:picMkLst>
        </pc:picChg>
        <pc:inkChg chg="add mod">
          <ac:chgData name="Regina Carla Lima Corrêa de Sousa" userId="db99dfe0469a819b" providerId="LiveId" clId="{7E7D782D-E1AE-4D41-BDB0-6ABBFA0F4086}" dt="2023-03-02T12:34:38.814" v="1338"/>
          <ac:inkMkLst>
            <pc:docMk/>
            <pc:sldMk cId="3409940859" sldId="268"/>
            <ac:inkMk id="2" creationId="{00C8320B-E950-DF7F-9D1A-707FA1DBDAAB}"/>
          </ac:inkMkLst>
        </pc:inkChg>
        <pc:inkChg chg="add mod">
          <ac:chgData name="Regina Carla Lima Corrêa de Sousa" userId="db99dfe0469a819b" providerId="LiveId" clId="{7E7D782D-E1AE-4D41-BDB0-6ABBFA0F4086}" dt="2023-03-02T12:34:38.814" v="1338"/>
          <ac:inkMkLst>
            <pc:docMk/>
            <pc:sldMk cId="3409940859" sldId="268"/>
            <ac:inkMk id="4" creationId="{6C45F829-22F6-1A12-02E5-F664D61495C2}"/>
          </ac:inkMkLst>
        </pc:inkChg>
        <pc:inkChg chg="add">
          <ac:chgData name="Regina Carla Lima Corrêa de Sousa" userId="db99dfe0469a819b" providerId="LiveId" clId="{7E7D782D-E1AE-4D41-BDB0-6ABBFA0F4086}" dt="2023-03-02T12:34:40.526" v="1339" actId="9405"/>
          <ac:inkMkLst>
            <pc:docMk/>
            <pc:sldMk cId="3409940859" sldId="268"/>
            <ac:inkMk id="7" creationId="{8614B9C2-F0CC-2AC0-47EF-D058153BD5C3}"/>
          </ac:inkMkLst>
        </pc:inkChg>
        <pc:inkChg chg="add">
          <ac:chgData name="Regina Carla Lima Corrêa de Sousa" userId="db99dfe0469a819b" providerId="LiveId" clId="{7E7D782D-E1AE-4D41-BDB0-6ABBFA0F4086}" dt="2023-03-02T12:34:45.027" v="1340" actId="9405"/>
          <ac:inkMkLst>
            <pc:docMk/>
            <pc:sldMk cId="3409940859" sldId="268"/>
            <ac:inkMk id="8" creationId="{1E3B89BA-E0A2-DF9A-CE5E-CA76675025B0}"/>
          </ac:inkMkLst>
        </pc:inkChg>
        <pc:inkChg chg="add mod">
          <ac:chgData name="Regina Carla Lima Corrêa de Sousa" userId="db99dfe0469a819b" providerId="LiveId" clId="{7E7D782D-E1AE-4D41-BDB0-6ABBFA0F4086}" dt="2023-03-02T12:35:05.038" v="1360"/>
          <ac:inkMkLst>
            <pc:docMk/>
            <pc:sldMk cId="3409940859" sldId="268"/>
            <ac:inkMk id="9" creationId="{CB85E14F-582B-3528-D03E-56B0796A08BB}"/>
          </ac:inkMkLst>
        </pc:inkChg>
        <pc:inkChg chg="add mod">
          <ac:chgData name="Regina Carla Lima Corrêa de Sousa" userId="db99dfe0469a819b" providerId="LiveId" clId="{7E7D782D-E1AE-4D41-BDB0-6ABBFA0F4086}" dt="2023-03-02T12:35:05.038" v="1360"/>
          <ac:inkMkLst>
            <pc:docMk/>
            <pc:sldMk cId="3409940859" sldId="268"/>
            <ac:inkMk id="10" creationId="{81DE6996-5D2E-B884-818B-564E942019D4}"/>
          </ac:inkMkLst>
        </pc:inkChg>
        <pc:inkChg chg="add mod">
          <ac:chgData name="Regina Carla Lima Corrêa de Sousa" userId="db99dfe0469a819b" providerId="LiveId" clId="{7E7D782D-E1AE-4D41-BDB0-6ABBFA0F4086}" dt="2023-03-02T12:35:05.038" v="1360"/>
          <ac:inkMkLst>
            <pc:docMk/>
            <pc:sldMk cId="3409940859" sldId="268"/>
            <ac:inkMk id="11" creationId="{22A31328-D2B8-3DE4-E711-B8D43F4C1948}"/>
          </ac:inkMkLst>
        </pc:inkChg>
        <pc:inkChg chg="add mod">
          <ac:chgData name="Regina Carla Lima Corrêa de Sousa" userId="db99dfe0469a819b" providerId="LiveId" clId="{7E7D782D-E1AE-4D41-BDB0-6ABBFA0F4086}" dt="2023-03-02T12:35:05.038" v="1360"/>
          <ac:inkMkLst>
            <pc:docMk/>
            <pc:sldMk cId="3409940859" sldId="268"/>
            <ac:inkMk id="12" creationId="{7A4AEBBD-0F40-222D-37A1-68666EF8FBC5}"/>
          </ac:inkMkLst>
        </pc:inkChg>
        <pc:inkChg chg="add mod">
          <ac:chgData name="Regina Carla Lima Corrêa de Sousa" userId="db99dfe0469a819b" providerId="LiveId" clId="{7E7D782D-E1AE-4D41-BDB0-6ABBFA0F4086}" dt="2023-03-02T12:35:05.038" v="1360"/>
          <ac:inkMkLst>
            <pc:docMk/>
            <pc:sldMk cId="3409940859" sldId="268"/>
            <ac:inkMk id="13" creationId="{388D0FD8-1B32-EE68-39A3-2E70E3FBE485}"/>
          </ac:inkMkLst>
        </pc:inkChg>
        <pc:inkChg chg="add mod">
          <ac:chgData name="Regina Carla Lima Corrêa de Sousa" userId="db99dfe0469a819b" providerId="LiveId" clId="{7E7D782D-E1AE-4D41-BDB0-6ABBFA0F4086}" dt="2023-03-02T12:35:05.038" v="1360"/>
          <ac:inkMkLst>
            <pc:docMk/>
            <pc:sldMk cId="3409940859" sldId="268"/>
            <ac:inkMk id="15" creationId="{3BD81271-1D3F-C141-99A5-B9B68AC6272D}"/>
          </ac:inkMkLst>
        </pc:inkChg>
        <pc:inkChg chg="add">
          <ac:chgData name="Regina Carla Lima Corrêa de Sousa" userId="db99dfe0469a819b" providerId="LiveId" clId="{7E7D782D-E1AE-4D41-BDB0-6ABBFA0F4086}" dt="2023-03-02T12:34:53.349" v="1349" actId="9405"/>
          <ac:inkMkLst>
            <pc:docMk/>
            <pc:sldMk cId="3409940859" sldId="268"/>
            <ac:inkMk id="17" creationId="{B5289892-0395-3847-BC9B-79DB4E2B99C4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18" creationId="{24BF0445-EB76-254E-B107-9EF8235D0B49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19" creationId="{8CAAD0F7-450F-7537-D522-A84E4A4A14B8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20" creationId="{7C4EF92E-A342-8F00-D296-ECDBB52617B6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21" creationId="{0A80E2BF-5672-F6AC-EF0D-857A86E3D472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22" creationId="{43E2D534-7607-5D1E-0702-4550C108E0BC}"/>
          </ac:inkMkLst>
        </pc:inkChg>
        <pc:inkChg chg="add mod">
          <ac:chgData name="Regina Carla Lima Corrêa de Sousa" userId="db99dfe0469a819b" providerId="LiveId" clId="{7E7D782D-E1AE-4D41-BDB0-6ABBFA0F4086}" dt="2023-03-02T12:35:05.038" v="1360"/>
          <ac:inkMkLst>
            <pc:docMk/>
            <pc:sldMk cId="3409940859" sldId="268"/>
            <ac:inkMk id="24" creationId="{A50CD103-1297-50B7-7167-915E3B59B6DC}"/>
          </ac:inkMkLst>
        </pc:inkChg>
        <pc:inkChg chg="add mod">
          <ac:chgData name="Regina Carla Lima Corrêa de Sousa" userId="db99dfe0469a819b" providerId="LiveId" clId="{7E7D782D-E1AE-4D41-BDB0-6ABBFA0F4086}" dt="2023-03-02T12:35:05.038" v="1360"/>
          <ac:inkMkLst>
            <pc:docMk/>
            <pc:sldMk cId="3409940859" sldId="268"/>
            <ac:inkMk id="25" creationId="{EFB3CA70-64E3-AB63-A033-BDDC6BC74CF9}"/>
          </ac:inkMkLst>
        </pc:inkChg>
        <pc:inkChg chg="add mod">
          <ac:chgData name="Regina Carla Lima Corrêa de Sousa" userId="db99dfe0469a819b" providerId="LiveId" clId="{7E7D782D-E1AE-4D41-BDB0-6ABBFA0F4086}" dt="2023-03-02T12:35:05.038" v="1360"/>
          <ac:inkMkLst>
            <pc:docMk/>
            <pc:sldMk cId="3409940859" sldId="268"/>
            <ac:inkMk id="26" creationId="{14039B5C-783A-ED7B-082D-E23C9A6F9099}"/>
          </ac:inkMkLst>
        </pc:inkChg>
        <pc:inkChg chg="add mod">
          <ac:chgData name="Regina Carla Lima Corrêa de Sousa" userId="db99dfe0469a819b" providerId="LiveId" clId="{7E7D782D-E1AE-4D41-BDB0-6ABBFA0F4086}" dt="2023-03-02T12:35:05.038" v="1360"/>
          <ac:inkMkLst>
            <pc:docMk/>
            <pc:sldMk cId="3409940859" sldId="268"/>
            <ac:inkMk id="27" creationId="{D68A8893-6C9E-7D53-1F31-470411BDC89D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29" creationId="{DCA8526B-D4F4-2A99-0F0F-8507FD269EBC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30" creationId="{558D9D6A-C9DA-615E-DA5E-15E61FFEF946}"/>
          </ac:inkMkLst>
        </pc:inkChg>
        <pc:inkChg chg="add">
          <ac:chgData name="Regina Carla Lima Corrêa de Sousa" userId="db99dfe0469a819b" providerId="LiveId" clId="{7E7D782D-E1AE-4D41-BDB0-6ABBFA0F4086}" dt="2023-03-02T12:35:15.497" v="1364" actId="9405"/>
          <ac:inkMkLst>
            <pc:docMk/>
            <pc:sldMk cId="3409940859" sldId="268"/>
            <ac:inkMk id="32" creationId="{D2F92B2B-B182-BD32-8ED1-CE9FB1A3C130}"/>
          </ac:inkMkLst>
        </pc:inkChg>
        <pc:inkChg chg="add">
          <ac:chgData name="Regina Carla Lima Corrêa de Sousa" userId="db99dfe0469a819b" providerId="LiveId" clId="{7E7D782D-E1AE-4D41-BDB0-6ABBFA0F4086}" dt="2023-03-02T12:35:17.015" v="1365" actId="9405"/>
          <ac:inkMkLst>
            <pc:docMk/>
            <pc:sldMk cId="3409940859" sldId="268"/>
            <ac:inkMk id="33" creationId="{52493929-A8FA-C639-CBB8-B2F87563A7DE}"/>
          </ac:inkMkLst>
        </pc:inkChg>
        <pc:inkChg chg="add del mod">
          <ac:chgData name="Regina Carla Lima Corrêa de Sousa" userId="db99dfe0469a819b" providerId="LiveId" clId="{7E7D782D-E1AE-4D41-BDB0-6ABBFA0F4086}" dt="2023-03-02T12:35:35.983" v="1371" actId="9405"/>
          <ac:inkMkLst>
            <pc:docMk/>
            <pc:sldMk cId="3409940859" sldId="268"/>
            <ac:inkMk id="34" creationId="{1594C42E-C05C-4484-AECF-A871222A32A0}"/>
          </ac:inkMkLst>
        </pc:inkChg>
        <pc:inkChg chg="add del mod">
          <ac:chgData name="Regina Carla Lima Corrêa de Sousa" userId="db99dfe0469a819b" providerId="LiveId" clId="{7E7D782D-E1AE-4D41-BDB0-6ABBFA0F4086}" dt="2023-03-02T12:35:35.573" v="1370"/>
          <ac:inkMkLst>
            <pc:docMk/>
            <pc:sldMk cId="3409940859" sldId="268"/>
            <ac:inkMk id="35" creationId="{78FAF159-ECB6-8E27-908D-143E2EA7A3A1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37" creationId="{13BEFD24-C5DE-5488-6741-5389BFC71A19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38" creationId="{B95F7343-3E39-0491-6D10-741FB3251B13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39" creationId="{5142D72A-4907-0E1C-6444-41C36AF31320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40" creationId="{38044913-EF8C-527A-FADA-9AD7A91FAE00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41" creationId="{A830BA14-5053-8E71-1007-B16A4B15C6AE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42" creationId="{75AD2360-8B6A-9DD5-79B8-64A39F9B5E25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43" creationId="{8241DE34-BB50-F567-979A-BD3269527D63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44" creationId="{AF53785A-5C3B-A4F4-0B35-B092A8664050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45" creationId="{2F23777C-759F-BE36-B0B2-71D32DB19D5E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46" creationId="{2C0C3804-1F41-D1C3-9595-4BB29F8E2655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47" creationId="{B2F8B3F3-7F9D-FF5C-AC5B-DF73B77FD17D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49" creationId="{42E80DC8-A265-6A7D-5421-56E45C2A2FEF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50" creationId="{5BE3537E-F442-F7D1-EEBB-76A21D5F8FE6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51" creationId="{EB5D43C2-F87A-5B09-2C49-B028FF0B9D90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53" creationId="{B2DCC553-0A4C-7300-BB3D-14E08CD36008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54" creationId="{16777641-F55A-0317-624D-9D223E4E8CB3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55" creationId="{67F80B75-2D0C-39EA-6DA1-43B1C24CF437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56" creationId="{6243F101-2268-2E8D-BC09-FAECB06D7240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57" creationId="{90807CA0-AA18-5469-C47D-4F3EA7B22409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58" creationId="{3466A7D1-CCF3-5DB5-1505-37C13026B4A2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59" creationId="{A9B17637-85AA-F176-AB70-07A82BA193F5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60" creationId="{95CF8F57-8F71-DD7A-878E-616F742DEB3D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62" creationId="{7118F6E9-A5A0-5E99-2087-3A5B8C0EAD8B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63" creationId="{387C3C22-D32A-7DF6-A659-799390146751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64" creationId="{AEB985DB-FD43-62D5-CCE1-5DDFE6EB6905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65" creationId="{ECE6A892-9859-0A38-AE3E-FA2B407C54F6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66" creationId="{D1BF93C1-B449-CFAD-BC58-BEE0B6B34E45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67" creationId="{0C63C304-C7EB-6166-2A2A-5510EEB899E7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68" creationId="{2071E5C9-2427-2170-CB15-345CFCBBF786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69" creationId="{FEB35B24-BBF5-56FB-CBF6-7055EB2BDD06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70" creationId="{142B64FE-4D91-C189-720B-13ABA8BD0884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71" creationId="{AC2603D4-502E-6941-9761-37346882785C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72" creationId="{3C19D9AA-423D-6303-51E6-F6E34E3197AE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73" creationId="{002C0B61-2B28-9690-99B2-BB01284653A5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74" creationId="{B212D55C-AC02-F692-C44C-DD5482C4E2A8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75" creationId="{14D45F92-07C6-0409-323C-07DE5B87D85B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76" creationId="{99026DE7-29EE-17DD-B216-338A47E6996C}"/>
          </ac:inkMkLst>
        </pc:inkChg>
        <pc:inkChg chg="add mod">
          <ac:chgData name="Regina Carla Lima Corrêa de Sousa" userId="db99dfe0469a819b" providerId="LiveId" clId="{7E7D782D-E1AE-4D41-BDB0-6ABBFA0F4086}" dt="2023-03-02T12:36:03.464" v="1413"/>
          <ac:inkMkLst>
            <pc:docMk/>
            <pc:sldMk cId="3409940859" sldId="268"/>
            <ac:inkMk id="77" creationId="{45EB91A4-D103-DAB0-C396-266E03B985D0}"/>
          </ac:inkMkLst>
        </pc:inkChg>
        <pc:inkChg chg="add">
          <ac:chgData name="Regina Carla Lima Corrêa de Sousa" userId="db99dfe0469a819b" providerId="LiveId" clId="{7E7D782D-E1AE-4D41-BDB0-6ABBFA0F4086}" dt="2023-03-02T12:36:07.619" v="1414" actId="9405"/>
          <ac:inkMkLst>
            <pc:docMk/>
            <pc:sldMk cId="3409940859" sldId="268"/>
            <ac:inkMk id="80" creationId="{3CCBEFB7-5CD1-CDDB-617C-F0188A79901A}"/>
          </ac:inkMkLst>
        </pc:inkChg>
        <pc:inkChg chg="add">
          <ac:chgData name="Regina Carla Lima Corrêa de Sousa" userId="db99dfe0469a819b" providerId="LiveId" clId="{7E7D782D-E1AE-4D41-BDB0-6ABBFA0F4086}" dt="2023-03-02T12:36:31.680" v="1415" actId="9405"/>
          <ac:inkMkLst>
            <pc:docMk/>
            <pc:sldMk cId="3409940859" sldId="268"/>
            <ac:inkMk id="81" creationId="{5B002438-7D68-FC0C-0C87-8F1F46851ED7}"/>
          </ac:inkMkLst>
        </pc:inkChg>
        <pc:inkChg chg="add">
          <ac:chgData name="Regina Carla Lima Corrêa de Sousa" userId="db99dfe0469a819b" providerId="LiveId" clId="{7E7D782D-E1AE-4D41-BDB0-6ABBFA0F4086}" dt="2023-03-02T12:36:41.295" v="1416" actId="9405"/>
          <ac:inkMkLst>
            <pc:docMk/>
            <pc:sldMk cId="3409940859" sldId="268"/>
            <ac:inkMk id="82" creationId="{2C6CC055-D190-2D5D-9368-1A17B4A6B93C}"/>
          </ac:inkMkLst>
        </pc:inkChg>
        <pc:inkChg chg="add">
          <ac:chgData name="Regina Carla Lima Corrêa de Sousa" userId="db99dfe0469a819b" providerId="LiveId" clId="{7E7D782D-E1AE-4D41-BDB0-6ABBFA0F4086}" dt="2023-03-02T12:36:57.382" v="1417" actId="9405"/>
          <ac:inkMkLst>
            <pc:docMk/>
            <pc:sldMk cId="3409940859" sldId="268"/>
            <ac:inkMk id="83" creationId="{5F4BF521-E512-0D43-A56C-592EFE5F0D45}"/>
          </ac:inkMkLst>
        </pc:inkChg>
        <pc:inkChg chg="add">
          <ac:chgData name="Regina Carla Lima Corrêa de Sousa" userId="db99dfe0469a819b" providerId="LiveId" clId="{7E7D782D-E1AE-4D41-BDB0-6ABBFA0F4086}" dt="2023-03-02T12:37:06.751" v="1418" actId="9405"/>
          <ac:inkMkLst>
            <pc:docMk/>
            <pc:sldMk cId="3409940859" sldId="268"/>
            <ac:inkMk id="84" creationId="{D708C3BF-B4B2-3712-DA95-126C3348D49E}"/>
          </ac:inkMkLst>
        </pc:inkChg>
        <pc:inkChg chg="add">
          <ac:chgData name="Regina Carla Lima Corrêa de Sousa" userId="db99dfe0469a819b" providerId="LiveId" clId="{7E7D782D-E1AE-4D41-BDB0-6ABBFA0F4086}" dt="2023-03-02T12:37:33.948" v="1419" actId="9405"/>
          <ac:inkMkLst>
            <pc:docMk/>
            <pc:sldMk cId="3409940859" sldId="268"/>
            <ac:inkMk id="85" creationId="{205B6868-EE41-8E6A-C989-09F83DE1EB84}"/>
          </ac:inkMkLst>
        </pc:inkChg>
        <pc:inkChg chg="add mod">
          <ac:chgData name="Regina Carla Lima Corrêa de Sousa" userId="db99dfe0469a819b" providerId="LiveId" clId="{7E7D782D-E1AE-4D41-BDB0-6ABBFA0F4086}" dt="2023-03-02T12:38:29.119" v="1424"/>
          <ac:inkMkLst>
            <pc:docMk/>
            <pc:sldMk cId="3409940859" sldId="268"/>
            <ac:inkMk id="86" creationId="{04AAD190-535D-FB3C-0077-6CA70CD11CB0}"/>
          </ac:inkMkLst>
        </pc:inkChg>
        <pc:inkChg chg="add mod">
          <ac:chgData name="Regina Carla Lima Corrêa de Sousa" userId="db99dfe0469a819b" providerId="LiveId" clId="{7E7D782D-E1AE-4D41-BDB0-6ABBFA0F4086}" dt="2023-03-02T12:38:29.119" v="1424"/>
          <ac:inkMkLst>
            <pc:docMk/>
            <pc:sldMk cId="3409940859" sldId="268"/>
            <ac:inkMk id="87" creationId="{B7C2E40E-75F8-0221-0F12-CD7D846370A4}"/>
          </ac:inkMkLst>
        </pc:inkChg>
        <pc:inkChg chg="add mod">
          <ac:chgData name="Regina Carla Lima Corrêa de Sousa" userId="db99dfe0469a819b" providerId="LiveId" clId="{7E7D782D-E1AE-4D41-BDB0-6ABBFA0F4086}" dt="2023-03-02T12:38:29.119" v="1424"/>
          <ac:inkMkLst>
            <pc:docMk/>
            <pc:sldMk cId="3409940859" sldId="268"/>
            <ac:inkMk id="88" creationId="{310FB0DD-5A54-BC30-A1C6-12A1E44D2BB1}"/>
          </ac:inkMkLst>
        </pc:inkChg>
        <pc:inkChg chg="add mod">
          <ac:chgData name="Regina Carla Lima Corrêa de Sousa" userId="db99dfe0469a819b" providerId="LiveId" clId="{7E7D782D-E1AE-4D41-BDB0-6ABBFA0F4086}" dt="2023-03-02T12:38:29.119" v="1424"/>
          <ac:inkMkLst>
            <pc:docMk/>
            <pc:sldMk cId="3409940859" sldId="268"/>
            <ac:inkMk id="89" creationId="{EF72991B-9BC0-40DC-E459-950F92FCB85D}"/>
          </ac:inkMkLst>
        </pc:inkChg>
        <pc:inkChg chg="add">
          <ac:chgData name="Regina Carla Lima Corrêa de Sousa" userId="db99dfe0469a819b" providerId="LiveId" clId="{7E7D782D-E1AE-4D41-BDB0-6ABBFA0F4086}" dt="2023-03-02T12:39:00.801" v="1425" actId="9405"/>
          <ac:inkMkLst>
            <pc:docMk/>
            <pc:sldMk cId="3409940859" sldId="268"/>
            <ac:inkMk id="91" creationId="{D05D606F-9699-BE86-9EFE-71B446DCBD97}"/>
          </ac:inkMkLst>
        </pc:inkChg>
        <pc:inkChg chg="add">
          <ac:chgData name="Regina Carla Lima Corrêa de Sousa" userId="db99dfe0469a819b" providerId="LiveId" clId="{7E7D782D-E1AE-4D41-BDB0-6ABBFA0F4086}" dt="2023-03-02T12:39:12.852" v="1426" actId="9405"/>
          <ac:inkMkLst>
            <pc:docMk/>
            <pc:sldMk cId="3409940859" sldId="268"/>
            <ac:inkMk id="92" creationId="{625342D4-5D40-2894-E9A8-CFC88E6F6BBE}"/>
          </ac:inkMkLst>
        </pc:inkChg>
        <pc:inkChg chg="add">
          <ac:chgData name="Regina Carla Lima Corrêa de Sousa" userId="db99dfe0469a819b" providerId="LiveId" clId="{7E7D782D-E1AE-4D41-BDB0-6ABBFA0F4086}" dt="2023-03-02T12:39:24.173" v="1427" actId="9405"/>
          <ac:inkMkLst>
            <pc:docMk/>
            <pc:sldMk cId="3409940859" sldId="268"/>
            <ac:inkMk id="93" creationId="{A1AF2F0B-2DE7-4A40-522E-4BE851E1636C}"/>
          </ac:inkMkLst>
        </pc:inkChg>
        <pc:inkChg chg="add">
          <ac:chgData name="Regina Carla Lima Corrêa de Sousa" userId="db99dfe0469a819b" providerId="LiveId" clId="{7E7D782D-E1AE-4D41-BDB0-6ABBFA0F4086}" dt="2023-03-02T12:39:34.559" v="1428" actId="9405"/>
          <ac:inkMkLst>
            <pc:docMk/>
            <pc:sldMk cId="3409940859" sldId="268"/>
            <ac:inkMk id="94" creationId="{D6858B2D-454E-1CCB-581F-A7E35D6DB504}"/>
          </ac:inkMkLst>
        </pc:inkChg>
        <pc:inkChg chg="add">
          <ac:chgData name="Regina Carla Lima Corrêa de Sousa" userId="db99dfe0469a819b" providerId="LiveId" clId="{7E7D782D-E1AE-4D41-BDB0-6ABBFA0F4086}" dt="2023-03-02T12:39:40.790" v="1429" actId="9405"/>
          <ac:inkMkLst>
            <pc:docMk/>
            <pc:sldMk cId="3409940859" sldId="268"/>
            <ac:inkMk id="95" creationId="{4EA26E9B-6949-6999-F82C-1620359FC1F8}"/>
          </ac:inkMkLst>
        </pc:inkChg>
        <pc:inkChg chg="add">
          <ac:chgData name="Regina Carla Lima Corrêa de Sousa" userId="db99dfe0469a819b" providerId="LiveId" clId="{7E7D782D-E1AE-4D41-BDB0-6ABBFA0F4086}" dt="2023-03-02T12:39:48.019" v="1430" actId="9405"/>
          <ac:inkMkLst>
            <pc:docMk/>
            <pc:sldMk cId="3409940859" sldId="268"/>
            <ac:inkMk id="96" creationId="{A8053BB2-F7F3-1D78-DCCD-479D3A5DBF9D}"/>
          </ac:inkMkLst>
        </pc:inkChg>
        <pc:inkChg chg="add">
          <ac:chgData name="Regina Carla Lima Corrêa de Sousa" userId="db99dfe0469a819b" providerId="LiveId" clId="{7E7D782D-E1AE-4D41-BDB0-6ABBFA0F4086}" dt="2023-03-02T12:39:56.459" v="1431" actId="9405"/>
          <ac:inkMkLst>
            <pc:docMk/>
            <pc:sldMk cId="3409940859" sldId="268"/>
            <ac:inkMk id="97" creationId="{1923C195-45B1-0574-C097-8FAAD6A5B3AB}"/>
          </ac:inkMkLst>
        </pc:inkChg>
        <pc:inkChg chg="add mod">
          <ac:chgData name="Regina Carla Lima Corrêa de Sousa" userId="db99dfe0469a819b" providerId="LiveId" clId="{7E7D782D-E1AE-4D41-BDB0-6ABBFA0F4086}" dt="2023-03-02T12:40:58.583" v="1434"/>
          <ac:inkMkLst>
            <pc:docMk/>
            <pc:sldMk cId="3409940859" sldId="268"/>
            <ac:inkMk id="98" creationId="{69774CAD-C818-B8B2-AB29-2F90526394F6}"/>
          </ac:inkMkLst>
        </pc:inkChg>
        <pc:inkChg chg="add mod">
          <ac:chgData name="Regina Carla Lima Corrêa de Sousa" userId="db99dfe0469a819b" providerId="LiveId" clId="{7E7D782D-E1AE-4D41-BDB0-6ABBFA0F4086}" dt="2023-03-02T12:40:58.583" v="1434"/>
          <ac:inkMkLst>
            <pc:docMk/>
            <pc:sldMk cId="3409940859" sldId="268"/>
            <ac:inkMk id="99" creationId="{9E464869-B480-76F9-F856-8E1C1D30AAB1}"/>
          </ac:inkMkLst>
        </pc:inkChg>
        <pc:inkChg chg="add">
          <ac:chgData name="Regina Carla Lima Corrêa de Sousa" userId="db99dfe0469a819b" providerId="LiveId" clId="{7E7D782D-E1AE-4D41-BDB0-6ABBFA0F4086}" dt="2023-03-02T12:41:07.327" v="1435" actId="9405"/>
          <ac:inkMkLst>
            <pc:docMk/>
            <pc:sldMk cId="3409940859" sldId="268"/>
            <ac:inkMk id="101" creationId="{AB717D1F-7671-B23B-3829-0C50A4E2C2F0}"/>
          </ac:inkMkLst>
        </pc:inkChg>
        <pc:inkChg chg="add">
          <ac:chgData name="Regina Carla Lima Corrêa de Sousa" userId="db99dfe0469a819b" providerId="LiveId" clId="{7E7D782D-E1AE-4D41-BDB0-6ABBFA0F4086}" dt="2023-03-02T12:41:24.580" v="1436" actId="9405"/>
          <ac:inkMkLst>
            <pc:docMk/>
            <pc:sldMk cId="3409940859" sldId="268"/>
            <ac:inkMk id="102" creationId="{20F99E41-A63D-AD5C-89A6-E46BC24CF3CA}"/>
          </ac:inkMkLst>
        </pc:inkChg>
        <pc:inkChg chg="add">
          <ac:chgData name="Regina Carla Lima Corrêa de Sousa" userId="db99dfe0469a819b" providerId="LiveId" clId="{7E7D782D-E1AE-4D41-BDB0-6ABBFA0F4086}" dt="2023-03-02T12:41:29.113" v="1437" actId="9405"/>
          <ac:inkMkLst>
            <pc:docMk/>
            <pc:sldMk cId="3409940859" sldId="268"/>
            <ac:inkMk id="103" creationId="{BBA4709E-EF1F-F181-74CC-E4B662F21CDB}"/>
          </ac:inkMkLst>
        </pc:inkChg>
        <pc:inkChg chg="add">
          <ac:chgData name="Regina Carla Lima Corrêa de Sousa" userId="db99dfe0469a819b" providerId="LiveId" clId="{7E7D782D-E1AE-4D41-BDB0-6ABBFA0F4086}" dt="2023-03-02T12:41:29.531" v="1438" actId="9405"/>
          <ac:inkMkLst>
            <pc:docMk/>
            <pc:sldMk cId="3409940859" sldId="268"/>
            <ac:inkMk id="104" creationId="{FF6E4D5C-84F9-4A06-ABB6-E213F3ABCE49}"/>
          </ac:inkMkLst>
        </pc:inkChg>
        <pc:inkChg chg="add mod">
          <ac:chgData name="Regina Carla Lima Corrêa de Sousa" userId="db99dfe0469a819b" providerId="LiveId" clId="{7E7D782D-E1AE-4D41-BDB0-6ABBFA0F4086}" dt="2023-03-02T12:41:52.358" v="1451"/>
          <ac:inkMkLst>
            <pc:docMk/>
            <pc:sldMk cId="3409940859" sldId="268"/>
            <ac:inkMk id="105" creationId="{85F6629C-ACB2-9D97-A7DD-8B5EDBCA83D4}"/>
          </ac:inkMkLst>
        </pc:inkChg>
        <pc:inkChg chg="add mod">
          <ac:chgData name="Regina Carla Lima Corrêa de Sousa" userId="db99dfe0469a819b" providerId="LiveId" clId="{7E7D782D-E1AE-4D41-BDB0-6ABBFA0F4086}" dt="2023-03-02T12:41:52.358" v="1451"/>
          <ac:inkMkLst>
            <pc:docMk/>
            <pc:sldMk cId="3409940859" sldId="268"/>
            <ac:inkMk id="106" creationId="{58500A85-AF57-E555-986A-83744D8B1FA8}"/>
          </ac:inkMkLst>
        </pc:inkChg>
        <pc:inkChg chg="add mod">
          <ac:chgData name="Regina Carla Lima Corrêa de Sousa" userId="db99dfe0469a819b" providerId="LiveId" clId="{7E7D782D-E1AE-4D41-BDB0-6ABBFA0F4086}" dt="2023-03-02T12:41:52.358" v="1451"/>
          <ac:inkMkLst>
            <pc:docMk/>
            <pc:sldMk cId="3409940859" sldId="268"/>
            <ac:inkMk id="107" creationId="{E6BDA488-7A98-B248-4620-8F6A62DC7444}"/>
          </ac:inkMkLst>
        </pc:inkChg>
        <pc:inkChg chg="add mod">
          <ac:chgData name="Regina Carla Lima Corrêa de Sousa" userId="db99dfe0469a819b" providerId="LiveId" clId="{7E7D782D-E1AE-4D41-BDB0-6ABBFA0F4086}" dt="2023-03-02T12:41:52.358" v="1451"/>
          <ac:inkMkLst>
            <pc:docMk/>
            <pc:sldMk cId="3409940859" sldId="268"/>
            <ac:inkMk id="109" creationId="{827AE0D1-E911-04EA-C70F-AA6A5D6393CD}"/>
          </ac:inkMkLst>
        </pc:inkChg>
        <pc:inkChg chg="add mod">
          <ac:chgData name="Regina Carla Lima Corrêa de Sousa" userId="db99dfe0469a819b" providerId="LiveId" clId="{7E7D782D-E1AE-4D41-BDB0-6ABBFA0F4086}" dt="2023-03-02T12:41:52.358" v="1451"/>
          <ac:inkMkLst>
            <pc:docMk/>
            <pc:sldMk cId="3409940859" sldId="268"/>
            <ac:inkMk id="110" creationId="{E5D9B390-AB3F-B2E7-41A3-C809709A8AB9}"/>
          </ac:inkMkLst>
        </pc:inkChg>
        <pc:inkChg chg="add mod">
          <ac:chgData name="Regina Carla Lima Corrêa de Sousa" userId="db99dfe0469a819b" providerId="LiveId" clId="{7E7D782D-E1AE-4D41-BDB0-6ABBFA0F4086}" dt="2023-03-02T12:41:52.358" v="1451"/>
          <ac:inkMkLst>
            <pc:docMk/>
            <pc:sldMk cId="3409940859" sldId="268"/>
            <ac:inkMk id="111" creationId="{9C928B23-4F00-6A02-612A-8BCB361D3764}"/>
          </ac:inkMkLst>
        </pc:inkChg>
        <pc:inkChg chg="add mod">
          <ac:chgData name="Regina Carla Lima Corrêa de Sousa" userId="db99dfe0469a819b" providerId="LiveId" clId="{7E7D782D-E1AE-4D41-BDB0-6ABBFA0F4086}" dt="2023-03-02T12:41:52.358" v="1451"/>
          <ac:inkMkLst>
            <pc:docMk/>
            <pc:sldMk cId="3409940859" sldId="268"/>
            <ac:inkMk id="112" creationId="{B9DC76BC-5B4F-3501-B459-63991C7609A4}"/>
          </ac:inkMkLst>
        </pc:inkChg>
        <pc:inkChg chg="add mod">
          <ac:chgData name="Regina Carla Lima Corrêa de Sousa" userId="db99dfe0469a819b" providerId="LiveId" clId="{7E7D782D-E1AE-4D41-BDB0-6ABBFA0F4086}" dt="2023-03-02T12:41:52.358" v="1451"/>
          <ac:inkMkLst>
            <pc:docMk/>
            <pc:sldMk cId="3409940859" sldId="268"/>
            <ac:inkMk id="113" creationId="{7CCB35DA-08C7-13F1-3B84-7D6425623B3E}"/>
          </ac:inkMkLst>
        </pc:inkChg>
        <pc:inkChg chg="add mod">
          <ac:chgData name="Regina Carla Lima Corrêa de Sousa" userId="db99dfe0469a819b" providerId="LiveId" clId="{7E7D782D-E1AE-4D41-BDB0-6ABBFA0F4086}" dt="2023-03-02T12:41:52.358" v="1451"/>
          <ac:inkMkLst>
            <pc:docMk/>
            <pc:sldMk cId="3409940859" sldId="268"/>
            <ac:inkMk id="114" creationId="{C6C234DF-A70E-DB22-03B6-34A8A255771F}"/>
          </ac:inkMkLst>
        </pc:inkChg>
        <pc:inkChg chg="add mod">
          <ac:chgData name="Regina Carla Lima Corrêa de Sousa" userId="db99dfe0469a819b" providerId="LiveId" clId="{7E7D782D-E1AE-4D41-BDB0-6ABBFA0F4086}" dt="2023-03-02T12:41:52.358" v="1451"/>
          <ac:inkMkLst>
            <pc:docMk/>
            <pc:sldMk cId="3409940859" sldId="268"/>
            <ac:inkMk id="115" creationId="{054D22C0-3A05-F70B-B777-9A21C1749B8F}"/>
          </ac:inkMkLst>
        </pc:inkChg>
        <pc:inkChg chg="add mod">
          <ac:chgData name="Regina Carla Lima Corrêa de Sousa" userId="db99dfe0469a819b" providerId="LiveId" clId="{7E7D782D-E1AE-4D41-BDB0-6ABBFA0F4086}" dt="2023-03-02T12:41:52.358" v="1451"/>
          <ac:inkMkLst>
            <pc:docMk/>
            <pc:sldMk cId="3409940859" sldId="268"/>
            <ac:inkMk id="116" creationId="{56FD7BF8-F867-C954-4547-91B432BB9B95}"/>
          </ac:inkMkLst>
        </pc:inkChg>
        <pc:inkChg chg="add mod">
          <ac:chgData name="Regina Carla Lima Corrêa de Sousa" userId="db99dfe0469a819b" providerId="LiveId" clId="{7E7D782D-E1AE-4D41-BDB0-6ABBFA0F4086}" dt="2023-03-02T12:41:59.463" v="1457"/>
          <ac:inkMkLst>
            <pc:docMk/>
            <pc:sldMk cId="3409940859" sldId="268"/>
            <ac:inkMk id="118" creationId="{0E82B92F-D83B-DF02-4351-6E938FAA9787}"/>
          </ac:inkMkLst>
        </pc:inkChg>
        <pc:inkChg chg="add mod">
          <ac:chgData name="Regina Carla Lima Corrêa de Sousa" userId="db99dfe0469a819b" providerId="LiveId" clId="{7E7D782D-E1AE-4D41-BDB0-6ABBFA0F4086}" dt="2023-03-02T12:41:59.463" v="1457"/>
          <ac:inkMkLst>
            <pc:docMk/>
            <pc:sldMk cId="3409940859" sldId="268"/>
            <ac:inkMk id="119" creationId="{3C933C7E-28C3-9EF1-B757-87A580A06D7C}"/>
          </ac:inkMkLst>
        </pc:inkChg>
        <pc:inkChg chg="add mod">
          <ac:chgData name="Regina Carla Lima Corrêa de Sousa" userId="db99dfe0469a819b" providerId="LiveId" clId="{7E7D782D-E1AE-4D41-BDB0-6ABBFA0F4086}" dt="2023-03-02T12:41:59.463" v="1457"/>
          <ac:inkMkLst>
            <pc:docMk/>
            <pc:sldMk cId="3409940859" sldId="268"/>
            <ac:inkMk id="120" creationId="{1CB72932-D99A-AC57-BC57-F413A703CB8D}"/>
          </ac:inkMkLst>
        </pc:inkChg>
        <pc:inkChg chg="add mod">
          <ac:chgData name="Regina Carla Lima Corrêa de Sousa" userId="db99dfe0469a819b" providerId="LiveId" clId="{7E7D782D-E1AE-4D41-BDB0-6ABBFA0F4086}" dt="2023-03-02T12:41:59.463" v="1457"/>
          <ac:inkMkLst>
            <pc:docMk/>
            <pc:sldMk cId="3409940859" sldId="268"/>
            <ac:inkMk id="121" creationId="{780E02D2-82F5-56D5-C39C-917C14307ABD}"/>
          </ac:inkMkLst>
        </pc:inkChg>
        <pc:inkChg chg="add mod">
          <ac:chgData name="Regina Carla Lima Corrêa de Sousa" userId="db99dfe0469a819b" providerId="LiveId" clId="{7E7D782D-E1AE-4D41-BDB0-6ABBFA0F4086}" dt="2023-03-02T12:41:59.463" v="1457"/>
          <ac:inkMkLst>
            <pc:docMk/>
            <pc:sldMk cId="3409940859" sldId="268"/>
            <ac:inkMk id="122" creationId="{AA57E33A-342F-306E-1809-40F95DC4137F}"/>
          </ac:inkMkLst>
        </pc:inkChg>
        <pc:inkChg chg="add mod">
          <ac:chgData name="Regina Carla Lima Corrêa de Sousa" userId="db99dfe0469a819b" providerId="LiveId" clId="{7E7D782D-E1AE-4D41-BDB0-6ABBFA0F4086}" dt="2023-03-02T12:42:03.696" v="1465"/>
          <ac:inkMkLst>
            <pc:docMk/>
            <pc:sldMk cId="3409940859" sldId="268"/>
            <ac:inkMk id="125" creationId="{8889C481-8F1F-33A9-2666-F7820261904B}"/>
          </ac:inkMkLst>
        </pc:inkChg>
        <pc:inkChg chg="add mod">
          <ac:chgData name="Regina Carla Lima Corrêa de Sousa" userId="db99dfe0469a819b" providerId="LiveId" clId="{7E7D782D-E1AE-4D41-BDB0-6ABBFA0F4086}" dt="2023-03-02T12:42:03.696" v="1465"/>
          <ac:inkMkLst>
            <pc:docMk/>
            <pc:sldMk cId="3409940859" sldId="268"/>
            <ac:inkMk id="126" creationId="{1D29FEB3-AA51-68CA-686B-CD12C0934A24}"/>
          </ac:inkMkLst>
        </pc:inkChg>
        <pc:inkChg chg="add mod">
          <ac:chgData name="Regina Carla Lima Corrêa de Sousa" userId="db99dfe0469a819b" providerId="LiveId" clId="{7E7D782D-E1AE-4D41-BDB0-6ABBFA0F4086}" dt="2023-03-02T12:42:03.696" v="1465"/>
          <ac:inkMkLst>
            <pc:docMk/>
            <pc:sldMk cId="3409940859" sldId="268"/>
            <ac:inkMk id="127" creationId="{A37086A2-900A-3761-8238-46F7DD16A41C}"/>
          </ac:inkMkLst>
        </pc:inkChg>
        <pc:inkChg chg="add mod">
          <ac:chgData name="Regina Carla Lima Corrêa de Sousa" userId="db99dfe0469a819b" providerId="LiveId" clId="{7E7D782D-E1AE-4D41-BDB0-6ABBFA0F4086}" dt="2023-03-02T12:42:03.696" v="1465"/>
          <ac:inkMkLst>
            <pc:docMk/>
            <pc:sldMk cId="3409940859" sldId="268"/>
            <ac:inkMk id="128" creationId="{F6E77AF9-9FA3-DDC9-7107-D6B986D52870}"/>
          </ac:inkMkLst>
        </pc:inkChg>
        <pc:inkChg chg="add mod">
          <ac:chgData name="Regina Carla Lima Corrêa de Sousa" userId="db99dfe0469a819b" providerId="LiveId" clId="{7E7D782D-E1AE-4D41-BDB0-6ABBFA0F4086}" dt="2023-03-02T12:42:03.696" v="1465"/>
          <ac:inkMkLst>
            <pc:docMk/>
            <pc:sldMk cId="3409940859" sldId="268"/>
            <ac:inkMk id="129" creationId="{B0B97F62-D595-E9CC-FCB5-FE60E568CE46}"/>
          </ac:inkMkLst>
        </pc:inkChg>
        <pc:inkChg chg="add mod">
          <ac:chgData name="Regina Carla Lima Corrêa de Sousa" userId="db99dfe0469a819b" providerId="LiveId" clId="{7E7D782D-E1AE-4D41-BDB0-6ABBFA0F4086}" dt="2023-03-02T12:42:03.696" v="1465"/>
          <ac:inkMkLst>
            <pc:docMk/>
            <pc:sldMk cId="3409940859" sldId="268"/>
            <ac:inkMk id="130" creationId="{78310CD3-0049-1C7E-3C0D-05A321ABEFD1}"/>
          </ac:inkMkLst>
        </pc:inkChg>
        <pc:inkChg chg="add mod">
          <ac:chgData name="Regina Carla Lima Corrêa de Sousa" userId="db99dfe0469a819b" providerId="LiveId" clId="{7E7D782D-E1AE-4D41-BDB0-6ABBFA0F4086}" dt="2023-03-02T12:42:03.696" v="1465"/>
          <ac:inkMkLst>
            <pc:docMk/>
            <pc:sldMk cId="3409940859" sldId="268"/>
            <ac:inkMk id="131" creationId="{A6615C09-D477-73E9-6E8C-DEDBC28204E5}"/>
          </ac:inkMkLst>
        </pc:inkChg>
        <pc:inkChg chg="add">
          <ac:chgData name="Regina Carla Lima Corrêa de Sousa" userId="db99dfe0469a819b" providerId="LiveId" clId="{7E7D782D-E1AE-4D41-BDB0-6ABBFA0F4086}" dt="2023-03-02T12:42:04.760" v="1466" actId="9405"/>
          <ac:inkMkLst>
            <pc:docMk/>
            <pc:sldMk cId="3409940859" sldId="268"/>
            <ac:inkMk id="133" creationId="{F8AD0CA1-3518-2788-5B59-E7A0C6D98160}"/>
          </ac:inkMkLst>
        </pc:inkChg>
        <pc:inkChg chg="add mod">
          <ac:chgData name="Regina Carla Lima Corrêa de Sousa" userId="db99dfe0469a819b" providerId="LiveId" clId="{7E7D782D-E1AE-4D41-BDB0-6ABBFA0F4086}" dt="2023-03-02T12:42:07.614" v="1469"/>
          <ac:inkMkLst>
            <pc:docMk/>
            <pc:sldMk cId="3409940859" sldId="268"/>
            <ac:inkMk id="134" creationId="{E8B3DC55-8270-CA96-CF9C-C050964E618D}"/>
          </ac:inkMkLst>
        </pc:inkChg>
        <pc:inkChg chg="add mod">
          <ac:chgData name="Regina Carla Lima Corrêa de Sousa" userId="db99dfe0469a819b" providerId="LiveId" clId="{7E7D782D-E1AE-4D41-BDB0-6ABBFA0F4086}" dt="2023-03-02T12:42:07.614" v="1469"/>
          <ac:inkMkLst>
            <pc:docMk/>
            <pc:sldMk cId="3409940859" sldId="268"/>
            <ac:inkMk id="135" creationId="{223A6E08-FE62-2A72-0A21-8D866A6D0078}"/>
          </ac:inkMkLst>
        </pc:inkChg>
        <pc:inkChg chg="add">
          <ac:chgData name="Regina Carla Lima Corrêa de Sousa" userId="db99dfe0469a819b" providerId="LiveId" clId="{7E7D782D-E1AE-4D41-BDB0-6ABBFA0F4086}" dt="2023-03-02T12:42:07.951" v="1470" actId="9405"/>
          <ac:inkMkLst>
            <pc:docMk/>
            <pc:sldMk cId="3409940859" sldId="268"/>
            <ac:inkMk id="137" creationId="{806B3C8E-063F-2CB5-863E-4E96B8B8E61A}"/>
          </ac:inkMkLst>
        </pc:inkChg>
        <pc:inkChg chg="add">
          <ac:chgData name="Regina Carla Lima Corrêa de Sousa" userId="db99dfe0469a819b" providerId="LiveId" clId="{7E7D782D-E1AE-4D41-BDB0-6ABBFA0F4086}" dt="2023-03-02T12:42:08.309" v="1471" actId="9405"/>
          <ac:inkMkLst>
            <pc:docMk/>
            <pc:sldMk cId="3409940859" sldId="268"/>
            <ac:inkMk id="138" creationId="{42FF6833-AC41-70D7-0671-0F5698200EE0}"/>
          </ac:inkMkLst>
        </pc:inkChg>
        <pc:inkChg chg="add mod">
          <ac:chgData name="Regina Carla Lima Corrêa de Sousa" userId="db99dfe0469a819b" providerId="LiveId" clId="{7E7D782D-E1AE-4D41-BDB0-6ABBFA0F4086}" dt="2023-03-02T12:42:12.792" v="1480"/>
          <ac:inkMkLst>
            <pc:docMk/>
            <pc:sldMk cId="3409940859" sldId="268"/>
            <ac:inkMk id="139" creationId="{1A8839A1-161E-8E70-5A64-851CCA192389}"/>
          </ac:inkMkLst>
        </pc:inkChg>
        <pc:inkChg chg="add mod">
          <ac:chgData name="Regina Carla Lima Corrêa de Sousa" userId="db99dfe0469a819b" providerId="LiveId" clId="{7E7D782D-E1AE-4D41-BDB0-6ABBFA0F4086}" dt="2023-03-02T12:42:12.792" v="1480"/>
          <ac:inkMkLst>
            <pc:docMk/>
            <pc:sldMk cId="3409940859" sldId="268"/>
            <ac:inkMk id="140" creationId="{1B086F52-78B9-3BE5-F294-BDDB8AF86577}"/>
          </ac:inkMkLst>
        </pc:inkChg>
        <pc:inkChg chg="add mod">
          <ac:chgData name="Regina Carla Lima Corrêa de Sousa" userId="db99dfe0469a819b" providerId="LiveId" clId="{7E7D782D-E1AE-4D41-BDB0-6ABBFA0F4086}" dt="2023-03-02T12:42:12.792" v="1480"/>
          <ac:inkMkLst>
            <pc:docMk/>
            <pc:sldMk cId="3409940859" sldId="268"/>
            <ac:inkMk id="141" creationId="{DDDC4430-83A2-DDBF-89C6-0F0B2841D17F}"/>
          </ac:inkMkLst>
        </pc:inkChg>
        <pc:inkChg chg="add mod">
          <ac:chgData name="Regina Carla Lima Corrêa de Sousa" userId="db99dfe0469a819b" providerId="LiveId" clId="{7E7D782D-E1AE-4D41-BDB0-6ABBFA0F4086}" dt="2023-03-02T12:42:12.792" v="1480"/>
          <ac:inkMkLst>
            <pc:docMk/>
            <pc:sldMk cId="3409940859" sldId="268"/>
            <ac:inkMk id="142" creationId="{78DEA08D-0035-185E-ED77-F54CDAF3389C}"/>
          </ac:inkMkLst>
        </pc:inkChg>
        <pc:inkChg chg="add mod">
          <ac:chgData name="Regina Carla Lima Corrêa de Sousa" userId="db99dfe0469a819b" providerId="LiveId" clId="{7E7D782D-E1AE-4D41-BDB0-6ABBFA0F4086}" dt="2023-03-02T12:42:12.792" v="1480"/>
          <ac:inkMkLst>
            <pc:docMk/>
            <pc:sldMk cId="3409940859" sldId="268"/>
            <ac:inkMk id="143" creationId="{7CB1B138-5AE6-CF96-1A81-E78CF3B4E215}"/>
          </ac:inkMkLst>
        </pc:inkChg>
        <pc:inkChg chg="add del mod">
          <ac:chgData name="Regina Carla Lima Corrêa de Sousa" userId="db99dfe0469a819b" providerId="LiveId" clId="{7E7D782D-E1AE-4D41-BDB0-6ABBFA0F4086}" dt="2023-03-02T12:42:12.792" v="1480"/>
          <ac:inkMkLst>
            <pc:docMk/>
            <pc:sldMk cId="3409940859" sldId="268"/>
            <ac:inkMk id="144" creationId="{B62D8C7B-00E3-DBE3-EB92-10913CABEE49}"/>
          </ac:inkMkLst>
        </pc:inkChg>
        <pc:inkChg chg="add mod">
          <ac:chgData name="Regina Carla Lima Corrêa de Sousa" userId="db99dfe0469a819b" providerId="LiveId" clId="{7E7D782D-E1AE-4D41-BDB0-6ABBFA0F4086}" dt="2023-03-02T12:42:16.623" v="1484"/>
          <ac:inkMkLst>
            <pc:docMk/>
            <pc:sldMk cId="3409940859" sldId="268"/>
            <ac:inkMk id="146" creationId="{073827D3-1536-C419-1405-3AE2CEA5063D}"/>
          </ac:inkMkLst>
        </pc:inkChg>
        <pc:inkChg chg="add mod">
          <ac:chgData name="Regina Carla Lima Corrêa de Sousa" userId="db99dfe0469a819b" providerId="LiveId" clId="{7E7D782D-E1AE-4D41-BDB0-6ABBFA0F4086}" dt="2023-03-02T12:42:16.623" v="1484"/>
          <ac:inkMkLst>
            <pc:docMk/>
            <pc:sldMk cId="3409940859" sldId="268"/>
            <ac:inkMk id="147" creationId="{58BC65E5-E0C7-253C-63B8-CE078A1D4CE4}"/>
          </ac:inkMkLst>
        </pc:inkChg>
        <pc:inkChg chg="add mod">
          <ac:chgData name="Regina Carla Lima Corrêa de Sousa" userId="db99dfe0469a819b" providerId="LiveId" clId="{7E7D782D-E1AE-4D41-BDB0-6ABBFA0F4086}" dt="2023-03-02T12:42:16.623" v="1484"/>
          <ac:inkMkLst>
            <pc:docMk/>
            <pc:sldMk cId="3409940859" sldId="268"/>
            <ac:inkMk id="148" creationId="{BCF81468-1C1C-EBC5-7464-7D0D78CCDCC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1:40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71 24575,'0'1'0,"0"-1"0,0 0 0,0 1 0,0-1 0,0 0 0,0 1 0,0-1 0,0 0 0,0 1 0,0-1 0,0 0 0,1 1 0,-1-1 0,0 0 0,0 1 0,0-1 0,1 0 0,-1 1 0,0-1 0,0 0 0,1 0 0,-1 1 0,0-1 0,0 0 0,1 0 0,-1 0 0,0 1 0,1-1 0,-1 0 0,0 0 0,1 0 0,-1 0 0,0 0 0,1 0 0,-1 0 0,1 0 0,19-3 0,16-15 0,-23 11 0,-1 0 0,0 0 0,0 1 0,1 0 0,25-7 0,-34 12 0,0 0 0,1 1 0,-1 0 0,0-1 0,0 1 0,1 1 0,-1-1 0,0 1 0,0-1 0,0 1 0,1 1 0,-1-1 0,0 0 0,-1 1 0,1 0 0,0 0 0,0 0 0,-1 0 0,1 1 0,4 4 0,31 31 0,-32-29 0,1-1 0,1 0 0,0 0 0,0-1 0,0 0 0,13 7 0,-19-12 0,1-1 0,0 0 0,0 1 0,-1-1 0,1-1 0,0 1 0,0-1 0,0 1 0,0-1 0,0 0 0,0-1 0,0 1 0,0-1 0,0 0 0,0 0 0,-1 0 0,1 0 0,0 0 0,-1-1 0,1 0 0,-1 0 0,7-4 0,34-29 0,-37 29 0,0 0 0,0 0 0,0 0 0,1 1 0,-1 0 0,1 1 0,1 0 0,12-5 0,21-4 0,-30 8 0,2 0 0,-1 1 0,0 0 0,1 1 0,0 1 0,-1 0 0,1 1 0,0 1 0,0 0 0,0 0 0,16 4 0,-13 1 0,0-1 0,0 0 0,0-1 0,0-1 0,0-1 0,0-1 0,1 0 0,-1-1 0,33-6 0,-32 4 0,-1 1 0,1 1 0,0 0 0,0 2 0,0 0 0,0 1 0,0 1 0,-1 0 0,1 2 0,19 6 0,21 17 0,-47-21 0,0-1 0,1 0 0,20 6 0,-28-11 0,0 0 0,1-1 0,-1 1 0,1-1 0,-1 1 0,1-1 0,-1-1 0,0 1 0,1-1 0,-1 0 0,1 1 0,-1-2 0,0 1 0,7-4 0,4-6-1365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1:58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0 196 24575,'7'-6'0,"0"0"0,0 0 0,0 0 0,1 1 0,0 0 0,0 0 0,0 1 0,1 0 0,0 1 0,-1 0 0,15-3 0,-20 5 0,0 1 0,0-1 0,1 1 0,-1 0 0,0 0 0,1 0 0,-1 1 0,0-1 0,1 1 0,-1 0 0,0 0 0,0 0 0,0 0 0,0 0 0,0 1 0,0-1 0,0 1 0,0 0 0,-1 0 0,1 0 0,0 0 0,-1 0 0,0 1 0,0-1 0,0 1 0,0 0 0,0-1 0,0 1 0,0 0 0,-1 0 0,0 0 0,1 0 0,-1 0 0,1 6 0,2 10 0,-1 0 0,-1-1 0,-1 1 0,0 0 0,-1 0 0,-2 0 0,1 0 0,-6 18 0,26-93 0,35-73 0,14-38 0,-65 142 0,-3 25 0,1-1 0,-2 1 0,1 0 0,0 0 0,0-1 0,0 1 0,0 0 0,0-1 0,0 1 0,0 0 0,0-1 0,0 1 0,0 0 0,-1 0 0,1-1 0,0 1 0,0 0 0,0 0 0,-1-1 0,1 1 0,0 0 0,0 0 0,-1 0 0,1-1 0,0 1 0,0 0 0,-1 0 0,1 0 0,0 0 0,0 0 0,-1 0 0,1 0 0,0-1 0,-1 1 0,-1 1 0,1 0 0,-1 0 0,1 0 0,-1 0 0,1 0 0,-1 0 0,1 0 0,0 0 0,-1 0 0,1 1 0,0-1 0,0 0 0,0 1 0,0-1 0,0 1 0,0-1 0,1 1 0,-1 0 0,0 2 0,-5 10 0,1 0 0,1 0 0,1 1 0,0-1 0,0 1 0,2 0 0,0 0 0,0 0 0,2 0 0,0 0 0,0 0 0,6 19 0,-6-26 0,1-1 0,0 1 0,1-1 0,0 0 0,0 1 0,0-1 0,1-1 0,0 1 0,0 0 0,1-1 0,0 0 0,0 0 0,1-1 0,-1 1 0,1-1 0,0 0 0,1-1 0,-1 1 0,1-1 0,0-1 0,0 1 0,0-1 0,0 0 0,0-1 0,10 3 0,-11-5 9,-1 1 1,1-1-1,-1 0 0,1-1 0,-1 1 1,1-1-1,-1 0 0,0-1 0,1 1 0,-1-1 1,0 0-1,5-3 0,2-1-380,0 0-1,-1-1 1,19-15 0,-10 4-6455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5:15.0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1 290 24575,'4'-5'0,"0"0"0,1 0 0,0 1 0,0 0 0,0 0 0,1 0 0,-1 1 0,1 0 0,0 0 0,0 0 0,0 1 0,0 0 0,0 0 0,0 0 0,1 1 0,-1 0 0,1 0 0,-1 1 0,1-1 0,-1 1 0,1 1 0,-1-1 0,1 1 0,-1 1 0,1-1 0,-1 1 0,0 0 0,0 0 0,0 1 0,0 0 0,0 0 0,-1 0 0,10 7 0,-7-3 0,0 0 0,0 0 0,0 1 0,-1 0 0,0 0 0,-1 0 0,0 1 0,0 0 0,-1 0 0,0 1 0,-1 0 0,0-1 0,0 2 0,-1-1 0,0 0 0,-1 0 0,0 1 0,-1 0 0,0-1 0,-1 14 0,-3 3 0,-1-1 0,-2 1 0,-1-1 0,0-1 0,-2 1 0,-2-1 0,0 0 0,-1-1 0,-25 37 0,36-59 0,0-1 0,0 1 0,0-1 0,0 0 0,0 1 0,0-1 0,0 0 0,0 0 0,0 1 0,0-1 0,-1 0 0,1 0 0,-1 0 0,1-1 0,-3 3 0,3-4 0,1 1 0,-1-1 0,1 1 0,-1-1 0,1 1 0,0-1 0,-1 1 0,1-1 0,0 1 0,-1-1 0,1 0 0,0 1 0,0-1 0,0 1 0,-1-1 0,1 0 0,0 1 0,0-1 0,0 1 0,0-1 0,0 0 0,0 1 0,0-1 0,0 0 0,1 1 0,-1-2 0,11-57 0,10 2 0,2 0 0,3 2 0,49-79 0,-37 67 0,62-131 0,-73 142 0,-27 55 0,17-40 0,-16 39 0,0-1 0,0 1 0,-1 0 0,0 0 0,1 0 0,-1-1 0,0 1 0,0 0 0,0 0 0,0-1 0,0 1 0,-1 0 0,1 0 0,-1 0 0,1-1 0,-2-2 0,1 5 0,1-1 0,-1 1 0,1 0 0,-1 0 0,1-1 0,-1 1 0,1 0 0,-1 0 0,1-1 0,-1 1 0,1 0 0,-1 0 0,1 0 0,-1 0 0,1 0 0,-1 0 0,0 0 0,1 0 0,-1 0 0,1 0 0,-1 0 0,1 0 0,-1 0 0,1 0 0,-1 1 0,1-1 0,-1 0 0,0 0 0,1 1 0,0-1 0,-1 0 0,1 1 0,-1-1 0,1 0 0,-1 1 0,1-1 0,0 1 0,-1-1 0,1 1 0,0-1 0,-1 1 0,1-1 0,0 1 0,0-1 0,0 1 0,-1-1 0,1 2 0,-17 27 0,6-3 0,1 0 0,2 1 0,0 0 0,2 1 0,1-1 0,1 1 0,2 1 0,0-1 0,2 0 0,1 0 0,2 0 0,0 0 0,2 0 0,1 0 0,1-1 0,12 29 0,-18-52 0,1 0 0,0 0 0,0 0 0,0 0 0,0 0 0,1-1 0,-1 1 0,1-1 0,0 0 0,0 1 0,0-1 0,0-1 0,1 1 0,-1 0 0,1-1 0,0 0 0,-1 0 0,1 0 0,0 0 0,0 0 0,1-1 0,4 1 0,-3-1 0,0-1 0,0 0 0,0 0 0,0-1 0,0 0 0,0 0 0,0 0 0,0-1 0,0 0 0,0 0 0,-1 0 0,1-1 0,-1 1 0,0-2 0,7-4 0,0 0-273,0-2 0,-1 1 0,0-2 0,16-19 0,-10 8-6553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5:15.3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91 24575,'7'7'0,"9"2"0,9 0 0,7-2 0,5-2 0,4-9 0,1-3 0,1-8 0,-14-2 0,-12-4 0,-16 2 0,-15-4 0,-5 2-8191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5:15.7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59 24575,'-7'0'0,"5"0"0,9 0 0,11 0 0,9 0 0,7 0 0,5 0 0,2 0 0,2-7 0,0-3 0,0 1 0,-1 1 0,-7-4 0,-9 0-8191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5:17.5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81 121 24575,'0'1'0,"0"-1"0,0 0 0,0 1 0,0-1 0,1 1 0,-1-1 0,0 0 0,0 1 0,0-1 0,1 0 0,-1 1 0,0-1 0,0 0 0,1 1 0,-1-1 0,0 0 0,1 0 0,-1 1 0,0-1 0,1 0 0,-1 0 0,1 1 0,-1-1 0,0 0 0,1 0 0,-1 0 0,1 0 0,-1 0 0,0 0 0,1 0 0,-1 0 0,1 0 0,-1 0 0,0 0 0,1 0 0,-1 0 0,1 0 0,-1 0 0,1 0 0,-1 0 0,0 0 0,1-1 0,-1 1 0,0 0 0,1 0 0,-1 0 0,0-1 0,1 1 0,-1 0 0,0-1 0,1 1 0,-1-1 0,28-16 0,-24 14 0,11-6 0,16-12 0,61-30 0,-85 47 0,1 0 0,0 1 0,1 0 0,-1 1 0,0 0 0,1 0 0,-1 0 0,1 1 0,0 1 0,-1 0 0,1 0 0,0 0 0,15 4 0,-21-3 0,0 0 0,0 1 0,0 0 0,0-1 0,0 1 0,0 0 0,0 1 0,-1-1 0,1 0 0,-1 1 0,0 0 0,1-1 0,-1 1 0,0 0 0,-1 0 0,1 0 0,0 0 0,-1 0 0,0 1 0,0-1 0,0 0 0,0 1 0,0-1 0,-1 1 0,1-1 0,-1 1 0,0-1 0,-1 6 0,1 4 0,-1 0 0,0 0 0,-1 0 0,0-1 0,-1 1 0,-6 16 0,-7 8 0,0-1 0,-3 0 0,-1-2 0,-30 42 0,35-56 0,0-1 0,-1-1 0,-1-1 0,-1 0 0,0-1 0,-1 0 0,-1-2 0,-24 14 0,23-22 0,21-6 0,-1-1 0,1 1 0,0 0 0,0 0 0,-1 0 0,1 0 0,0-1 0,0 1 0,0 0 0,-1 0 0,1 0 0,0-1 0,0 1 0,0 0 0,0 0 0,0-1 0,0 1 0,-1 0 0,1 0 0,0-1 0,0 1 0,0 0 0,0-1 0,0 1 0,0 0 0,0 0 0,0-1 0,0 1 0,0 0 0,0-1 0,0 1 0,0 0 0,1 0 0,-1-1 0,0 1 0,0 0 0,0-1 0,2-3 0,0 1 0,0-1 0,0 0 0,0 1 0,1-1 0,-1 1 0,6-5 0,1-1 0,0 1 0,1 0 0,0 0 0,1 1 0,-1 1 0,2-1 0,-1 2 0,0-1 0,1 2 0,0 0 0,0 0 0,1 1 0,24-3 0,-27 5 0,0 1 0,0 1 0,-1-1 0,1 2 0,0-1 0,0 1 0,-1 1 0,1 0 0,-1 0 0,0 1 0,0 0 0,0 0 0,0 1 0,-1 0 0,1 1 0,-2 0 0,1 0 0,10 11 0,-9-8 0,0 1 0,-1 0 0,0 1 0,-1 0 0,0 0 0,-1 1 0,0-1 0,-1 1 0,0 1 0,-1-1 0,0 1 0,2 14 0,-4-10 0,0 0 0,-2 0 0,0 1 0,-1-1 0,0 0 0,-1 0 0,-1 0 0,-8 23 0,-1-6 0,-1 0 0,-2-1 0,-1-1 0,-2-1 0,-1 0 0,-2-1 0,0-1 0,-33 33 0,41-48 0,-1-1 0,-1-1 0,0 0 0,0 0 0,-1-2 0,-24 13 0,6-8 0,-1-1 0,-47 11 0,75-23-170,0 0-1,0-1 0,0 0 1,0 0-1,0-1 0,0 0 1,-8-1-1,-15-4-6655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11:35:24.0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0 737,'5'5,"0"-2,1 1,-1 0,1-1,-1 0,1-1,0 1,0-1,1 0,-1-1,13 3,77 2,-74-6,93-1,176-23,2 10,-96 9,-50-14,-95 10,66-2,-96 10,217-14,-118-4,268-27,-209 25,-6 0,53-4,-136 12,402-70,-273 43,-17-1,-109 22,97-33,-185 50,-1 0,0 0,0 0,1 0,-1-1,-1 0,1 0,4-4,-9 6,0 1,0-1,0 0,0 1,-1-1,1 1,0-1,0 1,-1-1,1 1,-1-1,1 1,0-1,-1 1,1-1,-1 1,1 0,-1-1,1 1,-1 0,1-1,-1 1,1 0,-1 0,1-1,-1 1,0 0,1 0,-1 0,1 0,-1 0,0 0,1 0,-1 0,0 0,-28-6,-2 4,0 2,0 0,0 2,-37 8,-18 0,-349 41,98-9,68-7,102-12,-174 3,171-27,50-1,-182 19,232-6,1-3,-2-4,1-2,0-3,-85-13,41-1,1 6,-147 6,244 3,1-1,-1-1,0 0,1-1,-1-1,-22-8,-2-6,-39-21,-4-3,78 39,0 1,0 0,0 0,0 1,0-1,0 1,0 0,-1 1,1-1,0 1,-6 0,9 0,1 1,0-1,-1 0,1 1,0 0,-1-1,1 1,0 0,0-1,0 1,-1 0,1 0,0 0,0 0,0 0,1 0,-3 2,2 0,0 0,0-1,0 1,0 0,0 0,1 0,-1 0,1 0,0-1,0 1,1 5,4 29,1-1,2-1,20 53,2 12,40 223,-29-116,-41-204,1 0,-1 0,1 0,0 0,0 0,0 0,0-1,0 1,1 0,-1 0,1-1,0 1,0-1,0 1,3 2,-3-4,0-1,0 1,0-1,-1 1,1-1,0 0,0 0,0 0,0 0,0 0,0 0,0 0,0-1,0 1,-1-1,1 1,0-1,0 0,0 0,-1 0,1 0,0 0,-1 0,1 0,2-3,25-15,1 1,1 1,0 2,2 1,48-14,177-31,-125 32,60-7,266-11,-420 43,148-5,96-10,84-33,-84 8,51 9,-127 14,-101 12,118-31,-1 0,-174 32,63-17,-60 11,114-39,-84 23,-80 28,1-1,0 0,0 0,-1 0,1 0,0-1,-1 1,0-1,1 1,-1-1,0 0,0 0,0 0,0 0,0-1,2-2,-4 3,1 1,-1-1,1 0,-1 0,0 0,0 0,0 0,0 0,0 0,0 0,-1 0,1 0,-1 0,1 0,-1 0,0 1,0-1,0 0,0 0,0 1,0-1,0 1,0-1,-3-2,3 4,-13-16,1 0,1 0,0-1,1-1,1 0,1-1,-13-34,9 6,-29-90,38 125,-2 0,0 0,0 0,-1 1,0 0,-1 1,0-1,-14-12,-3 5,0 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11:35:30.6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169 454,'-100'0,"91"2,12 1,15 2,253-9,-89-2,644-33,-526 4,356-39,-160 33,-348 29,72-8,469-71,-407 50,82-17,-248 41,-67 8,73-4,-93 12,-14 0,-1 0,1 0,0 2,0 0,-1 0,1 2,-1 0,28 9,-42-12,1 0,-1 0,1 0,-1 1,0-1,1 0,-1 0,0 0,1 1,-1-1,0 0,1 1,-1-1,0 0,0 1,1-1,-1 0,0 1,0-1,1 1,-1-1,0 0,0 1,0-1,0 1,0-1,0 1,0-1,0 1,0-1,0 0,0 1,0-1,0 1,0-1,0 1,-1-1,-14 16,-29 10,42-25,-74 34,-140 44,-90 4,111-32,-273 71,-10-35,386-76,-282 23,87-12,193-11,0-4,-1-5,-114-10,98 0,-1 6,-166 17,257-14,-192 25,131-14,-207 50,171-33,-241 39,159-33,183-32,5 0,1 0,-1-1,0-1,0 1,0-2,0 0,0 0,0-1,-15-4,11-3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11:35:34.4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288 1034,'-3'1,"0"-1,-1 1,1 0,0 0,0 0,0 1,0-1,-4 4,-17 7,-17-1,1 0,0 2,-50 23,89-36,0 1,-1-1,1 1,0-1,0 1,0 0,-1-1,1 1,0 0,0 0,0 0,0 0,0 0,0 0,1 0,-1 0,0 0,0 2,1-2,0-1,1 1,-1-1,0 1,1 0,-1-1,1 1,-1-1,1 0,-1 1,1-1,-1 1,1-1,-1 0,1 1,-1-1,1 0,0 0,-1 1,1-1,-1 0,1 0,0 0,-1 0,2 0,58 4,-54-3,93-5,186-32,-169 18,240-41,111-15,-359 60,412-46,2 31,-147 4,-266 14,191-27,130-9,-201 28,-17-1,-159 16,55-13,32-2,-113 21,-27-2,0 0,1 0,-1 1,0-1,0 0,0 0,0 1,0-1,0 0,0 1,0-1,0 0,0 0,0 1,0-1,0 0,0 0,0 1,0-1,-1 0,1 0,0 1,0-1,0 0,0 0,0 1,-1-1,1 0,0 0,0 0,0 1,-1-1,1 0,0 0,0 0,0 0,-1 0,1 1,0-1,0 0,-1 0,1 0,-1 0,-47 24,41-21,-602 212,250-99,-697 214,972-306,-65 20,-355 99,-263 7,644-129,2-1,34-8,1 4,-106 34,192-50,0 0,0 0,0 0,1 0,-1 0,0 0,0 0,0 0,0 0,0 0,0 0,0 0,0 0,0 1,0-1,0 0,0 0,0 0,0 0,0 0,0 0,0 0,0 0,0 0,0 0,0 0,0 0,17-1,25-6,318-56,-127 26,457-64,-387 60,299-31,-453 54,-2-6,267-81,-173 34,126-39,-264 73,147-74,-202 87,-9 4,69-44,-105 61,0 0,0 0,0 0,0 0,0 0,-1-1,1 1,-1-1,0 0,0 1,-1-1,1 0,-1 0,1 0,-1 0,-1-1,1 1,0 0,-1 0,0-1,0 1,0 0,-1 0,0-6,-4-9,0-1,-1 1,-16-36,11 28,-116-361,113 336,8 34,0 0,1 0,1 0,1 0,1-1,0 0,2 1,0-1,4-29,-3 45,0 0,0 0,-1 0,1-1,-1 1,0 0,0 0,0 0,0 0,-1-6,0 9,0-1,0 0,0 0,0 1,0-1,0 0,0 1,-1-1,1 1,0 0,0-1,-1 1,1 0,0 0,0-1,-1 1,1 0,0 1,-1-1,1 0,0 0,0 0,-1 1,1-1,0 1,0-1,0 1,-2 0,-186 54,-16 5,-874 190,714-179,-240 61,114 3,194-49,-203 65,308-76,187-73,0 0,0 0,0 1,1 0,0 0,-1 0,1 1,0 0,0-1,1 1,-1 0,1 1,0-1,0 1,1-1,-1 1,1 0,0 0,0 0,0 0,1 0,0 0,-1 10,1 7,1-1,1 1,0 0,8 33,-4-29,6 44,17 108,6 193,-36-118,4 81,8-244,-9-80,1-1,0 0,1 0,0 0,1 0,0-1,6 11,-9-17,1 0,0-1,-1 1,1 0,0-1,0 0,0 1,0-1,1 0,-1 0,0 0,0 0,1-1,-1 1,0-1,1 1,-1-1,0 0,1 0,-1 0,1 0,-1 0,1 0,-1-1,0 1,1-1,-1 0,0 0,4-1,10-5,0-1,-1 0,18-12,-11 7,127-70,3 7,4 6,266-79,-364 131,-41 11,1 1,0 0,0 2,0 0,1 1,-1 1,38 0,-56 2,1 0,-1 0,0 0,0 0,0 1,0-1,1 0,-1 0,0 0,0 0,0 0,0 0,0 0,1 0,-1 1,0-1,0 0,0 0,0 0,0 0,0 0,0 1,0-1,0 0,1 0,-1 0,0 0,0 1,0-1,0 0,0 0,0 0,0 0,0 1,0-1,0 0,0 0,0 0,0 0,0 1,-1-1,1 0,0 0,0 0,0 0,0 1,0-1,0 0,0 0,0 0,-1 0,1 0,0 0,0 1,0-1,0 0,0 0,-1 0,1 0,0 0,0 0,0 0,0 0,0 0,-1 0,1 0,-14 10,-9 3,-1-1,-1-2,-49 15,-85 14,85-26,7-2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07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24575,'-7'0'0,"-2"6"0,-7 4 0,0-2-8191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09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733 638 24575,'-17'-13'0,"0"1"0,-1 1 0,-1 0 0,0 2 0,0 0 0,-1 1 0,-23-7 0,40 14 0,-10-3 0,0 0 0,-1 0 0,0 1 0,1 1 0,-1 1 0,0 0 0,0 0 0,0 2 0,0-1 0,0 2 0,0 0 0,0 0 0,0 2 0,-14 5 0,19-6 0,1 1 0,-1 0 0,1 1 0,0 0 0,1 0 0,-1 1 0,1 0 0,0 0 0,0 1 0,1 0 0,0 0 0,0 0 0,1 1 0,0-1 0,0 2 0,1-1 0,0 0 0,0 1 0,1 0 0,0-1 0,1 1 0,-2 10 0,2-7 0,1 1 0,0-1 0,1 0 0,1 1 0,0-1 0,0 0 0,1 0 0,1 1 0,7 20 0,-9-28 0,1-1 0,0 1 0,0-1 0,0 1 0,0-1 0,1 0 0,-1 0 0,1 0 0,0 0 0,1 0 0,-1 0 0,1-1 0,-1 0 0,1 0 0,0 0 0,0 0 0,0-1 0,1 1 0,-1-1 0,1 0 0,-1 0 0,1-1 0,0 1 0,-1-1 0,1 0 0,9 0 0,-10-1 0,1-1 0,-1 0 0,0 0 0,0-1 0,0 1 0,0-1 0,0 0 0,0 0 0,0 0 0,-1-1 0,1 1 0,-1-1 0,1 0 0,-1 0 0,0 0 0,0 0 0,-1 0 0,1-1 0,-1 1 0,1-1 0,-1 0 0,0 0 0,0 0 0,2-7 0,3-10 0,0 1 0,0-1 0,4-34 0,-5 14 0,-2-1 0,-1 0 0,-2 0 0,-3 0 0,-1 0 0,-1 0 0,-17-63 0,15 81 0,-1 1 0,0 1 0,-2-1 0,-1 2 0,0-1 0,-2 1 0,-1 1 0,0 0 0,-1 0 0,-1 2 0,-1 0 0,-1 0 0,0 2 0,-33-24 0,44 36 9,1 0-1,-1 1 1,0 0-1,-1 0 1,1 0 0,0 1-1,-1 0 1,1 0-1,-1 1 1,0 0-1,1 0 1,-1 1-1,-11 0 1,13 0-83,0 1-1,0 0 1,0 0 0,1 1 0,-1 0-1,0 0 1,1 0 0,0 0 0,-1 0-1,1 1 1,0 0 0,0 0 0,0 0-1,1 0 1,-1 1 0,1 0 0,0-1-1,0 1 1,-3 5 0,-12 22-6752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09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27 24575,'1'-1'0,"-1"0"0,0-1 0,0 1 0,0 0 0,1 0 0,-1 0 0,1 0 0,-1-1 0,1 1 0,-1 0 0,1 0 0,-1 0 0,1 0 0,0 0 0,0 0 0,0 1 0,-1-1 0,1 0 0,0 0 0,0 0 0,0 1 0,0-1 0,0 0 0,0 1 0,1-1 0,-1 1 0,0 0 0,0-1 0,0 1 0,0 0 0,1 0 0,-1-1 0,0 1 0,0 0 0,0 0 0,1 0 0,-1 1 0,0-1 0,2 0 0,0 1 0,1-1 0,-1 1 0,1-1 0,-1 1 0,1 0 0,-1 0 0,0 0 0,0 1 0,0-1 0,1 1 0,-1 0 0,-1 0 0,5 3 0,0 4 0,-1 0 0,1 0 0,-2 1 0,1 0 0,-1 0 0,-1 1 0,0-1 0,0 1 0,3 20 0,1 12 0,1 50 0,-8-82 0,6 269 0,-8-181 0,4 1 0,19 115 0,-20-204 0,0 1 0,0-1 0,1 0 0,0 0 0,1 0 0,1 0 0,-1-1 0,2 0 0,10 16 0,-16-24 0,1-1 0,0 0 0,0-1 0,-1 1 0,1 0 0,0 0 0,0 0 0,0 0 0,0-1 0,0 1 0,0 0 0,0-1 0,0 1 0,0-1 0,1 1 0,-1-1 0,0 0 0,0 1 0,0-1 0,1 0 0,-1 0 0,0 0 0,0 0 0,0 0 0,1 0 0,-1 0 0,0 0 0,0 0 0,2-1 0,0-1 0,-1 0 0,0 1 0,0-1 0,0 0 0,0 0 0,0 0 0,0 0 0,0 0 0,-1-1 0,1 1 0,-1-1 0,2-3 0,3-7 0,-1 0 0,-1-1 0,0 0 0,2-14 0,-3-4 0,-2 0 0,-1 0 0,-1 0 0,-2 0 0,-2 0 0,-1 1 0,-1-1 0,-1 1 0,-2 1 0,-1 0 0,-30-56 0,33 72 0,-1 0 0,0 1 0,-1 0 0,0 0 0,-1 1 0,-25-20 0,33 29 0,0 0 0,-1 0 0,0 1 0,1-1 0,-1 1 0,0 0 0,0 0 0,0 0 0,0 0 0,-1 1 0,1-1 0,0 1 0,-1 0 0,1 1 0,-1-1 0,1 1 0,-1 0 0,1 0 0,-1 0 0,1 1 0,-1-1 0,1 1 0,-1 0 0,1 1 0,0-1 0,0 1 0,0 0 0,0 0 0,-5 3 0,7-4 0,0 0 0,0 1 0,1-1 0,-1 1 0,1-1 0,-1 1 0,1 0 0,-1 0 0,1 0 0,0 0 0,0 0 0,0 0 0,0 0 0,0 0 0,0 0 0,1 0 0,-1 0 0,1 1 0,0-1 0,-1 0 0,1 0 0,0 1 0,0-1 0,0 0 0,1 0 0,-1 1 0,1-1 0,-1 0 0,1 0 0,0 0 0,-1 1 0,1-1 0,0 0 0,0 0 0,1 0 0,-1-1 0,2 3 0,1 2 0,1 0 0,-1-1 0,1 0 0,0 0 0,1 0 0,-1 0 0,1-1 0,0 0 0,0 0 0,12 5 0,-6-6-99,1 0 0,0-1 0,0-1-1,-1 0 1,1 0 0,0-1 0,0-1-1,0 0 1,0-1 0,-1 0 0,16-5-1,-24 6-74,34-7-6652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2:19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497 577 24575,'-7'-2'0,"0"-1"0,0 1 0,0-1 0,0 0 0,0 0 0,1-1 0,-11-7 0,4 2 0,7 6 0,-1-1 0,1 1 0,-1 0 0,1 0 0,-1 1 0,0 0 0,0 0 0,0 1 0,0 0 0,0 0 0,0 0 0,0 1 0,0 0 0,-1 1 0,1-1 0,0 1 0,0 1 0,0-1 0,0 1 0,1 1 0,-1-1 0,-10 6 0,7-1 0,0-1 0,0 2 0,1-1 0,0 1 0,0 0 0,1 1 0,0 0 0,0 1 0,1-1 0,1 1 0,0 1 0,-10 20 0,9-13 0,1 1 0,0-1 0,1 1 0,1 0 0,1 0 0,1 0 0,0 28 0,1-40 0,1 1 0,1-1 0,-1 1 0,1-1 0,0 1 0,1-1 0,0 0 0,0 0 0,1 0 0,0 0 0,0 0 0,0 0 0,1-1 0,0 1 0,0-1 0,1 0 0,-1 0 0,1-1 0,1 1 0,-1-1 0,13 8 0,-14-10 0,0-1 0,1 0 0,-1 0 0,1-1 0,-1 1 0,1-1 0,0 0 0,-1 0 0,1-1 0,0 1 0,0-1 0,0 0 0,0 0 0,-1-1 0,1 0 0,0 1 0,0-2 0,-1 1 0,1 0 0,0-1 0,-1 0 0,0 0 0,1 0 0,-1-1 0,0 1 0,0-1 0,0 0 0,-1 0 0,1-1 0,3-3 0,4-5 0,-1 0 0,-1 0 0,0-1 0,-1 0 0,0 0 0,-1-1 0,0 0 0,5-19 0,1-7 0,-2-1 0,-3 0 0,0-1 0,-3 1 0,-2-2 0,-2-64 0,-3 73 0,-2-1 0,-1 1 0,-2 0 0,-1 1 0,-1-1 0,-2 2 0,-1-1 0,-24-43 0,29 65 0,0 0 0,0 1 0,-1 0 0,0 0 0,-1 1 0,0 0 0,0 0 0,-1 1 0,0 0 0,0 1 0,-1 0 0,-13-6 0,19 11 0,-1 0 0,1-1 0,-1 2 0,1-1 0,-1 1 0,0 0 0,1 0 0,-1 0 0,0 1 0,0 0 0,0 0 0,0 0 0,1 1 0,-1 0 0,0 0 0,0 1 0,1-1 0,-1 1 0,1 0 0,-1 1 0,1-1 0,0 1 0,0 0 0,0 1 0,1-1 0,-1 1 0,-7 7 0,6-3-124,-1 0 0,1 0 0,1 1 0,0-1 0,0 1 0,1 0-1,0 1 1,0-1 0,1 1 0,-3 15 0,-1 12-6702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10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1 249 24575,'7'0'0,"9"0"0,16-7 0,17-2 0,13-7 0,11-7 0,13 0 0,6-3 0,9-4 0,8 2 0,-2 0 0,-3 5 0,-7 5 0,-12 7 0,-21 5-8191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10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579 524 24575,'0'-3'0,"-1"-1"0,0 1 0,0 0 0,-1-1 0,1 1 0,-1 0 0,0 0 0,1 0 0,-1 0 0,-1 0 0,1 1 0,0-1 0,-1 0 0,1 1 0,-1 0 0,-3-2 0,-47-32 0,44 31 0,-1 0 0,0 1 0,0 0 0,0 1 0,0 0 0,-1 1 0,1 0 0,-1 0 0,0 2 0,1-1 0,-1 1 0,0 0 0,1 1 0,-1 1 0,1-1 0,-1 2 0,1-1 0,0 2 0,-1-1 0,2 1 0,-1 1 0,0 0 0,1 0 0,0 1 0,0 0 0,1 0 0,0 1 0,0 0 0,0 1 0,1 0 0,0 0 0,0 0 0,1 1 0,0 0 0,1 0 0,0 1 0,1-1 0,-1 1 0,2 0 0,0 0 0,-3 11 0,4-10 0,0-1 0,0 1 0,1 0 0,1-1 0,0 1 0,0 0 0,1-1 0,0 1 0,1 0 0,0-1 0,1 1 0,0-1 0,9 19 0,-9-23 0,0 0 0,1 0 0,0-1 0,0 0 0,0 1 0,1-2 0,0 1 0,0 0 0,0-1 0,0 0 0,1 0 0,0-1 0,0 1 0,0-1 0,0 0 0,0-1 0,0 0 0,1 0 0,-1 0 0,1-1 0,0 1 0,-1-2 0,9 1 0,-11-1 0,1 0 0,0 0 0,0-1 0,0 1 0,-1-1 0,1 0 0,0-1 0,-1 1 0,1-1 0,-1 0 0,0 0 0,0 0 0,1 0 0,-1-1 0,4-3 0,-2 0 0,0 0 0,-1 0 0,1 0 0,-1-1 0,0 1 0,-1-1 0,0-1 0,4-7 0,0-4 0,-1 0 0,-1-1 0,0 0 0,-2 0 0,0 0 0,1-28 0,-4 17 0,-2 0 0,0-1 0,-2 1 0,-2 0 0,-1 0 0,-1 0 0,-1 1 0,-2 0 0,-1 1 0,-1 0 0,-2 0 0,-1 2 0,-1 0 0,-1 0 0,-1 2 0,-36-39 0,48 58 0,0 0 0,-1 0 0,0 1 0,0 0 0,-1 0 0,1 1 0,-1 0 0,0 0 0,0 0 0,0 1 0,-1 1 0,1 0 0,-14-3 0,17 5 0,0 0 0,0 0 0,1 1 0,-1-1 0,0 1 0,0 0 0,1 0 0,-1 0 0,0 1 0,1 0 0,-1 0 0,1 0 0,0 0 0,0 1 0,0 0 0,0 0 0,0 0 0,1 0 0,-1 0 0,1 1 0,0 0 0,0-1 0,0 1 0,0 0 0,-3 8 0,-10 26-1365,5-2-5461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11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1 196 24575,'1'1'0,"0"0"0,0 0 0,0 0 0,0 0 0,0 0 0,0 0 0,0-1 0,1 1 0,-1 0 0,0 0 0,1-1 0,-1 1 0,1-1 0,-1 0 0,0 1 0,1-1 0,-1 0 0,1 0 0,-1 0 0,1 0 0,-1 0 0,2 0 0,15 3 0,-8 1 0,0 1 0,-1 0 0,1 0 0,-1 1 0,0 0 0,-1 1 0,1-1 0,-1 2 0,-1-1 0,1 1 0,-1 1 0,-1-1 0,1 1 0,-1 0 0,-1 0 0,0 1 0,0 0 0,-1 0 0,0 0 0,2 13 0,6 23 0,-3 0 0,-1 0 0,2 64 0,-8-81 0,4 66 0,-5-148 0,13-74 0,0 5 0,-8 40 0,-3 1 0,-5-1 0,-17-127 0,34 284 0,27 83 0,-34-132 0,1-1 0,1 0 0,1-1 0,1 0 0,1-1 0,2 0 0,32 40 0,-41-58 0,0 1 0,0-1 0,1 0 0,-1-1 0,1 0 0,0 0 0,0 0 0,1-1 0,-1 0 0,1 0 0,-1-1 0,1 0 0,0 0 0,0-1 0,0 0 0,0 0 0,0-1 0,11-1 0,-12 0 0,0 0 0,-1 0 0,1 0 0,-1-1 0,1 0 0,-1-1 0,0 1 0,0-1 0,0 0 0,0-1 0,-1 1 0,1-1 0,-1 0 0,0-1 0,0 1 0,-1-1 0,1 0 0,-1 0 0,0-1 0,0 1 0,-1-1 0,5-9 0,3-18-1365,-4 2-5461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12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1 24575,'-6'0'0,"0"1"0,0 1 0,1-1 0,-1 1 0,1 0 0,-1 0 0,1 0 0,0 1 0,-1 0 0,2 0 0,-1 0 0,0 1 0,0 0 0,1-1 0,0 2 0,0-1 0,0 0 0,1 1 0,-6 8 0,-5 8 0,2 0 0,0 1 0,-11 33 0,6-11 12,3 2 0,1 0 0,2 1 0,3 0 0,1 0 0,3 1 0,2 0 0,2 0 0,10 85 0,-1-80-177,2 1 0,2-1 0,3-1 0,1 0 0,4-1 0,1-2 0,2 0 0,42 61 0,-50-85-6661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14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26 24575,'0'-25'0,"0"45"0,0 24 0,-2 60 0,-1-41 0,3 0 0,3 0 0,2 0 0,18 78 0,-22-137 0,0 0 0,0-1 0,1 1 0,0 0 0,-1-1 0,2 1 0,-1-1 0,0 1 0,1-1 0,-1 0 0,1 0 0,0 0 0,0 0 0,0-1 0,0 1 0,1-1 0,-1 1 0,1-1 0,-1-1 0,1 1 0,0 0 0,0-1 0,0 0 0,0 0 0,0 0 0,0 0 0,6 0 0,-5-1 0,0 0 0,1 0 0,-1 0 0,0-1 0,1 0 0,-1 0 0,0 0 0,0-1 0,0 0 0,0 0 0,0 0 0,0 0 0,0-1 0,-1 0 0,1 0 0,-1 0 0,0-1 0,0 1 0,0-1 0,6-8 0,-7 7 0,0 0 0,0 0 0,-1 0 0,0-1 0,0 1 0,0-1 0,-1 0 0,1 1 0,-2-1 0,1 0 0,0 0 0,-1 0 0,0 1 0,-1-1 0,1 0 0,-2-6 0,-4-14 0,0 0 0,-14-33 0,2 1 0,30 153 0,-4-23 0,15 127 88,9 45-1541,-24-202-5373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14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24575,'0'7'0,"0"9"0,0 16 0,0 9 0,0 6 0,7-7 0,3-2 0,-1-1 0,-2-14 0,-1-10-8191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14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24575,'7'7'0,"2"-5"0,6-3 0,2-8 0,3-2 0,7-7 0,5 0 0,4-4 0,-4-5 0,-7 2-8191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15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41 24575,'2'-16'0,"-1"2"0,-22 6 0,14 7 0,1 0 0,-1 0 0,1 1 0,-1 0 0,1 1 0,-1-1 0,1 1 0,-1 0 0,1 1 0,0 0 0,0 0 0,0 0 0,0 1 0,0-1 0,0 1 0,0 1 0,1-1 0,0 1 0,0 0 0,0 0 0,0 1 0,-6 6 0,5-3 0,0 0 0,0 1 0,1-1 0,0 1 0,0 0 0,1 0 0,0 0 0,1 1 0,0 0 0,0-1 0,1 1 0,0 0 0,0 18 0,3 3 0,1-1 0,2 1 0,0-1 0,3 0 0,0 0 0,2 0 0,22 50 0,-29-76 0,-1-1 0,1 1 0,-1-1 0,1 0 0,0 0 0,0 1 0,1-1 0,-1-1 0,1 1 0,-1 0 0,1-1 0,0 1 0,0-1 0,0 0 0,0 0 0,0 0 0,0 0 0,1 0 0,6 1 0,-5-2 0,0-1 0,0 0 0,0 0 0,-1 0 0,1-1 0,0 0 0,0 1 0,-1-2 0,1 1 0,-1-1 0,1 1 0,-1-1 0,1-1 0,-1 1 0,6-4 0,7-6 0,2 1 0,0 2 0,0 0 0,0 0 0,1 2 0,24-6 0,-39 12 0,-1 0 0,1 0 0,-1 1 0,1 0 0,-1 0 0,1 0 0,0 0 0,-1 0 0,1 1 0,-1 0 0,1 0 0,-1 0 0,0 1 0,1-1 0,-1 1 0,0 0 0,0 1 0,0-1 0,0 0 0,-1 1 0,1 0 0,0 0 0,-1 0 0,0 1 0,0-1 0,0 1 0,0-1 0,-1 1 0,1 0 0,-1 0 0,0 0 0,0 0 0,-1 1 0,3 7 0,0 3 0,-1 1 0,0 0 0,-1-1 0,-1 1 0,0 0 0,-1 0 0,-1 0 0,0-1 0,-1 1 0,-5 16 0,3-12 0,-2-1 0,0 0 0,-1 0 0,-1 0 0,0-1 0,-2-1 0,-17 26 0,16-29 0,-1-1 0,0-1 0,0 0 0,-1-1 0,-1 0 0,-15 10 0,23-17 0,-1 0 0,1-1 0,0 1 0,-1-1 0,0-1 0,0 1 0,0-1 0,0 0 0,0-1 0,0 1 0,-1-1 0,1-1 0,0 0 0,-1 0 0,1 0 0,-11-2 0,-8-12-1365,7-4-5461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15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24575,'9'-9'0,"1"0"0,0 1 0,0 0 0,1 1 0,0 0 0,0 0 0,1 2 0,0-1 0,21-6 0,-24 10 0,0 1 0,-1-1 0,1 2 0,0-1 0,0 1 0,-1 1 0,1-1 0,0 2 0,0-1 0,-1 1 0,1 0 0,-1 1 0,0 0 0,1 0 0,9 7 0,15 9 0,-2 2 0,0 1 0,-2 2 0,0 0 0,-2 2 0,-1 1 0,-1 1 0,39 58 0,-17-13 0,-3 2 0,58 138 0,-66-129 0,-4 3 0,-4 0 0,-4 2 0,-3 0 0,-5 2 0,6 96 0,-21-151 60,-5 45 0,4-71-209,-1-1 1,-1 1-1,0 0 1,-1 0-1,1-1 1,-2 1-1,1-1 1,-2 0-1,-5 10 1,-6-2-6678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17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465 118 24575,'-2'-10'0,"-1"0"0,0 0 0,-1 0 0,0 0 0,-1 0 0,1 1 0,-2 0 0,1 0 0,-1 0 0,-12-12 0,21 63 0,117 661 0,-33 9 0,-58-455 0,-17-166 0,13 149 0,-26-205 0,1-35 0,0 0 0,0 0 0,1 1 0,-1-1 0,0 0 0,0 0 0,0 0 0,-1 1 0,1-1 0,0 0 0,0 0 0,0 0 0,0 1 0,0-1 0,0 0 0,0 0 0,0 0 0,0 1 0,0-1 0,-1 0 0,1 0 0,0 0 0,0 0 0,0 1 0,0-1 0,0 0 0,-1 0 0,1 0 0,0 0 0,0 0 0,0 0 0,-1 1 0,1-1 0,0 0 0,0 0 0,0 0 0,-1 0 0,1 0 0,0 0 0,0 0 0,-1 0 0,1 0 0,0 0 0,0 0 0,0 0 0,-1 0 0,1 0 0,0 0 0,0 0 0,0-1 0,-1 1 0,1 0 0,0 0 0,0 0 0,0 0 0,-1 0 0,1 0 0,0 0 0,0-1 0,0 1 0,0 0 0,0 0 0,-1 0 0,1 0 0,0-1 0,0 1 0,0 0 0,0-1 0,-10-14 0,9 14 0,-48-91 0,-109-152 0,-27 27 0,146 177 0,-2 2 0,-1 2 0,-52-34 0,91 68 0,-31-22 0,33 23 0,0 1 0,0-1 0,0 0 0,0 1 0,0-1 0,1 0 0,-1 1 0,0-1 0,0 0 0,1 0 0,-1 0 0,0 1 0,1-1 0,-1 0 0,1 0 0,0 0 0,-1 0 0,1 0 0,0 0 0,-1 0 0,1 0 0,0 0 0,0-1 0,0 1 0,0 0 0,0 0 0,0 0 0,0 0 0,1-2 0,-1 3 0,1-1 0,0 1 0,0-1 0,0 1 0,0 0 0,0-1 0,0 1 0,0 0 0,0 0 0,0 0 0,0 0 0,0-1 0,0 2 0,0-1 0,0 0 0,0 0 0,0 0 0,0 0 0,0 1 0,0-1 0,0 0 0,0 1 0,0-1 0,0 1 0,0-1 0,0 1 0,0-1 0,-1 1 0,2 1 0,26 19 0,0 4 0,-2 2 0,-1 1 0,-1 1 0,32 51 0,67 141 0,4 5 0,-106-192 0,-3-6 0,30 38 0,-44-60 0,1 0 0,0 0 0,1-1 0,-1 0 0,1 0 0,0-1 0,1 0 0,-1 0 0,1 0 0,-1-1 0,1 1 0,8 1 0,-12-5 0,0 1 0,0-1 0,0 0 0,0 0 0,0-1 0,0 1 0,1 0 0,-1-1 0,0 0 0,0 0 0,-1 0 0,1 0 0,0 0 0,0-1 0,0 1 0,-1-1 0,1 0 0,-1 0 0,1 0 0,-1 0 0,0 0 0,0 0 0,0-1 0,3-3 0,3-5 0,0-1 0,0 0 0,-1-1 0,6-15 0,38-105 0,64-277 0,-63 206 0,64-167 0,-99 332 0,-17 39 0,0 1 0,0-1 0,0 0 0,0 0 0,0 0 0,0 0 0,0 0 0,0 0 0,1 1 0,-1-1 0,0 0 0,0 0 0,0 0 0,0 0 0,0 0 0,0 0 0,0 0 0,0 0 0,1 1 0,-1-1 0,0 0 0,0 0 0,0 0 0,0 0 0,0 0 0,1 0 0,-1 0 0,0 0 0,0 0 0,0 0 0,0 0 0,0 0 0,1 0 0,-1 0 0,0 0 0,0 0 0,0 0 0,0 0 0,0 0 0,1 0 0,-1 0 0,0 0 0,0-1 0,0 1 0,0 0 0,0 0 0,0 0 0,1 0 0,-1 0 0,0 0 0,0 0 0,0 0 0,0 0 0,0-1 0,0 1 0,0 0 0,0 0 0,0 0 0,0 0 0,0 0 0,0-1 0,1 1 0,0 23 0,-6 31 0,-100 410 0,54-264 0,39-150-120,0 5-191,-2-1 0,-3 0-1,-25 55 1,18-64-6515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2:19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24575,'8'0'0,"0"0"0,0 0 0,0 1 0,0 0 0,0 0 0,-1 1 0,1-1 0,-1 2 0,1-1 0,-1 1 0,0 0 0,0 1 0,0 0 0,0 0 0,-1 0 0,1 1 0,-1 0 0,0 0 0,-1 1 0,1 0 0,-1-1 0,0 2 0,-1-1 0,1 1 0,-1-1 0,0 1 0,-1 0 0,5 15 0,-2-3 0,-2 0 0,0 1 0,-1 0 0,-1-1 0,-1 1 0,0 0 0,-2 0 0,0 0 0,-7 29 0,-6 17 0,-33 91 0,28-99 0,37-161 0,14-5 0,-10 35 0,-2 0 0,16-123 0,-36 192 0,2-46 0,-2 48 0,0 0 0,0 0 0,0 0 0,0 0 0,0 0 0,-1 0 0,1 0 0,-1 0 0,1 0 0,-1 0 0,0 1 0,0-1 0,0 0 0,0 0 0,0 0 0,0 1 0,0-1 0,0 1 0,-3-3 0,4 4 0,0 0 0,-1 0 0,1 0 0,-1 0 0,1 1 0,-1-1 0,1 0 0,-1 0 0,1 0 0,-1 0 0,1 0 0,0 1 0,-1-1 0,1 0 0,0 0 0,-1 1 0,1-1 0,-1 0 0,1 1 0,0-1 0,0 0 0,-1 1 0,1-1 0,0 1 0,0-1 0,-1 0 0,1 1 0,0-1 0,0 1 0,0-1 0,0 1 0,0-1 0,-1 1 0,1-1 0,0 0 0,0 1 0,-4 22 0,3 20 0,3 0 0,1 0 0,2 0 0,2-1 0,23 74 0,-24-94 0,3 15 0,3 0 0,25 57 0,-33-86 0,0 0 0,0 0 0,1-1 0,-1 1 0,2-1 0,-1 0 0,1-1 0,0 0 0,0 1 0,1-2 0,0 1 0,0-1 0,0 0 0,1-1 0,-1 1 0,1-2 0,13 6 0,-16-8-48,0-1-1,0 1 0,0-1 0,0 0 0,0 0 1,0-1-1,0 1 0,-1-1 0,1 0 1,0-1-1,0 1 0,0-1 0,-1 0 1,1 0-1,-1 0 0,0-1 0,1 1 1,-1-1-1,0 0 0,-1 0 0,1-1 1,0 1-1,-1-1 0,0 0 0,0 0 1,0 0-1,5-9 0,2-11-6777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18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24575,'0'7'0,"7"3"0,9-1 0,10-2 0,6-1 0,5-10 0,11-4 0,3-1 0,1 2 0,-2-6 0,-3 0 0,-16 3 0,-20 1 0,-12-3 0,-6 0-8191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18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9 152 24575,'-6'0'0,"3"-7"0,11-2 0,9-7 0,11 0 0,6 2 0,5 4 0,2-4 0,2 1 0,0 2 0,0 3 0,-1 3 0,-7-4 0,-2-2 0,-8 3-8191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20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169 313 24575,'0'-3'0,"1"0"0,0-1 0,0 1 0,0 0 0,0 0 0,1 1 0,-1-1 0,1 0 0,1-3 0,10-17 0,0-23 0,-7 21 0,2 0 0,20-45 0,-25 64 0,1-1 0,0 1 0,0-1 0,1 1 0,-1 0 0,2 1 0,-1-1 0,0 1 0,1 0 0,0 0 0,0 1 0,0 0 0,1 0 0,10-5 0,-15 8 0,1 0 0,-1 1 0,0-1 0,0 0 0,1 1 0,-1 0 0,0-1 0,1 1 0,-1 0 0,0 0 0,1 0 0,-1 0 0,1 1 0,-1-1 0,0 1 0,0-1 0,1 1 0,-1 0 0,0 0 0,0 0 0,4 2 0,-3 0 0,1 0 0,-1 0 0,0 0 0,0 1 0,0 0 0,0-1 0,0 1 0,-1 0 0,0 0 0,3 7 0,1 4 0,-1 0 0,-1 1 0,0-1 0,-1 1 0,1 24 0,-3-1 0,-2 1 0,-2-1 0,-2 0 0,-10 41 0,-53 151 0,54-189 0,-3-1 0,-43 78 0,54-109 0,-1 1 0,0-1 0,0 0 0,-1-1 0,-1 0 0,1 0 0,-1-1 0,-1 0 0,0 0 0,0-1 0,0 0 0,-1-1 0,0 0 0,0-1 0,-20 7 0,27-11 0,0 0 0,0 0 0,1 0 0,-1-1 0,0 1 0,0-1 0,0 0 0,1 0 0,-1-1 0,0 1 0,0-1 0,0 0 0,1 1 0,-1-2 0,0 1 0,1 0 0,-1-1 0,-3-2 0,4 2 0,1 0 0,-1-1 0,1 0 0,0 1 0,0-1 0,0 0 0,0 0 0,0 0 0,1 0 0,0 0 0,-1 0 0,1 0 0,0-1 0,0 1 0,1 0 0,-2-6 0,2-3 0,-1 1 0,2-1 0,-1 0 0,2 0 0,0 0 0,0 1 0,1-1 0,0 1 0,1 0 0,8-17 0,-8 20 0,0 0 0,1 0 0,0 0 0,0 1 0,1 0 0,0 0 0,0 0 0,10-7 0,-13 12 0,-1 0 0,1 0 0,0 1 0,0-1 0,-1 1 0,1 0 0,0 0 0,0 0 0,1 0 0,-1 0 0,0 1 0,0-1 0,0 1 0,0 0 0,1 0 0,-1 0 0,0 0 0,0 1 0,0-1 0,1 1 0,-1 0 0,0 0 0,0 0 0,0 0 0,-1 1 0,1-1 0,4 3 0,8 8 0,1 1 0,-2 0 0,0 1 0,0 0 0,-2 1 0,14 19 0,26 30 0,-49-61-46,9 10 80,0-1 1,0 0-1,1-1 1,18 12-1,-29-22-50,1 1 0,0-1 0,0 1-1,0-1 1,-1 0 0,1 0 0,0 0 0,1 0 0,-1-1-1,0 0 1,0 1 0,0-1 0,3 0 0,-3-1-42,-1 1 1,0-1-1,0 0 1,-1 1-1,1-1 1,0 0-1,0 0 1,0-1-1,0 1 1,-1 0-1,1 0 1,-1-1-1,1 1 1,-1-1-1,1 0 1,-1 1-1,0-1 1,0 0-1,0 0 1,0 1-1,1-5 1,7-19-6769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21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24575,'0'7'0,"-7"2"0,4 0 0,-3-9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26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24575,'2'1'0,"-1"-1"0,1 1 0,0-1 0,-1 1 0,1 0 0,-1-1 0,0 1 0,1 0 0,-1 0 0,0 0 0,1 0 0,-1 1 0,0-1 0,0 0 0,0 0 0,0 1 0,0-1 0,0 0 0,-1 1 0,1-1 0,0 1 0,-1-1 0,1 1 0,-1 0 0,1-1 0,-1 1 0,0-1 0,1 3 0,5 50 0,-8-6 0,-10 60 0,1-12 0,-24 198 0,34-285 0,0 1 0,1 0 0,0 0 0,1-1 0,0 1 0,4 14 0,-4-22 0,-1 1 0,1-1 0,0 0 0,0 1 0,0-1 0,0 0 0,1 0 0,-1 0 0,1 0 0,-1 0 0,1 0 0,0 0 0,-1 0 0,1-1 0,0 1 0,0-1 0,0 1 0,0-1 0,1 0 0,-1 0 0,0 0 0,0 0 0,1 0 0,-1 0 0,1-1 0,-1 1 0,0-1 0,1 0 0,4 0 0,0 0 0,0 0 0,-1 0 0,1-1 0,-1 0 0,1-1 0,-1 1 0,1-1 0,-1-1 0,0 1 0,0-1 0,0 0 0,0 0 0,-1-1 0,1 0 0,-1 0 0,0 0 0,0 0 0,0-1 0,-1 0 0,1 0 0,-1 0 0,3-6 0,-1-1 0,0 1 0,-1-1 0,0 0 0,-1 0 0,0 0 0,-1-1 0,0 0 0,-1 1 0,-1-1 0,0-19 0,-3-21 0,1 37 0,0 0 0,1 0 0,1 0 0,4-27 0,4 25 0,-1 27 0,3 34 0,68 547 0,-76-560-120,0-11-57,-1-1-1,0 1 0,-2 0 0,0 0 0,-1 0 0,-6 28 0,-2-21-6648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2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24575,'-7'0'0,"-3"7"0,1 9 0,1 9 0,3 15 0,2 6 0,1 10 0,1 3 0,1-2 0,8 3 0,2-2 0,-1-3 0,-1-5 0,5-10 0,-1-19 0,-8-14 0,-5-14 0,-3-6-8191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29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0 132 24575,'7'0'0,"2"-7"0,7-2 0,7 0 0,7 2 0,-1-5 0,1 0 0,2 2 0,3 2 0,-5-4 0,0 0 0,-5-5 0,-8 0-8191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30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24575,'3'-3'0,"0"0"0,0 1 0,0-1 0,1 1 0,-1 0 0,0 0 0,1 0 0,0 0 0,-1 1 0,1-1 0,0 1 0,0 0 0,0 0 0,0 0 0,0 1 0,0-1 0,0 1 0,-1 0 0,1 0 0,0 1 0,0-1 0,0 1 0,0 0 0,0 0 0,0 0 0,0 0 0,-1 1 0,1 0 0,0-1 0,-1 1 0,0 1 0,1-1 0,2 3 0,-1-1 0,0 0 0,-1 0 0,1 0 0,-1 1 0,0-1 0,0 1 0,-1 0 0,1 1 0,-1-1 0,0 0 0,0 1 0,-1 0 0,0 0 0,0-1 0,0 1 0,-1 1 0,0-1 0,0 0 0,0 0 0,-1 11 0,-4 0 0,0-1 0,-2 1 0,0-1 0,0 0 0,-1-1 0,-1 0 0,-1 0 0,0-1 0,-1 0 0,-1 0 0,0-1 0,0 0 0,-18 13 0,9-17 0,20-9 0,-1 0 0,1 0 0,-1 0 0,1 0 0,0 0 0,-1 0 0,1 0 0,-1-1 0,1 1 0,-1 0 0,1 0 0,0 0 0,-1-1 0,1 1 0,-1 0 0,1 0 0,0-1 0,-1 1 0,1 0 0,0-1 0,0 1 0,-1 0 0,1-1 0,0 1 0,0-1 0,-1 0 0,1-1 0,-1 1 0,1-1 0,0 0 0,0 0 0,0 0 0,0 0 0,0 0 0,0 0 0,1 1 0,-1-1 0,0 0 0,1 0 0,0 0 0,-1 1 0,1-1 0,0 0 0,0 1 0,1-3 0,1-1 0,1 1 0,-1-1 0,1 1 0,-1 0 0,1 0 0,0 0 0,1 0 0,-1 1 0,1 0 0,-1 0 0,1 0 0,0 0 0,0 1 0,0 0 0,1 0 0,-1 0 0,0 0 0,1 1 0,-1 0 0,1 0 0,-1 1 0,1 0 0,0 0 0,-1 0 0,7 1 0,-4 1 0,0 0 0,0 0 0,0 1 0,0 0 0,0 0 0,0 1 0,-1 0 0,0 0 0,0 1 0,0 0 0,-1 0 0,1 1 0,-1-1 0,0 1 0,-1 1 0,7 8 0,-4-2 0,0 0 0,-1 0 0,-1 1 0,0-1 0,0 2 0,-2-1 0,0 0 0,0 1 0,-2 0 0,1-1 0,-1 28 0,-2-22 0,-1 1 0,-2-1 0,0 0 0,0 0 0,-2 0 0,-1 0 0,0-1 0,-11 22 0,13-33 8,0 0-1,-1-1 1,1 0-1,-1 0 1,-1 0-1,0-1 1,1 0-1,-2 0 1,1 0-1,-1-1 1,0 0-1,0 0 1,0 0-1,-1-1 1,-14 5-1,16-6-81,-1-1-1,0 0 1,1-1 0,-1 1 0,0-2-1,0 1 1,0-1 0,0 0 0,0 0-1,0 0 1,0-1 0,0-1 0,1 1-1,-1-1 1,0 0 0,1 0 0,-1-1-1,1 0 1,-10-6 0,-11-12-6752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30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24575,'-1'8'0,"0"-1"0,-1 1 0,0-1 0,0 1 0,-6 12 0,-2 10 0,0 13 0,2 0 0,2 0 0,2 0 0,2 1 0,3 50 0,5 25 0,5-1 0,5-1 0,57 209 0,-69-312-117,16 43 368,-18-54-339,-1 0 0,0 0-1,1-1 1,-1 1 0,1-1 0,0 1 0,0-1 0,0 0-1,0 1 1,0-1 0,1 0 0,-1-1 0,1 1 0,-1 0-1,1-1 1,3 2 0,14-1-6738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30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24575,'7'7'0,"2"-5"0,7-3 0,7 0 0,7-8 0,6-10 0,-4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2:21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24575,'7'7'0,"9"9"0,10 3 0,6-3 0,5-4 0,4-3 0,1-5 0,0-1 0,-13-3 0,-12-7 0,-9-3-8191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31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 24575,'1'0'0,"-1"0"0,0 0 0,0 0 0,0 0 0,1 0 0,-1 0 0,0 0 0,0 0 0,0 0 0,1 0 0,-1 0 0,0 0 0,0 1 0,0-1 0,1 0 0,-1 0 0,0 0 0,0 0 0,0 1 0,0-1 0,0 0 0,0 0 0,1 0 0,-1 0 0,0 1 0,0-1 0,0 0 0,0 0 0,0 1 0,0-1 0,0 0 0,0 0 0,0 0 0,0 1 0,0-1 0,0 0 0,0 0 0,0 0 0,0 1 0,0-1 0,0 0 0,0 0 0,0 1 0,0-1 0,-1 0 0,1 0 0,0 0 0,0 0 0,0 1 0,0-1 0,0 0 0,0 0 0,-1 0 0,1 0 0,0 1 0,-15 20 0,-20 17 0,17-19 0,12-15 0,0 1 0,1 0 0,0 0 0,0 1 0,0-1 0,1 1 0,0 0 0,0 0 0,0 1 0,1-1 0,0 1 0,0 0 0,0-1 0,1 1 0,0 0 0,1 1 0,0-1 0,-1 9 0,2-5 0,-1 28 0,6 57 0,-4-87 0,1 0 0,-1 0 0,1-1 0,1 1 0,0 0 0,0-1 0,0 1 0,1-1 0,1 0 0,-1 0 0,1-1 0,7 9 0,-9-13 0,-1-1 0,0 0 0,1 0 0,-1 0 0,1-1 0,0 1 0,0-1 0,-1 1 0,1-1 0,0 0 0,0 0 0,0 0 0,0 0 0,0-1 0,1 1 0,-1-1 0,0 0 0,0 0 0,0 0 0,6-1 0,4-2 0,-1 0 0,1-1 0,-1-1 0,12-5 0,-13 5 0,0 0 0,0 1 0,23-5 0,-29 8 0,1 0 0,-1 1 0,1 0 0,-1 0 0,1 0 0,-1 0 0,0 1 0,1 0 0,-1 0 0,0 1 0,1-1 0,-1 1 0,0 1 0,0-1 0,-1 0 0,1 1 0,8 6 0,-9-5 0,-1-1 0,0 1 0,0 0 0,0 0 0,-1 0 0,1 0 0,-1 1 0,0-1 0,0 1 0,-1-1 0,1 1 0,-1-1 0,0 1 0,0 0 0,-1 0 0,1 0 0,-1-1 0,0 1 0,-1 0 0,-1 9 0,1 0 0,-2 0 0,0 0 0,0 0 0,-1-1 0,-1 1 0,-1-1 0,1 0 0,-2-1 0,0 1 0,-1-1 0,-17 21 0,19-26 0,-1-1 0,0 0 0,-1 0 0,0 0 0,1-1 0,-2 0 0,1 0 0,-1-1 0,1 0 0,-1-1 0,0 0 0,0 0 0,-1-1 0,1 0 0,0-1 0,-1 0 0,1 0 0,-19-2 0,18 0-195,0 0 0,0-1 0,1-1 0,0 1 0,-1-1 0,-16-9 0,-10-7-6631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31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24575,'0'-2'0,"1"1"0,-1-1 0,1 0 0,-1 0 0,1 0 0,-1 1 0,1-1 0,0 0 0,0 1 0,0-1 0,0 1 0,0-1 0,0 1 0,0-1 0,1 1 0,-1 0 0,0 0 0,1-1 0,-1 1 0,1 0 0,-1 0 0,1 0 0,0 1 0,-1-1 0,1 0 0,0 1 0,0-1 0,2 0 0,1 0 0,-1 0 0,0 0 0,1 1 0,-1-1 0,1 1 0,-1 0 0,1 0 0,-1 1 0,0-1 0,9 3 0,-6 0 0,0 1 0,0-1 0,-1 1 0,0 1 0,1-1 0,-2 1 0,1 0 0,0 1 0,-1-1 0,0 1 0,-1 0 0,1 0 0,5 12 0,5 10 0,22 59 0,-30-70 0,23 70 0,-4 1 0,-4 2 0,-3 1 0,-5 0 0,4 104 0,-14-17 0,-30 302 0,18-403-341,-4-1 0,-3 0-1,-47 140 1,43-166-6485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32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24575,'0'6'0,"-7"4"0,5-2 0,10-1 0,10-2 0,9-8 0,7-5 0,5 0 0,2 1 0,2 2 0,-14 1 0,-12 2-8191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32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 24575,'7'0'0,"2"-7"0,7-2 0,7-7 0,7 0 0,6 2 0,3 4 0,2 3 0,1 3 0,0 3 0,-6-7 0,-3-1 0,-7-7 0,-8 0-8191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46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17 24575,'-8'0'0,"-1"7"0,-1-5 0,10-2 0,12-2 0,10 0 0,8 0 0,7 0 0,3 1 0,2 1 0,2-1 0,-1-6 0,-7-2-8191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47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24575,'12'-2'0,"-1"0"0,1-1 0,-1-1 0,0 1 0,0-2 0,19-10 0,-16 8 0,1 0 0,1 0 0,-1 1 0,1 1 0,0 1 0,27-5 0,-39 8 0,0 1 0,1 0 0,-1-1 0,0 1 0,0 1 0,1-1 0,-1 1 0,0 0 0,0 0 0,0 0 0,1 0 0,-1 1 0,-1-1 0,1 1 0,0 0 0,0 1 0,-1-1 0,1 0 0,-1 1 0,0 0 0,1 0 0,-2 0 0,1 0 0,0 1 0,0-1 0,-1 1 0,2 3 0,3 8 0,0 1 0,-2-1 0,0 1 0,-1 0 0,0 1 0,-2-1 0,2 19 0,-2 126 0,-3-105 0,-29 498 0,25-505-49,5-31-214,-2 0 0,0 0-1,-1-1 1,-8 26 0,0-20-6563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47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24575,'0'-7'0,"7"-2"0,9 0 0,8 2 0,8-5 0,13-1 0,4 2 0,2 3 0,-1 3 0,-2 2 0,-3 1 0,-1 2 0,-8-6 0,-4-3 0,0 1 0,-5 1-8191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52.8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702 720 24575,'0'1'0,"0"1"0,-1-1 0,1 0 0,0 0 0,-1 0 0,1 0 0,-1 0 0,0-1 0,1 1 0,-1 0 0,0 0 0,1 0 0,-1 0 0,0-1 0,0 1 0,0 0 0,1-1 0,-1 1 0,0 0 0,0-1 0,0 1 0,0-1 0,0 0 0,0 1 0,0-1 0,0 0 0,-1 0 0,1 1 0,0-1 0,0 0 0,0 0 0,0 0 0,0 0 0,0-1 0,0 1 0,-2-1 0,-44-6 0,46 7 0,-223-68 0,204 63 0,0 2 0,0 0 0,0 1 0,-1 1 0,1 1 0,0 1 0,-1 1 0,1 0 0,0 2 0,-26 7 0,37-8 0,1 0 0,-1 0 0,1 1 0,0 0 0,1 0 0,-1 1 0,1 0 0,-1 1 0,2-1 0,-1 1 0,1 0 0,-1 1 0,2 0 0,-1 0 0,1 0 0,0 1 0,0-1 0,1 1 0,0 0 0,1 0 0,0 1 0,0-1 0,1 1 0,0 0 0,-2 14 0,3-9 0,1 1 0,0-1 0,2 0 0,-1 0 0,1 0 0,1 0 0,1 0 0,0 0 0,1-1 0,0 0 0,1 0 0,10 17 0,-11-21 0,1 0 0,0 0 0,1 0 0,0-1 0,0 0 0,1 0 0,0-1 0,0 0 0,1 0 0,0-1 0,0 0 0,0-1 0,1 0 0,-1-1 0,1 1 0,21 4 0,-25-8 0,-1 0 0,1 0 0,0-1 0,0 0 0,0 0 0,0 0 0,0-1 0,0 0 0,0 0 0,0 0 0,-1-1 0,1 0 0,0 0 0,-1 0 0,9-6 0,-5 2 0,-1 0 0,0 0 0,-1-1 0,0 0 0,0 0 0,0-1 0,-1 0 0,9-15 0,-3 1 0,-1 0 0,-1-1 0,-1 0 0,-1-1 0,-1 0 0,7-44 0,-10 29 0,-2 0 0,-1-1 0,-2 1 0,-2 0 0,-1 0 0,-15-61 0,-8 5 0,-54-131 0,74 208 0,0 0 0,-1 1 0,-1 0 0,-1 0 0,0 1 0,-2 1 0,1-1 0,-2 2 0,0 0 0,-24-20 0,35 32-54,-1 0-1,0 1 0,1-1 1,-1 1-1,0 0 1,0 0-1,0 0 0,0 1 1,0-1-1,0 1 1,0-1-1,0 1 0,-1 0 1,1 0-1,0 1 0,0-1 1,0 0-1,0 1 1,0 0-1,0 0 0,0 0 1,0 0-1,1 0 1,-5 3-1,-18 10-6771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55.9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88 24575,'0'0'0,"0"0"0,0 0 0,0 0 0,0 1 0,0-1 0,0 0 0,0 0 0,0 0 0,1 0 0,-1 1 0,0-1 0,0 0 0,0 0 0,0 0 0,0 0 0,0 0 0,0 1 0,0-1 0,0 0 0,1 0 0,-1 0 0,0 0 0,0 0 0,0 0 0,0 1 0,0-1 0,1 0 0,-1 0 0,0 0 0,0 0 0,0 0 0,0 0 0,1 0 0,-1 0 0,0 0 0,0 0 0,0 0 0,0 0 0,1 0 0,-1 0 0,0 0 0,0 0 0,0 0 0,0 0 0,1 0 0,-1 0 0,0 0 0,0 0 0,0 0 0,0-1 0,1 1 0,-1 0 0,16-9 0,22-24 0,-28 25 0,-3 2 0,-1 1 0,1 0 0,1 0 0,-1 1 0,1 0 0,9-3 0,-15 6 0,-1 0 0,1 1 0,0-1 0,-1 1 0,1-1 0,0 1 0,0 0 0,-1 0 0,1 0 0,0 0 0,-1 0 0,1 0 0,0 0 0,0 1 0,-1-1 0,1 0 0,0 1 0,-1 0 0,1-1 0,-1 1 0,1 0 0,-1 0 0,1 0 0,-1 0 0,1 0 0,-1 0 0,0 0 0,0 0 0,1 1 0,-1-1 0,0 0 0,0 1 0,0-1 0,-1 1 0,1-1 0,0 1 0,0-1 0,0 3 0,1 5 0,0-1 0,0 1 0,-1 0 0,0 0 0,0 0 0,-1 0 0,-2 17 0,-13 70 0,8-60 0,-28 152 0,-16 339 0,51-485 0,6 50 0,-4-77 0,1-1 0,0 1 0,1 0 0,0-1 0,1 0 0,12 23 0,-16-35 0,-1 0 0,1 0 0,0-1 0,1 1 0,-1 0 0,0 0 0,1-1 0,-1 1 0,0 0 0,1-1 0,0 0 0,-1 1 0,1-1 0,0 0 0,0 0 0,0 0 0,0 0 0,0 0 0,0 0 0,0 0 0,0-1 0,0 1 0,0-1 0,0 0 0,0 0 0,1 1 0,-1-1 0,0 0 0,0-1 0,0 1 0,4-1 0,-3-1 0,0 1 0,1-1 0,-2 0 0,1 1 0,0-1 0,0-1 0,-1 1 0,1 0 0,-1-1 0,1 1 0,-1-1 0,0 0 0,0 0 0,-1 0 0,1 0 0,0 0 0,-1 0 0,0 0 0,2-5 0,1-9 0,0-1 0,-2 0 0,1 0 0,-2 0 0,-1 0 0,0 1 0,-1-1 0,-1 0 0,-1 0 0,0 0 0,-1 1 0,-1-1 0,-14-31 0,14 37 0,0 1 0,-1-1 0,-1 2 0,0-1 0,0 1 0,-1 0 0,0 0 0,-1 1 0,0 0 0,0 0 0,-1 1 0,0 1 0,-1 0 0,1 0 0,-1 1 0,-1 0 0,1 1 0,-1 0 0,0 1 0,-19-5 0,7 6 0,18 3 0,0 0 0,0-1 0,1 0 0,-1 0 0,0-1 0,1 1 0,-1-1 0,1 0 0,0-1 0,-8-3 0,13 6 0,0-1 0,0 1 0,0 0 0,-1 0 0,1 0 0,0 0 0,0 0 0,0 0 0,0 0 0,0-1 0,0 1 0,0 0 0,0 0 0,0 0 0,0 0 0,0 0 0,-1 0 0,1-1 0,0 1 0,0 0 0,0 0 0,0 0 0,0 0 0,0-1 0,0 1 0,0 0 0,0 0 0,0 0 0,1 0 0,-1 0 0,0-1 0,0 1 0,0 0 0,0 0 0,0 0 0,0 0 0,0 0 0,0-1 0,0 1 0,0 0 0,0 0 0,1 0 0,-1 0 0,0 0 0,0 0 0,0 0 0,0 0 0,0 0 0,0-1 0,1 1 0,12-5 0,20-1 0,-31 6 0,328-81 0,-295 73-1365,-8 5-5461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56.3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1 299 24575,'34'-3'0,"1"0"0,-1-3 0,49-13 0,-6 1 0,254-44 0,472-114 0,-770 167-1365,-15 6-5461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2:21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24575,'7'0'0,"2"7"0,7 2 0,8 0 0,6-2 0,5-2 0,4-2 0,2-1 0,1-2 0,1 0 0,-15 0 0,-11 0-8191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56.9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617 502 24575,'0'-4'0,"-1"1"0,0-1 0,0 1 0,0 0 0,0 0 0,-1 0 0,1-1 0,-1 1 0,0 0 0,0 1 0,0-1 0,-3-3 0,-30-30 0,21 23 0,0 0 0,-2 2 0,1 0 0,-1 1 0,-1 0 0,0 1 0,0 1 0,-33-11 0,44 18 0,-1-1 0,1 1 0,0-1 0,0 2 0,-1-1 0,1 1 0,0 0 0,-1 0 0,1 1 0,0 0 0,-1 0 0,1 0 0,0 1 0,0 0 0,0 0 0,0 0 0,0 1 0,1 0 0,-1 0 0,1 1 0,0-1 0,0 1 0,0 0 0,0 1 0,1-1 0,-1 1 0,1 0 0,0 0 0,-5 10 0,-2 4 0,1 2 0,1 0 0,1 0 0,1 0 0,1 1 0,0 0 0,2 0 0,1 0 0,0 1 0,2 0 0,1-1 0,0 1 0,2-1 0,0 1 0,2-1 0,0 0 0,2 0 0,10 27 0,-15-45 0,1 0 0,-1 0 0,1 0 0,0 0 0,1 0 0,-1 0 0,0-1 0,1 1 0,0-1 0,0 0 0,0 1 0,0-1 0,1-1 0,-1 1 0,1 0 0,-1-1 0,1 0 0,0 0 0,7 3 0,-7-5 0,1 1 0,-1-1 0,0 0 0,1 0 0,-1 0 0,1 0 0,-1-1 0,1 0 0,-1 0 0,0 0 0,0 0 0,1-1 0,-1 1 0,0-1 0,0 0 0,0-1 0,-1 1 0,1-1 0,4-3 0,4-5 0,0 0 0,-1-1 0,-1 0 0,0-1 0,0 0 0,-2 0 0,1-1 0,-2 0 0,9-22 0,-1-4 0,-1 0 0,11-57 0,-18 66 0,-2 1 0,-1-1 0,-2 0 0,-1 0 0,-1-1 0,-2 1 0,-10-56 0,10 75 0,-1 0 0,0 0 0,-1 1 0,-1-1 0,0 1 0,0 0 0,-1 0 0,-1 0 0,1 1 0,-2 0 0,1 0 0,-2 1 0,1 0 0,-1 1 0,0 0 0,-1 0 0,0 0 0,0 2 0,-1-1 0,0 1 0,0 1 0,-16-6 0,13 6-76,0 1 1,0 0-1,0 1 0,-1 1 0,1 0 0,-1 1 0,0 1 0,0 0 1,1 1-1,-1 0 0,1 1 0,-1 1 0,1 0 0,0 1 1,0 1-1,0 0 0,-22 12 0,10 2-6750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57.7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24575,'0'20'0,"0"58"0,13 107 0,-10-163 0,1 0 0,1 0 0,1-1 0,1 1 0,0-1 0,2-1 0,0 0 0,2 0 0,20 30 0,-29-47 0,-1-1 0,1 1 0,0-1 0,1 1 0,-1-1 0,0 0 0,1 0 0,-1 0 0,1 0 0,-1 0 0,1 0 0,0-1 0,0 1 0,0-1 0,0 0 0,0 0 0,0 0 0,0 0 0,0 0 0,1-1 0,-1 0 0,0 1 0,0-1 0,1 0 0,-1-1 0,6 0 0,-4-1 0,0 0 0,0-1 0,0 1 0,-1-1 0,1 0 0,-1 0 0,0-1 0,1 1 0,-2-1 0,1 0 0,0 0 0,-1 0 0,0-1 0,0 1 0,4-8 0,8-19 0,-2 0 0,-1-1 0,-1 0 0,5-35 0,19-52 0,-35 119 0,0 0 0,0-1 0,0 1 0,0 0 0,0-1 0,0 1 0,1 0 0,-1 0 0,0-1 0,0 1 0,0 0 0,0-1 0,0 1 0,0 0 0,0 0 0,1-1 0,-1 1 0,0 0 0,0 0 0,0-1 0,1 1 0,-1 0 0,0 0 0,0 0 0,1-1 0,-1 1 0,0 0 0,0 0 0,1 0 0,-1 0 0,0 0 0,1 0 0,-1 0 0,0-1 0,1 1 0,-1 0 0,0 0 0,0 0 0,1 0 0,-1 0 0,0 0 0,1 1 0,-1-1 0,0 0 0,1 0 0,-1 0 0,0 0 0,0 0 0,1 0 0,-1 0 0,0 1 0,0-1 0,1 0 0,-1 0 0,1 1 0,13 23 0,6 38 0,119 567 0,-106-400 0,-30-199 0,-2 0 0,-2 0 0,0 1 0,-2-1 0,-11 46 0,13-73 0,1 1 0,-1 0 0,-1-1 0,1 0 0,0 1 0,-1-1 0,0 0 0,0 0 0,0 0 0,0 0 0,0 0 0,0 0 0,-1 0 0,0-1 0,1 1 0,-1-1 0,0 0 0,0 0 0,0 0 0,0 0 0,-1-1 0,-4 3 0,4-3 0,0-1 0,0 1 0,-1-1 0,1 0 0,0 0 0,0-1 0,0 1 0,0-1 0,0 0 0,0 0 0,0 0 0,0-1 0,0 1 0,1-1 0,-1 0 0,0 0 0,1 0 0,0-1 0,-1 1 0,-2-4 0,-8-6 0,1 0 0,0-1 0,1 0 0,1-1 0,0 0 0,1-1 0,0-1 0,1 1 0,1-1 0,1-1 0,0 0 0,1 0 0,1 0 0,0 0 0,2-1 0,0 0 0,0 0 0,2 0 0,0 0 0,3-23 0,2 8 0,0 0 0,3 1 0,1-1 0,1 2 0,1-1 0,2 2 0,1-1 0,2 2 0,1 0 0,25-35 0,-17 29 0,2 0 0,2 2 0,1 1 0,1 2 0,2 0 0,1 3 0,1 0 0,50-29 0,-29 28 0,-36 19 0,0-1 0,24-17 0,-24 8-1365,-6 0-5461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58.5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24575,'0'0'0,"0"0"0,0 1 0,0-1 0,0 0 0,0 0 0,0 0 0,0 0 0,0 0 0,0 1 0,0-1 0,0 0 0,0 0 0,0 0 0,0 0 0,0 0 0,0 0 0,0 1 0,0-1 0,0 0 0,1 0 0,-1 0 0,0 0 0,0 0 0,0 0 0,0 1 0,0-1 0,0 0 0,0 0 0,0 0 0,1 0 0,-1 0 0,0 0 0,0 0 0,0 0 0,0 0 0,0 0 0,0 0 0,1 0 0,-1 0 0,0 0 0,0 0 0,0 0 0,0 0 0,0 0 0,1 0 0,-1 0 0,0 0 0,0 0 0,0 0 0,0 0 0,0 0 0,0 0 0,1 0 0,-1 0 0,0 0 0,0 0 0,0 0 0,-6 26 0,-13 32 0,-4 12 0,4 1 0,2 1 0,3 0 0,4 1 0,-2 129 0,14-105 0,4 0 0,4-1 0,44 183 0,-26-189-1365,-19-69-5461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59.3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2 24575,'16'-2'0,"-3"3"0,-12 25 0,-30 158 0,-11 121 0,38-293 0,2-1 0,0 1 0,0-1 0,1 1 0,0-1 0,4 14 0,-5-22 0,1-1 0,0 0 0,0 0 0,0 0 0,0 0 0,0 0 0,0 0 0,0 0 0,1 0 0,-1 0 0,1 0 0,-1-1 0,1 1 0,0-1 0,0 1 0,0-1 0,-1 1 0,1-1 0,1 0 0,-1 0 0,0 0 0,0 0 0,0-1 0,0 1 0,1-1 0,-1 1 0,0-1 0,1 0 0,-1 1 0,0-1 0,0 0 0,1-1 0,-1 1 0,0 0 0,1-1 0,-1 1 0,3-2 0,6-1 0,0-1 0,0 0 0,-1 0 0,1-1 0,-1 0 0,0-1 0,-1-1 0,1 1 0,-1-1 0,0-1 0,-1 0 0,0 0 0,0 0 0,8-14 0,-7 10 0,-2 1 0,0-2 0,0 1 0,-1-1 0,-1 0 0,0 0 0,-1 0 0,0-1 0,-1 1 0,0-1 0,0-16 0,-3 6 0,0 16 0,-1 15 0,-4 98 0,-11 110 0,8-167 0,2-21 0,2 0 0,1 0 0,0 30 0,8-41-1365,3-8-5461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6:59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24575,'7'7'0,"-5"16"0,-3 11 0,0 6 0,-1 5 0,0 0 0,0 1 0,1-2 0,1-1 0,-1-14 0,1-20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7:00.0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0 104 24575,'7'0'0,"10"0"0,8 0 0,1-6 0,2-4 0,3 2 0,-3-6 0,0-1 0,-4-3 0,0 0 0,-3 3-8191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7:00.3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267 0 24575,'0'0'0,"0"0"0,1 0 0,-1 0 0,0 0 0,0 0 0,1 0 0,-1 0 0,0 1 0,1-1 0,-1 0 0,0 0 0,1 0 0,-1 0 0,0 0 0,0 0 0,1 1 0,-1-1 0,0 0 0,0 0 0,1 0 0,-1 1 0,0-1 0,0 0 0,0 0 0,1 0 0,-1 1 0,0-1 0,0 0 0,0 1 0,0-1 0,0 0 0,0 0 0,1 1 0,-1-1 0,0 0 0,0 1 0,0-1 0,0 0 0,0 1 0,0-1 0,0 0 0,0 1 0,0-1 0,0 0 0,-1 0 0,1 1 0,0-1 0,0 0 0,0 1 0,0-1 0,0 0 0,0 0 0,-1 1 0,1-1 0,0 0 0,0 0 0,0 1 0,-1-1 0,1 0 0,0 0 0,0 0 0,-1 0 0,1 1 0,0-1 0,-1 0 0,1 0 0,0 0 0,0 0 0,-1 0 0,-19 18 0,-4-1 0,0 1 0,1 1 0,1 0 0,-22 27 0,38-40 0,1 1 0,0 0 0,0 0 0,1 0 0,0 0 0,0 1 0,1 0 0,0 0 0,0 0 0,1 0 0,0 0 0,0 0 0,1 1 0,0-1 0,1 1 0,-1-1 0,2 1 0,-1-1 0,3 13 0,-2-17 0,-1 0 0,1-1 0,0 1 0,0-1 0,0 1 0,0-1 0,1 1 0,0-1 0,-1 0 0,1 0 0,0 0 0,0 0 0,1 0 0,-1 0 0,1 0 0,-1-1 0,1 1 0,0-1 0,0 0 0,0 0 0,0 0 0,0 0 0,1 0 0,-1-1 0,0 0 0,5 2 0,3-2 0,1 0 0,0-1 0,-1 0 0,1-1 0,0 0 0,20-5 0,-15 3 0,-1 0 0,1 2 0,25-1 0,-38 3 0,1-1 0,-1 1 0,1-1 0,-1 1 0,0 1 0,1-1 0,-1 0 0,0 1 0,0 0 0,0 0 0,0 0 0,0 1 0,-1-1 0,1 1 0,-1 0 0,1 0 0,3 5 0,-2-2 0,-1 0 0,0 0 0,0 1 0,-1-1 0,1 1 0,-1-1 0,-1 1 0,1 0 0,-1 0 0,-1 0 0,1 1 0,-1-1 0,0 12 0,-1-7 0,-1-1 0,0 0 0,-1 1 0,0-1 0,-1 0 0,0 0 0,-1-1 0,-6 14 0,1-5 0,-2-1 0,0 0 0,-1 0 0,-1-1 0,0-1 0,-2 0 0,1-1 0,-35 26 0,43-36 0,-17 12 0,-46 25 0,64-39 0,-1 0 0,0 0 0,0-1 0,0 0 0,0 0 0,0 0 0,0-1 0,0 0 0,-1 0 0,1-1 0,0 0 0,-1 0 0,1 0 0,-10-2 0,13 1-105,-1-1 0,0 0 0,1 0 0,-1 0 0,1 0 0,0-1 0,-1 1 0,1-1 0,0 0 0,0 0 0,1 0 0,-5-6 0,-12-17-6721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7:00.7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24575,'0'-1'0,"0"1"0,0 0 0,0 0 0,0-1 0,0 1 0,0 0 0,0 0 0,0-1 0,0 1 0,1 0 0,-1 0 0,0-1 0,0 1 0,0 0 0,0 0 0,0-1 0,0 1 0,0 0 0,1 0 0,-1 0 0,0-1 0,0 1 0,0 0 0,0 0 0,1 0 0,-1 0 0,0-1 0,0 1 0,0 0 0,1 0 0,-1 0 0,0 0 0,0 0 0,1 0 0,-1 0 0,0 0 0,0 0 0,1-1 0,-1 1 0,0 0 0,1 1 0,14 4 0,13 14 0,-3 4 0,0 0 0,-2 2 0,0 1 0,-2 0 0,-1 2 0,-1 0 0,-1 1 0,-2 1 0,-1 0 0,16 46 0,-4 5 0,-4 2 0,24 165 0,-37-161 0,-4 0 0,-4 0 0,-15 153 0,-4-116 0,-65 240 0,73-328-1365,5-15-5461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7:01.1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0 534 24575,'7'0'0,"9"-6"0,16-4 0,9 2 0,5-7 0,9 1 0,1 1 0,-1-3 0,-4 1 0,-2 3 0,-11-3 0,-18 0 0,-20-3 0,-10 1-8191</inkml:trace>
  <inkml:trace contextRef="#ctx0" brushRef="#br0" timeOffset="1">163 83 24575,'-7'0'0,"5"0"0,9 0 0,11 0 0,10 0 0,-1-6 0,3-4 0,2 2 0,4 1 0,-6-5 0,-6-8 0,-9 0-8191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7:04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112 119 24575,'1'-4'0,"0"-1"0,0 1 0,0 0 0,0 0 0,1 0 0,-1 1 0,1-1 0,0 0 0,0 0 0,0 1 0,1 0 0,-1-1 0,1 1 0,0 0 0,0 0 0,0 0 0,0 1 0,4-4 0,2 0 0,0 0 0,0 0 0,0 1 0,1 0 0,-1 1 0,12-4 0,-12 6 0,1-1 0,-1 2 0,1 0 0,-1 0 0,1 0 0,-1 1 0,1 1 0,-1-1 0,1 2 0,-1-1 0,1 1 0,-1 1 0,0 0 0,0 0 0,0 1 0,0 0 0,-1 0 0,13 9 0,-15-9 0,0 0 0,-1 1 0,0 0 0,0 0 0,0 0 0,0 1 0,-1-1 0,0 1 0,0 0 0,0 0 0,-1 1 0,0-1 0,0 1 0,-1-1 0,0 1 0,0 0 0,-1 0 0,1 0 0,-1 0 0,-1 0 0,0 0 0,0 1 0,0-1 0,0 0 0,-3 10 0,-2-1 0,0 0 0,-2-1 0,1 0 0,-2 0 0,0 0 0,0-1 0,-2 0 0,0 0 0,0-1 0,-1-1 0,-1 0 0,0 0 0,0-1 0,-1-1 0,-1 0 0,0-1 0,-27 14 0,35-21 0,-1 0 0,1 0 0,-1 0 0,0-1 0,0 1 0,0-2 0,0 1 0,-10-1 0,15 0 0,1 0 0,-1 0 0,0 0 0,1 0 0,-1 0 0,1-1 0,-1 1 0,1 0 0,-1-1 0,1 1 0,-1-1 0,1 0 0,0 1 0,-1-1 0,1 0 0,0 0 0,-1 0 0,1 0 0,0 0 0,0 0 0,0 0 0,0 0 0,0 0 0,0-1 0,0 1 0,0 0 0,1-1 0,-1 1 0,0-1 0,1 1 0,-1-1 0,1 1 0,0-1 0,-1 1 0,1-1 0,0 1 0,0-1 0,0 1 0,0-1 0,0 1 0,0-1 0,1-1 0,0 0 0,0 0 0,-1 1 0,1-1 0,1 1 0,-1 0 0,0-1 0,1 1 0,-1 0 0,1-1 0,0 1 0,-1 0 0,1 0 0,0 1 0,1-1 0,-1 0 0,0 1 0,0-1 0,1 1 0,-1-1 0,0 1 0,1 0 0,0 0 0,-1 0 0,1 1 0,-1-1 0,1 1 0,3-1 0,0 0 0,-1 1 0,1-1 0,0 1 0,-1 0 0,1 1 0,-1-1 0,1 1 0,0 1 0,-1-1 0,1 1 0,-1-1 0,7 4 0,-5 0 0,0 0 0,0 0 0,0 0 0,0 1 0,-1 0 0,0 0 0,0 0 0,-1 1 0,0 0 0,0 0 0,0 1 0,-1-1 0,0 1 0,-1 0 0,1 0 0,-1 0 0,-1 1 0,0-1 0,0 1 0,-1-1 0,0 1 0,0-1 0,-1 1 0,0 0 0,-3 16 0,0-2 0,-1 0 0,-1 0 0,-1 0 0,-1-1 0,-1 1 0,-1-2 0,-2 1 0,-16 27 0,16-33 14,0 0-1,-1-1 0,-1 0 0,-1-1 1,1 0-1,-2-1 0,0-1 1,-18 12-1,27-21-30,0 1 0,0-1 1,0-1-1,0 1 0,-1-1 0,1 0 1,-1 0-1,1-1 0,-1 0 0,0 0 1,-10 0-1,12-2-54,0 0-1,0 0 1,0 0 0,1 0-1,-1-1 1,1 0 0,-1 0-1,1 0 1,-1 0 0,1-1-1,0 0 1,0 1 0,0-2-1,1 1 1,-1 0 0,1-1-1,-6-6 1,-10-18-6755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2:25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5 122 24575,'-5'-19'0,"5"20"0,0 1 0,0 0 0,0 0 0,1 0 0,-1 0 0,1 0 0,-1 0 0,1 0 0,-1-1 0,1 1 0,0 0 0,0 0 0,2 1 0,21 44 0,3-2 0,54 70 0,-68-99 0,1 0 0,0-1 0,2-1 0,-1 0 0,2-1 0,0-1 0,0 0 0,1-2 0,33 16 0,-29-17 0,1-2 0,-1 0 0,1-1 0,1-1 0,-1-2 0,36 2 0,-47-5 0,1-1 0,-1 0 0,0-1 0,0 0 0,0-1 0,0 0 0,-1-1 0,1-1 0,-1 0 0,0 0 0,0-1 0,-1 0 0,1-1 0,12-11 0,-12 8 0,0-1 0,0 0 0,-1-1 0,-1 0 0,0-1 0,0 0 0,-2 0 0,7-15 0,-1-3 0,-1-1 0,12-53 0,-22 73-19,-1 1 0,-1-1 0,0 1 0,0-1 0,-1 0 0,0 1 0,-1 0-1,-7-21 1,2-2-1174,1 4-5633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7:04.6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24575,'0'7'0,"0"10"0,7-6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7:06.3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4 24575,'15'-2'0,"0"1"0,-15 2 0,1-1 0,0 1 0,-1 0 0,1 0 0,-1 0 0,1 0 0,-1 0 0,1 0 0,-1 0 0,0 0 0,1 0 0,-1 0 0,0 0 0,0 0 0,0 0 0,0 0 0,0 0 0,0 0 0,0 2 0,-1 22 0,-2 1 0,0 0 0,-11 38 0,3-16 0,-15 85 0,-42 191 0,63-303 0,0-6 0,1 1 0,1 0 0,0 0 0,1 0 0,1 0 0,1 20 0,0-35 0,0 0 0,0 0 0,1 1 0,-1-1 0,0 0 0,1 1 0,-1-1 0,1 0 0,-1 0 0,1 0 0,-1 0 0,1 1 0,0-1 0,0 0 0,0 0 0,-1 0 0,1-1 0,0 1 0,0 0 0,0 0 0,0 0 0,1-1 0,-1 1 0,0 0 0,0-1 0,0 1 0,0-1 0,1 0 0,-1 1 0,2-1 0,43-1 0,-15-1 0,-21 3 0,0-1 0,0 0 0,1 0 0,-1-1 0,0-1 0,0 1 0,0-2 0,0 1 0,0-1 0,13-6 0,-17 5 0,0 1 0,0-1 0,-1 0 0,1 0 0,-1 0 0,0-1 0,0 0 0,-1 0 0,1 0 0,-1-1 0,0 1 0,-1-1 0,1 0 0,-1 0 0,0-1 0,3-10 0,-4 10 0,35-120 0,-39 110 0,2 18 0,-1-1 0,1 0 0,-1 1 0,1-1 0,-1 0 0,1 1 0,-1-1 0,1 1 0,-1-1 0,1 0 0,0 1 0,-1-1 0,1 1 0,0 0 0,-1-1 0,1 1 0,0-1 0,0 1 0,-1-1 0,1 1 0,0 0 0,0-1 0,0 1 0,0 0 0,0-1 0,0 1 0,-12 55 0,-6 64 0,4-20 0,-6-15-25,14-64-166,0 0-1,1 1 1,2 0-1,0-1 1,1 1-1,2 37 1,5-39-6635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7:06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1 24575,'7'0'0,"2"7"0,-1 10 0,0 8 0,-3 14 0,-9 15 0,-4 11 0,0 2 0,1 4 0,2-4 0,1-5 0,2-8 0,1-5 0,-6-11 0,-2-19 0,1-19 0,1-11-8191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7:07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0 183 24575,'7'-7'0,"9"-2"0,9-7 0,8 0 0,4-5 0,3 2 0,2-4 0,1-4 0,0 2 0,-7 5-8191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7:07.4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1 297 24575,'3'0'0,"0"-1"0,0 0 0,0 0 0,0 0 0,0 0 0,0 0 0,0-1 0,0 1 0,-1-1 0,1 0 0,0 0 0,-1 0 0,1 0 0,-1 0 0,0-1 0,4-4 0,28-44 0,-21 24 0,17-48 0,8-18 0,-38 92 0,0 0 0,1 0 0,-1 0 0,1 0 0,-1 0 0,1 0 0,-1 0 0,1 0 0,0 0 0,0 0 0,-1 0 0,1 1 0,0-1 0,0 0 0,0 0 0,0 1 0,0-1 0,0 0 0,0 1 0,0-1 0,0 1 0,0 0 0,0-1 0,0 1 0,1 0 0,0-1 0,0 2 0,-1 0 0,0-1 0,1 1 0,-1 0 0,0 0 0,0-1 0,0 1 0,0 0 0,1 0 0,-1 0 0,0 0 0,-1 1 0,1-1 0,0 0 0,0 0 0,0 1 0,0 1 0,4 8 0,-1 0 0,0 0 0,5 23 0,-4 8 0,-2-1 0,-3 1 0,-1 0 0,-11 73 0,2-15 0,3 28 0,5-55 0,-4 1 0,-18 91 0,21-156-195,1 0 0,-1 0 0,-1 0 0,0 0 0,0-1 0,-10 15 0,-7 4-6631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7:07.7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1 634 24575,'7'0'0,"10"-7"0,15-2 0,16-1 0,15-4 0,9 0 0,7-5 0,5 1 0,-6 3 0,-3-2 0,-6 2 0,-15-5 0,-10 3 0,-12-4 0,-19 2 0,-18-2 0,-9 1-8191</inkml:trace>
  <inkml:trace contextRef="#ctx0" brushRef="#br0" timeOffset="1">247 143 24575,'7'0'0,"9"0"0,17-7 0,8-3 0,5-6 0,9-8 0,1 1 0,-1 4 0,-4 5 0,-3-2 0,-10 2-8191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7:08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0 380 24575,'2'-1'0,"-1"1"0,1-1 0,-1 1 0,1-1 0,-1 0 0,0 1 0,1-1 0,-1 0 0,0 0 0,1 0 0,-1 0 0,0 0 0,0 0 0,0 0 0,0-1 0,0 1 0,0 0 0,0-1 0,-1 1 0,1 0 0,0-1 0,-1 1 0,1-1 0,-1 1 0,1-1 0,-1-3 0,7-43 0,-11-25 0,0-16 0,5 67 0,4-42 0,-5 61 0,1-1 0,-1 1 0,1-1 0,0 1 0,0-1 0,1 1 0,-1-1 0,1 1 0,0 0 0,0 0 0,0 0 0,0 0 0,3-3 0,-5 6 0,0 0 0,0-1 0,0 1 0,1 0 0,-1 0 0,0 0 0,0 0 0,1 0 0,-1 0 0,0 0 0,0-1 0,1 1 0,-1 0 0,0 0 0,0 0 0,1 0 0,-1 0 0,0 0 0,0 0 0,1 0 0,-1 0 0,0 0 0,0 0 0,1 1 0,-1-1 0,0 0 0,0 0 0,1 0 0,-1 0 0,0 0 0,0 0 0,1 1 0,-1-1 0,0 0 0,0 0 0,0 0 0,0 0 0,1 1 0,-1-1 0,0 0 0,0 0 0,0 1 0,1-1 0,6 19 0,-1 20 0,0 308-73,-8-231-1219,2-66-5534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7:08.5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167 218 24575,'1'-6'0,"0"1"0,0 0 0,1 0 0,0 0 0,0 0 0,0 0 0,0 1 0,1-1 0,0 1 0,6-8 0,4-8 0,-4 7 0,0 0 0,1 0 0,0 1 0,0 1 0,2 0 0,-1 0 0,25-16 0,-31 23 0,1 1 0,-1 0 0,1 0 0,0 1 0,0-1 0,1 1 0,-1 0 0,0 1 0,11-2 0,-13 3 0,0 0 0,0 0 0,0 1 0,0-1 0,-1 1 0,1 0 0,0 0 0,0 0 0,-1 1 0,1-1 0,-1 1 0,1 0 0,-1 0 0,0 0 0,0 0 0,0 0 0,4 5 0,-3-3 0,-1 1 0,1-1 0,-1 1 0,-1 0 0,1 0 0,-1 0 0,1 1 0,-2-1 0,1 0 0,0 1 0,-1-1 0,0 1 0,-1 0 0,1-1 0,-1 1 0,0-1 0,0 1 0,-1 0 0,0-1 0,0 1 0,0-1 0,-4 11 0,-1 3 0,-1 0 0,0-1 0,-2 0 0,0-1 0,-15 22 0,10-20 0,0 0 0,-1-1 0,0-1 0,-2 0 0,0-1 0,-36 25 0,57-43 0,7-3 0,0 0 0,0 1 0,1 0 0,-1 1 0,18-3 0,-23 5 0,1 1 0,0 0 0,-1 0 0,1 1 0,-1 0 0,1 0 0,-1 0 0,0 1 0,1 0 0,-1 0 0,0 1 0,0 0 0,0 0 0,-1 0 0,1 0 0,-1 1 0,0 0 0,0 0 0,0 1 0,0-1 0,6 9 0,-7-7 0,-1 1 0,1 0 0,-1 0 0,0 0 0,-1 0 0,1 0 0,-1 0 0,-1 0 0,1 1 0,-2-1 0,1 1 0,-1-1 0,0 1 0,0 0 0,-1-1 0,0 0 0,0 1 0,-4 11 0,-4 9 0,-2-1 0,0 0 0,-2 0 0,-1-1 0,-1-1 0,-1-1 0,-1 0 0,-2-1 0,0 0 0,-1-2 0,-1 0 0,-1-2 0,-1 0 0,0-2 0,-2 0 0,-27 14 0,28-18-119,16-7 15,-1-1 0,0 0 0,-1 0 1,1 0-1,-1-2 0,0 1 0,0-1 0,0 0 0,-1-1 1,1-1-1,-12 1 0,-9-5-6722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11:37:16.3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30 109,'-1'0,"-1"0,1 0,0 0,-1 0,1 0,-1 1,1-1,0 0,0 1,-1-1,1 1,0 0,0-1,-1 1,1 0,0 0,0-1,0 1,0 0,0 0,0 0,-1 2,2-3,0 1,0-1,0 0,0 0,0 1,0-1,0 0,0 1,0-1,0 0,0 0,0 1,0-1,0 0,0 0,0 1,0-1,0 0,0 0,1 1,-1-1,0 0,0 0,0 1,0-1,1 0,-1 0,0 0,0 0,0 1,1-1,-1 0,0 0,0 0,1 0,-1 0,23 1,240-59,-2 0,-217 51,0 2,0 3,0 1,46 4,-80-2,0 1,0-1,0 1,0 1,-1 0,1 0,-1 1,18 10,-24-12,1 1,0 0,-1 0,0 0,0 0,0 1,0-1,0 1,-1 0,0 0,1 0,-2 0,1 0,0 0,-1 1,0-1,0 1,0-1,0 1,-1-1,0 9,-1 6,-1-1,-1 1,-1-1,0 0,-1 0,-2 0,1 0,-2-1,-14 23,-14 20,-51 62,74-105,-197 240,-27 36,228-281,-41 64,46-69,1 0,-1 1,1-1,1 1,-1-1,2 1,-1 0,-1 15,3-22,0 1,0-1,0 1,0-1,0 1,1-1,-1 1,1-1,-1 1,1-1,-1 1,1-1,0 1,-1-1,1 0,0 1,0-1,0 0,0 0,0 0,0 0,1 0,-1 0,2 1,0-1,0 1,1-1,-1 0,1 0,-1 0,1-1,-1 1,1-1,-1 0,5 0,9-1,0-2,0 0,23-7,113-45,-100 34,94-25,-140 45,-1-1,1 1,0 1,0-1,1 1,-1 0,0 1,0 0,0 0,-1 0,1 1,0 0,8 3,-12-3,0 0,0 0,0 1,0-1,0 0,-1 1,1 0,-1 0,0-1,1 1,-2 1,1-1,0 0,0 0,-1 1,0-1,0 1,0-1,0 1,0-1,-1 1,0 0,1-1,-1 1,-1 0,1-1,-2 7,-3 22,-2-1,-1 0,-1 0,-2-1,-14 29,-82 143,21-65,-22 42,107-177,-18 43,19-44,0 0,0 0,0-1,-1 1,1 0,0 0,0 0,0-1,1 1,-1 0,0 0,0 0,0-1,0 1,1 0,-1 0,0-1,1 1,-1 0,1-1,-1 1,1 0,-1-1,1 1,-1-1,1 1,0-1,-1 1,1-1,0 1,-1-1,1 1,0-1,-1 0,1 0,0 1,0-1,0 0,-1 0,1 0,0 0,0 0,0 0,-1 0,1 0,0 0,0 0,-1 0,1-1,0 1,0 0,1-1,36-8,-1-1,0-2,0-1,56-30,-55 24,1 1,1 3,71-19,-104 33,0-1,0 2,0-1,1 1,-1 0,0 1,0-1,0 1,11 3,-16-3,1 0,0 0,-1 1,1-1,-1 0,1 1,-1 0,0-1,0 1,0 0,1 0,-2 0,1 0,0 1,0-1,-1 0,1 1,-1-1,0 1,0 0,0-1,0 1,0 0,-1 0,1-1,-1 6,1 4,-2 1,0 0,0 0,-1-1,0 1,-2-1,1 0,-1 0,-1 0,-8 15,-10 16,-39 53,39-62,5-8,11-17,0-1,1 2,0-1,1 1,0 0,0 0,1 0,-4 17,7-26,1 1,0-1,0 0,-1 0,1 0,0 1,0-1,0 0,0 0,1 0,-1 0,0 1,0-1,1 0,-1 0,1 0,-1 0,1 0,-1 0,1 0,0 0,-1 0,1 0,0 0,0 0,0 0,1 0,0 0,0 0,0 0,0-1,1 1,-1-1,0 0,0 0,1 0,-1 0,0 0,0 0,1 0,2-2,12-2,-1-2,0 0,17-9,-23 11,24-11,0 2,1 1,0 2,1 1,0 2,41-3,-60 9,1 0,0 1,-1 1,1 1,0 1,-1 0,0 1,0 1,0 0,0 1,-1 1,0 1,-1 0,26 18,-26-14,0 1,0 1,-1 0,-1 0,0 2,-1 0,-1 0,-1 1,11 22,-5-6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11:37:17.8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362 532,'-15'1,"0"1,0 1,1 1,-1 0,-24 11,-14 3,25-9,-1-2,0-1,0-1,-41 2,70-7,0 0,-1 0,1 0,0 0,-1 0,1 0,0 0,-1 0,1 0,0 0,-1 0,1 0,0 0,-1 0,1 0,0 0,-1 0,1-1,0 1,-1 0,1 0,0 0,0 0,-1-1,1 1,0 0,0 0,-1-1,1 1,0 0,0 0,0-1,-1 1,1 0,0-1,0 1,0 0,0-1,0 1,0 0,0-1,10-13,24-13,46-23,2 3,145-59,191-45,-204 87,3 10,251-30,-451 81,-5 1,-1 0,0 1,1 0,0 1,-1 0,21 4,-31-4,0 0,0 0,0 0,0 1,-1-1,1 0,0 1,0-1,0 0,-1 1,1-1,0 1,0-1,-1 1,1 0,-1-1,1 1,0 0,-1-1,1 1,-1 0,1 0,-1-1,0 1,1 0,-1 0,0 0,0 0,0-1,1 1,-1 0,0 0,0 0,0 0,0 0,0 0,-1-1,1 1,0 0,0 0,0 0,-1 0,1 0,0-1,-1 1,1 0,-1 0,1-1,-1 1,0 0,0 0,-33 36,-29 9,-1-3,-113 56,40-24,-81 49,-103 62,302-174,2-3,1 0,0 2,0 0,1 1,1 0,0 1,-14 18,27-31,1 0,0 0,-1 1,1-1,0 0,-1 1,1-1,0 0,0 1,-1-1,1 0,0 1,0-1,0 1,0-1,-1 0,1 1,0-1,0 1,0-1,0 1,0-1,0 0,0 1,0-1,0 1,0-1,0 1,1-1,-1 0,0 1,0-1,0 1,15-1,25-15,-39 15,678-245,-668 241,-2 1,0-1,0 1,1 1,-1 0,1 0,-1 1,1 0,0 1,0 0,-1 0,1 1,11 3,-20-4,0 0,0 1,0-1,0 1,0 0,0-1,0 1,0 0,0 0,-1 0,1-1,0 1,0 0,-1 0,1 0,0 0,-1 0,1 0,-1 0,1 1,-1-1,0 0,0 0,1 0,-1 0,0 1,0-1,0 0,0 0,0 0,0 0,-1 1,1-1,0 0,-1 0,1 0,0 0,-2 2,-23 42,3-19,0 0,-2-2,-48 39,-93 56,86-64,-331 217,381-251,30-21,-1 0,0 0,0-1,0 1,0 0,0 0,0 0,0 0,0 0,0 0,0 0,1 0,-1 0,0 0,0 0,0 0,0 0,0 0,0 0,0 0,1 0,-1 0,0 0,0 0,0 0,0 0,0 0,0 0,0 0,1 0,-1 0,0 0,0 0,0 0,0 0,0 0,0 1,0-1,0 0,0 0,0 0,1 0,-1 0,0 0,0 0,0 0,0 0,0 1,0-1,0 0,0 0,0 0,0 0,0 0,0 0,0 0,0 1,0-1,0 0,21-5,27-9,285-116,146-50,-450 171,-1 1,1 1,54-6,-81 13,1 0,-1 0,1 0,0 0,-1 0,1 1,-1-1,0 1,1 0,-1-1,1 1,2 2,-5-3,1 1,0 0,0-1,-1 1,1 0,-1-1,1 1,-1 0,1 0,-1-1,1 1,-1 0,0 0,1 0,-1 0,0-1,0 1,0 0,0 0,0 0,0 0,0 0,0 1,-1 3,-1 0,1 0,-1 0,0 0,-1-1,1 1,-1-1,0 1,0-1,-4 4,-37 39,-2-1,-2-3,-1-1,-71 43,44-31,-71 66,140-114,1 0,0 1,0-1,0 1,1 0,0 1,1-1,-5 10,8-15,1 0,-1 0,1 0,-1 0,1 1,0-1,0 0,0 0,0 1,0-1,0 0,1 0,-1 0,1 1,0-1,-1 0,1 0,0 0,0 0,0 0,1 0,-1 0,0-1,1 1,-1 0,1-1,0 1,-1-1,1 1,0-1,0 0,0 0,0 0,0 0,3 1,15 6,-1-1,1-2,0 1,0-2,0-1,0 0,38-1,-39-3,1 2,-1 0,0 1,0 1,0 1,-1 1,1 0,-1 1,32 17,-46-21,0 0,-1 1,1-1,-1 1,0 0,0 0,0 1,0-1,0 1,-1-1,1 1,-1 0,0 0,0 0,-1 0,1 0,-1 0,0 0,0 1,0-1,-1 0,1 1,-1-1,0 1,-1-1,0 8,-1-4,0 1,-1 0,0-1,-1 1,1-1,-2 0,1 0,-1-1,0 1,-1-1,1 0,-8 6,-18 14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2:26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24575,'4'0'0,"-1"1"0,1-1 0,-1 1 0,0 0 0,1 0 0,-1 0 0,0 1 0,1-1 0,-1 1 0,0 0 0,0 0 0,-1 0 0,1 0 0,3 3 0,36 41 0,-32-34 0,3 4 0,19 23 0,2-1 0,2-1 0,78 61 0,-103-90 0,1 0 0,-1-1 0,1-1 0,0 0 0,1 0 0,-1-1 0,1-1 0,0 0 0,0-1 0,1 0 0,-1-1 0,1-1 0,-1 0 0,1-1 0,-1 0 0,1-1 0,-1 0 0,1-1 0,-1-1 0,16-5 0,-10 1 20,-1-1 0,-1 0 0,1-1 0,-1-1 0,30-23 0,-37 25-169,1-1 1,-2-1-1,1 0 1,-1 0-1,-1-1 1,0 1-1,0-2 1,-1 1-1,7-17 1,-2-5-6678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11:37:21.7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172 432,'-7'0,"1"1,0 0,0 1,0-1,0 1,-7 4,-19 5,-49 3,73-14,9-2,43-9,284-58,-233 54,142-5,-226 19,0 0,0 2,0-1,0 1,0 1,0 0,0 0,0 1,13 6,-23-9,0 1,1 0,-1-1,0 1,0 0,0 0,0 0,0 0,0 0,-1 0,1 0,0 0,0 0,-1 0,1 0,-1 0,1 1,-1-1,1 0,-1 0,0 1,1-1,-1 0,0 1,0-1,0 0,0 0,0 1,0-1,-1 0,1 1,0-1,-1 0,1 0,-1 1,1-1,-1 0,1 0,-1 0,0 0,0 0,1 0,-1 0,-2 1,-4 7,0-2,-1 1,-1-1,-9 7,-95 60,-218 106,193-109,82-44,27-13,0 1,-45 32,74-47,-1 0,1 0,0 0,-1 1,1-1,0 0,0 0,-1 0,1 0,0 0,0 0,-1 1,1-1,0 0,0 0,-1 0,1 1,0-1,0 0,0 0,-1 0,1 1,0-1,0 0,0 1,0-1,0 0,0 0,-1 1,1-1,0 0,0 1,0-1,0 0,0 1,0-1,0 0,0 0,1 1,-1-1,0 0,0 1,0-1,0 0,0 1,18-1,26-9,411-153,-52 15,-397 145,-1 0,1 0,0 1,0 0,0 0,0 0,0 0,0 1,0 0,0 1,-1-1,10 3,-14-3,-1 0,0 0,1 0,-1 1,0-1,1 0,-1 0,1 0,-1 1,0-1,1 0,-1 1,0-1,0 0,1 1,-1-1,0 0,0 1,0-1,1 1,-1-1,0 0,0 1,0-1,0 1,0-1,0 1,0-1,0 0,0 1,0-1,0 1,0-1,0 1,0-1,0 0,0 1,0-1,-1 1,1-1,0 0,0 1,-1-1,1 0,0 1,-18 17,18-18,-52 41,-103 60,69-47,-28 18,-219 153,293-189,28-18,12-18,0 1,0-1,0 0,1 1,-1-1,0 0,0 1,0-1,0 0,0 1,1-1,-1 0,0 0,0 1,0-1,1 0,-1 0,0 1,0-1,1 0,-1 0,0 0,1 1,-1-1,0 0,0 0,1 0,-1 0,0 0,1 0,-1 0,1 0,-1 0,0 0,1 0,-1 0,0 0,1 0,-1 0,0 0,1 0,-1 0,0 0,1 0,-1 0,0-1,1 1,21-5,1 0,-1-2,-1 0,1-2,27-14,15-6,111-45,494-186,-653 255,-7 1,1 1,0 0,0 1,0 0,0 0,0 1,12 0,-21 1,0 0,-1 0,1 0,-1 0,1 0,-1 0,1 0,-1 1,1-1,-1 0,1 0,-1 0,1 1,-1-1,1 0,-1 0,0 1,1-1,-1 1,1-1,-1 0,0 1,1-1,-1 1,0-1,1 1,-1-1,0 1,0-1,0 1,1-1,-1 1,0 0,-7 19,-22 15,-110 82,104-91,1 2,1 1,-55 63,85-88,0 1,0-1,0 1,1-1,-1 1,1 0,0 0,1 0,-1 0,1 0,-1 7,2-11,0 0,0 0,0 0,1 1,-1-1,0 0,0 0,1 0,-1 0,0 0,1 0,-1 0,1 0,-1 0,1 0,0-1,-1 1,1 0,0 0,0 0,1 0,0 0,0 0,0 0,0 0,0-1,1 1,-1-1,0 0,0 1,1-1,-1 0,0 0,0 0,1-1,3 0,22-7,1-2,-1-1,-1-1,0-1,40-26,-27 16,-14 8,17-7,-1-2,-1-2,-2-1,-1-3,45-43,-79 69,0-1,0 1,0-1,-1 0,1-1,-1 1,-1 0,1-1,-1 0,0 1,0-1,0 0,-1 0,0 0,0 0,-1-12,-1 12,0 0,0 1,-1-1,0 1,0-1,0 1,-1-1,0 1,0 0,0 0,0 1,-1-1,0 1,0-1,0 1,0 0,-9-5,-12-7,0 2,0 1,-2 0,1 2,-2 1,-35-7,29 7,1-1,0-1,-46-24,76 35,0-1,1 1,-1 0,1-1,-1 1,1-1,0 0,0 0,-1 0,1 0,0 0,1 0,-1 0,0-1,1 1,-1-1,1 1,0-1,0 1,0-1,0 0,0 0,1 0,-1 1,1-1,0 0,0 0,0 0,0 0,0 0,0 1,1-1,0 0,-1 0,1 0,0 1,0-1,1 0,-1 1,0-1,1 1,2-4,9-9,0 0,1 0,1 2,0 0,17-12,-10 8,-12 9,0 0,0 0,-1 0,1-1,12-17,-22 26,1-1,-1 1,1-1,0 1,-1-1,0 0,1 1,-1-1,1 0,-1 1,0-1,1 0,-1 0,0 1,0-1,0 0,1 0,-1 0,0 1,0-1,0 0,0 0,-1 0,1 1,0-1,0 0,0 0,-1 1,1-1,0 0,-1 0,1 1,-1-2,-1 1,0 0,0 1,1-1,-1 1,0-1,0 1,0 0,0 0,0-1,0 2,0-1,0 0,-2 1,-65 16,68-17,-60 22,34-12,-1 0,0-2,-47 8,74-15,1-1,-1 0,1 0,-1 0,1 0,-1 1,0-1,1 0,-1 0,1 0,-1 0,1 0,-1 0,1 0,-1-1,1 1,-1 0,0 0,1 0,-1 0,1-1,-1 1,1 0,0-1,-1 1,1 0,-1-1,1 1,-1 0,1-1,0 1,-1-1,1 0,9-16,32-19,-38 34,73-51,-57 42,-1 0,0-2,-1 0,0-1,18-21,-22 12,-13 22,0 1,0-1,0 1,0 0,0-1,0 1,0-1,0 1,0-1,0 1,0 0,0-1,0 1,0-1,0 1,0-1,0 1,-1 0,1-1,0 1,0-1,-1 1,1 0,0-1,0 1,-1 0,1 0,0-1,-1 1,1 0,-1 0,1-1,0 1,-1 0,1 0,-1 0,1-1,0 1,-1 0,1 0,-1 0,1 0,-1 0,1 0,0 0,-1 0,1 0,-1 0,0 1,-15 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1:27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0 223 24575,'2'-19'0,"1"0"0,0 0 0,9-25 0,-9 33 0,0 0 0,1 1 0,0 0 0,0 0 0,1 0 0,1 0 0,0 1 0,0 0 0,8-9 0,-13 17 0,0 0 0,1 0 0,-1-1 0,0 1 0,1 0 0,-1 0 0,1 1 0,-1-1 0,1 0 0,-1 0 0,1 1 0,-1-1 0,1 1 0,0-1 0,0 1 0,-1 0 0,1 0 0,0 0 0,-1 0 0,1 0 0,0 0 0,0 0 0,-1 0 0,1 1 0,0-1 0,1 1 0,0 1 0,0 0 0,0 0 0,0 0 0,0 1 0,0-1 0,0 1 0,-1-1 0,0 1 0,1 0 0,-1 0 0,3 6 0,2 4 0,0 1 0,-1 0 0,-1 0 0,8 30 0,40 340 0,-39-244 0,49 211 0,-54-321 0,20 50 0,-25-71 0,1 1 0,0-1 0,0-1 0,0 1 0,2 0 0,-1-1 0,1-1 0,0 1 0,8 6 0,-14-12 0,0-1 0,1 0 0,-1 0 0,0 0 0,0 0 0,1-1 0,-1 1 0,0 0 0,1-1 0,-1 1 0,1 0 0,-1-1 0,1 0 0,-1 1 0,1-1 0,-1 0 0,1 0 0,-1 0 0,1 0 0,0 0 0,-1 0 0,1 0 0,-1 0 0,1-1 0,-1 1 0,3-2 0,-2 1 0,0-1 0,-1 0 0,1 1 0,0-1 0,-1 0 0,0 0 0,1 0 0,-1 0 0,0 0 0,0-1 0,0 1 0,0 0 0,-1 0 0,1-1 0,0-2 0,1-7 0,0 0 0,-1-1 0,-1 1 0,0 0 0,-3-21 0,-2 4 0,-2 0 0,-1 0 0,-1 1 0,-2 0 0,0 1 0,-2 0 0,-1 1 0,-1 0 0,-1 1 0,-2 1 0,0 0 0,-2 2 0,0 0 0,-34-28 0,33 32 0,-1-3 0,-43-28 0,60 45 0,0 1 0,0 0 0,0 0 0,-1 0 0,0 1 0,1-1 0,-1 2 0,0-1 0,0 0 0,0 1 0,0 0 0,0 1 0,0-1 0,-10 2 0,17-1 0,1 0 0,-1 0 0,0 0 0,0 1 0,0-1 0,0 1 0,0-1 0,0 0 0,0 1 0,0 0 0,0-1 0,0 1 0,0 0 0,0-1 0,0 1 0,0 0 0,-1 0 0,1 0 0,0 0 0,0 0 0,-1 0 0,1 0 0,-1 0 0,1 0 0,-1 0 0,1 0 0,-1 0 0,0 0 0,0 0 0,1 0 0,-1 0 0,0 1 0,0-1 0,0 0 0,0 0 0,0 0 0,0 0 0,-1 0 0,1 1 0,0-1 0,-1 0 0,1 0 0,0 0 0,-1 0 0,1 0 0,-1 0 0,0 0 0,1 0 0,-1 0 0,0 0 0,0 0 0,1-1 0,-1 1 0,0 0 0,0 0 0,0-1 0,0 1 0,0-1 0,0 1 0,0-1 0,0 1 0,0-1 0,0 1 0,0-1 0,-1 0 0,1 0 0,0 0 0,-2 1 0,9 0 0,1-1 0,0 1 0,-1-1 0,1 0 0,0-1 0,-1 1 0,1-1 0,0-1 0,-1 1 0,0-1 0,1 0 0,8-4 0,76-41 0,-80 41 0,60-39-1365,-44 28-5461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1:28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0 343 24575,'1'-2'0,"0"0"0,0 0 0,0 0 0,0 0 0,0 0 0,0 0 0,0 0 0,1 1 0,-1-1 0,1 0 0,-1 1 0,1-1 0,0 1 0,-1-1 0,1 1 0,3-2 0,34-17 0,-32 18 0,-1 0 0,1 1 0,0 0 0,0 1 0,0-1 0,0 1 0,0 1 0,0-1 0,0 1 0,0 0 0,0 1 0,-1 0 0,1 0 0,0 0 0,-1 1 0,0 0 0,0 0 0,1 1 0,-2-1 0,1 1 0,0 1 0,-1-1 0,9 10 0,-9-10 0,-1 1 0,1-1 0,-1 1 0,-1 0 0,1 0 0,-1 0 0,1 0 0,-2 1 0,1 0 0,0-1 0,-1 1 0,0 0 0,-1 0 0,1 0 0,-1 0 0,0 0 0,-1 0 0,1 1 0,-1-1 0,-1 0 0,1 0 0,-1 0 0,0 0 0,0 0 0,-1 0 0,-3 10 0,4-14 0,0 0 0,0 0 0,0 0 0,0 0 0,0 0 0,0 0 0,-1 0 0,1-1 0,0 1 0,-1-1 0,0 1 0,1-1 0,-1 1 0,0-1 0,0 0 0,0 0 0,0 0 0,0 0 0,0 0 0,0 0 0,0 0 0,0-1 0,0 1 0,-1-1 0,1 0 0,0 1 0,0-1 0,-5-1 0,5 1 0,0-1 0,1 0 0,-1 0 0,0 0 0,0-1 0,1 1 0,-1 0 0,1-1 0,-1 1 0,1-1 0,0 1 0,-1-1 0,1 0 0,0 1 0,0-1 0,0 0 0,0 0 0,0 0 0,1 0 0,-1 0 0,1 0 0,-1 0 0,1 0 0,0 0 0,0 0 0,-1 0 0,1 0 0,1 0 0,-1 0 0,0 0 0,1-4 0,1-6 0,0-1 0,1 1 0,1-1 0,0 1 0,0 0 0,1 1 0,1-1 0,7-12 0,12-13 0,29-35 0,-29 41 0,29-48 0,-40 56 0,15-28 0,-28 48 0,1 0 0,-1 0 0,0 0 0,0 0 0,0-1 0,0 1 0,-1 0 0,0-1 0,1 1 0,-1-1 0,0 1 0,-1-7 0,1 9 0,-1 1 0,1-1 0,0 0 0,0 1 0,0-1 0,0 0 0,-1 1 0,1-1 0,0 1 0,0-1 0,-1 1 0,1-1 0,0 1 0,-1-1 0,1 1 0,-1-1 0,1 1 0,-1-1 0,1 1 0,-1-1 0,1 1 0,-1 0 0,1-1 0,-1 1 0,1 0 0,-1 0 0,0-1 0,1 1 0,-1 0 0,1 0 0,-1 0 0,0 0 0,-21 11 0,-11 28 0,24-22 0,2 0 0,0 1 0,1 0 0,1 0 0,1 1 0,0-1 0,2 1 0,0 0 0,1 0 0,1 0 0,0 0 0,2 0 0,5 30 0,-4-40 0,1 0 0,-1 0 0,1 0 0,1 0 0,-1-1 0,2 1 0,-1-1 0,1-1 0,0 1 0,1-1 0,-1 0 0,1 0 0,1-1 0,0 0 0,-1 0 0,2-1 0,-1 0 0,1 0 0,16 5 0,-19-7 0,1 0 0,0-1 0,1-1 0,-1 1 0,0-1 0,1 0 0,-1-1 0,0 0 0,1 0 0,-1 0 0,0-1 0,1 0 0,-1 0 0,0-1 0,0 0 0,0-1 0,0 1 0,0-1 0,-1 0 0,1-1 0,-1 0 0,0 0 0,0 0 0,0-1 0,0 0 0,8-9 0,-10 8-114,0-1 1,0 1-1,0-1 0,-1 0 0,0 0 1,0 0-1,0 0 0,-1 0 0,-1-1 1,1 1-1,0-14 0,1-13-6712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1:29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24575,'0'7'0,"7"3"0,9-2 0,9-1 0,7-2 0,5-2 0,3-8 0,3-3 0,-1-1 0,1 2 0,-7-6 0,-4 1 0,-6-6 0,-15 1 0,-9 3-8191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1:2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24575,'0'-7'0,"7"-2"0,9 0 0,10 2 0,6 2 0,5 2 0,11 1 0,3 1 0,1 1 0,-2 1 0,-3-1 0,-9-7 0,-11-2-8191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1:3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10 24575,'0'0'0,"0"-1"0,0 1 0,0-1 0,0 1 0,0 0 0,0-1 0,0 1 0,0 0 0,0-1 0,0 1 0,0 0 0,0 0 0,-1-1 0,1 1 0,0 0 0,0-1 0,0 1 0,0 0 0,-1-1 0,1 1 0,0 0 0,0 0 0,-1 0 0,1-1 0,0 1 0,0 0 0,-1 0 0,1 0 0,0-1 0,-1 1 0,1 0 0,0 0 0,-1 0 0,1 0 0,0 0 0,-1 0 0,1 0 0,0 0 0,-1 0 0,1 0 0,-20 6 0,-15 19 0,19-7 0,1 1 0,0 0 0,2 1 0,0 1 0,2 0 0,0 0 0,1 1 0,1 1 0,2-1 0,0 1 0,-6 37 0,5-3 0,2 0 0,3 0 0,7 99 0,2-100 0,2 0 0,2 0 0,28 82 0,73 155 0,-104-275-341,1 0 0,1 0-1,15 22 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1:32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24575,'11'32'0,"2"-1"0,1 0 0,20 32 0,-28-52 0,0 0 0,2-1 0,-1 0 0,1 0 0,1-1 0,-1 0 0,1-1 0,13 10 0,-19-16 0,0 0 0,0 0 0,0 0 0,0-1 0,0 1 0,1-1 0,-1 0 0,1 1 0,-1-2 0,1 1 0,-1 0 0,1-1 0,-1 1 0,1-1 0,0 0 0,-1 0 0,1-1 0,0 1 0,-1-1 0,1 0 0,-1 0 0,1 0 0,-1 0 0,0 0 0,1-1 0,-1 1 0,0-1 0,0 0 0,0 0 0,0-1 0,0 1 0,4-5 0,0-1 0,-1-1 0,0 0 0,0 0 0,0 0 0,-1-1 0,-1 1 0,0-1 0,0 0 0,-1 0 0,0-1 0,-1 1 0,2-16 0,0-17 0,-1-73 0,-3 102 0,-2-65 0,3 79 0,-1 0 0,0 0 0,0 1 0,0-1 0,0 0 0,0 0 0,0 0 0,0 0 0,1 0 0,-1 0 0,0 0 0,0 0 0,0 0 0,0 0 0,0 0 0,1 0 0,-1 0 0,0 0 0,0 0 0,0 0 0,0 0 0,1 0 0,-1 0 0,0 0 0,0 0 0,0 0 0,0 0 0,0 0 0,1 0 0,-1 0 0,0 0 0,0 0 0,0 0 0,0 0 0,0 0 0,0 0 0,1 0 0,-1-1 0,0 1 0,0 0 0,0 0 0,0 0 0,0 0 0,0 0 0,0 0 0,0-1 0,0 1 0,0 0 0,0 0 0,0 0 0,1 0 0,-1 0 0,0-1 0,0 1 0,0 0 0,7 16 0,28 100 0,23 137 0,-23-88 0,12 28 0,82 453 0,-126-622 0,4 65 0,-7-86 0,0 1 0,0 0 0,0 0 0,-1 0 0,0 0 0,1 0 0,-1 0 0,-1 0 0,1 0 0,-1-1 0,1 1 0,-1 0 0,0-1 0,0 0 0,0 1 0,-1-1 0,-3 4 0,4-6 0,1 0 0,-1 0 0,0-1 0,1 1 0,-1 0 0,0-1 0,0 1 0,1-1 0,-1 1 0,0-1 0,0 0 0,0 0 0,0 0 0,0 0 0,1 0 0,-1 0 0,0-1 0,0 1 0,0-1 0,0 1 0,1-1 0,-1 1 0,0-1 0,1 0 0,-1 0 0,0 0 0,-2-2 0,-40-36 0,25 17 0,1 0 0,2-1 0,0-1 0,1 0 0,2-1 0,0-1 0,2 0 0,1-1 0,1 0 0,1 0 0,-5-37 0,6 17 0,2-1 0,2 1 0,2-1 0,2 1 0,2-1 0,10-49 0,-9 76 0,0-1 0,2 0 0,1 1 0,1 0 0,0 0 0,2 1 0,0 0 0,1 1 0,1 0 0,1 1 0,1 0 0,0 1 0,1 1 0,23-20 0,-12 12-1365,-6 5-5461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1:3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112 135 24575,'-5'0'0,"1"0"0,-1 1 0,0 0 0,1 0 0,0 0 0,-1 0 0,1 1 0,0 0 0,-1 0 0,1 0 0,0 0 0,0 1 0,1-1 0,-1 1 0,0 0 0,1 0 0,0 1 0,0-1 0,0 1 0,0-1 0,0 1 0,1 0 0,0 0 0,-1 0 0,2 0 0,-3 5 0,1-2 0,1 0 0,0 1 0,0-1 0,0 1 0,1-1 0,0 1 0,1-1 0,0 1 0,0 0 0,0-1 0,1 1 0,0-1 0,1 1 0,0-1 0,3 10 0,5 2 0,1 0 0,1 0 0,1-1 0,0-1 0,2 0 0,0 0 0,21 17 0,-17-17 0,-1 1 0,-1 1 0,0 1 0,25 40 0,-39-54 0,0 1 0,0-1 0,-1 1 0,0 0 0,0 0 0,-1 0 0,0 0 0,0 0 0,0 0 0,-1 0 0,0 0 0,0 0 0,-1 0 0,0 0 0,0 0 0,-1 0 0,0 0 0,0 0 0,-1-1 0,1 1 0,-1-1 0,-1 0 0,1 1 0,-1-2 0,0 1 0,-1 0 0,1-1 0,-1 0 0,0 0 0,-1 0 0,1 0 0,-1-1 0,0 0 0,0 0 0,0-1 0,0 0 0,-1 0 0,1 0 0,-1-1 0,0 0 0,0 0 0,0 0 0,-10 0 0,14-1 0,0-1 0,0 1 0,0-1 0,0 0 0,0 0 0,0 0 0,0 0 0,0 0 0,1-1 0,-1 0 0,0 1 0,0-1 0,0 0 0,0 0 0,0 0 0,1-1 0,-1 1 0,1-1 0,-1 0 0,1 1 0,-1-1 0,1 0 0,0 0 0,0 0 0,0-1 0,0 1 0,0-1 0,1 1 0,-1-1 0,1 1 0,-1-1 0,1 0 0,0 0 0,0 1 0,0-1 0,1 0 0,-1 0 0,1 0 0,-1 0 0,1-4 0,0-5 0,0 0 0,0 0 0,2 0 0,-1 0 0,1 0 0,1 1 0,0-1 0,9-21 0,6-1 0,2 0 0,0 2 0,2 1 0,42-47 0,-33 43 0,-3-2 0,38-60 0,-59 81 0,0 0 0,-1 0 0,-1-1 0,0 1 0,-1-1 0,-1 0 0,-1 0 0,0-1 0,-1 1 0,-1 0 0,-1-1 0,0 1 0,-1 0 0,-5-18 0,7 33 0,-1 1 0,1-1 0,-1 1 0,1-1 0,-1 1 0,0-1 0,1 1 0,-1 0 0,0-1 0,0 1 0,0 0 0,0 0 0,0-1 0,-3-1 0,4 3 0,-1 0 0,1 0 0,-1 0 0,1 0 0,-1 0 0,1 0 0,0 0 0,-1 0 0,1 0 0,-1 0 0,1 0 0,-1 0 0,1 0 0,-1 0 0,1 0 0,-1 1 0,1-1 0,-1 0 0,1 0 0,0 1 0,-1-1 0,1 0 0,-1 0 0,1 1 0,0-1 0,-1 1 0,1-1 0,0 0 0,0 1 0,-1 0 0,-1 2 0,0 1 0,0 0 0,0-1 0,0 1 0,1 0 0,0 0 0,-1 0 0,2 0 0,-2 7 0,0 32 0,3 0 0,1 1 0,2-1 0,1 0 0,3 0 0,2-1 0,1 0 0,2-1 0,2 0 0,2-1 0,1-1 0,28 43 0,-40-73 0,0 0 0,0-1 0,1 0 0,0 0 0,0 0 0,1-1 0,0 0 0,0 0 0,11 6 0,-17-12 0,0 0 0,0 0 0,0 0 0,1 0 0,-1 0 0,0-1 0,1 1 0,-1-1 0,1 0 0,-1 1 0,0-1 0,1 0 0,-1 0 0,1-1 0,-1 1 0,0 0 0,5-2 0,-4 0 0,0 0 0,0 0 0,0 0 0,0 0 0,-1 0 0,1-1 0,-1 1 0,1-1 0,-1 1 0,0-1 0,0 0 0,0 0 0,-1 0 0,1 0 0,-1 0 0,2-5 0,3-12 0,-1 0 0,-1 0 0,-1 0 0,-1-1 0,0 0 0,-2 1 0,0-1 0,-4-20 0,2 5 0,4-56 0,-1 81 0,0 1 0,1 0 0,0 1 0,1-1 0,0 0 0,1 1 0,0-1 0,0 1 0,1 0 0,6-9 0,-9 17 0,-1-1 0,0 0 0,1 0 0,-1 1 0,1-1 0,-1 1 0,1-1 0,0 1 0,0 0 0,0-1 0,0 1 0,0 0 0,0 0 0,0 1 0,0-1 0,0 0 0,0 1 0,0-1 0,1 1 0,-1 0 0,0-1 0,0 1 0,0 0 0,1 0 0,-1 1 0,0-1 0,0 0 0,1 1 0,-1 0 0,0-1 0,0 1 0,0 0 0,0 0 0,0 0 0,0 0 0,0 0 0,-1 1 0,1-1 0,2 3 0,6 3 0,-1 2 0,0-1 0,-1 1 0,0 1 0,12 17 0,-5-1 0,0-1 0,-2 2 0,-1 0 0,-2 1 0,0 0 0,-2 0 0,-1 1 0,-1 0 0,-2 0 0,0 1 0,-2-1 0,-3 40 0,1-85 0,2-97 0,10 9 0,-7 49 0,2 0 0,22-82 0,-26 127 0,1-1 0,0 1 0,1 0 0,0 1 0,0-1 0,1 1 0,11-14 0,-16 21 0,1 0 0,0 0 0,0 0 0,0 0 0,1 0 0,-1 1 0,0-1 0,1 1 0,-1-1 0,1 1 0,-1 0 0,1 0 0,0 0 0,-1 0 0,1 0 0,0 1 0,0-1 0,0 1 0,-1 0 0,1 0 0,0 0 0,0 0 0,0 0 0,0 1 0,-1-1 0,1 1 0,0 0 0,-1 0 0,1 0 0,0 0 0,-1 0 0,1 1 0,2 1 0,3 3 0,-1 0 0,1 1 0,-1 0 0,-1 0 0,1 0 0,-1 1 0,-1 0 0,0 0 0,0 1 0,0 0 0,-1-1 0,5 16 0,3 12 0,13 69 0,-16-29 0,-8-56 0,1 0 0,9 35 0,-3-36-1365,0-10-5461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1:3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24575,'1'-1'0,"1"-1"0,-1 1 0,1-1 0,-1 1 0,1 0 0,0 0 0,0 0 0,-1 0 0,1 0 0,0 0 0,0 0 0,0 0 0,0 1 0,0-1 0,0 1 0,0-1 0,0 1 0,0 0 0,0 0 0,0 0 0,0 0 0,4 1 0,-3 0 0,-1 0 0,1 1 0,0-1 0,-1 1 0,1-1 0,-1 1 0,1 0 0,-1 0 0,0 0 0,0 0 0,0 1 0,0-1 0,2 5 0,4 5 0,-1 1 0,-1 1 0,0-1 0,-1 1 0,3 15 0,-3-4 0,-1 1 0,-1 0 0,-2-1 0,-1 36 0,-1-29 0,6 56 0,-5-87 0,0 1 0,0-1 0,0 1 0,0-1 0,0 1 0,1-1 0,-1 0 0,0 1 0,1-1 0,-1 0 0,1 1 0,-1-1 0,1 0 0,0 1 0,-1-1 0,1 0 0,0 0 0,0 0 0,2 2 0,-3-4 0,1 1 0,0-1 0,0 0 0,0 1 0,-1-1 0,1 0 0,0 1 0,0-1 0,-1 0 0,1 0 0,-1 0 0,1 1 0,-1-1 0,1 0 0,-1 0 0,0 0 0,1 0 0,-1 0 0,0-2 0,19-68 0,-18 67 0,11-75 0,-3 0 0,-3-155 0,-2 266 0,2 1 0,1-1 0,1 0 0,1-1 0,2 0 0,2-1 0,25 47 0,-37-74 0,1 0 0,1 0 0,-1 0 0,0 0 0,1-1 0,-1 1 0,1-1 0,0 1 0,0-1 0,0 0 0,0 0 0,0 0 0,0 0 0,0-1 0,1 0 0,-1 1 0,1-1 0,-1 0 0,1 0 0,-1-1 0,1 1 0,0-1 0,-1 0 0,6 0 0,-5-1 0,1 0 0,-1-1 0,1 1 0,-1-1 0,0 0 0,0 0 0,0-1 0,0 1 0,0-1 0,0 0 0,0 0 0,-1 0 0,0 0 0,1-1 0,-1 0 0,-1 1 0,1-1 0,3-6 0,1-6 0,0 0 0,-1 0 0,-1 0 0,0 0 0,-1-1 0,-1 0 0,-1 0 0,0 0 0,-2 0 0,0-19 0,8 47 0,12 24 0,4 9 0,-13-26 0,-1 0 0,2 0 0,0 0 0,1-1 0,30 30 0,-40-45 0,-1 1 0,1-1 0,-1 0 0,1 0 0,0 0 0,0 0 0,0-1 0,0 1 0,0-1 0,1 0 0,-1 0 0,0 0 0,1 0 0,-1 0 0,0-1 0,1 1 0,-1-1 0,1 0 0,-1 0 0,1-1 0,-1 1 0,1 0 0,-1-1 0,0 0 0,1 0 0,-1 0 0,0 0 0,0-1 0,0 1 0,0-1 0,0 0 0,0 0 0,0 0 0,-1 0 0,1 0 0,0-1 0,-1 1 0,3-4 0,4-5 0,-1 1 0,0-1 0,0-1 0,-1 1 0,-1-1 0,0 0 0,-1-1 0,0 1 0,-1-1 0,4-17 0,0-12 0,3-82 0,-8 80 0,-3 41 0,0 0 0,0 0 0,0 0 0,0 0 0,1 1 0,-1-1 0,1 0 0,0 0 0,0 0 0,0 1 0,0-1 0,1 0 0,-1 1 0,1-1 0,-1 1 0,4-4 0,-4 6 0,0-1 0,-1 1 0,1 0 0,0 0 0,-1-1 0,1 1 0,0 0 0,0 0 0,-1 0 0,1 0 0,0 0 0,-1 0 0,1 0 0,0 0 0,0 0 0,-1 0 0,1 0 0,0 0 0,-1 1 0,1-1 0,0 0 0,-1 1 0,1-1 0,0 1 0,23 23 0,10 33 0,-2 2 0,47 124 0,-47-104 0,33 69 0,70 186 0,-122-294 0,-2 1 0,-1 1 0,-3 0 0,-1 0 0,-2 0 0,-2 56 0,-2-95 0,1 0 0,-2 0 0,1-1 0,0 1 0,-1 0 0,1 0 0,-1 0 0,0 0 0,0 0 0,0 0 0,0-1 0,-1 1 0,1 0 0,-1-1 0,1 1 0,-1-1 0,0 0 0,-3 3 0,4-4 0,1-1 0,-1 0 0,0 1 0,0-1 0,0 0 0,0 1 0,1-1 0,-1 0 0,0 0 0,0 0 0,0 0 0,0 0 0,0 0 0,1 0 0,-1 0 0,0 0 0,0-1 0,0 1 0,0 0 0,1-1 0,-1 1 0,-1-1 0,-1-1 0,0 0 0,1 0 0,-1 0 0,1 0 0,0-1 0,-1 1 0,1-1 0,1 1 0,-3-4 0,-10-19 0,1 0 0,1-1 0,1 0 0,1-1 0,2 0 0,0-1 0,2 0 0,2 0 0,-4-55 0,8-8 0,18-159 0,-13 213-455,1 0 0,12-39 0,-7 41-6371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1:3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24575,'22'-5'0,"-19"4"0,0 1 0,0-1 0,0 0 0,0 1 0,0-1 0,0 1 0,0 0 0,0 0 0,4 1 0,6 2 0,0 1 0,-1 0 0,1 1 0,-1 0 0,0 1 0,-1 1 0,1 0 0,-1 0 0,-1 1 0,20 18 0,-5-1 0,-2 0 0,41 57 0,-34-33 0,-1 0 0,-3 2 0,-2 1 0,-3 0 0,-2 2 0,19 84 0,-12-10 0,15 225 0,-40-325-455,0 0 0,-5 45 0,-5-26-6371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2:0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24575,'7'7'0,"9"2"0,10-7 0,6-4 0,5-2 0,3 0 0,3 1 0,-1 1 0,-12 0 0,-13 1-8191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1:39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31 130 24575,'24'7'0,"2"1"0,-25-9 0,-1 1 0,1-1 0,0 1 0,-1-1 0,1 1 0,-1-1 0,1 1 0,-1-1 0,1 1 0,-1-1 0,1 0 0,-1 1 0,1-1 0,-1 0 0,0 1 0,1-1 0,-1 0 0,0 0 0,0 1 0,0-1 0,0 0 0,1 0 0,-1 0 0,0 1 0,0-1 0,0 0 0,-1 0 0,1 1 0,0-1 0,0 0 0,0 0 0,-1 0 0,1 1 0,0-1 0,0 0 0,-1 0 0,-2-7 0,0 1 0,-1-1 0,1 1 0,-1 0 0,0 0 0,-1 1 0,-6-8 0,9 12 0,1 0 0,0 1 0,-1-1 0,0 1 0,1-1 0,-1 1 0,0 0 0,0 0 0,1 0 0,-1 0 0,0 0 0,0 0 0,-3-1 0,4 2 0,0 0 0,0 1 0,0-1 0,0 0 0,0 0 0,0 1 0,0-1 0,0 0 0,0 1 0,1-1 0,-1 1 0,0-1 0,0 1 0,0-1 0,1 1 0,-1 0 0,0-1 0,1 1 0,-1 0 0,1-1 0,-1 1 0,0 0 0,1 0 0,0 0 0,-1 0 0,1-1 0,-1 1 0,1 0 0,0 0 0,0 0 0,-1 2 0,1-1 0,-1 1 0,1-1 0,-1 1 0,1-1 0,0 1 0,0 0 0,0-1 0,0 1 0,1-1 0,-1 1 0,1-1 0,-1 1 0,1-1 0,0 1 0,0-1 0,0 0 0,0 1 0,1-1 0,-1 0 0,1 0 0,-1 0 0,1 0 0,-1 0 0,1 0 0,4 2 0,-5-2 0,1-1 0,-1 0 0,1 0 0,-1 0 0,1-1 0,0 1 0,-1 0 0,1 0 0,0-1 0,-1 1 0,1-1 0,0 0 0,0 1 0,0-1 0,0 0 0,-1 0 0,1 0 0,0-1 0,0 1 0,0 0 0,-1 0 0,1-1 0,0 0 0,0 1 0,-1-1 0,1 0 0,0 1 0,-1-1 0,1 0 0,-1 0 0,1-1 0,-1 1 0,0 0 0,1 0 0,1-3 0,-2 2 0,0 0 0,-1 0 0,1 0 0,0 0 0,-1 0 0,1 0 0,-1 0 0,1-1 0,-1 1 0,0 0 0,0 0 0,0 0 0,0 0 0,-1-1 0,1 1 0,-1 0 0,1 0 0,-1 0 0,0 0 0,1 0 0,-1 0 0,0 0 0,0 0 0,-1 0 0,1 0 0,0 1 0,-1-1 0,1 0 0,-1 1 0,1-1 0,-4-1 0,5 3-1,0 0-1,1 0 0,-1 0 1,0 0-1,0 0 0,0 0 1,1 0-1,-1 0 0,0 0 1,0 0-1,1 0 1,-1 0-1,0 0 0,0 0 1,0 0-1,1 0 0,-1 0 1,0 0-1,0 0 0,1 0 1,-1 0-1,0 0 1,0 0-1,0-1 0,0 1 1,1 0-1,-1 0 0,0 0 1,0 0-1,0 0 0,0-1 1,1 1-1,-1 0 0,0 0 1,0 0-1,0-1 1,0 1-1,0 0 0,0 0 1,0 0-1,1-1 0,-1 1 1,0 0-1,0 0 0,0-1 1,0 1-1,0 0 1,0-1-1,0-19 202,0 19-233,0 0 0,0 0 0,0 0 0,-1 0 0,1 0 0,0 0 0,-1 0 0,1 0 0,0 1 0,-1-1 0,1 0 0,-1 0 0,0 0 0,1 0 0,-1 0 0,0 1 0,1-1 0,-1 0 0,0 1 0,0-1 0,1 0 0,-1 1 0,0-1 0,0 1 0,0 0 0,0-1 0,0 1 0,0-1 0,0 1 0,0 0 0,0 0 0,0 0 0,0 0 0,0 0 0,0 0 0,0 0 0,0 0 0,0 0 0,0 0 0,0 0 0,0 0 0,0 1 0,0-1 0,-1 1 0,-16 8-6793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1:43.0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0 24575,'-1'1'0,"0"-1"0,-1 0 0,1 1 0,0-1 0,-1 1 0,1-1 0,0 1 0,0 0 0,0 0 0,-1 0 0,1-1 0,0 1 0,0 0 0,0 0 0,0 0 0,1 1 0,-1-1 0,0 0 0,0 0 0,1 0 0,-1 1 0,0-1 0,0 2 0,-13 39 0,9-26 0,-14 40 0,3 1 0,2 0 0,3 1 0,2 1 0,3 0 0,3 0 0,2 0 0,2 0 0,4 0 0,1 0 0,30 114 0,-20-112 0,52 173 0,-58-207 0,1-1 0,1 0 0,1-1 0,2 0 0,0-1 0,25 29 0,-34-46-151,0-1-1,0 0 0,1 0 0,0 0 1,0-1-1,0 0 0,0 0 1,10 4-1,9-1-6674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1:43.8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 24575,'1'-2'0,"-1"1"0,0 0 0,0 0 0,1 0 0,-1-1 0,1 1 0,-1 0 0,1 0 0,-1 0 0,1 0 0,0 0 0,-1 0 0,1 0 0,0 0 0,0 0 0,0 1 0,0-1 0,-1 0 0,1 0 0,1 1 0,-1-1 0,0 0 0,0 1 0,0-1 0,0 1 0,0 0 0,0-1 0,0 1 0,1 0 0,-1 0 0,0 0 0,0-1 0,1 1 0,-1 0 0,2 1 0,45 4 0,-27 1 0,-1 1 0,1 1 0,-2 1 0,0 1 0,0 0 0,34 26 0,-19-9 0,-1 1 0,42 47 0,-47-42 0,-1 2 0,-3 0 0,-1 2 0,-1 0 0,-2 2 0,-2 0 0,-1 1 0,14 55 0,-4 9 0,-5 1 0,10 128 0,-23-139 0,-3 1 0,-9 122 0,-1-179 0,-2 0 0,-17 55 0,11-67-1365,-1-10-5461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27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39 277 24575,'-16'-20'0,"-4"-5"0,18 25 0,10 17 0,4 4 0,2-1 0,0-1 0,1-1 0,1 0 0,34 30 0,-9-13 0,72 44 0,-98-70 0,0-1 0,1 0 0,1-1 0,-1-1 0,1-1 0,0 0 0,1-1 0,-1-1 0,1-1 0,-1 0 0,1-1 0,35-3 0,-20-2 0,1-2 0,-1-1 0,0-1 0,0-2 0,56-25 0,-65 23 0,0-2 0,-1 0 0,-1-1 0,0-2 0,-1 0 0,-1-1 0,-1-1 0,34-43 0,-30 31 0,-1-1 0,-1-2 0,-2 0 0,-2-1 0,22-59 0,-38 92-72,0 0 1,0-1-1,-1 1 0,1 0 0,-1 0 0,1-1 0,-1 1 0,0 0 1,0-1-1,0 1 0,0 0 0,0-1 0,0 1 0,-1 0 0,1-1 1,-1 1-1,0 0 0,-1-3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28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24575,'0'7'0,"0"3"-8191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29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1075 24575,'1'-8'0,"1"-1"0,0 0 0,1 1 0,0 0 0,0-1 0,1 1 0,0 1 0,0-1 0,9-11 0,3-8 0,17-31 0,3 2 0,3 1 0,2 2 0,2 2 0,3 2 0,1 1 0,3 3 0,1 2 0,2 3 0,74-43 0,274-131 0,-328 182 0,1 3 0,1 4 0,134-27 0,-138 42 0,0 3 0,1 3 0,0 3 0,92 11 0,-60 4 0,0 4 0,130 41 0,-198-46 0,-1 1 0,0 1 0,-1 2 0,-1 1 0,-1 2 0,-1 1 0,-1 2 0,0 0 0,-2 3 0,-1 0 0,37 46 0,-27-24 0,-3 1 0,-2 1 0,-2 2 0,-2 1 0,-2 2 0,28 88 0,5 99 0,-57-235-170,-1 0-1,0 0 0,0-1 1,-1 1-1,1 0 0,-2 0 1,0 10-1,-6 0-6655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33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501 40 24575,'1'0'0,"-1"-1"0,1 1 0,-1-1 0,1 1 0,-1 0 0,1-1 0,-1 1 0,0-1 0,1 1 0,-1-1 0,1 1 0,-1-1 0,0 1 0,0-1 0,1 1 0,-1-1 0,0 0 0,0 1 0,0-1 0,1 1 0,-1-1 0,0 0 0,0 1 0,0-1 0,0 0 0,0 1 0,0-1 0,0 1 0,-1-1 0,1 0 0,0 1 0,0-1 0,0 1 0,-1-1 0,1 0 0,-1 0 0,-23-9 0,-35 8 0,45 5 0,1 0 0,0 1 0,-1 0 0,2 1 0,-1 0 0,1 1 0,0 0 0,0 1 0,-16 13 0,10-6 0,2 1 0,0 1 0,1 0 0,0 1 0,-16 25 0,9-6 0,1 2 0,1 0 0,3 1 0,1 1 0,-17 66 0,20-47 0,2 0 0,4 1 0,1-1 0,4 2 0,2-1 0,3 0 0,2 0 0,3-1 0,2 0 0,3 0 0,41 111 0,-44-146 0,1 0 0,2 0 0,0-2 0,1 1 0,1-2 0,1 0 0,1-1 0,1 0 0,1-1 0,1-2 0,41 30 0,-45-37 0,0 0 0,1-1 0,0-2 0,1 1 0,0-2 0,0 0 0,0-1 0,1-1 0,0-1 0,-1-1 0,1 0 0,0-2 0,0 0 0,0-1 0,0 0 0,0-2 0,24-6 0,-26 4 0,-1 0 0,0-1 0,0-1 0,-1 0 0,1-1 0,-2-1 0,1 0 0,-1-2 0,-1 1 0,21-21 0,-18 13 0,-1 0 0,0-1 0,-1-1 0,-1-1 0,-1 0 0,18-43 0,-16 22 0,-1 0 0,-2 0 0,-2-1 0,-1 0 0,-3-1 0,-1 0 0,-5-87 0,-3 84 0,-1 1 0,-3-1 0,-1 1 0,-2 0 0,-3 1 0,-1 1 0,-3 0 0,-1 1 0,-2 1 0,-42-62 0,29 55 40,-2 1 0,-71-71 0,85 99-226,0 0 1,0 2-1,-2 0 0,0 2 1,-1 0-1,-1 2 1,-39-16-1,37 21-6640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39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24575,'7'0'0,"9"0"0,9 0 0,7 0 0,6 0 0,2 0 0,2 0 0,1 0 0,0 0 0,-1 0 0,0 0 0,0 0 0,-1 0 0,-7-7 0,-16-3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40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0 139 24575,'7'0'0,"3"-7"0,6-2 0,8 0 0,6 2 0,12-5 0,6-1 0,2 3 0,-1 1 0,-1-3 0,-3 0 0,-1 2 0,-9-4 0,-10 0-8191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3:17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946 187 24575,'0'0'0,"0"0"0,0 0 0,0 0 0,0 0 0,0 0 0,0 0 0,-1 0 0,1-1 0,0 1 0,0 0 0,0 0 0,0 0 0,0 0 0,0 0 0,0 0 0,0 0 0,0 0 0,0 0 0,0-1 0,0 1 0,0 0 0,0 0 0,0 0 0,0 0 0,1 0 0,-1 0 0,0 0 0,0 0 0,0 0 0,0 0 0,0 0 0,0-1 0,0 1 0,0 0 0,0 0 0,0 0 0,0 0 0,0 0 0,0 0 0,0 0 0,0 0 0,1 0 0,-1 0 0,0 0 0,0 0 0,0 0 0,0 0 0,0 0 0,0 0 0,0 0 0,0 0 0,0 0 0,0 0 0,1 0 0,-1 0 0,0 0 0,0 0 0,-13-8 0,-21-5 0,-37-6 0,-1 3 0,-113-9 0,162 23 0,-1 2 0,1 0 0,-1 2 0,1 0 0,0 2 0,0 0 0,0 2 0,0 0 0,1 2 0,0 0 0,1 1 0,-25 15 0,28-12 0,0 1 0,0 1 0,2 0 0,-1 1 0,2 1 0,0 0 0,1 1 0,1 1 0,0 0 0,1 1 0,-12 27 0,12-18 0,2 0 0,1 1 0,1 0 0,1 0 0,2 0 0,1 1 0,-1 57 0,14 144 0,-5-201 0,2 1 0,1-2 0,1 1 0,1-1 0,20 43 0,-15-46 0,2 0 0,0-2 0,1 0 0,2 0 0,1-2 0,0 0 0,2-2 0,25 21 0,-30-29 0,0-1 0,1 0 0,0-2 0,0 0 0,1 0 0,0-2 0,0 0 0,1-2 0,0 0 0,0-1 0,0-1 0,0-1 0,1 0 0,-1-2 0,1 0 0,-1-2 0,1 0 0,-1-1 0,38-11 0,-33 6 0,0-1 0,-1 0 0,0-2 0,-1-1 0,0-1 0,-1-1 0,0-1 0,-1 0 0,-1-2 0,-1 0 0,0-2 0,-1 0 0,-1-1 0,-1 0 0,15-26 0,-14 19 0,-2 0 0,-1-1 0,-1 0 0,-1-1 0,-2 0 0,0-1 0,-3 0 0,0-1 0,-2 0 0,2-53 0,-6 4 0,-7-208 0,1 260 0,-1 0 0,0 0 0,-3 0 0,0 1 0,-2 0 0,0 1 0,-2 0 0,-1 1 0,-1 1 0,-1 0 0,-32-36 0,41 53-17,-1 0-1,1 1 1,-1 0 0,0 1-1,0 0 1,-1 0-1,0 0 1,-17-5-1,-2-2-1190,4 0-5618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2:0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24575,'7'0'0,"9"0"0,10 0 0,6 0 0,-2-7 0,2-2 0,1 0 0,2 2 0,-4 9 0,-1 4 0,1 1 0,3 0 0,-4-2-8191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3:4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19 24575,'0'0'0,"0"-1"0,0 0 0,0 1 0,0-1 0,0 0 0,0 0 0,0 1 0,0-1 0,0 0 0,0 1 0,-1-1 0,1 0 0,0 1 0,0-1 0,-1 0 0,1 1 0,-1-1 0,1 1 0,0-1 0,-1 1 0,1-1 0,-1 1 0,1-1 0,-1 1 0,0-1 0,1 1 0,-1-1 0,1 1 0,-1 0 0,0 0 0,1-1 0,-1 1 0,0 0 0,1 0 0,-1 0 0,0-1 0,0 1 0,1 0 0,-1 0 0,0 0 0,1 0 0,-1 0 0,0 1 0,0-1 0,1 0 0,-1 0 0,0 0 0,1 1 0,-1-1 0,0 0 0,1 1 0,-1-1 0,1 0 0,-1 1 0,0 0 0,-2 0 0,0 1 0,1-1 0,-1 1 0,1-1 0,0 1 0,0 0 0,-1 0 0,1 0 0,0 0 0,1 1 0,-1-1 0,0 0 0,-2 6 0,1 9 0,2 1 0,-1-1 0,2 1 0,1-1 0,0 1 0,1-1 0,5 22 0,-3-10 0,4 25 0,17 61 0,-21-99 0,1 0 0,1-1 0,1 1 0,0-1 0,0 0 0,2 0 0,0-1 0,13 16 0,-20-28 0,0 1 0,1-1 0,-1 1 0,1-1 0,-1 0 0,1 0 0,0 0 0,0 0 0,0-1 0,0 1 0,0-1 0,0 1 0,0-1 0,1 0 0,-1-1 0,0 1 0,1 0 0,-1-1 0,1 0 0,-1 0 0,0 0 0,5 0 0,-5-2 0,1 1 0,-1 0 0,1-1 0,-1 1 0,0-1 0,0 0 0,0 0 0,0 0 0,0-1 0,0 1 0,-1-1 0,1 1 0,-1-1 0,0 0 0,0 0 0,0 0 0,0 0 0,0-1 0,-1 1 0,1 0 0,0-5 0,5-13 0,-2 1 0,0-1 0,-1 0 0,-1 0 0,-1-31 0,-6-111 0,1 116 0,16 149 0,49 192 0,-27-147 0,41 160 0,18 84 0,-82-343 0,-8-33 0,0 1 0,-1 0 0,2 30 0,-5-45 0,0-1 0,0 1 0,1-1 0,-1 1 0,0 0 0,0-1 0,0 1 0,0 0 0,0-1 0,0 1 0,0 0 0,0-1 0,0 1 0,-1-1 0,1 1 0,0 0 0,0-1 0,-1 1 0,1-1 0,0 1 0,0-1 0,-1 1 0,1-1 0,-1 1 0,1-1 0,0 1 0,-1-1 0,1 1 0,-1-1 0,1 0 0,-2 1 0,-13-13 0,-11-32 0,8 3 0,2 0 0,1 0 0,3-2 0,1 0 0,3 0 0,1-1 0,-2-57 0,10 78-195,0 0 0,2 0 0,1 0 0,0 1 0,2-1 0,10-26 0,-1 13-6631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4:30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121 959 24575,'-2'0'0,"1"0"0,0 0 0,0 1 0,0-1 0,-1 0 0,1 1 0,0-1 0,0 1 0,0 0 0,0-1 0,0 1 0,0 0 0,0-1 0,0 1 0,0 0 0,0 0 0,0 0 0,0 0 0,1 0 0,-1 0 0,0 0 0,1 0 0,-1 0 0,1 0 0,-1 1 0,1-1 0,-1 0 0,1 0 0,0 0 0,0 1 0,-1-1 0,1 0 0,0 0 0,0 1 0,0-1 0,1 0 0,-1 0 0,0 1 0,0-1 0,1 0 0,0 2 0,0 3 0,0 1 0,1-1 0,-1 1 0,1-1 0,1 0 0,4 9 0,0-5 0,1 0 0,0-1 0,0 0 0,1-1 0,1 1 0,-1-2 0,1 1 0,21 10 0,-9-6 0,1-1 0,0-1 0,35 10 0,-40-15 0,0-1 0,0-1 0,0 0 0,0-2 0,0 0 0,1-1 0,-1 0 0,0-2 0,0 0 0,0-1 0,0-1 0,0-1 0,-1 0 0,1-2 0,-2 0 0,1 0 0,-1-2 0,0 0 0,0 0 0,-1-2 0,-1 0 0,0-1 0,15-15 0,-12 10 0,0-1 0,-1-1 0,-1-1 0,0 0 0,-2-1 0,0 0 0,-2-1 0,0 0 0,-1-1 0,-2 0 0,0-1 0,-2 0 0,0 0 0,-2-1 0,3-35 0,-2-141 0,-6 175 0,-2-1 0,0 1 0,-2 0 0,-1 1 0,-13-40 0,8 39 0,-1-6 0,-27-51 0,33 73 0,0 1 0,0 1 0,0-1 0,-1 1 0,-1 0 0,1 0 0,-1 1 0,-1 0 0,-14-9 0,5 6 0,0 0 0,-1 1 0,0 1 0,-1 1 0,1 1 0,-2 1 0,-36-6 0,26 9 0,0 1 0,0 1 0,0 2 0,-49 8 0,66-7 0,-1 1 0,0 1 0,1 0 0,0 1 0,0 0 0,1 1 0,0 1 0,0 0 0,1 0 0,0 1 0,0 1 0,1 0 0,0 1 0,1 0 0,-12 16 0,6-4 0,1 0 0,1 1 0,1 0 0,1 1 0,1 0 0,2 1 0,-10 39 0,4-9 0,9-40 0,1 1 0,1 0 0,0 1 0,2-1 0,0 1 0,0-1 0,2 1 0,0 0 0,3 17 0,8 17 0,1-1 0,3-1 0,2 0 0,38 76 0,-46-109 0,1-1 0,1 0 0,0-1 0,25 26 0,-28-33 0,1 0 0,-1-1 0,2 0 0,-1 0 0,1-1 0,0 0 0,0-1 0,1 0 0,13 4 0,-21-8-57,0 0 0,-1-1 1,1 1-1,0-1 0,0 0 0,-1 0 0,1 0 0,0 0 0,0 0 0,0-1 0,-1 1 1,1-1-1,0 0 0,-1 1 0,1-1 0,-1-1 0,1 1 0,-1 0 0,1-1 1,-1 1-1,0-1 0,0 1 0,3-4 0,4-7-6769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4:5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39 341 24575,'-2'0'0,"1"0"0,-1-1 0,1 1 0,0-1 0,-1 0 0,1 1 0,0-1 0,-1 0 0,1 0 0,0 1 0,0-1 0,0 0 0,0 0 0,0-1 0,0 1 0,0 0 0,0 0 0,0 0 0,0-1 0,1 1 0,-1 0 0,1-1 0,-1 1 0,1 0 0,-1-1 0,0-2 0,-7-44 0,7 43 0,0-8 0,1-1 0,0 0 0,1 0 0,1 0 0,0 0 0,0 1 0,8-21 0,-7 25 0,0-1 0,1 1 0,0 0 0,0 0 0,1 1 0,1-1 0,-1 1 0,1 0 0,1 0 0,-1 1 0,10-8 0,-14 13 0,1 0 0,0 0 0,-1 0 0,1 0 0,0 1 0,0-1 0,0 1 0,1 0 0,-1 0 0,0 0 0,0 0 0,1 0 0,-1 1 0,0 0 0,1-1 0,-1 1 0,1 1 0,-1-1 0,0 0 0,7 2 0,-5 0 0,1 1 0,-1-1 0,0 1 0,0 0 0,0 0 0,0 1 0,0 0 0,-1 0 0,0 0 0,0 0 0,4 5 0,8 12 0,-2 1 0,0 0 0,-2 1 0,12 29 0,16 50 0,29 117 0,-19-54 0,-7-29 0,56 161 0,-68-216 0,66 120 0,-97-201 0,11 19 0,0 0 0,15 18 0,-23-34 0,-1 1 0,1-1 0,0 0 0,0 0 0,1 0 0,-1 0 0,0 0 0,1-1 0,0 1 0,0-1 0,-1 0 0,1-1 0,0 1 0,1 0 0,-1-1 0,0 0 0,5 1 0,-7-3 0,0 1 0,0 0 0,1-1 0,-1 1 0,0-1 0,0 0 0,0 0 0,-1 0 0,1 0 0,0 0 0,0 0 0,0 0 0,-1 0 0,1-1 0,-1 1 0,1-1 0,-1 1 0,1-1 0,-1 0 0,0 0 0,0 1 0,0-1 0,0 0 0,0 0 0,0 0 0,0 0 0,-1 0 0,1 0 0,-1 0 0,0 0 0,1-4 0,1-6 0,-1 0 0,0-1 0,0 1 0,-3-15 0,-2-4 0,-1 0 0,-2 0 0,-2 0 0,0 1 0,-2 0 0,-1 1 0,-2 1 0,-1 0 0,0 0 0,-3 2 0,0 0 0,-1 1 0,-2 1 0,0 0 0,-1 2 0,-2 1 0,0 0 0,-1 2 0,-44-25 0,40 30 0,-1 1 0,-1 2 0,0 1 0,-1 1 0,0 1 0,-33-2 0,32 12 0,16 3 0,17-5 0,0 0 0,0 0 0,0 0 0,0 0 0,-1 0 0,1 0 0,0 0 0,0 0 0,0 0 0,0 0 0,0 1 0,-1-1 0,1 0 0,0 0 0,0 0 0,0 0 0,0 0 0,0 0 0,0 0 0,0 1 0,0-1 0,-1 0 0,1 0 0,0 0 0,0 0 0,0 1 0,0-1 0,0 0 0,0 0 0,0 0 0,0 0 0,0 0 0,0 1 0,0-1 0,0 0 0,0 0 0,0 0 0,0 0 0,0 1 0,0-1 0,0 0 0,0 0 0,1 0 0,-1 0 0,0 1 0,0-1 0,0 0 0,0 0 0,0 0 0,0 0 0,0 0 0,0 0 0,1 0 0,-1 1 0,0-1 0,2 1 0,1 0 0,-1 0 0,0 0 0,1 0 0,-1 0 0,1 0 0,-1-1 0,1 1 0,-1-1 0,1 0 0,-1 0 0,1 0 0,0 0 0,-1 0 0,1 0 0,-1-1 0,1 1 0,-1-1 0,1 0 0,-1 0 0,0 0 0,5-2 0,1-1 0,-1 0 0,1 0 0,-1 0 0,0-1 0,-1 0 0,7-6 0,0-2-195,-1 0 0,-1-1 0,0 0 0,-1 0 0,0-1 0,9-21 0,-8 8-6631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4:52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24575,'0'52'0,"2"0"0,14 83 0,-14-120 0,2 0 0,0 0 0,1 0 0,0 0 0,1-1 0,1 0 0,0-1 0,1 1 0,0-1 0,1-1 0,1 1 0,0-2 0,14 14 0,-21-22 0,-1-1 0,1 1 0,0-1 0,0 0 0,0 0 0,0-1 0,0 1 0,0 0 0,0-1 0,1 0 0,-1 0 0,1 0 0,-1 0 0,1-1 0,-1 1 0,1-1 0,-1 0 0,1 0 0,-1 0 0,1 0 0,-1-1 0,1 1 0,-1-1 0,1 0 0,-1 0 0,0 0 0,1-1 0,-1 1 0,0-1 0,0 1 0,0-1 0,0 0 0,0-1 0,-1 1 0,1 0 0,-1-1 0,1 1 0,-1-1 0,3-3 0,1-3 0,1 0 0,-1-1 0,-1 1 0,0-1 0,0 0 0,-1 0 0,0 0 0,0-1 0,-2 0 0,1 1 0,1-19 0,-9-48 0,2 41 0,3 36 0,0 0 0,0 0 0,0 0 0,0 0 0,0 0 0,0 1 0,0-1 0,0 0 0,0 0 0,0 0 0,0 0 0,0 0 0,0 0 0,0 0 0,0 0 0,0 0 0,1 1 0,-1-1 0,0 0 0,0 0 0,0 0 0,0 0 0,0 0 0,0 0 0,0 0 0,0 0 0,1 0 0,-1 0 0,0 0 0,0 0 0,0 0 0,0 0 0,0 0 0,0 0 0,0 0 0,1 0 0,-1 0 0,0 0 0,0 0 0,0 0 0,0 0 0,0 0 0,0 0 0,0 0 0,0 0 0,1 0 0,-1 0 0,0 0 0,0 0 0,0-1 0,0 1 0,0 0 0,0 0 0,0 0 0,0 0 0,0 0 0,0 0 0,1 0 0,11 17 0,13 25 0,156 261 0,69 124 0,-150-228 0,-99-197 0,-1-1 0,1 1 0,0 0 0,0 0 0,-1 0 0,1 0 0,-1 0 0,0 0 0,0 0 0,1 0 0,-1 0 0,0-1 0,-1 1 0,1 0 0,-1 4 0,1-6 0,-1 1 0,1-1 0,-1 1 0,1-1 0,-1 1 0,1-1 0,-1 1 0,1-1 0,-1 1 0,1-1 0,-1 0 0,0 1 0,1-1 0,-1 0 0,0 0 0,1 0 0,-1 1 0,0-1 0,1 0 0,-1 0 0,0 0 0,1 0 0,-1 0 0,0 0 0,1 0 0,-1 0 0,0 0 0,0-1 0,-5 0 0,1-1 0,0 0 0,0 0 0,0 0 0,0-1 0,0 1 0,0-1 0,1 0 0,-7-6 0,-12-13 0,0-1 0,2 0 0,1-2 0,0-1 0,2 0 0,1-1 0,1-1 0,2 0 0,1-2 0,1 1 0,1-1 0,-9-42 0,18 57 10,1 0 0,0 0 0,1 0 0,0 0 0,1 0 0,1 0 0,1 0 0,0 0 0,0 1 0,2-1 0,8-19 0,5-3-505,2 0 0,45-62 0,-49 75-6331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4:53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24575,'0'7'0,"0"10"0,8 1 0,8-2 0,9-10 0,8-7 0,4-3 0,-4-8 0,0-2 0,1 1 0,2 4 0,-6-5 0,-14 1 0,-17-5 0,-9 1-8191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4:5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24575,'7'0'0,"9"0"0,9 0 0,7-7 0,5-2 0,3 0 0,3 2 0,-1 2 0,1-5 0,-8-1-8191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5:39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37 24575,'3'-1'0,"0"1"0,-1-1 0,1 0 0,0-1 0,-1 1 0,1 0 0,-1-1 0,1 0 0,-1 1 0,4-5 0,0-4 0,-21 9 0,-5 5 0,1 1 0,1 1 0,-1 0 0,1 2 0,0 0 0,0 1 0,1 0 0,-25 20 0,36-25 0,1 0 0,0 0 0,0 1 0,1-1 0,-1 1 0,1 0 0,0 0 0,1 1 0,-1-1 0,1 1 0,0 0 0,0 0 0,1 0 0,0 0 0,0 0 0,0 1 0,1-1 0,-1 0 0,2 1 0,-1-1 0,1 1 0,0 0 0,0-1 0,1 1 0,0-1 0,0 1 0,0-1 0,1 0 0,3 9 0,3 1 0,1 0 0,1-1 0,0 1 0,1-2 0,0 0 0,18 18 0,-13-16 0,-1 2 0,0 0 0,14 25 0,-25-38 0,-1 1 0,0-1 0,0 1 0,0 0 0,-1 0 0,0 0 0,0 0 0,-1 0 0,1 1 0,-1-1 0,-1 0 0,1 1 0,-1-1 0,0 0 0,-1 1 0,0-1 0,0 1 0,0-1 0,0 0 0,-1 0 0,0 0 0,0 0 0,-1 0 0,0 0 0,0-1 0,0 1 0,-1-1 0,0 0 0,0 0 0,0 0 0,-9 7 0,6-5 0,-1-1 0,1-1 0,-2 1 0,1-1 0,0-1 0,-1 0 0,-14 5 0,20-8 0,1 0 0,-1 0 0,0-1 0,1 1 0,-1-1 0,0 0 0,0 0 0,1 0 0,-1 0 0,0 0 0,0-1 0,0 1 0,-4-2 0,6 1 0,-1 0 0,1 0 0,0 0 0,-1 0 0,1 0 0,0 0 0,-1-1 0,1 1 0,0 0 0,0-1 0,0 1 0,0-1 0,0 1 0,0-1 0,1 0 0,-1 1 0,1-1 0,-1 0 0,1 1 0,-1-1 0,1 0 0,0 0 0,0-3 0,0-2 0,0-1 0,1 0 0,0 0 0,0 0 0,1 0 0,0 1 0,0-1 0,0 1 0,1 0 0,1-1 0,-1 1 0,1 0 0,0 1 0,6-7 0,10-13 0,0 2 0,26-23 0,-38 39 0,11-9 0,2 0 0,0 1 0,1 2 0,0 0 0,1 1 0,1 1 0,41-14 0,-50 19 0,-1 0 0,0 0 0,-1-1 0,0-1 0,0 0 0,-1-1 0,0 0 0,0-1 0,-1-1 0,-1 1 0,11-16 0,-16 20 0,-1 0 0,1 0 0,-2-1 0,1 1 0,-1-1 0,0 0 0,0 0 0,-1 0 0,0 0 0,0 0 0,-1-1 0,0 1 0,-1 0 0,0-1 0,0 1 0,-1 0 0,0-1 0,0 1 0,-1 0 0,0 0 0,-1 0 0,-3-10 0,5 16 0,1 1 0,-1-1 0,1 1 0,-1 0 0,0-1 0,0 1 0,1 0 0,-1 0 0,0 0 0,0-1 0,0 1 0,0 0 0,-1 0 0,1 0 0,0 0 0,0 1 0,0-1 0,-1 0 0,-1 0 0,2 1 0,1 0 0,-1 0 0,0 0 0,0 0 0,0 0 0,0 1 0,1-1 0,-1 0 0,0 1 0,0-1 0,1 0 0,-1 1 0,0-1 0,0 1 0,1-1 0,-1 1 0,1 0 0,-1-1 0,0 1 0,1 0 0,-1-1 0,1 1 0,-1 1 0,-2 4 0,0 0 0,0 0 0,1 1 0,-1-1 0,1 0 0,1 1 0,-1 7 0,-1 31 0,3 0 0,1 1 0,3-1 0,10 49 0,3 38 0,-16-112 0,-2-14 0,1 0 0,1 0 0,-1 1 0,1-1 0,0 0 0,0 0 0,1 0 0,0 0 0,0 0 0,0 0 0,1 0 0,5 8 0,-8-14 0,0 1 0,1-1 0,-1 0 0,0 0 0,1 0 0,-1 1 0,0-1 0,1 0 0,-1 0 0,0 0 0,1 0 0,-1 0 0,1 0 0,-1 0 0,0 0 0,1 0 0,-1 0 0,0 0 0,1 0 0,-1 0 0,0 0 0,1 0 0,-1 0 0,1-1 0,-1 1 0,0 0 0,0 0 0,1 0 0,-1 0 0,0-1 0,1 1 0,-1 0 0,0 0 0,0-1 0,1 1 0,-1 0 0,0 0 0,0-1 0,1 1 0,-1 0 0,0-1 0,0 0 0,10-16 0,-10 15 0,11-26 0,-2-1 0,0-1 0,5-42 0,-10 45 0,1 0 0,2 1 0,0 0 0,2 0 0,14-28 0,-22 52 0,0 0 0,0 0 0,0 0 0,0 0 0,0 0 0,0 1 0,1-1 0,-1 0 0,1 1 0,-1-1 0,1 1 0,0-1 0,-1 1 0,1 0 0,0 0 0,0 0 0,0 0 0,0 0 0,4-1 0,-4 2 0,0 0 0,-1 0 0,1 1 0,0-1 0,0 0 0,0 1 0,0-1 0,-1 1 0,1 0 0,0-1 0,-1 1 0,1 0 0,0 0 0,-1 0 0,1 0 0,-1 1 0,0-1 0,2 2 0,5 6 0,-1 0 0,-1 0 0,1 0 0,-2 1 0,1 0 0,5 16 0,-2 5 0,-1 0 0,-1 0 0,-2 0 0,-1 1 0,-2 0 0,-2 50 0,10-105 0,2-30 0,-9 33 0,2-17 0,1 0 0,2 1 0,25-70 0,-30 98 0,0 1 0,1-1 0,-1 1 0,1 0 0,1 0 0,-1 1 0,1-1 0,1 1 0,-1 0 0,1 0 0,0 1 0,0-1 0,0 1 0,1 1 0,0-1 0,0 1 0,0 0 0,1 1 0,-1 0 0,1 0 0,-1 0 0,1 1 0,0 1 0,13-2 0,-18 2 0,0 1 0,1 0 0,-1 1 0,0-1 0,1 0 0,-1 1 0,0 0 0,0 0 0,1 0 0,-1 0 0,0 0 0,0 1 0,0-1 0,0 1 0,-1 0 0,1 0 0,4 4 0,-3-2 0,0 1 0,0 0 0,-1 0 0,1 0 0,-1 0 0,-1 0 0,1 1 0,-1 0 0,3 6 0,-1 5 0,0 0 0,-1 0 0,-1 1 0,0-1 0,-2 33 0,-10 43 0,6-62 0,0 0 0,2 42 0,6-62-1365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5:39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19 24575,'0'-7'0,"-7"-2"0,-2 7 0,-7 11 0,-1 11 0,3 9 0,3 13 0,-2 7 0,6 9 0,6 8 0,2 0 0,2 3 0,6-3 0,3-7 0,6-5 0,0-6 0,3-10 0,-1-12-8191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5:4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20 179 24575,'-1'0'0,"0"0"0,1 1 0,-1-1 0,0 0 0,0-1 0,1 1 0,-1 0 0,0 0 0,1 0 0,-1 0 0,0 0 0,1-1 0,-1 1 0,0 0 0,1-1 0,-1 1 0,1 0 0,-1-1 0,0 1 0,1-1 0,-1 1 0,1-1 0,-1 1 0,1-1 0,0 1 0,-1-1 0,1 1 0,-1-1 0,1 0 0,0 1 0,0-1 0,-1 0 0,1 1 0,0-1 0,0 0 0,0 1 0,0-1 0,0 0 0,0 0 0,0 1 0,0-1 0,0 0 0,0 1 0,0-1 0,0 0 0,0 1 0,0-1 0,1 0 0,-1 1 0,0-1 0,1 0 0,-1 1 0,0-1 0,1 1 0,-1-1 0,2 0 0,-1-2 0,0 0 0,1 0 0,0 1 0,0-1 0,0 1 0,0-1 0,0 1 0,0 0 0,1 0 0,-1 0 0,1 0 0,3-2 0,-3 3 0,1 1 0,-1-1 0,1 0 0,0 1 0,-1 0 0,1 0 0,-1 0 0,1 1 0,0-1 0,-1 1 0,1 0 0,-1 0 0,0 0 0,1 0 0,-1 0 0,0 1 0,1 0 0,-1-1 0,0 1 0,0 0 0,0 1 0,-1-1 0,1 0 0,-1 1 0,1 0 0,-1-1 0,3 6 0,2 1 0,-1 0 0,0 0 0,-1 1 0,0 0 0,0 0 0,-1 0 0,0 0 0,2 12 0,-3-1 0,-1-1 0,-1 1 0,0 0 0,-2 0 0,-5 38 0,-1 11 0,51-190 0,-10-16 0,-25 93 0,1-1 0,32-76 0,-42 119 0,1-1 0,-1 1 0,1-1 0,0 1 0,-1-1 0,1 1 0,0-1 0,0 1 0,0 0 0,0-1 0,0 1 0,1 0 0,-1 0 0,0 0 0,0 0 0,3-1 0,-3 2 0,-1 0 0,1 0 0,-1 0 0,1 0 0,0 1 0,-1-1 0,1 0 0,-1 0 0,1 1 0,-1-1 0,1 0 0,-1 1 0,1-1 0,-1 0 0,1 1 0,-1-1 0,1 1 0,-1-1 0,0 1 0,1-1 0,-1 1 0,0-1 0,1 1 0,-1-1 0,0 1 0,0-1 0,1 1 0,-1 0 0,15 62 0,-13-49 0,7 42 0,-3-18 0,12 45 0,-16-75 0,1 0 0,0-1 0,0 1 0,0 0 0,1-1 0,0 0 0,1 0 0,-1 0 0,1 0 0,1-1 0,8 9 0,-13-14 0,1 0 0,-1 0 0,1 0 0,-1 0 0,1 0 0,-1 0 0,1-1 0,0 1 0,0-1 0,-1 1 0,1-1 0,0 1 0,0-1 0,-1 0 0,1 0 0,0 0 0,0 0 0,0 0 0,0 0 0,-1-1 0,1 1 0,2-1 0,0-1 0,0 0 0,0 0 0,0 0 0,-1 0 0,1-1 0,-1 0 0,1 1 0,-1-1 0,4-5 0,1-1 0,-1-1 0,0 0 0,0-1 0,-1 1 0,10-24 0,-9 11 0,12-32 0,-19 53 0,1 0 0,0 0 0,0 0 0,0 1 0,0-1 0,0 1 0,0-1 0,0 1 0,1-1 0,-1 1 0,0-1 0,1 1 0,-1 0 0,1 0 0,0 0 0,-1 0 0,1 0 0,0 0 0,-1 0 0,1 1 0,0-1 0,0 1 0,2-1 0,-2 1 0,-1 0 0,1 1 0,0-1 0,0 1 0,0 0 0,-1 0 0,1-1 0,-1 1 0,1 0 0,0 0 0,-1 1 0,0-1 0,1 0 0,-1 0 0,0 1 0,1-1 0,0 3 0,21 30 0,-18-26 0,9 14 0,-3-3 0,0-1 0,2 0 0,0-1 0,1 0 0,18 16 0,-30-30 0,1-1 0,0 0 0,-1 1 0,1-1 0,0-1 0,0 1 0,0 0 0,1-1 0,-1 1 0,0-1 0,1 0 0,-1 0 0,1 0 0,-1-1 0,1 1 0,-1-1 0,1 0 0,-1 0 0,1 0 0,-1 0 0,1-1 0,-1 1 0,1-1 0,-1 0 0,0 0 0,1 0 0,-1-1 0,0 1 0,0-1 0,0 0 0,0 1 0,0-1 0,0-1 0,0 1 0,-1 0 0,1-1 0,-1 1 0,4-6 0,3-4 0,-1 1 0,-1-1 0,0 0 0,0-1 0,-1 0 0,-1 0 0,0 0 0,-1 0 0,0-1 0,2-20 0,13-41 0,-19 75 0,0-1 0,0 0 0,0 0 0,0 1 0,0-1 0,1 0 0,-1 0 0,0 1 0,0-1 0,1 0 0,-1 0 0,1 1 0,-1-1 0,0 0 0,1 1 0,-1-1 0,1 1 0,0-1 0,-1 1 0,1-1 0,-1 1 0,1-1 0,0 1 0,-1-1 0,1 1 0,0 0 0,-1 0 0,1-1 0,0 1 0,1 0 0,-1 0 0,0 1 0,1 0 0,-1 0 0,0-1 0,0 1 0,0 0 0,0 0 0,0 0 0,0 0 0,0 1 0,0-1 0,0 0 0,-1 0 0,1 0 0,0 3 0,26 66 0,-23-58 0,53 154 0,55 271 0,-105-393 0,4 80 0,-11-105 0,-1 1 0,0-1 0,-1 1 0,-1-1 0,-1 0 0,-10 29 0,13-45 0,1-1 0,-1 1 0,0-1 0,0 0 0,0 1 0,0-1 0,-1 0 0,1 0 0,0 0 0,-1 0 0,0 0 0,1 0 0,-1 0 0,0-1 0,0 1 0,0-1 0,0 1 0,0-1 0,-1 0 0,1 0 0,0 0 0,0 0 0,-1 0 0,1 0 0,-1 0 0,1-1 0,-1 0 0,1 1 0,-1-1 0,1 0 0,-1 0 0,-4-1 0,3 0 0,-1-1 0,0 1 0,1-1 0,-1-1 0,1 1 0,0 0 0,0-1 0,0 0 0,0 0 0,0 0 0,1-1 0,-1 1 0,1-1 0,0 0 0,-5-8 0,-2-6 8,1 0 0,1-1 0,1 0 0,0-1 0,2 0 0,0 0 0,1 0 0,1-1 0,1 1 0,1-1 0,1 1 0,1-1 0,0 1 0,8-35 0,2 1-305,3 0 0,2 0 0,2 2 0,32-63 0,-33 80-6529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5:40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24575,'9'1'0,"-1"0"0,1 0 0,-1 1 0,1 1 0,-1 0 0,1 0 0,-1 0 0,0 1 0,-1 0 0,1 1 0,-1-1 0,0 2 0,0-1 0,0 1 0,-1 0 0,11 13 0,1 1 0,-2 2 0,0 0 0,-1 1 0,14 30 0,-6-3 0,-2 2 0,-2 0 0,-3 1 0,-2 0 0,-2 2 0,8 93 0,-16-62 0,-3 0 0,-4-1 0,-22 139 0,13-164-1365,-1-13-5461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2:09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 24575,'-1'10'0,"-1"1"0,-1 0 0,1 0 0,-2-1 0,1 0 0,-2 1 0,1-2 0,-1 1 0,-1 0 0,-11 14 0,-9 20 0,-21 47 0,-47 132 0,77-173 0,2 1 0,3 0 0,2 1 0,-6 79 0,12-32 0,11 136 0,0-174 0,2-1 0,2-1 0,29 86 0,-39-140-136,1 1-1,0-1 1,0 0-1,1 0 1,-1 0-1,1-1 1,0 1-1,0-1 0,6 7 1,3-3-6690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5:42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24575,'63'67'0,"-4"2"0,-2 2 0,65 109 0,-58-69 0,90 216 0,-115-216 0,-4 2 0,-5 1 0,-6 1 0,15 168 0,-33-222 0,-3-1 0,-3 1 0,-2 0 0,-4 0 0,-1-1 0,-4 0 0,-2-1 0,-2 0 0,-3-1 0,-3-1 0,-55 108 0,73-159-151,0-1-1,-1 1 0,1-1 0,-1 0 1,0 0-1,0 0 0,-1-1 1,-9 9-1,-2-6-6674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5:43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24575,'0'-1'0,"0"1"0,1 0 0,-1-1 0,1 1 0,-1-1 0,1 1 0,-1 0 0,1-1 0,-1 1 0,1 0 0,-1-1 0,1 1 0,-1 0 0,1 0 0,-1 0 0,1 0 0,0-1 0,-1 1 0,1 0 0,-1 0 0,1 0 0,0 0 0,-1 0 0,1 1 0,-1-1 0,1 0 0,0 0 0,-1 0 0,1 0 0,-1 1 0,2-1 0,13 19 0,5 37 0,-17-49 0,6 26 0,-1-5 0,19 44 0,-25-65 0,2-1 0,-1 1 0,1-1 0,0 0 0,0 0 0,1-1 0,-1 1 0,1-1 0,0 0 0,1 0 0,10 7 0,-14-10 0,1-1 0,-1 0 0,0-1 0,0 1 0,0 0 0,1 0 0,-1-1 0,0 0 0,0 1 0,1-1 0,-1 0 0,0 0 0,1 0 0,-1 0 0,0-1 0,1 1 0,-1 0 0,0-1 0,0 0 0,1 0 0,-1 1 0,0-1 0,0-1 0,0 1 0,0 0 0,0 0 0,0-1 0,0 1 0,-1-1 0,1 0 0,-1 1 0,1-1 0,-1 0 0,1 0 0,-1 0 0,0 0 0,0 0 0,2-4 0,3-6 0,0 0 0,-1-1 0,0 0 0,-1 0 0,3-17 0,3-75 0,-3 25 0,-2 67 0,2 19 0,4 22 0,99 375 0,-88-306 0,-5 1 0,6 121 0,-23-219 0,1 33 0,-4 57 0,2-83 0,0 0 0,0-1 0,0 1 0,-1 0 0,1 0 0,-2-1 0,1 1 0,-1-1 0,0 0 0,0 0 0,-1 0 0,0 0 0,0 0 0,-9 9 0,12-14 0,-1 1 0,1-1 0,-1 0 0,1 0 0,-1 0 0,1 0 0,-1-1 0,0 1 0,1 0 0,-1-1 0,0 1 0,1-1 0,-1 0 0,0 1 0,0-1 0,0 0 0,1 0 0,-1 0 0,0 0 0,0-1 0,0 1 0,1 0 0,-1-1 0,0 1 0,0-1 0,1 1 0,-1-1 0,0 0 0,1 0 0,-1 0 0,1 0 0,-1 0 0,1 0 0,0 0 0,-1-1 0,1 1 0,0 0 0,0-1 0,-2-2 0,-2-4 0,0 1 0,1-1 0,0 0 0,0 0 0,0-1 0,-3-16 0,1-1 0,1 0 0,2-1 0,1 0 0,1 1 0,1-1 0,1 0 0,2 0 0,0 1 0,2-1 0,1 1 0,1 0 0,14-33 0,-12 36 0,2 1 0,1-1 0,0 2 0,2-1 0,0 2 0,1 0 0,1 1 0,1 0 0,1 1 0,1 1 0,0 1 0,1 1 0,26-16 0,-11 10-1365,-7 4-5461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5:23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24575,'0'3'0,"-1"1"0,0-1 0,0 0 0,0 0 0,0 0 0,-1 0 0,1 0 0,-4 5 0,-6 16 0,-12 51 0,4-16 0,3-1 0,-15 104 0,18-24 0,6 1 0,6 0 0,6 0 0,41 246 0,-42-359-195,2-1 0,0 0 0,2 0 0,1-1 0,0 1 0,22 35 0,-11-33-6631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5:24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24575,'2'-25'0,"-2"25"0,0 1 0,0-1 0,0 0 0,0 0 0,0 0 0,0 0 0,0 0 0,0 0 0,0 0 0,0 0 0,1 1 0,-1-1 0,0 0 0,0 0 0,0 0 0,0 0 0,0 0 0,0 0 0,0 0 0,0 0 0,0 0 0,0 0 0,0 0 0,0 0 0,1 1 0,-1-1 0,0 0 0,0 0 0,0 0 0,0 0 0,0 0 0,0 0 0,0 0 0,0 0 0,1 0 0,-1 0 0,0 0 0,0 0 0,0 0 0,0 0 0,0 0 0,0 0 0,0 0 0,0 0 0,1 0 0,-1 0 0,0-1 0,0 1 0,0 0 0,0 0 0,0 0 0,0 0 0,0 0 0,0 0 0,0 0 0,0 0 0,1 0 0,-1 0 0,0 0 0,0 0 0,0-1 0,0 1 0,0 0 0,0 0 0,0 0 0,0 0 0,13 39 0,-7-19 0,5 14 0,28 59 0,-34-84 0,0 0 0,0-1 0,1 1 0,0-1 0,0 0 0,1-1 0,0 1 0,0-1 0,1-1 0,-1 1 0,12 5 0,-17-10 0,1-1 0,-1 1 0,1-1 0,-1 0 0,1 0 0,0 0 0,-1 0 0,1-1 0,0 1 0,-1-1 0,1 0 0,0 1 0,0-1 0,-1 0 0,1-1 0,0 1 0,0 0 0,0-1 0,-1 0 0,1 1 0,-1-1 0,1 0 0,0-1 0,-1 1 0,1 0 0,-1-1 0,0 1 0,0-1 0,1 0 0,-1 1 0,0-1 0,0 0 0,-1-1 0,1 1 0,0 0 0,-1 0 0,1-1 0,-1 1 0,2-4 0,2-5 0,-1 1 0,0-1 0,0 0 0,-1 0 0,0-1 0,-1 1 0,-1-1 0,1-13 0,-3-1 0,-1 0 0,-1 0 0,-9-32 0,-4-33 0,16 92 0,0-1 0,0 0 0,1 0 0,-1 0 0,0 0 0,0 0 0,0 0 0,0 0 0,0 0 0,0 0 0,0 0 0,1 0 0,-1 0 0,0 0 0,0 0 0,0 0 0,0 0 0,0 0 0,1 0 0,-1 0 0,0 0 0,0 0 0,0 0 0,0 0 0,0 0 0,0 0 0,1 0 0,-1 0 0,0 0 0,0 0 0,0 0 0,0 0 0,0-1 0,0 1 0,0 0 0,0 0 0,1 0 0,-1 0 0,0 0 0,0 0 0,0 0 0,0 0 0,0-1 0,0 1 0,0 0 0,0 0 0,0 0 0,0 0 0,0 0 0,0 0 0,0-1 0,0 1 0,0 0 0,0 0 0,0 0 0,0 0 0,0 0 0,0-1 0,0 1 0,0 0 0,0 0 0,0 0 0,0 0 0,0 0 0,0 0 0,0-1 0,-1 1 0,14 14 0,9 21 0,115 254 0,-107-233 0,54 104 0,115 307 0,-197-461 0,50 164 0,-45-138 0,0 0 0,-2 0 0,1 45 0,-6-74 0,0-1 0,1 1 0,-2 0 0,1 0 0,0-1 0,0 1 0,-1 0 0,0-1 0,1 1 0,-1 0 0,0-1 0,0 1 0,-1-1 0,1 1 0,0-1 0,-1 0 0,1 0 0,-1 1 0,0-1 0,0 0 0,-2 1 0,2-2 0,0 0 0,0 0 0,-1-1 0,1 1 0,0-1 0,0 1 0,-1-1 0,1 0 0,0 0 0,-1 0 0,1 0 0,0-1 0,0 1 0,-1 0 0,1-1 0,0 0 0,0 1 0,0-1 0,-1 0 0,1 0 0,0 0 0,0-1 0,1 1 0,-5-3 0,-7-7 0,0-1 0,0 0 0,1 0 0,1-2 0,0 1 0,0-1 0,2-1 0,0 0 0,-7-16 0,-5-13 0,2 0 0,-13-50 0,21 64 0,2-1 0,1-1 0,1 1 0,2-1 0,1-1 0,2 1 0,2-54 0,2 67-124,0 0 0,1 1 0,1-1 0,1 1 0,0 0 0,1 0-1,1 1 1,1-1 0,1 2 0,15-25 0,3 7-6702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5:25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 24575,'-1'9'0,"2"0"0,-1 0 0,2 0 0,-1 0 0,1-1 0,5 15 0,-7-22 0,1 1 0,-1 0 0,1-1 0,0 1 0,0-1 0,0 0 0,-1 1 0,1-1 0,1 0 0,-1 1 0,0-1 0,0 0 0,0 0 0,1 0 0,-1 0 0,1 0 0,-1 0 0,0 0 0,1-1 0,0 1 0,-1 0 0,1-1 0,-1 1 0,1-1 0,0 0 0,-1 0 0,1 1 0,0-1 0,-1 0 0,1 0 0,0-1 0,-1 1 0,1 0 0,0 0 0,-1-1 0,1 1 0,-1-1 0,1 0 0,0 1 0,-1-1 0,3-1 0,-3 1 0,0 0 0,1 1 0,-1-1 0,0 0 0,1 0 0,-1 0 0,0 0 0,0 0 0,0 0 0,0 0 0,0 0 0,0-1 0,0 1 0,0 0 0,-1 0 0,1-1 0,0 1 0,-1-1 0,1 1 0,-1-1 0,1 1 0,-1-1 0,1-2 0,-2 0 0,1 1 0,0-1 0,-1 1 0,1 0 0,-1-1 0,0 1 0,0 0 0,-1-1 0,1 1 0,-3-4 0,1 1 0,0 0 0,-1 1 0,0 0 0,0 0 0,0 0 0,-1 0 0,1 1 0,-1-1 0,0 1 0,-11-6 0,16 9 0,-1 1 0,1 0 0,-1-1 0,0 1 0,1 0 0,-1-1 0,0 1 0,1 0 0,-1 0 0,1-1 0,-1 1 0,0 0 0,0 0 0,1 0 0,-1 0 0,0 0 0,1 0 0,-1 0 0,0 0 0,1 0 0,-1 0 0,0 1 0,1-1 0,-1 0 0,0 0 0,1 1 0,-1-1 0,1 0 0,-1 1 0,0-1 0,1 0 0,-1 1 0,1-1 0,-1 1 0,1-1 0,-1 1 0,1-1 0,0 1 0,-1-1 0,1 1 0,0 0 0,-1-1 0,1 1 0,0 0 0,0-1 0,-1 1 0,1 0 0,0-1 0,0 1 0,0 0 0,0-1 0,0 1 0,0 0 0,0-1 0,0 1 0,0 0 0,0-1 0,1 1 0,-1 0 0,1 1 0,-1 2 0,1 1 0,0-1 0,1 0 0,-1 1 0,1-1 0,0 0 0,4 7 0,13 4 119,-12-15-321,-7-11-1080,-8-7-5544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5:5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16 24575,'0'0'0,"0"-1"0,0 1 0,0-1 0,0 1 0,0-1 0,0 0 0,0 1 0,0-1 0,0 1 0,0-1 0,0 1 0,0-1 0,-1 1 0,1-1 0,0 1 0,0-1 0,-1 1 0,1-1 0,0 1 0,-1-1 0,1 1 0,-1 0 0,1-1 0,0 1 0,-1-1 0,1 1 0,-1 0 0,1-1 0,-1 1 0,1 0 0,-1 0 0,1 0 0,-1-1 0,0 1 0,1 0 0,-1 0 0,1 0 0,-1 0 0,0 0 0,0 0 0,0 0 0,1 1 0,-1-1 0,1 0 0,-1 1 0,0-1 0,1 0 0,-1 1 0,1-1 0,-1 1 0,1-1 0,-1 1 0,1-1 0,-1 1 0,1-1 0,-1 1 0,1 0 0,0-1 0,-1 1 0,1 0 0,0-1 0,0 1 0,0 0 0,-1-1 0,1 1 0,0 0 0,0-1 0,0 1 0,0 0 0,0 0 0,0-1 0,0 1 0,0 0 0,1 1 0,0 1 0,-1 0 0,1 0 0,1 1 0,-1-1 0,0 0 0,1 0 0,0 0 0,-1 0 0,1 0 0,0-1 0,1 1 0,-1-1 0,0 1 0,4 2 0,-4-4 0,-1 1 0,0-1 0,0 0 0,1-1 0,-1 1 0,1 0 0,-1 0 0,1-1 0,-1 1 0,1 0 0,-1-1 0,1 0 0,-1 1 0,1-1 0,0 0 0,-1 0 0,1 0 0,0 0 0,-1 0 0,1 0 0,-1 0 0,1 0 0,0-1 0,-1 1 0,1-1 0,-1 1 0,1-1 0,-1 0 0,1 0 0,-1 1 0,2-3 0,-2 3 0,0-1 0,0 0 0,0 0 0,0 0 0,0 1 0,-1-1 0,1 0 0,0 0 0,-1 0 0,1-1 0,0 1 0,-1 0 0,1 0 0,-1 0 0,0 0 0,1 0 0,-1-1 0,0 1 0,0 0 0,0 0 0,0-1 0,0 1 0,0 0 0,0 0 0,0-1 0,0 1 0,0 0 0,-1 0 0,1 0 0,-1 0 0,1-1 0,-1 1 0,1 0 0,-1 0 0,0 0 0,1 0 0,-1 0 0,0 0 0,-1-1 0,0 0 0,0 0 0,1 1 0,-1 0 0,0-1 0,0 1 0,0 0 0,0 0 0,0 0 0,0 0 0,0 0 0,0 0 0,-1 0 0,1 1 0,0-1 0,0 1 0,-1 0 0,1 0 0,0 0 0,-1 0 0,1 0 0,-3 1 0,1 0 0,-1 1 0,1 0 0,0 0 0,0 0 0,0 1 0,0-1 0,1 1 0,-1 0 0,1 0 0,-1 0 0,1 1 0,0-1 0,0 1 0,1 0 0,-1-1 0,1 1 0,0 0 0,0 1 0,0-1 0,-2 8 0,3-9 0,0-1 0,1 1 0,-1-1 0,1 0 0,0 1 0,0-1 0,0 1 0,0-1 0,0 1 0,0-1 0,1 1 0,-1-1 0,1 1 0,0-1 0,0 0 0,0 1 0,0-1 0,0 0 0,0 0 0,0 0 0,1 0 0,-1 0 0,1 0 0,0 0 0,-1 0 0,1-1 0,0 1 0,0 0 0,0-1 0,0 0 0,0 1 0,0-1 0,1 0 0,-1 0 0,0 0 0,1-1 0,-1 1 0,1-1 0,3 1 0,-2 0 0,0-1 0,0-1 0,0 1 0,0 0 0,0-1 0,0 0 0,-1 0 0,1 0 0,0 0 0,0-1 0,-1 0 0,1 1 0,-1-1 0,5-4 0,-6 5 0,-1 1 0,0-1 0,0 0 0,0 1 0,0-1 0,1 0 0,-1 0 0,-1 0 0,1 0 0,0 0 0,0 0 0,0 0 0,0 0 0,-1-1 0,1 1 0,0 0 0,-1 0 0,1 0 0,-1-1 0,0 1 0,1 0 0,-1-1 0,0 1 0,0 0 0,0-1 0,0 1 0,0 0 0,0-1 0,0 1 0,0-1 0,-1 1 0,1 0 0,0 0 0,-1-1 0,1 1 0,-1 0 0,1 0 0,-1-1 0,0 1 0,0 0 0,1 0 0,-1 0 0,-2-2 0,2 2 0,0 0 0,-1 0 0,1 1 0,0-1 0,-1 0 0,1 1 0,-1-1 0,1 0 0,0 1 0,-1 0 0,1-1 0,-1 1 0,1 0 0,-1 0 0,0 0 0,1 0 0,-1 0 0,1 0 0,-1 0 0,1 0 0,-1 1 0,1-1 0,-1 1 0,1-1 0,0 1 0,-1-1 0,1 1 0,0 0 0,-2 1 0,1-1 0,0 0 0,0 1 0,0-1 0,0 1 0,0 0 0,0-1 0,1 1 0,-1 0 0,1 0 0,-1 0 0,1 0 0,0 0 0,0 1 0,-1-1 0,2 0 0,-1 0 0,-1 4 0,2-6 0,0 0 0,0 1 0,0-1 0,-1 0 0,1 1 0,0-1 0,0 0 0,0 1 0,0-1 0,0 0 0,0 1 0,0-1 0,0 0 0,0 1 0,0-1 0,0 1 0,0-1 0,0 0 0,0 1 0,0-1 0,0 0 0,0 1 0,1-1 0,-1 0 0,0 1 0,0-1 0,0 0 0,1 1 0,-1-1 0,0 0 0,0 0 0,1 1 0,-1-1 0,0 0 0,0 0 0,1 1 0,-1-1 0,0 0 0,1 0 0,-1 0 0,0 0 0,1 0 0,-1 1 0,0-1 0,1 0 0,-1 0 0,0 0 0,1 0 0,-1 0 0,1 0 0,-1 0 0,0 0 0,1 0 0,-1 0 0,1-1 0,17-13 0,-17 10 0,1 0 0,-1 0 0,0 0 0,0-1 0,0 1 0,-1 0 0,1 0 0,-1-1 0,0 1 0,0 0 0,-2-8 0,2 11 0,0 0 0,0 0 0,0 0 0,0 0 0,0 0 0,0 0 0,-1 0 0,1 0 0,0 0 0,0 0 0,-1 0 0,1 0 0,-1 0 0,1 0 0,-1 0 0,1 1 0,-1-1 0,0 0 0,1 0 0,-1 1 0,0-1 0,0 0 0,1 1 0,-1-1 0,0 1 0,0-1 0,0 1 0,0-1 0,0 1 0,0 0 0,0-1 0,0 1 0,0 0 0,0 0 0,0 0 0,0 0 0,0-1 0,0 2 0,0-1 0,0 0 0,0 0 0,0 0 0,0 0 0,0 1 0,0-1 0,1 0 0,-1 1 0,0-1 0,0 1 0,0-1 0,0 1 0,0-1 0,1 1 0,-2 0 0,-1 2 0,0 0 0,1 0 0,-1 0 0,1 0 0,0 0 0,0 1 0,0-1 0,0 1 0,1-1 0,-1 1 0,1 0 0,0-1 0,0 1 0,0 0 0,1 0 0,0 0 0,-1 0 0,1-1 0,0 1 0,1 0 0,0 7 0,-1-8 0,0 0 0,1 0 0,-1 0 0,1 0 0,-1 0 0,1 0 0,0 0 0,0 0 0,0-1 0,1 1 0,-1 0 0,1-1 0,-1 1 0,1-1 0,0 1 0,0-1 0,0 0 0,0 1 0,0-1 0,1 0 0,-1-1 0,1 1 0,-1 0 0,1-1 0,0 1 0,-1-1 0,6 2 0,-5-3 0,1 0 0,0-1 0,-1 1 0,1-1 0,0 1 0,-1-1 0,1 0 0,-1 0 0,1-1 0,-1 1 0,0-1 0,1 0 0,-1 0 0,0 0 0,0 0 0,0 0 0,-1-1 0,1 1 0,0-1 0,-1 0 0,0 1 0,1-1 0,-1 0 0,0-1 0,-1 1 0,1 0 0,-1-1 0,3-5 0,-2 5 0,-1-1 0,1 1 0,-1-1 0,0 1 0,0-1 0,0 0 0,0 1 0,-1-1 0,0 0 0,0 1 0,0-1 0,-1 0 0,1 1 0,-1-1 0,0 0 0,-1 1 0,1 0 0,-1-1 0,0 1 0,0 0 0,0-1 0,-3-3 0,4 6 2,0 1-1,1 0 0,-1 0 1,0 0-1,0 0 0,0 0 1,0 0-1,1 1 0,-1-1 1,0 0-1,-1 0 1,1 1-1,0-1 0,0 0 1,0 1-1,0-1 0,0 1 1,-1 0-1,1-1 0,0 1 1,0 0-1,-1 0 1,1 0-1,0-1 0,0 1 1,-1 1-1,1-1 0,0 0 1,-1 0-1,1 0 0,0 1 1,0-1-1,0 1 0,-1-1 1,1 1-1,0-1 1,0 1-1,0 0 0,0-1 1,0 1-1,0 0 0,0 0 1,0 0-1,0 0 0,0 0 1,1 0-1,-1 0 0,0 0 1,0 2-1,-5 7-94,1 1 1,0-1-1,0 1 0,-3 18 0,2-10-876,-6 8-5857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7:02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1015 203 24575,'-3'-1'0,"0"0"0,1 1 0,-1-1 0,0 0 0,0 0 0,0-1 0,0 1 0,1 0 0,-1-1 0,1 0 0,-1 0 0,-3-3 0,-31-31 0,23 21 0,-2 1 0,0 1 0,-1 0 0,-1 1 0,0 1 0,0 0 0,-1 1 0,-1 2 0,1 0 0,-2 1 0,-27-7 0,31 11 0,1 0 0,-1 0 0,0 2 0,-1 0 0,1 1 0,0 1 0,0 0 0,0 2 0,0 0 0,1 0 0,-1 2 0,1 0 0,-20 9 0,14 0 0,1 0 0,1 2 0,0 0 0,2 2 0,-1 0 0,-29 40 0,25-32 0,2 0 0,1 0 0,2 1 0,0 1 0,-24 55 0,-34 128 0,66-177 0,-26 97 0,33-113 0,1 0 0,0 0 0,1 0 0,1 0 0,4 30 0,0-13 0,2 1 0,1-1 0,2-1 0,1 1 0,1-2 0,2 1 0,2-2 0,24 42 0,-17-41 0,1-1 0,2 0 0,28 27 0,-39-46 0,1 0 0,0-1 0,0-1 0,1 0 0,0-1 0,1-1 0,1 0 0,23 7 0,0-1 0,1-2 0,0-3 0,1-1 0,56 5 0,-79-13 0,-1-1 0,1-1 0,0-1 0,0 0 0,-1-1 0,0-1 0,1-2 0,-1 1 0,-1-2 0,1 0 0,30-19 0,-28 13 0,-1-1 0,0-1 0,-1-1 0,-1-1 0,-1 0 0,0-1 0,-2-1 0,0 0 0,0-2 0,-2 1 0,-1-2 0,-1 1 0,15-40 0,-14 27 0,-2-1 0,-2 0 0,-1-1 0,-1 0 0,-2 0 0,-2 0 0,-1 0 0,-6-61 0,-20-33 0,10 58 0,8 39 0,-2 2 0,0-1 0,-2 1 0,-2 1 0,-1 0 0,-1 1 0,-31-46 0,-74-90 0,102 144 0,0 1 0,-2 2 0,0 0 0,-1 1 0,-37-24 0,-7-5-1365,50 36-5461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7:38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24575,'-18'4'0,"14"-1"0,14-3 0,-1 0 0,0 0 0,0 0 0,0 1 0,0 0 0,0 1 0,0 0 0,-1 0 0,1 1 0,-1 0 0,1 1 0,-1 0 0,0 0 0,0 0 0,-1 1 0,1 1 0,-1-1 0,0 1 0,12 13 0,-10-9 0,0 0 0,-1 0 0,0 1 0,-1 0 0,0 0 0,-1 1 0,0 0 0,-1 0 0,0 0 0,-1 1 0,0-1 0,2 21 0,-4-17 0,-2 0 0,0 0 0,-1 0 0,-1 0 0,0 0 0,-1 0 0,-1-1 0,-1 1 0,0-1 0,0 0 0,-2 0 0,0-1 0,-14 22 0,3-19 0,18-17 0,0 1 0,0-1 0,0 0 0,-1 0 0,1 0 0,0 0 0,0 0 0,-1 0 0,1 0 0,0 0 0,0 0 0,-1 1 0,1-1 0,0 0 0,-1 0 0,1-1 0,0 1 0,0 0 0,-1 0 0,1 0 0,0 0 0,0 0 0,-1 0 0,1 0 0,0 0 0,0 0 0,-1 0 0,1-1 0,0 1 0,0 0 0,0 0 0,-1 0 0,1-1 0,0 1 0,0 0 0,0 0 0,-1 0 0,1-1 0,0-2 0,-1 1 0,1-1 0,-1 0 0,1 0 0,0 1 0,0-1 0,1 0 0,-1 0 0,0 1 0,1-1 0,0 0 0,1-3 0,20-55 0,3 1 0,3 1 0,59-93 0,-54 104 0,-32 61 0,-7 13 0,-3 6 0,1 1 0,2 0 0,-3 50 0,9-64 0,0 1 0,1-1 0,1 0 0,1 0 0,1 0 0,0-1 0,13 33 0,-12-39 0,0-1 0,0 1 0,2-1 0,-1 0 0,1-1 0,1 0 0,0 0 0,10 9 0,-14-15 0,0 0 0,1 0 0,0-1 0,-1 0 0,1 0 0,0-1 0,0 1 0,1-1 0,-1 0 0,0 0 0,1-1 0,-1 1 0,1-1 0,0-1 0,-1 1 0,1-1 0,0 0 0,-1 0 0,1 0 0,6-2 0,0-1-76,-1 0 1,0-1-1,0 0 0,-1 0 0,0-1 0,1-1 0,-1 0 0,-1 0 1,1-1-1,-1 0 0,-1-1 0,1 0 0,-1 0 0,-1-1 1,1 0-1,-2 0 0,9-14 0,4-11-6750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1:56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24575,'4'-1'0,"1"0"0,-1 0 0,0 0 0,0-1 0,-1 0 0,1 0 0,0 0 0,0 0 0,-1-1 0,0 1 0,1-1 0,-1 0 0,3-3 0,-2 1 0,1 2 0,-1-1 0,1 0 0,0 1 0,0 0 0,10-5 0,-10 6 0,1 1 0,-1 0 0,0 0 0,1 0 0,-1 1 0,0-1 0,1 1 0,-1 1 0,1-1 0,-1 1 0,0 0 0,1 0 0,-1 0 0,0 1 0,0 0 0,0 0 0,0 0 0,0 0 0,0 1 0,-1 0 0,1 0 0,-1 0 0,0 1 0,0-1 0,0 1 0,0 0 0,0 0 0,-1 1 0,0-1 0,0 1 0,4 8 0,0 1 0,-1 0 0,0 1 0,-1 0 0,0-1 0,-2 2 0,1-1 0,-2 0 0,0 1 0,-1 30 0,-2-29 0,-1 0 0,0-1 0,-2 1 0,-6 21 0,7-30 0,0 1 0,0-1 0,-1 0 0,0 0 0,-1-1 0,1 1 0,-1-1 0,-1 0 0,-11 12 0,17-19 0,-1 1 0,0 0 0,1-1 0,-1 1 0,1 0 0,-1-1 0,0 1 0,1-1 0,-1 1 0,0-1 0,0 1 0,1-1 0,-1 0 0,0 1 0,0-1 0,0 0 0,0 1 0,1-1 0,-1 0 0,0 0 0,0 0 0,0 0 0,0 0 0,0 0 0,0 0 0,1 0 0,-1 0 0,0-1 0,-1 1 0,1-1 0,0-1 0,0 1 0,0 0 0,1 0 0,-1-1 0,1 1 0,-1 0 0,1-1 0,-1 1 0,1 0 0,0-1 0,-1 1 0,1-1 0,0 1 0,0-3 0,7-60 0,-7 63 0,20-80 0,3 0 0,42-97 0,-65 178 0,12-27 0,-12 28 0,0-1 0,0 0 0,0 1 0,1-1 0,-1 0 0,0 0 0,0 1 0,0-1 0,0 0 0,0 1 0,0-1 0,1 0 0,-1 0 0,0 0 0,0 1 0,0-1 0,1 0 0,-1 0 0,0 0 0,0 1 0,1-1 0,-1 0 0,0 0 0,0 0 0,1 0 0,-1 0 0,0 0 0,1 0 0,-1 1 0,0-1 0,0 0 0,1 0 0,-1 0 0,0 0 0,1 0 0,-1 0 0,0 0 0,0-1 0,1 1 0,-1 0 0,0 0 0,1 0 0,-1 0 0,0 0 0,0 0 0,1 0 0,-1-1 0,0 1 0,0 0 0,1 0 0,-1 0 0,0-1 0,0 1 0,0 0 0,1 0 0,-1-1 0,0 1 0,0 0 0,0 0 0,0-1 0,4 32 0,-1 0 0,-3 53 0,3 36 0,0-92 0,0 1 0,1 0 0,8 29 0,-11-52 0,1 0 0,0 0 0,0 0 0,0 0 0,1-1 0,0 1 0,0-1 0,1 0 0,-1 1 0,1-1 0,0-1 0,0 1 0,1-1 0,-1 1 0,8 4 0,-9-8 4,0 0 1,-1 1-1,1-1 0,0 0 0,0 0 0,0-1 0,0 1 0,0-1 0,0 1 1,0-1-1,0 0 0,0 0 0,0 0 0,0-1 0,0 1 0,0-1 0,0 1 1,0-1-1,0 0 0,0 0 0,0-1 0,-1 1 0,1 0 0,0-1 0,-1 0 1,1 1-1,-1-1 0,4-4 0,1-1-190,-1 0 1,1 0-1,-1 0 0,-1-1 1,1 0-1,-1 0 1,7-17-1,1-12-6640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1:56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24575,'7'0'0,"9"0"0,9 0 0,8 0 0,4 0 0,3 0 0,-4-7 0,-3-2 0,-13 0 0,-17-5 0,-9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1:49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344 626 24575,'1'1'0,"0"0"0,-1 0 0,1 0 0,0 0 0,0 0 0,0-1 0,-1 1 0,1 0 0,0-1 0,0 1 0,0 0 0,0-1 0,0 1 0,0-1 0,1 0 0,-1 1 0,0-1 0,0 0 0,0 0 0,0 0 0,0 1 0,0-1 0,1 0 0,-1-1 0,0 1 0,0 0 0,0 0 0,0 0 0,0-1 0,0 1 0,1 0 0,-1-1 0,0 1 0,0-1 0,0 0 0,0 1 0,-1-1 0,1 0 0,0 1 0,0-1 0,0 0 0,0 0 0,-1 0 0,2-2 0,0 1 0,-1-1 0,1 0 0,-1 0 0,0 0 0,0 0 0,0 0 0,0 0 0,-1 0 0,1 0 0,-1 0 0,0 0 0,0 0 0,0 0 0,0-1 0,-1-3 0,-3-3 0,1 0 0,-1 1 0,-1 0 0,0 0 0,0 0 0,0 0 0,-1 1 0,-1 0 0,0 0 0,0 1 0,0 0 0,-10-8 0,15 13 0,-1 0 0,1 0 0,-1 0 0,0 0 0,0 0 0,0 1 0,1-1 0,-1 1 0,-1 0 0,1 0 0,0 0 0,0 0 0,0 0 0,0 1 0,-1 0 0,1-1 0,0 1 0,-1 0 0,1 1 0,0-1 0,0 0 0,-1 1 0,1 0 0,0 0 0,0 0 0,0 0 0,0 0 0,0 1 0,0-1 0,0 1 0,1 0 0,-1 0 0,0 0 0,1 0 0,0 0 0,-1 1 0,1-1 0,0 1 0,0-1 0,-2 6 0,-9 12 0,1 1 0,1 0 0,1 1 0,1 0 0,1 1 0,-8 38 0,13-47 0,0-1 0,2 1 0,0 0 0,0 0 0,1 0 0,1 0 0,0 0 0,1 0 0,0 0 0,2 0 0,-1-1 0,10 24 0,-9-31 0,-1 0 0,1 0 0,0-1 0,0 1 0,0-1 0,1 0 0,0 0 0,0 0 0,0-1 0,1 0 0,0 0 0,-1 0 0,1-1 0,0 0 0,1 0 0,-1 0 0,8 1 0,-10-2 0,1-1 0,-1 0 0,1-1 0,0 1 0,-1-1 0,1 0 0,0 0 0,0 0 0,-1-1 0,1 0 0,0 0 0,-1 0 0,1 0 0,-1-1 0,1 0 0,-1 0 0,0 0 0,0 0 0,0 0 0,0-1 0,0 0 0,0 0 0,-1 0 0,1 0 0,4-7 0,2-5 0,0-1 0,-1 0 0,0-1 0,-2 0 0,0 0 0,-1 0 0,-1-1 0,0 0 0,-1 0 0,2-32 0,-2-6 0,-2-1 0,-7-68 0,2 97 0,-2 1 0,0 0 0,-2 0 0,-1 0 0,-1 1 0,-1 0 0,-19-33 0,19 39 0,-1 2 0,-1-1 0,-1 2 0,0-1 0,-2 2 0,0 0 0,0 1 0,-2 0 0,-31-22 0,44 35 0,-1 0 0,1 0 0,-1 0 0,0 1 0,1-1 0,-1 1 0,0 0 0,0 0 0,0 1 0,0 0 0,0 0 0,1 0 0,-1 0 0,0 1 0,0-1 0,0 1 0,0 0 0,0 1 0,1-1 0,-1 1 0,1 0 0,-1 0 0,-5 4 0,5-3 0,0 1 0,0-1 0,1 1 0,-1 0 0,1 0 0,0 0 0,0 0 0,0 1 0,1 0 0,-1 0 0,1 0 0,0 0 0,1 0 0,-1 1 0,1-1 0,0 1 0,1-1 0,-3 12 0,8 9-1365,6-7-5461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2:10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24575,'10'0'0,"0"1"0,0 0 0,-1 0 0,1 1 0,0 0 0,-1 0 0,0 1 0,1 0 0,-1 1 0,9 5 0,-12-5 0,0 0 0,0 0 0,-1 0 0,0 1 0,0 0 0,0 0 0,-1 0 0,1 0 0,-1 1 0,0 0 0,-1 0 0,0 0 0,1 0 0,-2 0 0,3 8 0,-2-3 0,-1 1 0,-1-1 0,1 1 0,-2 0 0,0-1 0,0 1 0,-1-1 0,0 1 0,-1-1 0,-6 21 0,3-16 0,-1 1 0,0-1 0,-1 0 0,0 0 0,-2-1 0,-13 19 0,22-34 0,0 0 0,0 0 0,1 0 0,-1 1 0,0-1 0,0 0 0,0 0 0,0 0 0,0 1 0,0-1 0,0 0 0,-1 0 0,1 0 0,0 0 0,0 1 0,0-1 0,0 0 0,0 0 0,0 0 0,0 0 0,0 1 0,0-1 0,0 0 0,0 0 0,-1 0 0,1 0 0,0 0 0,0 0 0,0 1 0,0-1 0,0 0 0,-1 0 0,1 0 0,0 0 0,0 0 0,0 0 0,0 0 0,-1 0 0,1 0 0,0 0 0,0 0 0,0 0 0,-1 0 0,1 0 0,0 0 0,0 0 0,0 0 0,0 0 0,-1 0 0,1 0 0,0 0 0,0 0 0,0 0 0,0 0 0,-1 0 0,1 0 0,0 0 0,0-1 0,0 1 0,0 0 0,0 0 0,-1 0 0,1 0 0,3-17 0,11-26 0,62-120 0,-46 105 0,37-103 0,-62 136 0,-5 25 0,0 0 0,0 0 0,0 0 0,1 0 0,-1-1 0,0 1 0,0 0 0,0 0 0,0 0 0,0 0 0,0 0 0,0-1 0,0 1 0,0 0 0,0 0 0,0 0 0,0 0 0,0 0 0,-1-1 0,1 1 0,0 0 0,0 0 0,0 0 0,0 0 0,0 0 0,0 0 0,0-1 0,0 1 0,0 0 0,0 0 0,-1 0 0,1 0 0,0 0 0,0 0 0,0 0 0,0 0 0,0 0 0,0 0 0,0 0 0,-1 0 0,1-1 0,0 1 0,0 0 0,0 0 0,0 0 0,0 0 0,-1 0 0,1 0 0,0 0 0,0 0 0,0 0 0,0 0 0,0 0 0,-1 1 0,1-1 0,0 0 0,0 0 0,0 0 0,-3 2 0,1 1 0,0-1 0,0 1 0,0-1 0,0 1 0,1 0 0,-1 0 0,1 0 0,-1 0 0,0 3 0,-9 29 0,1-1 0,1 1 0,2 1 0,1-1 0,2 1 0,2 0 0,1 0 0,2 0 0,1 0 0,2 0 0,14 57 0,-16-85 0,1 1 0,0-1 0,0 0 0,1 0 0,0-1 0,1 1 0,-1-1 0,2 0 0,-1 0 0,1 0 0,10 9 0,-13-14 0,-1 0 0,1 0 0,0-1 0,-1 1 0,1-1 0,0 0 0,0 0 0,0 0 0,1 0 0,-1 0 0,0-1 0,0 1 0,0-1 0,0 0 0,1 0 0,-1 0 0,0 0 0,0-1 0,0 1 0,0-1 0,1 0 0,-1 0 0,0 0 0,0 0 0,0 0 0,-1-1 0,1 1 0,0-1 0,0 0 0,-1 0 0,1 0 0,-1 0 0,4-5 0,22-24-1365,-6-1-5461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1:56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24575,'7'0'0,"9"0"0,9 0 0,8-7 0,4-2 0,3 0 0,3 2 0,-8 2-8191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00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24575,'0'0'0,"0"0"0,1 1 0,-1-1 0,0 0 0,0 0 0,1 0 0,-1 0 0,0 0 0,0 0 0,0 0 0,1 0 0,-1 0 0,0 1 0,0-1 0,0 0 0,0 0 0,1 0 0,-1 0 0,0 1 0,0-1 0,0 0 0,0 0 0,0 0 0,0 1 0,0-1 0,1 0 0,-1 0 0,0 0 0,0 1 0,0-1 0,0 0 0,0 0 0,0 1 0,0-1 0,0 0 0,0 0 0,0 1 0,0-1 0,0 0 0,0 0 0,-1 1 0,-4 17 0,-16 26 0,14-30 0,-26 63 0,3 1 0,4 1 0,3 2 0,4 0 0,3 2 0,4 0 0,3 0 0,4 0 0,4 1 0,3 0 0,22 137 0,-20-203-62,9 65-373,4-1 1,53 154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0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69 24575,'-1'-7'0,"-2"10"0,0 18 0,8-1 0,1 0 0,1 0 0,0-1 0,2 0 0,0 0 0,1-1 0,1-1 0,1 1 0,25 28 0,-35-44 0,-1 0 0,1 0 0,0-1 0,0 1 0,0 0 0,0-1 0,0 0 0,0 1 0,0-1 0,0 0 0,0 0 0,1 0 0,-1-1 0,0 1 0,1 0 0,-1-1 0,1 1 0,-1-1 0,0 0 0,1 0 0,-1 0 0,1 0 0,2-1 0,-2 0 0,1-1 0,-1 0 0,-1 1 0,1-1 0,0 0 0,0 0 0,-1-1 0,1 1 0,-1 0 0,0-1 0,1 1 0,-1-1 0,-1 0 0,4-5 0,2-7 0,0 0 0,-1 0 0,-1 0 0,0-1 0,4-28 0,3-105 0,-7 134 0,3 18 0,7 24 0,18 70 0,36 183 0,-27-98 0,-29-129 0,59 252 0,-58-228 0,8 154 0,-21-215 0,-3 57 0,2-70 0,0 0 0,-1 0 0,1 0 0,-1 0 0,0 0 0,0 0 0,0 0 0,0 0 0,0 0 0,-1 0 0,1-1 0,-1 1 0,0 0 0,0-1 0,0 1 0,0-1 0,0 0 0,-5 3 0,6-4 0,-1-1 0,1 1 0,-1-1 0,0 1 0,1-1 0,-1 0 0,0 1 0,0-1 0,1 0 0,-1 0 0,0-1 0,1 1 0,-1 0 0,0 0 0,1-1 0,-1 1 0,1-1 0,-1 0 0,0 1 0,1-1 0,-1 0 0,1 0 0,0 0 0,-1 0 0,1 0 0,0 0 0,-1 0 0,1-1 0,0 1 0,0 0 0,-1-3 0,-31-47 0,33 50 0,-17-35 0,1 0 0,3-1 0,0-1 0,3 0 0,1-1 0,2 0 0,1 0 0,3 0 0,1-1 0,1 0 0,3 1 0,8-55 0,4-21-1365,-10 67-5461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01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24575,'2'-2'0,"1"1"0,-1-1 0,1 1 0,-1 0 0,1 0 0,-1 0 0,1 0 0,0 1 0,0-1 0,-1 1 0,1 0 0,0-1 0,0 1 0,-1 0 0,1 1 0,0-1 0,0 0 0,-1 1 0,1-1 0,0 1 0,3 2 0,57 24 0,-42-14 0,-1 1 0,-1 1 0,0 0 0,-1 2 0,-1 0 0,21 27 0,-5-1 0,50 86 0,-49-63 17,-2 3 0,-3 0 1,-3 2-1,-4 1 0,-2 1 0,16 126 0,-19-30-760,-9 316 1,-9-439-6084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02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24575,'1'-2'0,"1"0"0,0 0 0,0 1 0,0-1 0,0 1 0,0 0 0,0-1 0,0 1 0,1 0 0,-1 0 0,0 1 0,1-1 0,-1 0 0,0 1 0,1-1 0,-1 1 0,1 0 0,-1 0 0,1 0 0,-1 0 0,1 0 0,-1 0 0,1 1 0,-1-1 0,0 1 0,1 0 0,-1 0 0,0 0 0,1 0 0,-1 0 0,0 0 0,0 0 0,0 1 0,0-1 0,0 1 0,0 0 0,-1-1 0,3 4 0,2 0 0,-1 1 0,0 0 0,-1 1 0,0-1 0,0 1 0,0 0 0,-1 0 0,1 0 0,-2 0 0,1 0 0,1 10 0,-2 14 0,-1 1 0,-2-1 0,0 1 0,-3-1 0,0 0 0,-2 0 0,-15 43 0,74-237 0,38-130 0,-89 408 0,5 72 0,-3-159 0,1 0 0,0 1 0,3-2 0,15 43 0,-21-65 17,0 0 0,1 0 1,-1-1-1,1 1 0,0-1 0,7 8 0,-9-11-79,0 0 0,1 0 0,-1 0 0,1 0 1,-1 0-1,1 0 0,-1 0 0,1 0 0,-1 0 0,1-1 0,0 1 0,-1-1 1,1 1-1,0-1 0,0 0 0,-1 1 0,1-1 0,0 0 0,0 0 0,-1 0 1,1-1-1,0 1 0,2-1 0,16-8-6764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03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24575,'0'7'0,"7"2"0,9 0 0,2-9 0,-2-11 0,-11-4 0,-6 8 0,-3-2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04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 24575,'-33'32'0,"10"-11"0,2 0 0,1 2 0,0 0 0,-16 27 0,31-42 0,1 0 0,0 0 0,0 0 0,1 1 0,0-1 0,1 1 0,-1-1 0,2 1 0,-1 0 0,1 0 0,1 0 0,0 0 0,0 0 0,0 0 0,1 0 0,1 0 0,0-1 0,3 11 0,10 19 0,1 0 0,3-2 0,1 0 0,1-1 0,28 34 0,-23-34 0,-1 2 0,-2 1 0,-2 1 0,18 43 0,-33-65 0,-1 0 0,0 1 0,-2-1 0,0 1 0,1 30 0,-4-44 0,0 1 0,0-1 0,-1 1 0,1-1 0,-1 1 0,0-1 0,-1 0 0,1 0 0,-1 0 0,0 0 0,0 0 0,-3 5 0,3-7 0,0 0 0,0 1 0,0-2 0,0 1 0,-1 0 0,1 0 0,-1-1 0,1 1 0,-1-1 0,0 0 0,1 0 0,-1 0 0,0 0 0,0 0 0,0-1 0,1 1 0,-1-1 0,0 0 0,0 0 0,-5 0 0,2-1 0,1 1 0,-1-1 0,1-1 0,-1 1 0,1-1 0,-1 0 0,1 0 0,0-1 0,0 1 0,0-1 0,0 0 0,0-1 0,1 1 0,-1-1 0,1 0 0,0 0 0,0 0 0,1 0 0,-1-1 0,1 0 0,0 0 0,0 1 0,1-2 0,-4-8 0,1 3 0,1-1 0,0 0 0,1 0 0,0 0 0,1 0 0,1-1 0,0 1 0,0 0 0,1-1 0,2-16 0,1 14 0,1-1 0,0 1 0,1 0 0,0 0 0,1 0 0,1 1 0,1 0 0,0 0 0,11-15 0,10-6 0,60-58 0,12-13 0,-89 91 0,-1 0 0,-1 0 0,0-1 0,-1 0 0,-1-1 0,6-17 0,2-34 0,-15 65 0,0 0 0,-1 0 0,0 0 0,0 0 0,0 0 0,0 0 0,0-1 0,0 1 0,-1 0 0,0 0 0,1 0 0,-1 0 0,0 0 0,-1 0 0,1 1 0,0-1 0,-1 0 0,0 0 0,-1-2 0,2 5 0,0 0 0,1 0 0,-1-1 0,0 1 0,1 0 0,-1 0 0,0 0 0,1 0 0,-1 0 0,0 0 0,1 0 0,-1 0 0,0 0 0,1 0 0,-1 0 0,0 0 0,1 0 0,-1 1 0,1-1 0,-1 0 0,0 0 0,1 1 0,-1-1 0,1 0 0,-1 1 0,1-1 0,-1 1 0,1-1 0,-1 1 0,1-1 0,-1 1 0,1-1 0,-1 1 0,1-1 0,0 1 0,-1 0 0,1-1 0,0 1 0,0-1 0,0 1 0,-1 0 0,1 1 0,-11 30 0,7-7 0,2 0 0,2 1 0,0-1 0,1 0 0,2 1 0,0-1 0,8 26 0,-2-15 0,1-1 0,3-1 0,0 0 0,25 44 0,-29-63 0,1 1 0,0-2 0,20 23 0,-27-33 0,1 0 0,0 0 0,0-1 0,0 1 0,0-1 0,1 0 0,0 0 0,-1-1 0,1 1 0,0-1 0,0 0 0,0 0 0,0-1 0,0 1 0,1-1 0,5 0 0,-9-1 0,0 0 0,1 0 0,-1-1 0,0 1 0,0-1 0,0 0 0,0 1 0,0-1 0,0 0 0,0 0 0,0 0 0,0-1 0,0 1 0,-1 0 0,1-1 0,0 1 0,-1-1 0,1 1 0,-1-1 0,0 0 0,0 0 0,1 0 0,-1 1 0,0-1 0,0 0 0,-1 0 0,1-1 0,0 1 0,0-2 0,2-9 0,-1 1 0,0 0 0,1-24 0,-3 31 0,-2-109 0,1-22 0,2 122 0,0 0 0,1 0 0,1 0 0,0 0 0,1 0 0,1 1 0,6-15 0,-10 25 0,0 0 0,1 0 0,-1 1 0,0-1 0,1 1 0,-1-1 0,1 1 0,0-1 0,0 1 0,0 0 0,0 0 0,0 0 0,1 0 0,-1 0 0,0 1 0,1-1 0,-1 1 0,1-1 0,0 1 0,-1 0 0,1 0 0,0 0 0,0 1 0,0-1 0,0 0 0,0 1 0,0 0 0,0 0 0,-1 0 0,1 0 0,0 0 0,0 1 0,0-1 0,0 1 0,0 0 0,0 0 0,-1 0 0,1 0 0,0 0 0,3 3 0,4 2 0,-1 0 0,0 1 0,-1 0 0,0 1 0,0 0 0,0 0 0,-1 1 0,0-1 0,9 18 0,-2 0 0,-1 1 0,-1 1 0,-2-1 0,-1 2 0,0-1 0,-3 1 0,6 47 0,-13-56 0,-4-33 0,-4-37 0,10 13 0,0-1 0,9-44 0,-7 65 0,1-1 0,0 1 0,1 0 0,1 0 0,1 0 0,15-28 0,-20 43 0,-1-1 0,1 0 0,0 1 0,-1 0 0,1-1 0,0 1 0,1 0 0,-1 0 0,0 0 0,0 1 0,1-1 0,-1 0 0,1 1 0,0 0 0,-1-1 0,1 1 0,4-1 0,-5 2 0,0 0 0,0 0 0,0 0 0,1 0 0,-1 1 0,0-1 0,0 1 0,1-1 0,-1 1 0,0 0 0,0 0 0,0 0 0,0 0 0,0 0 0,0 0 0,-1 0 0,4 3 0,3 4 0,0 1 0,-1 0 0,0 0 0,-1 0 0,0 1 0,0-1 0,6 17 0,5 20 0,-2 1 0,-2 0 0,-2 1 0,8 92 0,-18-138 0,6 30 120,-7-31-150,1-1 0,-1 1 1,0-1-1,0 1 0,1-1 1,-1 1-1,0-1 0,1 1 1,-1-1-1,0 0 0,1 1 0,-1-1 1,1 0-1,-1 1 0,1-1 1,-1 0-1,1 1 0,-1-1 1,1 0-1,-1 0 0,1 0 0,-1 1 1,1-1-1,-1 0 0,1 0 1,-1 0-1,1 0 0,-1 0 1,1 0-1,-1 0 0,1 0 1,0 0-1,-1 0 0,1 0 0,-1-1 1,1 1-1,-1 0 0,1 0 1,-1 0-1,1-1 0,-1 1 1,1 0-1,-1-1 0,1 1 0,-1 0 1,0-1-1,1 1 0,-1-1 1,1 0-1,14-14-6796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04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24575,'0'7'0,"0"9"0,0 16 0,0 16 0,7 14 0,2 11 0,0 6 0,-2 4 0,5 2 0,1 0 0,5 0 0,6-1 0,-1-8 0,3-16 0,-3-12 0,1-14 0,-4-12-8191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0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24575,'0'-1'0,"0"-1"0,0 0 0,0 0 0,0 0 0,1 1 0,-1-1 0,1 0 0,-1 0 0,1 1 0,-1-1 0,1 0 0,0 1 0,0-1 0,0 1 0,0-1 0,0 1 0,0-1 0,0 1 0,0 0 0,1-1 0,-1 1 0,1 0 0,-1 0 0,1 0 0,-1 0 0,1 0 0,-1 1 0,1-1 0,0 0 0,-1 1 0,1-1 0,0 1 0,0-1 0,-1 1 0,1 0 0,0 0 0,0 0 0,0 0 0,-1 0 0,1 0 0,0 1 0,0-1 0,-1 0 0,1 1 0,0 0 0,0-1 0,-1 1 0,1 0 0,-1 0 0,1 0 0,-1 0 0,1 0 0,-1 0 0,1 0 0,-1 0 0,0 1 0,0-1 0,2 2 0,4 10 0,1 0 0,-2 1 0,1-1 0,-2 1 0,0 1 0,4 18 0,14 95 0,-20-108 0,5 46 0,1 113 0,-3-241 0,24-98 0,-4 24 0,-21 107 0,-3 10 0,1 1 0,1 0 0,0 1 0,13-31 0,-7 36 0,-4 18 0,0 24 0,-6-26 0,5 57 0,3 0 0,2-1 0,23 78 0,-31-133 0,0-1 0,0 1 0,0 0 0,0-1 0,1 1 0,-1-1 0,1 0 0,0 0 0,1 0 0,-1 0 0,1 0 0,-1-1 0,1 0 0,0 0 0,0 0 0,6 3 0,-7-5 0,0 0 0,0 0 0,0 0 0,0-1 0,0 1 0,0-1 0,0 0 0,0 0 0,1 0 0,-1 0 0,0-1 0,0 1 0,0-1 0,0 0 0,0 0 0,0 0 0,0 0 0,0 0 0,-1-1 0,1 1 0,0-1 0,-1 0 0,1 1 0,-1-1 0,1-1 0,-1 1 0,2-3 0,5-5 0,0 0 0,0-1 0,-2 0 0,1-1 0,-1 0 0,-1 0 0,0 0 0,-1-1 0,0 0 0,4-19 0,-3 5 0,-2 0 0,0-1 0,-1 1 0,-2-30 0,49 151 0,-41-79 0,-1 0 0,2-1 0,0 0 0,1-1 0,0 0 0,1 0 0,18 14 0,-27-24 0,0-1 0,0 1 0,1-1 0,-1 0 0,1 0 0,-1 0 0,1-1 0,0 1 0,-1-1 0,1 0 0,0 0 0,0 0 0,0-1 0,0 1 0,0-1 0,0 0 0,0 0 0,0 0 0,0-1 0,0 1 0,0-1 0,0 0 0,0 0 0,-1 0 0,1-1 0,0 0 0,-1 1 0,1-1 0,-1 0 0,1-1 0,-1 1 0,0-1 0,0 1 0,0-1 0,0 0 0,-1 0 0,5-6 0,0 0 0,1-2 0,-2 1 0,1-1 0,-1 0 0,-1 0 0,0-1 0,-1 0 0,0 0 0,4-18 0,-3-6 0,3-69 0,-3 11 0,-5 93 0,0 0 0,0 0 0,0 0 0,0 0 0,0 1 0,0-1 0,1 0 0,-1 0 0,0 0 0,0 0 0,1 0 0,-1 1 0,0-1 0,1 0 0,-1 0 0,1 1 0,-1-1 0,1 0 0,-1 0 0,2 0 0,9 9 0,7 31 0,9 55 0,30 181 0,-49-226 0,53 365 0,-51-303 0,-7 195 0,-4-294 0,1 0 0,-2 0 0,0 0 0,0 0 0,-7 19 0,9-31 0,0 0 0,0 1 0,-1-1 0,1 0 0,0 1 0,0-1 0,0 0 0,0 0 0,0 1 0,0-1 0,-1 0 0,1 0 0,0 1 0,0-1 0,0 0 0,-1 0 0,1 0 0,0 1 0,0-1 0,-1 0 0,1 0 0,0 0 0,-1 0 0,1 1 0,0-1 0,0 0 0,-1 0 0,1 0 0,0 0 0,-1 0 0,1 0 0,0 0 0,-1 0 0,1 0 0,0 0 0,-1 0 0,1 0 0,0 0 0,0 0 0,-1 0 0,1-1 0,0 1 0,-1 0 0,1 0 0,0 0 0,0 0 0,-1-1 0,1 1 0,0 0 0,0 0 0,-1 0 0,1-1 0,0 1 0,0 0 0,0 0 0,0-1 0,-1 1 0,1 0 0,0 0 0,0-1 0,0 1 0,-10-21 0,0-10 0,1-1 0,2 1 0,1-1 0,1-1 0,2 1 0,1-39 0,20-198 0,-16 243 0,3-17-273,2-1 0,2 1 0,1 0 0,27-69 0,-22 78-6553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06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24575,'2'-2'0,"0"0"0,0 0 0,0 1 0,0-1 0,0 1 0,0-1 0,0 1 0,0 0 0,1 0 0,-1 0 0,0 0 0,1 0 0,-1 1 0,1-1 0,-1 1 0,1-1 0,-1 1 0,1 0 0,0 0 0,3 1 0,-2 0 0,1 0 0,-1 0 0,0 1 0,0 0 0,1-1 0,-1 2 0,0-1 0,0 0 0,-1 1 0,7 5 0,0 2 0,1 1 0,-1 0 0,-1 1 0,0 0 0,14 25 0,-7-3 0,-1 1 0,-2 0 0,-1 1 0,11 61 0,7 153 0,-20 57 120,-11-262-417,-2 0 0,-2 0 0,-2-1 0,-23 77 0,16-82-6529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2:10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90 24575,'0'-3'0,"1"-1"0,0 1 0,1-1 0,-1 1 0,1 0 0,-1 0 0,1 0 0,0 0 0,0 0 0,0 0 0,1 0 0,-1 1 0,0-1 0,1 1 0,0-1 0,5-2 0,0-1 0,-1 1 0,1 0 0,0 0 0,1 1 0,11-5 0,-18 9 0,0-1 0,-1 1 0,1-1 0,0 1 0,0 0 0,0 0 0,0 0 0,0 0 0,0 0 0,0 0 0,0 1 0,0-1 0,0 0 0,0 1 0,-1 0 0,1-1 0,0 1 0,0 0 0,-1 0 0,1 0 0,0 0 0,-1 0 0,1 1 0,-1-1 0,1 0 0,-1 1 0,0-1 0,0 1 0,0-1 0,1 1 0,-1 0 0,-1-1 0,1 1 0,0 0 0,0 0 0,-1 0 0,1-1 0,-1 1 0,1 3 0,1 2 0,-1 1 0,1 0 0,-1 0 0,-1 0 0,0 0 0,0 0 0,0 0 0,-4 14 0,-2 0 0,-2-1 0,0 0 0,-1 0 0,-1-1 0,-2 0 0,1 0 0,-16 18 0,9-16 0,0 1 0,-2-2 0,0-1 0,-1 0 0,-27 18 0,43-35 0,0 0 0,0 0 0,0-1 0,0 0 0,-1 0 0,1 0 0,-8 1 0,12-2 0,0-1 0,0 0 0,0 0 0,1 0 0,-1 1 0,0-1 0,0 0 0,0 0 0,0 0 0,0-1 0,0 1 0,1 0 0,-1 0 0,0 0 0,0-1 0,0 1 0,1 0 0,-1-1 0,0 1 0,0-1 0,1 1 0,-1-1 0,0 1 0,1-1 0,-1 1 0,0-1 0,1 0 0,-1 1 0,1-1 0,-1 0 0,1 0 0,-1 1 0,1-1 0,0 0 0,-1 0 0,1 1 0,0-1 0,0 0 0,0 0 0,-1 0 0,1 0 0,0 0 0,0 1 0,0-1 0,0 0 0,0 0 0,1 0 0,-1 0 0,0 0 0,0 1 0,1-1 0,-1 0 0,0 0 0,1-1 0,1-3 0,-1 1 0,0-1 0,1 1 0,0 0 0,0-1 0,1 1 0,-1 0 0,1 0 0,0 0 0,0 1 0,0-1 0,0 1 0,1-1 0,-1 1 0,1 0 0,0 1 0,0-1 0,0 1 0,0-1 0,1 1 0,-1 0 0,0 1 0,1-1 0,0 1 0,-1 0 0,1 0 0,0 0 0,-1 1 0,1-1 0,0 1 0,0 1 0,-1-1 0,1 0 0,0 1 0,-1 0 0,1 0 0,0 1 0,-1-1 0,1 1 0,-1 0 0,0 0 0,0 1 0,0-1 0,0 1 0,6 5 0,3 5 0,-2 0 0,0 1 0,11 18 0,-17-22 0,2 0 0,-1 0 0,1-1 0,1 0 0,-1 0 0,1-1 0,1 0 0,0 0 0,0-1 0,13 8 0,-18-13 7,0-1-1,1 0 0,-1 1 0,0-2 1,0 1-1,1 0 0,-1-1 1,0 0-1,0 0 0,1 0 1,-1-1-1,0 1 0,1-1 0,-1 0 1,0 0-1,0-1 0,0 1 1,5-4-1,-2 2-155,0-1 1,0-1-1,-1 1 1,0-1-1,0 0 1,0-1-1,-1 1 1,0-1-1,5-7 1,10-17-6678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0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24575,'7'-7'0,"2"-9"0,0 5 0,-2 11 0,-2 13 0,-2 11 0,-1 15 0,-1 9 0,-1 9 0,0 9 0,-1 8 0,1-3 0,6-6 0,3-6 0,0-7 0,-2-20 0,-2-14-8191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0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24575,'7'0'0,"3"-7"0,6-2 0,7 0 0,7 2 0,6 2 0,2 2 0,3 1 0,2 2 0,-1 0 0,1 0 0,-2 0 0,1 1 0,0-1 0,-8-7 0,-9-2-8191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08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24575,'-1'4'0,"0"-1"0,0 1 0,0-1 0,0 0 0,0 1 0,-1-1 0,1 0 0,-4 5 0,-7 15 0,-2 20 0,2 0 0,2 1 0,1 0 0,-4 76 0,14 183 0,22-77 120,-16-192-417,1 0 0,1-1 0,2 0 0,22 48 0,-18-52-6529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0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24575,'0'-1'0,"1"1"0,-1-1 0,1 1 0,0-1 0,0 1 0,-1 0 0,1-1 0,0 1 0,0 0 0,-1-1 0,1 1 0,0 0 0,0 0 0,-1 0 0,1 0 0,0 0 0,0 0 0,0 0 0,-1 0 0,1 0 0,0 0 0,0 0 0,0 1 0,-1-1 0,1 0 0,0 0 0,0 1 0,-1-1 0,1 1 0,0-1 0,-1 1 0,1-1 0,0 1 0,-1-1 0,1 1 0,-1-1 0,1 1 0,-1 0 0,1-1 0,-1 1 0,0 0 0,1-1 0,-1 1 0,0 0 0,1 0 0,-1-1 0,0 2 0,21 50 0,-15-37 0,1 3 0,2 0 0,0 0 0,1-1 0,20 27 0,-27-40 0,1 0 0,-1 0 0,1 0 0,-1 0 0,1 0 0,0-1 0,0 0 0,1 0 0,-1 0 0,1 0 0,-1-1 0,1 0 0,0 0 0,0 0 0,0 0 0,0-1 0,0 0 0,1 0 0,-1 0 0,0 0 0,0-1 0,10-1 0,-11 0 0,1-1 0,-1 0 0,1 0 0,-1 0 0,0-1 0,0 1 0,0-1 0,0 0 0,0 0 0,-1-1 0,1 1 0,-1-1 0,0 0 0,0 1 0,0-1 0,-1-1 0,1 1 0,-1 0 0,2-7 0,6-13 0,-1 0 0,8-33 0,-14 45 0,6-27 0,5-47 0,-9 132 0,15 61 0,-11-63 0,74 313 0,22 123 0,-96-424 0,2 87 0,-11-129 0,0 0 0,-1 0 0,0 0 0,-1-1 0,0 1 0,-1 0 0,-1-1 0,0 1 0,-1-1 0,-1 0 0,-13 24 0,18-36 0,0 1 0,0 0 0,-1-1 0,1 1 0,0 0 0,-1-1 0,1 0 0,-1 1 0,1-1 0,-1 0 0,0 0 0,0 0 0,1 0 0,-1 0 0,0 0 0,0 0 0,0-1 0,0 1 0,0-1 0,0 0 0,0 1 0,0-1 0,-3 0 0,2-1 0,0 0 0,0 1 0,0-2 0,1 1 0,-1 0 0,0-1 0,0 1 0,1-1 0,-1 0 0,1 1 0,0-1 0,-1-1 0,-2-3 0,-5-6 0,1 0 0,1 0 0,0-1 0,1 0 0,-6-16 0,3 3 20,1-1 0,1-1 0,1 1 0,1-1 0,-3-52 0,8 29-515,2-1 0,10-65 0,-3 56-6331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09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24575,'5'1'0,"0"0"0,0 0 0,0 0 0,0 0 0,0 1 0,0 0 0,0 0 0,-1 0 0,1 0 0,-1 1 0,7 5 0,43 41 0,-32-23 0,-1 1 0,-2 1 0,-1 1 0,26 57 0,41 133 0,-57-131 0,-5 0 0,-3 2 0,-4 0 0,-4 1 0,-4 0 0,-4 1 0,-9 105 0,-8-50-1365,8-96-5461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09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24575,'7'0'0,"2"7"0,0 9 0,5 2 0,1 4 0,4 0 0,-1-12 0,-3-15 0,-12-12 0,-5-12 0,-11 0 0,-2 12 0,1 16 0,2 14 0,5 6-8191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10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15 24575,'0'-1'0,"1"1"0,-1 0 0,0 0 0,1 0 0,-1-1 0,1 1 0,-1 0 0,0 0 0,1-1 0,-1 1 0,0 0 0,1-1 0,-1 1 0,0 0 0,0-1 0,1 1 0,-1 0 0,0-1 0,0 1 0,0-1 0,0 1 0,1 0 0,-1-1 0,0 1 0,0-1 0,0 1 0,0 0 0,0-1 0,0 1 0,0-1 0,0 1 0,0-1 0,0 1 0,0 0 0,-1-1 0,1 1 0,0-1 0,0 1 0,0-1 0,-1 1 0,0 1 0,0-1 0,0 0 0,1 1 0,-1-1 0,0 0 0,0 1 0,1-1 0,-1 1 0,0 0 0,1-1 0,-1 1 0,1-1 0,-1 1 0,1 0 0,-1-1 0,1 1 0,-1 0 0,1 0 0,-1 0 0,1-1 0,0 1 0,0 0 0,-1 1 0,-12 34 0,1 2 0,2-1 0,2 1 0,-6 57 0,2 159 0,14-108 0,7 0 0,6 0 0,44 183 0,-53-300-341,2-1 0,1-1-1,18 39 1,-2-21-6485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11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49 24575,'2'-2'0,"-1"0"0,1 0 0,-1 0 0,0 0 0,1 0 0,-1 0 0,0-1 0,0 1 0,0 0 0,-1-1 0,1 1 0,-1 0 0,1-1 0,-1-2 0,0 5 0,0-1 0,0 0 0,0 1 0,0-1 0,0 1 0,0-1 0,0 1 0,0-1 0,-1 1 0,1-1 0,0 1 0,0-1 0,0 1 0,-1-1 0,1 1 0,0-1 0,-1 1 0,1 0 0,0-1 0,-1 1 0,1-1 0,-1 1 0,1 0 0,-1-1 0,0 1 0,-1 0 0,1-1 0,0 1 0,0 0 0,0 0 0,-1 0 0,1 0 0,0 0 0,0 0 0,0 1 0,0-1 0,0 0 0,-1 1 0,1-1 0,0 0 0,-1 2 0,-7 1 0,1 1 0,0 1 0,0 0 0,0 0 0,1 0 0,0 1 0,0 0 0,0 0 0,1 1 0,0-1 0,0 2 0,1-1 0,-1 0 0,2 1 0,-1 0 0,1 0 0,0 1 0,1-1 0,0 1 0,0 0 0,1 0 0,0 0 0,1 0 0,0 0 0,0 11 0,1 0 0,1 0 0,1 0 0,1 0 0,1-1 0,1 1 0,0-1 0,1 0 0,2 0 0,0-1 0,17 30 0,95 126 0,-11-17 0,-103-147 0,-1 0 0,1 1 0,-2 0 0,0 0 0,0 0 0,4 23 0,-8-32 0,1 0 0,-1 0 0,1 0 0,-1 0 0,0 0 0,0 0 0,0 0 0,0 0 0,-1 0 0,1 1 0,0-1 0,-1 0 0,0 0 0,1 0 0,-1 0 0,0 0 0,0-1 0,0 1 0,0 0 0,0 0 0,-1 0 0,1-1 0,0 1 0,-1-1 0,0 1 0,1-1 0,-1 0 0,0 1 0,1-1 0,-1 0 0,0 0 0,0 0 0,0-1 0,0 1 0,0 0 0,0-1 0,0 1 0,0-1 0,0 0 0,0 1 0,0-1 0,-1 0 0,1 0 0,0-1 0,-3 1 0,-5-1 0,0 0 0,0 0 0,0-1 0,0-1 0,0 1 0,1-1 0,-1-1 0,1 0 0,0 0 0,0-1 0,0 0 0,1-1 0,0 0 0,0 0 0,-14-15 0,17 16 0,0 0 0,1-1 0,0 0 0,0 0 0,1 0 0,-1 0 0,1 0 0,1-1 0,-1 1 0,1-1 0,0 0 0,1 0 0,-1 0 0,2 0 0,-1 0 0,1 0 0,0 0 0,0 0 0,0 0 0,1 0 0,1 0 0,-1 0 0,4-9 0,2-3 0,1 2 0,1-1 0,0 1 0,1 0 0,1 1 0,15-18 0,86-82 0,4-6 0,-105 108 0,0-1 0,-1 0 0,0-1 0,-1-1 0,-1 1 0,12-36 0,-18 46 0,0-1 0,-1 1 0,1 0 0,-1-1 0,-1 0 0,1 1 0,-1-1 0,0 1 0,-1-1 0,0 1 0,0-1 0,0 1 0,0-1 0,-1 1 0,0 0 0,-1-1 0,0 1 0,0 1 0,0-1 0,0 0 0,-1 1 0,-5-7 0,8 11 0,0 0 0,1 0 0,-1 1 0,1-1 0,-1 1 0,0-1 0,0 1 0,1-1 0,-1 1 0,0-1 0,0 1 0,1 0 0,-1-1 0,0 1 0,0 0 0,0 0 0,0-1 0,0 1 0,0 0 0,1 0 0,-1 0 0,0 0 0,0 0 0,0 1 0,0-1 0,0 0 0,0 0 0,1 0 0,-1 1 0,0-1 0,0 0 0,0 1 0,1-1 0,-1 1 0,0-1 0,0 1 0,1-1 0,-1 1 0,0 0 0,1-1 0,-1 1 0,1 0 0,-1-1 0,1 1 0,-1 0 0,1 0 0,0 0 0,-1-1 0,1 1 0,0 0 0,-1 0 0,1 0 0,0 0 0,0 1 0,-3 5 0,1 1 0,1 0 0,-1 0 0,1 0 0,0 9 0,2 27 0,1 0 0,15 73 0,30 89 0,-29-137 0,-12-39 0,12 38 0,-17-64 0,1 1 0,0-1 0,0 0 0,0 0 0,0 0 0,1 0 0,0 0 0,-1 0 0,2-1 0,-1 1 0,5 4 0,-7-8 0,0 1 0,0 0 0,0-1 0,0 1 0,0-1 0,0 0 0,0 1 0,0-1 0,0 1 0,0-1 0,0 0 0,0 0 0,0 0 0,0 0 0,0 0 0,0 0 0,0 0 0,0 0 0,0 0 0,0 0 0,0 0 0,0-1 0,0 1 0,0 0 0,2-2 0,-1 1 0,0-1 0,0 0 0,0 0 0,0 1 0,0-1 0,0-1 0,0 1 0,-1 0 0,3-5 0,2-4 0,-1 0 0,0 0 0,5-19 0,2-24 0,8-82 0,-16 92 0,2 1 0,2 1 0,24-75 0,-31 114 0,0 1 0,0-1 0,0 0 0,1 0 0,-1 1 0,1-1 0,0 1 0,-1-1 0,1 1 0,0 0 0,0 0 0,1-1 0,-1 1 0,0 1 0,1-1 0,-1 0 0,1 1 0,4-3 0,-5 4 0,0 0 0,1-1 0,-1 1 0,0 1 0,0-1 0,0 0 0,0 0 0,0 1 0,0-1 0,0 1 0,0 0 0,0-1 0,0 1 0,0 0 0,0 0 0,-1 0 0,1 1 0,0-1 0,-1 0 0,1 1 0,0-1 0,-1 1 0,0-1 0,1 1 0,-1 0 0,0-1 0,1 3 0,7 11 0,0 0 0,-1 1 0,-1 0 0,0 0 0,-1 1 0,5 25 0,16 109 0,-25-133 0,12 91 0,-6-91 0,0-25 0,2-30 0,5-127 0,-11 102 0,18-96 0,-21 152 0,1-1 0,1 0 0,-1 1 0,1 0 0,0-1 0,1 1 0,4-6 0,-7 11 0,-1 0 0,1 0 0,-1 0 0,1 0 0,0 1 0,-1-1 0,1 0 0,0 0 0,0 1 0,0-1 0,0 0 0,-1 1 0,1-1 0,0 1 0,0-1 0,0 1 0,0 0 0,0-1 0,0 1 0,0 0 0,0 0 0,0 0 0,0 0 0,1-1 0,-1 1 0,0 1 0,0-1 0,0 0 0,0 0 0,0 0 0,0 1 0,0-1 0,0 0 0,0 1 0,0-1 0,0 1 0,0-1 0,0 1 0,-1-1 0,1 1 0,0 0 0,0-1 0,0 1 0,-1 0 0,1 0 0,0 0 0,-1-1 0,1 1 0,-1 0 0,1 0 0,-1 0 0,1 0 0,-1 0 0,1 2 0,7 20 0,0 0 0,-1 1 0,-1-1 0,-2 1 0,0 1 0,0 29 0,-2-43 0,2 55-455,-3 0 0,-12 121 0,6-144-6371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1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24575,'-7'0'0,"-3"7"0,1 9 0,2 16 0,-6 16 0,1 22 0,1 11 0,4 14 0,2 11 0,2 3 0,2 2 0,7-10 0,4-9 0,-1-12 0,-1-13 0,-3-19-8191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12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24575,'0'-5'0,"1"0"0,0 0 0,0 0 0,1 0 0,-1 0 0,1 1 0,0-1 0,0 0 0,1 1 0,0-1 0,4-5 0,-5 7 0,0 0 0,0 0 0,0 1 0,1-1 0,-1 1 0,1 0 0,-1-1 0,1 1 0,0 0 0,0 0 0,0 1 0,0-1 0,0 1 0,0-1 0,1 1 0,-1 0 0,4 0 0,-6 1 0,1 0 0,-1 0 0,1 0 0,-1 1 0,1-1 0,-1 1 0,0-1 0,1 1 0,-1-1 0,0 1 0,1 0 0,-1-1 0,0 1 0,0 0 0,0 0 0,0 0 0,0 0 0,0 0 0,0 1 0,0-1 0,0 0 0,0 0 0,0 0 0,-1 1 0,1-1 0,-1 0 0,1 1 0,0 1 0,9 45 0,-10-43 0,5 71 0,-3 0 0,-4 0 0,-19 130 0,17-175 0,4 5 0,5-28 0,5-21 0,11-38 0,-3-2 0,-2 1 0,17-102 0,-17 73 0,-5 18 0,-9 44 0,1 0 0,1 0 0,0 1 0,2-1 0,9-22 0,-15 41 0,0-1 0,0 1 0,0 0 0,1-1 0,-1 1 0,0 0 0,0-1 0,0 1 0,0 0 0,0 0 0,1-1 0,-1 1 0,0 0 0,0-1 0,1 1 0,-1 0 0,0 0 0,0-1 0,1 1 0,-1 0 0,0 0 0,1 0 0,-1 0 0,0-1 0,1 1 0,-1 0 0,0 0 0,1 0 0,-1 0 0,0 0 0,1 0 0,-1 0 0,0 0 0,1 0 0,0 0 0,5 12 0,-1 24 0,-2 12 0,14 119 0,-14-143 0,2 0 0,1-1 0,0 0 0,17 38 0,-22-59 0,-1 0 0,1 0 0,0 0 0,0 0 0,0 0 0,0 0 0,0 0 0,0-1 0,0 1 0,1 0 0,-1-1 0,1 1 0,-1-1 0,1 1 0,0-1 0,-1 0 0,1 0 0,0 0 0,0 0 0,0 0 0,0 0 0,0 0 0,0-1 0,0 1 0,0-1 0,0 1 0,4-1 0,-3-1 0,0 0 0,0 0 0,0-1 0,-1 1 0,1-1 0,0 0 0,-1 1 0,1-1 0,-1-1 0,0 1 0,1 0 0,-1 0 0,0-1 0,-1 1 0,1-1 0,0 0 0,2-5 0,6-16 0,0-1 0,-2 0 0,0 0 0,-2-1 0,-1 0 0,-1 0 0,0-38 0,4-10 0,-4 54 0,-5 39 0,1 25 0,4-5 0,-2-9 0,1 0 0,1 0 0,2-1 0,1 1 0,1-1 0,17 40 0,-23-65 0,0 0 0,0 0 0,0-1 0,1 1 0,-1-1 0,1 0 0,0 0 0,0 0 0,0 0 0,0 0 0,1 0 0,-1-1 0,1 0 0,-1 0 0,1 0 0,0 0 0,0 0 0,0-1 0,0 0 0,0 1 0,0-2 0,6 2 0,-5-2 0,0 0 0,0-1 0,0 0 0,0 0 0,0 0 0,-1 0 0,1-1 0,0 0 0,-1 0 0,1 0 0,-1 0 0,1-1 0,-1 1 0,0-1 0,0 0 0,0-1 0,-1 1 0,5-6 0,5-6 0,-1-1 0,-1 0 0,-1 0 0,0-1 0,-1-1 0,-1 1 0,12-38 0,-4-5 0,10-70 0,-20 96 0,0 13 0,0 30 0,2 37 0,6 128 0,33 326 0,-40-443 0,12 131 0,-18-157 0,-1-1 0,-1 0 0,-2 1 0,-7 30 0,10-56 0,-1-1 0,0 0 0,-1 0 0,1 0 0,-1 0 0,1 0 0,-1-1 0,0 1 0,-1 0 0,1-1 0,-1 0 0,1 1 0,-4 2 0,5-5 0,0-1 0,1 0 0,-1 1 0,0-1 0,1 0 0,-1 1 0,0-1 0,0 0 0,1 0 0,-1 1 0,0-1 0,0 0 0,0 0 0,1 0 0,-1 0 0,0 0 0,0 0 0,0 0 0,1-1 0,-1 1 0,0 0 0,0 0 0,1-1 0,-1 1 0,-1-1 0,0 0 0,0-1 0,0 0 0,0 0 0,0 0 0,0 0 0,0 0 0,1-1 0,-1 1 0,1 0 0,0-1 0,-2-3 0,-8-20 10,1 0-1,2-1 1,0 0 0,2 0-1,1-1 1,1 0 0,0-30-1,11-200-583,-1 180-294,-3 14-5958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2:11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24575,'0'7'0,"0"9"0,7 9 0,3 7 0,-1 5 0,-1 10 0,-3 4 0,-2 1 0,-1 5 0,-1-1 0,-1-1 0,-1-5 0,8-3 0,2-2 0,-8-17 0,-3-12-8191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1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24575,'2'-1'0,"1"-1"0,-1 1 0,0 0 0,0 0 0,1 0 0,-1 0 0,1 0 0,-1 0 0,1 1 0,0-1 0,-1 1 0,1 0 0,-1-1 0,1 1 0,0 1 0,-1-1 0,1 0 0,-1 1 0,1-1 0,-1 1 0,5 1 0,53 24 0,-48-17 0,-1-1 0,0 1 0,0 1 0,0 0 0,-1 1 0,-1-1 0,0 2 0,-1 0 0,0 0 0,0 0 0,-1 1 0,9 24 0,1 9 0,-2 0 0,12 72 0,-3 6 0,10 168 0,-31-222 0,-3-1 0,-3 1 0,-4-1 0,-15 72 0,10-98-1365,-1-13-5461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13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24575,'10'1'0,"-1"0"0,1 1 0,-1 0 0,1 0 0,-1 1 0,0 0 0,0 1 0,0 0 0,0 0 0,0 1 0,-1 0 0,12 10 0,-1 0 0,-1 1 0,0 1 0,28 37 0,-16-13 0,-2 1 0,-2 1 0,-2 2 0,19 48 0,-11-9 0,32 125 0,-33-53 0,-6 2 0,4 163 0,-25-194-341,-6 0 0,-5 0-1,-43 232 1,41-313-6485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1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24575,'6'0'0,"1"0"0,0 0 0,0 1 0,-1 0 0,1 0 0,0 1 0,-1-1 0,1 1 0,-1 1 0,0-1 0,0 1 0,11 7 0,-14-7 0,0-1 0,0 1 0,-1 0 0,1 0 0,-1 1 0,0-1 0,0 0 0,0 1 0,0-1 0,-1 1 0,1 0 0,-1-1 0,0 1 0,0 0 0,-1 0 0,1 0 0,-1 0 0,0 0 0,1 0 0,-2-1 0,1 1 0,0 0 0,-3 7 0,-23 88 0,9-40 0,15-40 0,11-29 0,12-29 0,69-222 0,-48 124 0,-53 187 0,2 1 0,1 1 0,4-1 0,1 1 0,3 0 0,6 52 0,-4-89 0,0-1 0,1 1 0,1-1 0,1 0 0,5 14 0,-8-24 0,-1-1 0,1 0 0,0 0 0,0 0 0,0-1 0,0 1 0,1 0 0,-1-1 0,1 1 0,-1-1 0,1 0 0,3 2 0,-4-3 0,0 0 0,0-1 0,0 1 0,0 0 0,0-1 0,0 0 0,0 1 0,0-1 0,0 0 0,0 0 0,0 0 0,0-1 0,0 1 0,0 0 0,0-1 0,0 1 0,0-1 0,0 0 0,0 1 0,-1-1 0,1 0 0,2-2 0,0 1-62,-1-1 0,0 0 0,0 0 0,0 0 0,0 0 0,0 0 0,-1 0 0,0-1 0,1 1 0,-1-1 0,0 0 0,-1 0-1,1 0 1,-1 1 0,1-1 0,-1-1 0,-1 1 0,1 0 0,0 0 0,-1 0 0,0-6 0,-3-17-6764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44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24575,'0'0'0,"0"1"0,0-1 0,0 0 0,1 0 0,-1 0 0,0 1 0,0-1 0,0 0 0,1 0 0,-1 0 0,0 0 0,0 0 0,1 1 0,-1-1 0,0 0 0,0 0 0,0 0 0,1 0 0,-1 0 0,0 0 0,0 0 0,1 0 0,-1 0 0,0 0 0,1 0 0,-1 0 0,0 0 0,0 0 0,1 0 0,-1 0 0,0 0 0,0 0 0,0-1 0,1 1 0,-1 0 0,0 0 0,0 0 0,1 0 0,-1 0 0,0-1 0,0 1 0,0 0 0,0 0 0,1 0 0,-1 0 0,0-1 0,0 1 0,0 0 0,0 0 0,0-1 0,0 1 0,1 0 0,-1 0 0,0-1 0,0 1 0,0 0 0,0 0 0,0-1 0,13 24 0,-1 19 0,-2 0 0,6 59 0,-10-57 0,-2-18 0,-1 5 0,2-1 0,1 1 0,1-1 0,2 0 0,13 30 0,-21-59 6,-1 1 0,1-1 0,-1 0 0,1 0 0,0 0 0,0 1 0,-1-1 0,1 0 0,0 0 0,0 0 0,0 0 0,0-1 0,1 1 0,-1 0 0,0 0 0,0-1 0,2 2 0,-2-2-53,-1 0-1,1 0 1,0-1-1,0 1 1,-1 0-1,1 0 1,0-1-1,-1 1 1,1 0-1,0-1 1,-1 1-1,1-1 1,-1 1-1,1 0 0,-1-1 1,1 1-1,-1-1 1,1 0-1,-1 1 1,1-1-1,-1 1 1,0-1-1,1 0 1,-1 1-1,0-1 1,1 0-1,-1 1 1,0-1-1,0 0 0,0-1 1,6-19-6779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4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24575,'0'-7'0,"7"5"0,2 10 0,0 9 0,-2 17 0,-2 17 0,5 13 0,1 2 0,-1 5 0,-2-3 0,3 0 0,1-3 0,-1-7 0,3-13 0,0-6 0,-3-5 0,-2 1 0,-4-7-8191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33 245 24575,'-3'4'0,"0"1"0,0-1 0,0 1 0,0 0 0,1 0 0,0 0 0,0 0 0,0 1 0,1-1 0,0 0 0,0 1 0,0-1 0,0 1 0,1 0 0,0-1 0,0 1 0,1-1 0,-1 1 0,4 10 0,1 6 0,1 1 0,1-1 0,14 28 0,-13-32 0,0 0 0,2 0 0,0-1 0,2 0 0,-1-1 0,2 0 0,0-1 0,1-1 0,20 17 0,-27-25 0,0-1 0,0-1 0,1 1 0,0-1 0,-1 0 0,1-1 0,1 0 0,-1 0 0,0-1 0,1 0 0,-1-1 0,1 1 0,-1-2 0,1 1 0,0-1 0,-1 0 0,1-1 0,0 0 0,-1-1 0,1 1 0,-1-2 0,0 1 0,1-1 0,7-4 0,-5 2 0,-1-1 0,1-1 0,-1 1 0,0-2 0,-1 1 0,0-1 0,0-1 0,0 0 0,-1 0 0,-1-1 0,1 1 0,7-16 0,-6 9 0,-1-1 0,-1 0 0,-1 0 0,0-1 0,-1 1 0,-1-1 0,4-37 0,-7 35 0,-1 0 0,0 0 0,-1 0 0,-1 0 0,-1 0 0,-1 0 0,-8-24 0,7 31 0,0 0 0,0 0 0,-1 1 0,-1 0 0,0 0 0,-1 0 0,0 1 0,-1 0 0,0 1 0,-17-16 0,16 19 7,-1 0 0,0 0 0,0 1 0,-1 0 0,0 1 1,0 0-1,0 1 0,0 1 0,-1 0 0,1 0 0,-1 2 0,0-1 0,0 2 0,0-1 0,1 2 0,-22 2 0,19-1-113,0 1 0,0 0 0,0 1 0,0 1 0,0 0 0,1 1-1,0 1 1,0 0 0,1 1 0,0 0 0,0 1 0,1 0 0,-17 18 0,10-5-6720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45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1 278 24575,'7'0'0,"2"-7"0,7-2 0,7 0 0,8-5 0,4-7 0,4-8 0,9-5 0,10-10 0,17-13 0,-6 4-8191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4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2285 24575,'619'-415'-413,"-375"247"-790,290-202 915,215-145 229,18 30 784,-627 402-313,4 7 1,233-88 0,-343 156-413,-34 8 0,0 0 0,1 0 0,-1 1 0,0-1 0,0 0 0,0 0 0,0 1 0,0-1 0,0 0 0,0 0 0,0 1 0,1-1 0,-1 0 0,0 1 0,0-1 0,0 0 0,0 0 0,0 1 0,-1-1 0,1 0 0,0 1 0,0-1 0,0 0 0,0 0 0,0 1 0,0-1 0,0 0 0,-1 0 0,1 1 0,0-1 0,0 0 0,0 0 0,0 1 0,-1-1 0,1 0 0,0 0 0,0 0 0,-1 1 0,1-1 0,0 0 0,0 0 0,-1 0 0,1 0 0,0 0 0,0 0 0,-1 0 0,1 0 0,-54 40 0,45-34 0,-21 14-1365,2-3-5461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47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3440 24575,'-183'191'0,"167"-175"0,16-19 0,25-31 0,-18 26 0,79-97 0,126-117 0,119-81 0,-245 226 0,481-404-333,1024-668 0,-77 93 999,-1324 926-666,-104 73 0,-69 44-1365,-8 4-5461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48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24575,'-2'1'0,"0"-1"0,1 1 0,-1 0 0,0 0 0,1-1 0,-1 1 0,1 0 0,-1 0 0,1 0 0,0 0 0,-1 1 0,1-1 0,0 0 0,0 1 0,0-1 0,0 0 0,0 1 0,0-1 0,0 1 0,-1 2 0,-18 41 0,15-32 0,-7 16 0,1 1 0,1 1 0,2-1 0,1 2 0,1-1 0,2 1 0,1-1 0,1 1 0,2 0 0,7 56 0,9 39 0,-2 156 0,-14-273-1365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2:11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24575,'7'0'0,"9"-7"0,9-2 0,14 0 0,7-5 0,3-1 0,1 3 0,-3 3 0,-1 3 0,-2-4 0,-1-1 0,-8 2-8191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4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24575,'7'0'0,"9"0"0,9 0 0,7 0 0,13 0 0,11 0 0,11-7 0,8-2 0,-2 0 0,1 2 0,-6 2 0,-7 9 0,-7 4 0,-5 0 0,-6-1 0,-8-2-8191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50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34 119 24575,'-7'-35'0,"-1"21"0,8 14 0,0 0 0,-1 0 0,1 0 0,0-1 0,-1 1 0,1 0 0,0 0 0,0 0 0,-1 0 0,1 0 0,0 0 0,-1 0 0,1 0 0,0 0 0,-1 0 0,1 0 0,0 0 0,0 1 0,-1-1 0,1 0 0,0 0 0,0 0 0,-1 0 0,1 0 0,0 0 0,0 1 0,-1-1 0,1 0 0,0 0 0,0 0 0,0 1 0,-1-1 0,1 0 0,0 0 0,0 1 0,0-1 0,0 0 0,0 0 0,-1 1 0,1-1 0,0 0 0,0 1 0,-2 4 0,1 0 0,-1 0 0,1 1 0,0-1 0,0 0 0,1 0 0,-1 1 0,1-1 0,1 0 0,-1 1 0,1-1 0,1 8 0,19 66 0,-13-57 0,1-1 0,1-1 0,0 1 0,2-1 0,0-1 0,19 22 0,-24-33 0,1 0 0,-1 0 0,2-1 0,-1 0 0,1 0 0,16 9 0,-19-14 0,-1 1 0,0-1 0,1 0 0,-1 0 0,1-1 0,0 1 0,-1-2 0,1 1 0,0 0 0,0-1 0,0 0 0,0 0 0,8-2 0,-8 0 0,0 0 0,0 0 0,-1-1 0,1 0 0,0 0 0,-1 0 0,0-1 0,0 0 0,0 0 0,0 0 0,0 0 0,-1-1 0,0 0 0,0 0 0,0 0 0,-1 0 0,0-1 0,0 1 0,0-1 0,0 0 0,-1 0 0,3-12 0,3-9 0,-2 0 0,-1 0 0,3-50 0,-8 71 0,3-91 0,-4 87 0,0 0 0,0 0 0,0 0 0,-1 0 0,-1 0 0,0 1 0,-5-12 0,1 13 0,4 22 0,7 26 0,150 625 0,-63-321 0,-72-269 0,-3 1 0,11 156 0,-27-221 0,0 0 0,-1 1 0,-1-1 0,0 1 0,0-1 0,-8 21 0,9-30 0,1-1 0,-1 1 0,0 0 0,0 0 0,0 0 0,-1-1 0,1 1 0,0-1 0,-1 1 0,1-1 0,0 1 0,-1-1 0,0 0 0,1 0 0,-1 0 0,0 0 0,0 0 0,-2 1 0,1-1 0,1-1 0,-1 0 0,1-1 0,0 1 0,-1 0 0,1-1 0,0 1 0,-1-1 0,1 1 0,0-1 0,0 0 0,-1 0 0,1 0 0,0-1 0,0 1 0,0 0 0,0-1 0,1 1 0,-1-1 0,-2-2 0,-7-7 0,0-1 0,1-1 0,1 0 0,0 0 0,0-1 0,1 0 0,1 0 0,0-1 0,-7-25 0,-1-9 0,-13-87 0,20 83-170,2 0-1,3 0 0,2 0 1,2 0-1,3 0 0,2 0 1,19-76-1,-10 76-6655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2:50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24575,'0'7'0,"0"9"0,0 9 0,0 6 0,0 6 0,7 4 0,10-6 0,1-15 0,-2-19 0,-3-16 0,-12-5 0,-5-7 0,-3 9 0,8 7 0,-4 5 0,-2-3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3:2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79 24575,'0'0'0,"0"0"0,0 1 0,0-1 0,0 0 0,0 0 0,0 0 0,0 0 0,0 0 0,0 1 0,0-1 0,0 0 0,0 0 0,0 0 0,0 0 0,0 0 0,-1 1 0,1-1 0,0 0 0,0 0 0,0 0 0,0 0 0,0 0 0,0 0 0,0 0 0,0 1 0,-1-1 0,1 0 0,0 0 0,0 0 0,0 0 0,0 0 0,0 0 0,-1 0 0,1 0 0,0 0 0,0 0 0,0 0 0,0 0 0,0 0 0,-1 0 0,1 0 0,0 0 0,0 0 0,0 0 0,0 0 0,-1 0 0,1 0 0,0 0 0,0 0 0,0 0 0,-13-8 0,-22-20 0,18 13 0,11 11 0,-1 0 0,1 0 0,-1 1 0,0 0 0,0 0 0,0 0 0,0 1 0,0 1 0,0-1 0,-1 1 0,-13-1 0,17 2 0,-1 1 0,1-1 0,0 0 0,0 1 0,0 0 0,0 0 0,0 1 0,1-1 0,-1 1 0,0-1 0,0 1 0,1 0 0,-1 1 0,1-1 0,0 0 0,0 1 0,0 0 0,0 0 0,0 0 0,1 0 0,-1 0 0,1 1 0,-3 4 0,-2 7 0,1 1 0,0 0 0,1 0 0,0 0 0,2 1 0,0 0 0,1-1 0,0 1 0,1 0 0,4 33 0,3 3 0,2 1 0,17 57 0,-14-68 0,2-2 0,2 0 0,31 62 0,-35-82 0,2 0 0,0-1 0,1 0 0,2-1 0,-1-1 0,2 0 0,37 30 0,-48-44 0,-1 1 0,1-2 0,0 1 0,0-1 0,0 0 0,1 0 0,-1-1 0,0 0 0,1 0 0,0 0 0,9 0 0,-12-2 0,0 0 0,0 0 0,1 0 0,-1-1 0,0 0 0,0 0 0,0 0 0,0-1 0,0 1 0,0-1 0,0 0 0,-1 0 0,1 0 0,-1 0 0,1-1 0,-1 1 0,0-1 0,0 0 0,4-5 0,6-7 0,-1-1 0,-1-1 0,-1 0 0,0-1 0,-1 0 0,-1 0 0,-1-1 0,9-31 0,-1-17 0,8-78 0,-18 111 0,-5 29 0,1 0 0,0 0 0,0-1 0,0 1 0,1 0 0,0 1 0,0-1 0,3-7 0,-4 12 0,-1 0 0,0-1 0,0 1 0,1 0 0,-1-1 0,0 1 0,1 0 0,-1 0 0,0-1 0,1 1 0,-1 0 0,1 0 0,-1 0 0,0-1 0,1 1 0,-1 0 0,1 0 0,-1 0 0,1 0 0,-1 0 0,0 0 0,1 0 0,-1 0 0,1 0 0,-1 0 0,1 0 0,-1 0 0,0 0 0,1 0 0,-1 0 0,1 1 0,-1-1 0,1 0 0,-1 1 0,20 24 0,14 58 0,-24-54 0,2-1 0,23 43 0,-31-64 0,1 0 0,-1-1 0,1 0 0,1 0 0,-1 0 0,1 0 0,0-1 0,0 0 0,0 0 0,1-1 0,0 1 0,-1-1 0,2-1 0,12 6 0,-15-8 0,0 0 0,-1 0 0,1 0 0,0-1 0,0 1 0,0-1 0,0 0 0,0-1 0,0 1 0,0-1 0,0 0 0,-1 0 0,1-1 0,0 1 0,-1-1 0,1 0 0,-1 0 0,1 0 0,-1-1 0,0 0 0,0 0 0,0 0 0,-1 0 0,1 0 0,-1-1 0,1 0 0,-1 0 0,0 0 0,-1 0 0,1 0 0,3-9 0,2-2 0,-2 0 0,0 0 0,0 0 0,-2-1 0,0 0 0,-1 0 0,0 0 0,0-24 0,-3 26 0,0 0 0,-1 0 0,0-1 0,-2 2 0,1-1 0,-2 0 0,0 0 0,0 1 0,-1 0 0,-1 0 0,0 0 0,-1 1 0,-9-13 0,11 18 0,-1 0 0,-1 0 0,0 0 0,0 0 0,0 1 0,0 0 0,-1 1 0,0 0 0,0 0 0,-1 1 0,0 0 0,1 0 0,-1 1 0,0 0 0,0 0 0,-1 1 0,1 1 0,-1-1 0,1 2 0,-12-1 0,12 1 0,1 1 0,0-1 0,-1 1 0,1 1 0,0 0 0,0 0 0,0 0 0,0 1 0,0 0 0,1 1 0,-1 0 0,1 0 0,0 0 0,0 1 0,0 0 0,1 1 0,0-1 0,-6 8 0,7-8 0,2 1 0,-1 0 0,1 0 0,0 0 0,0 0 0,0 0 0,1 1 0,0-1 0,0 1 0,1-1 0,0 1 0,0 0 0,1-1 0,-1 1 0,1 0 0,1 0 0,-1-1 0,1 1 0,1 0 0,-1-1 0,1 1 0,5 12 0,-3-10 0,1 0 0,0 1 0,0-2 0,1 1 0,0 0 0,0-1 0,1-1 0,0 1 0,1-1 0,0 0 0,0 0 0,0-1 0,15 8 0,-19-12 0,1 1 0,-1-1 0,1 0 0,-1 0 0,1-1 0,0 0 0,0 1 0,0-2 0,0 1 0,0 0 0,0-1 0,0 0 0,0 0 0,0-1 0,0 1 0,0-1 0,-1 0 0,1 0 0,0-1 0,0 0 0,-1 0 0,1 0 0,-1 0 0,1 0 0,-1-1 0,0 0 0,0 0 0,0 0 0,0 0 0,3-5 0,2-2 0,-1-1 0,0 0 0,-1 0 0,0 0 0,-1-1 0,0 0 0,-1 0 0,7-26 0,-2-3 0,6-63 0,5-23 0,-20 122 0,0 1 0,1 0 0,-1-1 0,1 1 0,0 0 0,0 0 0,0 0 0,1 0 0,-1 0 0,1 1 0,0-1 0,5-4 0,-6 7 0,-1 0 0,1 0 0,0 0 0,0 0 0,0 1 0,-1-1 0,1 1 0,0-1 0,0 1 0,0 0 0,0-1 0,0 1 0,0 0 0,0 0 0,0 0 0,0 1 0,0-1 0,0 0 0,0 1 0,0 0 0,-1-1 0,1 1 0,0 0 0,0 0 0,-1 0 0,1 0 0,0 0 0,-1 0 0,1 0 0,-1 1 0,3 1 0,25 24 0,0 2 0,-2 1 0,-1 0 0,-1 2 0,-2 1 0,-1 1 0,-2 1 0,-2 1 0,-1 0 0,-1 2 0,-2-1 0,-2 2 0,12 67 0,-21-87 17,-1 0 0,-1 0 1,-1 0-1,-1 0 0,0 0 0,-8 35 0,7-47-88,0 1 1,0-1-1,0 0 0,-1-1 0,-1 1 1,1 0-1,-1-1 0,0 0 1,0 0-1,-1 0 0,1 0 0,-2-1 1,1 0-1,0 0 0,-1 0 1,0 0-1,0-1 0,0 0 0,-1-1 1,-8 5-1,-11-1-6755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3:2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24575,'-8'0'0,"0"1"0,1 0 0,-1 1 0,1 0 0,0 0 0,0 0 0,-1 1 0,2 0 0,-1 1 0,0-1 0,1 1 0,-1 0 0,1 1 0,0 0 0,0 0 0,1 0 0,0 0 0,0 1 0,0 0 0,0 0 0,1 1 0,-7 13 0,-2 6 0,1 0 0,2 1 0,0 1 0,-10 48 0,12-35 0,2 1 0,2 0 0,2 1 0,3 54 0,5-26 0,26 123 0,-24-160 0,19 54 0,-23-79 0,-1 0 0,1-1 0,0 0 0,1 0 0,0 0 0,1 0 0,-1-1 0,1 0 0,1 0 0,-1 0 0,11 7 0,12-1-1365,-3-10-5461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3:24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25 285 24575,'0'0'0,"0"0"0,0 0 0,0-1 0,0 1 0,-1 0 0,1 0 0,0 0 0,0-1 0,0 1 0,-1 0 0,1 0 0,0 0 0,0 0 0,0 0 0,-1 0 0,1 0 0,0-1 0,0 1 0,-1 0 0,1 0 0,0 0 0,0 0 0,-1 0 0,1 0 0,0 0 0,0 0 0,-1 0 0,1 0 0,0 0 0,0 1 0,-1-1 0,1 0 0,0 0 0,0 0 0,-1 0 0,1 0 0,0 0 0,0 0 0,0 1 0,-1-1 0,1 0 0,0 0 0,0 0 0,0 1 0,0-1 0,-1 0 0,1 0 0,0 0 0,0 1 0,0-1 0,0 0 0,0 0 0,0 1 0,0-1 0,0 0 0,0 0 0,-1 1 0,1-1 0,0 0 0,-12-22 0,11 15 0,1 0 0,0 1 0,0-1 0,0 1 0,1-1 0,0 0 0,0 1 0,1 0 0,0-1 0,0 1 0,5-9 0,-7 13 0,1 0 0,0-1 0,0 1 0,0 0 0,0 1 0,1-1 0,-1 0 0,0 0 0,1 0 0,-1 1 0,1-1 0,0 1 0,-1-1 0,1 1 0,0 0 0,0 0 0,0-1 0,0 1 0,0 1 0,0-1 0,0 0 0,0 0 0,1 1 0,-1-1 0,0 1 0,0 0 0,1 0 0,-1 0 0,0 0 0,0 0 0,0 0 0,1 0 0,-1 1 0,0-1 0,0 1 0,5 1 0,0 3 0,1 0 0,0 0 0,-1 0 0,0 1 0,0 0 0,-1 1 0,1-1 0,-1 1 0,-1 1 0,0-1 0,0 1 0,0-1 0,-1 2 0,6 14 0,0 2 0,-2 0 0,0 1 0,6 47 0,-12-49 0,-1 0 0,-1 0 0,-1 0 0,-1 0 0,-6 27 0,3-19 0,5-4 0,1-19 0,3-18 0,44-259 0,16-65 0,-53 300 0,-5 27 0,-1 20 0,2 103 0,-6-79 0,1 0 0,15 73 0,-15-102 0,5 19 0,17 45 0,-22-68 0,0 1 0,1-1 0,0 1 0,0-1 0,0 0 0,1 0 0,-1 0 0,1 0 0,0-1 0,0 0 0,1 0 0,-1 0 0,1 0 0,8 4 0,-12-7 0,1 0 0,0-1 0,0 1 0,0-1 0,0 1 0,0-1 0,0 0 0,0 1 0,1-1 0,-1 0 0,0 0 0,0-1 0,0 1 0,0 0 0,0-1 0,0 1 0,0-1 0,0 0 0,0 0 0,2-1 0,0-1 0,1 0 0,-1 0 0,-1 0 0,1-1 0,0 1 0,-1-1 0,0 0 0,4-5 0,2-7 0,0-1 0,0 1 0,8-27 0,-6 9 0,-2-1 0,-1 0 0,-1-1 0,-2 1 0,0-70 0,0 139 0,1 0 0,2-1 0,1 1 0,2-1 0,1-1 0,1 0 0,25 41 0,-35-69 0,-1 1 0,1-1 0,0 0 0,0 0 0,0 0 0,1-1 0,-1 1 0,1-1 0,0 0 0,0 0 0,0 0 0,0 0 0,1-1 0,-1 1 0,1-1 0,-1 0 0,1-1 0,8 3 0,-8-4 0,0 0 0,-1 0 0,1-1 0,0 1 0,-1-1 0,1 0 0,-1 0 0,1-1 0,-1 1 0,1-1 0,-1 0 0,0 0 0,0 0 0,0-1 0,0 0 0,0 0 0,-1 0 0,1 0 0,-1 0 0,5-7 0,1 0 0,-1 0 0,-1-1 0,0 0 0,0-1 0,-1 1 0,-1-1 0,5-13 0,20-90 0,-18 62 0,4 12 0,-16 41 0,0 0 0,1-1 0,-1 1 0,0-1 0,1 1 0,-1 0 0,0-1 0,1 1 0,-1 0 0,1-1 0,-1 1 0,0 0 0,1 0 0,-1-1 0,1 1 0,-1 0 0,1 0 0,-1 0 0,1 0 0,-1-1 0,1 1 0,-1 0 0,1 0 0,-1 0 0,1 0 0,-1 0 0,1 1 0,1-1 0,-1 1 0,0 0 0,0 0 0,0 0 0,0 0 0,0 0 0,0 0 0,0 0 0,0 0 0,0 0 0,0 0 0,-1 0 0,1 1 0,1 1 0,22 52 0,-2 1 0,16 67 0,-12-37 0,45 126 0,71 240 0,-136-428 0,0 0 0,-2 0 0,3 48 0,-7-65 0,0 1 0,-1-1 0,0 0 0,0 0 0,0-1 0,-1 1 0,0 0 0,-4 8 0,4-12 0,0 0 0,1 0 0,-1 0 0,0 0 0,-1 0 0,1-1 0,0 1 0,-1-1 0,1 0 0,-1 0 0,0 0 0,0 0 0,0 0 0,0 0 0,0-1 0,0 0 0,-7 3 0,5-4 0,0 1 0,0-1 0,0 0 0,0 0 0,0 0 0,0-1 0,0 0 0,1 0 0,-1 0 0,0 0 0,0-1 0,0 0 0,1 0 0,-1 0 0,1-1 0,0 1 0,0-1 0,0 0 0,0 0 0,0 0 0,0-1 0,1 0 0,0 1 0,-1-1 0,-2-6 0,-4-4 0,1 1 0,0-1 0,1-1 0,1 1 0,0-2 0,-7-25 0,9 19 20,1-1 0,1 1 0,1-1 0,1 0 0,2-27 0,3 3-763,15-69 1,-6 62-6084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3:24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24575,'7'1'0,"-1"0"0,1 0 0,0 1 0,0 0 0,-1 0 0,0 0 0,1 1 0,-1 0 0,0 0 0,0 1 0,0 0 0,-1 0 0,1 0 0,-1 0 0,0 1 0,0 0 0,-1 0 0,0 1 0,6 8 0,6 9 0,-2 0 0,-1 2 0,15 36 0,19 64 0,-6 1 0,-6 2 0,-5 2 0,-5 1 0,11 221 0,-35-296 0,-7 63 0,0-16 0,6-80-1365,3-14-5461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3:2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18 24575,'0'8'0,"4"53"0,-4-58 0,1-1 0,-1 1 0,1 0 0,-1-1 0,1 1 0,0-1 0,0 0 0,1 1 0,-1-1 0,0 0 0,1 1 0,-1-1 0,1 0 0,0 0 0,0 0 0,-1-1 0,1 1 0,0 0 0,3 1 0,-4-2 0,-1-1 0,1 0 0,0 1 0,-1-1 0,1 0 0,-1 0 0,1 0 0,0 1 0,-1-1 0,1 0 0,0 0 0,-1 0 0,1 0 0,0 0 0,-1 0 0,1 0 0,0 0 0,-1 0 0,1 0 0,-1 0 0,1-1 0,0 1 0,-1 0 0,1 0 0,-1-1 0,1 1 0,0 0 0,-1-1 0,1 1 0,-1-1 0,1 1 0,-1 0 0,1-1 0,-1 1 0,0-1 0,1 1 0,-1-1 0,0 0 0,1 1 0,-1-1 0,0 1 0,1-1 0,-1 0 0,0 1 0,0-1 0,0 1 0,0-1 0,0 0 0,0 1 0,0-1 0,0 0 0,0 1 0,0-1 0,0 0 0,0 1 0,0-1 0,-1-1 0,-7-40 0,6 36 0,-1 0 0,0 0 0,-1 0 0,1 1 0,-1-1 0,0 1 0,0 0 0,-1 0 0,1 1 0,-6-5 0,8 8 0,1 0 0,0 0 0,-1 0 0,1 0 0,-1 1 0,1-1 0,-1 0 0,0 1 0,1-1 0,-1 1 0,0-1 0,1 1 0,-1 0 0,0 0 0,1 0 0,-1 0 0,0 0 0,1 0 0,-1 0 0,0 1 0,0-1 0,1 0 0,-1 1 0,1 0 0,-1-1 0,0 1 0,1 0 0,-1 0 0,1 0 0,0 0 0,-1 0 0,1 0 0,0 0 0,0 0 0,-1 1 0,1-1 0,0 0 0,0 1 0,0-1 0,1 1 0,-1-1 0,0 1 0,0 2 0,-1 0 0,0 1 0,1 0 0,-1 0 0,1 0 0,1-1 0,-1 1 0,1 0 0,-1 0 0,1 1 0,1-1 0,-1 0 0,1 0 0,0-1 0,0 1 0,0 0 0,1 0 0,-1 0 0,1-1 0,3 6 0,-4-7 0,0-1 0,0 0 0,0 0 0,1 0 0,-1 0 0,0 0 0,1 0 0,0 0 0,-1-1 0,1 1 0,0 0 0,0-1 0,0 1 0,0-1 0,0 0 0,0 0 0,0 0 0,0 0 0,0 0 0,1 0 0,-1 0 0,0-1 0,1 1 0,-1-1 0,1 0 0,-1 1 0,0-1 0,1 0 0,-1-1 0,1 1 0,-1 0 0,0-1 0,1 1 0,-1-1 0,0 0 0,1 0 0,-1 0 0,0 0 0,0 0 0,3-2 0,-2 0 0,-1 1 0,0-1 0,0 1 0,1-1 0,-1 0 0,-1 0 0,1 0 0,0 0 0,-1 0 0,0 0 0,0 0 0,1-1 0,-2 1 0,1 0 0,0-1 0,-1 1 0,0-1 0,1 1 0,-2 0 0,1-1 0,0 1 0,0-1 0,-1 1 0,0 0 0,0-1 0,0 1 0,0 0 0,-3-5 0,3 5 0,1 0 0,-2 0 0,1 0 0,0 0 0,-1 0 0,1 1 0,-1-1 0,0 0 0,0 1 0,0-1 0,0 1 0,0 0 0,0 0 0,-1 0 0,1 0 0,-1 0 0,1 0 0,-1 1 0,0-1 0,0 1 0,0 0 0,0-1 0,0 2 0,0-1 0,0 0 0,0 0 0,0 1 0,0 0 0,0 0 0,-1 0 0,-3 0 0,1 2-124,-1 1 0,0 0 0,1 0 0,-1 1 0,1 0 0,0 0-1,0 0 1,1 1 0,-1 0 0,-4 6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3:2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 24575,'0'0'0,"0"0"0,-1 1 0,1-1 0,0 0 0,0 0 0,0 0 0,0 1 0,-1-1 0,1 0 0,0 0 0,0 0 0,0 0 0,-1 1 0,1-1 0,0 0 0,0 0 0,-1 0 0,1 0 0,0 0 0,0 0 0,-1 0 0,1 0 0,0 0 0,0 0 0,-1 0 0,1 0 0,0 0 0,0 0 0,-1 0 0,1 0 0,0 0 0,0 0 0,-1 0 0,1 0 0,0 0 0,0 0 0,0-1 0,-1 1 0,1 0 0,0 0 0,0 0 0,-1 0 0,1-1 0,0 1 0,0 0 0,0 0 0,0 0 0,0-1 0,-1 1 0,1 0 0,0 0 0,0-1 0,0 1 0,0 0 0,0 0 0,0-1 0,0 1 0,0 0 0,0 0 0,0-1 0,0 1 0,-15 22 0,4 8 0,1 0 0,2 1 0,1 0 0,1 0 0,2 0 0,1 1 0,2 61 0,7-9 0,29 148 0,-32-217 0,39 169 0,-35-162 0,0-1 0,1 0 0,1-1 0,1 1 0,1-2 0,15 22 0,2-12-1365,-4-15-5461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3:28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24575,'0'-2'0,"0"0"0,0 0 0,0 0 0,0 0 0,0 0 0,0 0 0,0 0 0,1 0 0,-1 0 0,1 0 0,0 0 0,-1 0 0,1 0 0,0 1 0,0-1 0,0 0 0,0 1 0,0-1 0,1 0 0,-1 1 0,0-1 0,1 1 0,-1 0 0,1-1 0,0 1 0,-1 0 0,4-1 0,-3 1 0,1 1 0,-1 0 0,0 0 0,1 0 0,-1 0 0,1 1 0,-1-1 0,0 0 0,1 1 0,-1 0 0,0 0 0,0-1 0,0 1 0,1 1 0,-1-1 0,0 0 0,0 0 0,-1 1 0,1-1 0,0 1 0,0 0 0,-1-1 0,3 4 0,2 2 0,-2 0 0,1 1 0,-1-1 0,0 1 0,0 0 0,-1 0 0,0 0 0,0 0 0,-1 0 0,0 1 0,0 9 0,2 18 0,-1 47 0,-3-56 0,-2 40 0,1-47 0,0 0 0,1 0 0,1 0 0,1 0 0,4 23 0,-5-43 0,-1-1 0,0 1 0,0 0 0,0-1 0,1 1 0,-1 0 0,0-1 0,0 1 0,1 0 0,-1 0 0,0-1 0,0 1 0,1 0 0,-1 0 0,0 0 0,1-1 0,-1 1 0,0 0 0,1 0 0,-1 0 0,1 0 0,-1 0 0,0 0 0,1 0 0,-1 0 0,0 0 0,1 0 0,-1 0 0,1 0 0,-1 0 0,0 0 0,1 0 0,-1 0 0,0 0 0,1 0 0,-1 0 0,1 0 0,-1 1 0,0-1 0,1 0 0,-1 0 0,0 0 0,0 1 0,1-1 0,-1 0 0,0 1 0,0-1 0,1 0 0,-1 0 0,0 1 0,0-1 0,1 0 0,-1 1 0,0-1 0,0 0 0,0 1 0,0-1 0,0 1 0,0-1 0,0 0 0,0 1 0,0-1 0,0 0 0,0 1 0,0-1 0,0 1 0,0-1 0,13-29 0,8-37 0,-2-1 0,-4-1 0,-3 0 0,-3 0 0,2-117 0,-8 264 0,5-1 0,24 112 0,-26-167 0,1 0 0,10 21 0,-16-39 0,1-1 0,0 0 0,0 0 0,0 0 0,1 0 0,-1 0 0,1 0 0,0-1 0,0 0 0,1 1 0,-1-1 0,0 0 0,1 0 0,0-1 0,0 1 0,0-1 0,6 3 0,-7-5 0,1 0 0,-1 0 0,1 0 0,-1-1 0,0 1 0,1-1 0,-1 0 0,0 0 0,1 0 0,-1 0 0,0-1 0,0 1 0,0-1 0,0 0 0,0 0 0,-1 0 0,1 0 0,-1-1 0,1 1 0,-1-1 0,0 1 0,0-1 0,0 0 0,0 0 0,2-3 0,6-10 0,-1 1 0,0-2 0,8-22 0,-8 9 0,-1-1 0,-1 1 0,-2-2 0,-1 1 0,-2 0 0,-1-37 0,2 37 0,-2 31 0,-1 0 0,0 0 0,0 0 0,1 0 0,-1 0 0,0 0 0,0 0 0,1 0 0,-1 0 0,0 0 0,0 0 0,1 0 0,-1 0 0,0 0 0,0 0 0,1 0 0,-1 0 0,0 1 0,0-1 0,0 0 0,1 0 0,-1 0 0,0 0 0,0 0 0,0 1 0,1-1 0,-1 0 0,0 0 0,0 0 0,0 1 0,0-1 0,1 0 0,-1 0 0,0 1 0,0-1 0,0 0 0,0 0 0,0 1 0,0-1 0,0 0 0,0 0 0,0 1 0,0-1 0,0 0 0,0 0 0,0 1 0,0-1 0,0 0 0,19 63 0,-13-41 0,0-3 0,0 3 0,1 0 0,1-1 0,1 0 0,1-1 0,0 0 0,2 0 0,14 19 0,-24-36 0,0-1 0,-1 0 0,1 0 0,0 0 0,0 0 0,1 0 0,-1 0 0,0 0 0,0-1 0,1 1 0,-1-1 0,1 0 0,0 0 0,-1 0 0,1 0 0,0 0 0,-1 0 0,1-1 0,0 1 0,0-1 0,0 0 0,0 0 0,0 0 0,-1 0 0,1 0 0,0-1 0,0 1 0,0-1 0,-1 0 0,1 0 0,0 0 0,-1 0 0,1 0 0,-1 0 0,1-1 0,-1 0 0,1 1 0,-1-1 0,0 0 0,0 0 0,3-4 0,3-4 0,0 0 0,-1 0 0,0-1 0,-1 1 0,0-2 0,-1 1 0,0-1 0,4-16 0,1-12 0,-3-1 0,-1 0 0,-2 0 0,-2-61 0,41 399 0,-22-178 0,9 59 0,50 352 0,-79-528 0,8 129 0,-8-119 0,-2 1 0,1-1 0,-2 1 0,0 0 0,0-1 0,-1 0 0,-9 23 0,11-33 0,1 0 0,-1 0 0,0 0 0,0 0 0,0 0 0,0 0 0,-1-1 0,1 1 0,0 0 0,-1-1 0,1 1 0,-1-1 0,0 0 0,1 1 0,-1-1 0,0 0 0,0 0 0,0 0 0,0 0 0,1 0 0,-1-1 0,-1 1 0,-2 0 0,2-1 0,0 0 0,0-1 0,0 0 0,1 1 0,-1-1 0,0 0 0,1 0 0,-1 0 0,1-1 0,-1 1 0,1-1 0,0 1 0,-1-1 0,1 0 0,-3-3 0,-3-3 0,1-1 0,-1 0 0,1-1 0,1 1 0,0-1 0,0-1 0,-6-18 0,3-2 20,1-1 0,2 0 0,2-1 0,1 1 0,1-43 0,4 6-763,16-100 1,-7 107-6084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2:1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24575,'0'-1'0,"0"-1"0,1 1 0,-1-1 0,1 1 0,-1 0 0,1-1 0,-1 1 0,1 0 0,0-1 0,0 1 0,0 0 0,0 0 0,0 0 0,0 0 0,0 0 0,0 0 0,0 0 0,0 0 0,0 0 0,1 0 0,-1 1 0,0-1 0,0 0 0,1 1 0,-1-1 0,1 1 0,-1 0 0,1-1 0,-1 1 0,2 0 0,3-1 0,-1 0 0,1 1 0,0-1 0,-1 1 0,1 0 0,10 2 0,-9 0 0,-1 0 0,1 0 0,0 0 0,-1 1 0,0 0 0,0 1 0,0-1 0,0 1 0,0 0 0,0 0 0,-1 1 0,0 0 0,0 0 0,0 0 0,-1 0 0,0 1 0,0 0 0,0 0 0,-1 0 0,1 0 0,-2 0 0,1 1 0,-1-1 0,0 1 0,0 0 0,0 0 0,-1 0 0,0 0 0,-1 0 0,0 0 0,0 0 0,0 0 0,-1 0 0,0 0 0,0-1 0,-1 1 0,1 0 0,-2 0 0,-4 11 0,1-8 0,0 0 0,-1 0 0,1-1 0,-2 0 0,1 0 0,-1 0 0,-1-1 0,1-1 0,-2 1 0,1-2 0,-1 1 0,1-1 0,-2-1 0,-14 7 0,24-12 0,1 1 0,0-1 0,0 0 0,0 0 0,0 1 0,-1-1 0,1 0 0,0 0 0,0 0 0,-1 0 0,1 1 0,0-1 0,0 0 0,-1 0 0,1 0 0,0 0 0,0 0 0,-1 0 0,1 0 0,0 0 0,-1 0 0,1 0 0,0 0 0,0 0 0,-1 0 0,1 0 0,0 0 0,-1 0 0,1 0 0,0 0 0,0 0 0,-1 0 0,1 0 0,0-1 0,0 1 0,-1 0 0,1 0 0,0 0 0,0 0 0,-1-1 0,1 1 0,0 0 0,0 0 0,0 0 0,0-1 0,-1 1 0,1 0 0,0 0 0,0-1 0,0 1 0,0 0 0,0-1 0,0 1 0,0 0 0,0 0 0,-1-1 0,16-10 0,-9 11 0,-1-1 0,0 1 0,1 0 0,-1 0 0,0 1 0,0-1 0,1 1 0,-1 0 0,0 1 0,0 0 0,0-1 0,0 1 0,0 1 0,0-1 0,-1 1 0,1 0 0,-1 0 0,0 0 0,0 0 0,0 1 0,0 0 0,0 0 0,4 7 0,1-1 0,-1 1 0,0 1 0,-1-1 0,0 1 0,-1 1 0,0-1 0,-1 1 0,4 16 0,-7-21 7,-1 0 0,0 1-1,0-1 1,-1 1 0,0-1-1,0 1 1,-1-1-1,0 1 1,0-1 0,-1 0-1,-1 0 1,1 0 0,-1 0-1,0 0 1,-1 0 0,0-1-1,-8 12 1,8-14-60,1-1 0,-1 1 0,0-1 0,0-1 0,0 1 0,0 0 0,-1-1 0,0 0 0,1 0 0,-1 0 0,0-1 0,-1 0-1,1 0 1,0 0 0,0 0 0,-1-1 0,1 0 0,-1 0 0,0-1 0,1 1 0,-1-1 0,1 0 0,-1-1 0,0 1 0,1-1 0,-1 0 0,-5-2 0,-18-7-6773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3:28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24575,'2'-2'0,"0"1"0,0-1 0,0 1 0,0 0 0,0 0 0,0 0 0,0 0 0,0 0 0,0 1 0,0-1 0,1 0 0,-1 1 0,0 0 0,0-1 0,1 1 0,-1 0 0,0 0 0,1 1 0,-1-1 0,0 0 0,0 1 0,1-1 0,-1 1 0,0 0 0,0 0 0,0 0 0,0 0 0,0 0 0,0 0 0,0 0 0,0 1 0,0-1 0,1 3 0,8 5 0,0 0 0,-1 1 0,0 0 0,9 13 0,19 28 0,-3 3 0,-2 0 0,-3 2 0,-2 2 0,-2 0 0,25 89 0,-17-24 0,-6 0 0,15 163 0,-37-211 0,-3 0 0,-4 0 0,-3-1 0,-18 101 0,21-169-90,1-1-26,-1-1 0,1 1 0,-1-1 0,0 0 0,-1 0 1,1 1-1,-1-1 0,0 0 0,0 0 0,-3 5 0,-6 1-6710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3:30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24575,'22'-27'0,"-19"22"0,0 0 0,1 1 0,0 0 0,-1 0 0,1 0 0,0 0 0,8-5 0,-10 8 0,0 0 0,0 1 0,0-1 0,1 0 0,-1 1 0,0 0 0,0-1 0,1 1 0,-1 0 0,0 0 0,1 0 0,-1 0 0,0 1 0,1-1 0,-1 1 0,0-1 0,0 1 0,1 0 0,-1 0 0,0 0 0,0 0 0,4 2 0,1 2 0,-1 0 0,1 1 0,-1-1 0,0 1 0,0 0 0,-1 1 0,0 0 0,0-1 0,0 2 0,-1-1 0,0 0 0,-1 1 0,0 0 0,0 0 0,0 0 0,-1 0 0,0 0 0,-1 0 0,1 10 0,1 7 0,-1 1 0,-2-1 0,-1 1 0,0-1 0,-7 27 0,7-47 0,1 4 0,-2 0 0,1 0 0,-1 0 0,-1 0 0,1-1 0,-1 1 0,-1-1 0,0 0 0,0 0 0,-9 13 0,13-21 0,0 0 0,0 0 0,0 0 0,0 0 0,0 0 0,0 0 0,0 0 0,0 1 0,-1-1 0,1 0 0,0 0 0,0 0 0,0 0 0,0 0 0,0 0 0,0 0 0,0 0 0,0 0 0,-1 0 0,1 0 0,0 0 0,0 0 0,0 0 0,0 0 0,0 0 0,0 0 0,-1 0 0,1 0 0,0 0 0,0 0 0,0 0 0,0 0 0,0 0 0,0 0 0,0 0 0,-1 0 0,1 0 0,0 0 0,0 0 0,0 0 0,0 0 0,0 0 0,0 0 0,0 0 0,-1 0 0,1 0 0,0-1 0,0 1 0,0 0 0,0 0 0,0 0 0,0 0 0,0 0 0,0 0 0,0 0 0,0 0 0,0-1 0,-2-11 0,3-16 0,-1 28 0,10-61 0,2 1 0,2 0 0,31-76 0,20-86 0,-70 277 0,3 0 0,2 0 0,2 1 0,12 63 0,-12-110 0,0 0 0,1 0 0,1-1 0,-1 1 0,1-1 0,1 0 0,-1 0 0,1 0 0,1 0 0,-1-1 0,2 0 0,-1 0 0,10 7 0,-13-11 0,1 0 0,0-1 0,0 0 0,0 1 0,0-1 0,0-1 0,0 1 0,1-1 0,-1 1 0,1-1 0,-1 0 0,1-1 0,-1 1 0,1-1 0,-1 0 0,1 0 0,-1 0 0,1-1 0,0 0 0,-1 0 0,0 0 0,1 0 0,-1-1 0,0 1 0,1-1 0,-1 0 0,0-1 0,4-2 0,1-2-151,-1 0-1,1 0 0,-1-1 0,-1 0 1,1-1-1,-1 0 0,-1 0 1,11-19-1,1-6-6674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3:32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24575,'0'7'0,"0"10"0,7-6 0,9-4 0,16-3 0,9-3 0,5-1 0,1-8 0,0-3 0,-1 1 0,-1 2 0,-2 2 0,-1-5 0,-15 0 0,-12 2-8191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3:32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 24575,'0'-7'0,"-7"-2"0,5 7 0,2 11 0,2 11 0,0 16 0,7 16 0,2 13 0,-1 2 0,5 4 0,0 3 0,-3-3 0,-3-7 0,4-8 0,-8-12 0,-4-15-8191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3:33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59 24575,'0'-26'0,"-2"-5"0,3 29 0,2 19 0,2 23 0,3 1 0,1-1 0,2-1 0,17 40 0,-19-57 0,1-1 0,0 0 0,2 0 0,1-1 0,0 0 0,1-2 0,2 1 0,25 23 0,-36-37 0,1 0 0,0 0 0,0-1 0,0 0 0,1 0 0,0 0 0,-1-1 0,1 0 0,0-1 0,1 1 0,-1-2 0,9 3 0,-12-4 0,-1 0 0,1 0 0,0-1 0,-1 1 0,1-1 0,-1 0 0,1 0 0,-1 0 0,1 0 0,-1 0 0,0-1 0,0 0 0,1 1 0,-1-1 0,0 0 0,-1-1 0,1 1 0,0-1 0,-1 1 0,1-1 0,-1 0 0,0 1 0,0-1 0,0-1 0,0 1 0,3-6 0,1-6 0,0 1 0,-1-1 0,-1 0 0,0-1 0,-1 1 0,0-1 0,-1 1 0,-1-24 0,-1 15 0,-2 0 0,0 0 0,-2 0 0,-10-41 0,8 50 0,5 21 0,6 30 0,24 93 0,69 182 0,-10-39 0,34 229 0,-119-484 0,6 48 0,-9-61 0,1 0 0,-2 1 0,1-1 0,0 0 0,-1 0 0,1 0 0,-1 0 0,0 0 0,-1 0 0,1 0 0,-1 0 0,-2 5 0,3-8 0,0-1 0,0 1 0,0 0 0,1-1 0,-1 1 0,0-1 0,0 1 0,0-1 0,0 1 0,0-1 0,0 0 0,0 1 0,0-1 0,0 0 0,0 0 0,0 0 0,0 0 0,0 0 0,-1 0 0,1 0 0,0 0 0,0 0 0,0 0 0,0-1 0,0 1 0,0 0 0,0-1 0,0 1 0,0-1 0,1 1 0,-1-1 0,0 1 0,0-1 0,0 0 0,0 0 0,1 1 0,-1-1 0,-1-1 0,-30-33 0,8 1 0,2-2 0,2 0 0,1-2 0,2 0 0,2-1 0,1 0 0,2-1 0,2-1 0,1 0 0,3 0 0,1-1 0,2 0 0,4-71 0,0 98 14,0 1-1,1-1 0,1 0 0,1 1 1,0 0-1,1 0 0,0 0 1,11-20-1,-10 25-127,0 1 0,1-1-1,0 1 1,0 0 0,1 0 0,0 1-1,0 0 1,0 0 0,1 1 0,0 0-1,1 1 1,10-5 0,6-1-6712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3:3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94 24575,'0'0'0,"1"-1"0,-1 0 0,0 1 0,0-1 0,0 0 0,0 1 0,-1-1 0,1 0 0,0 1 0,0-1 0,0 0 0,0 1 0,-1-1 0,1 0 0,0 1 0,-1-1 0,1 1 0,0-1 0,-1 1 0,1-1 0,-1 1 0,1-1 0,-1 1 0,1-1 0,-1 1 0,1-1 0,-1 1 0,1 0 0,-1-1 0,0 1 0,0 0 0,-24 4 0,20-1 0,-1-1 0,1 1 0,0 1 0,0-1 0,1 1 0,-1 0 0,-4 4 0,3 2 0,0 1 0,0 0 0,1 0 0,0 1 0,1-1 0,0 1 0,1 0 0,0 0 0,1 0 0,1 1 0,-1 20 0,2 1 0,2 1 0,1-1 0,7 33 0,-6-50 0,0-2 0,0 1 0,2 0 0,0-1 0,1 0 0,0-1 0,1 1 0,19 24 0,-24-34 0,1-1 0,-1 0 0,0 0 0,1-1 0,0 1 0,0-1 0,0 0 0,0 0 0,1 0 0,-1-1 0,1 1 0,0-1 0,-1 0 0,1 0 0,0-1 0,0 1 0,0-1 0,0 0 0,1-1 0,-1 1 0,0-1 0,0 0 0,0 0 0,0-1 0,1 1 0,-1-1 0,0 0 0,0-1 0,0 1 0,0-1 0,8-5 0,-5 3 0,-1-2 0,0 1 0,-1-1 0,1 0 0,-1 0 0,-1-1 0,1 0 0,-1 0 0,0 0 0,0-1 0,-1 1 0,0-1 0,4-14 0,0 0 0,0 0 0,-2 0 0,-1 0 0,2-25 0,-5 25 0,-2 0 0,-2-27 0,0-16 0,5 86 0,0-1 0,2 0 0,1-1 0,0 1 0,1-1 0,11 20 0,-5-11 0,1 0 0,1-1 0,1-1 0,33 40 0,-47-63 0,1 0 0,0 0 0,0 0 0,0 0 0,0-1 0,1 1 0,-1-1 0,1 0 0,-1 0 0,1 0 0,0-1 0,-1 1 0,1-1 0,0 0 0,0 0 0,0 0 0,0-1 0,0 1 0,0-1 0,0 0 0,1 0 0,4-1 0,-4 0 0,0-1 0,-1 0 0,1 0 0,-1 0 0,1 0 0,-1-1 0,0 0 0,0 0 0,0 0 0,0 0 0,-1 0 0,1-1 0,-1 0 0,0 0 0,0 0 0,0 0 0,-1 0 0,3-5 0,3-8 0,-1-1 0,0 1 0,-2-1 0,0 0 0,-1-1 0,0 1 0,-2-1 0,0 1 0,-2-1 0,0 0 0,0 0 0,-6-30 0,3 38 0,1 0 0,-1 0 0,-1 0 0,0 0 0,-1 1 0,0-1 0,0 1 0,-1 0 0,-12-15 0,12 19 0,1 0 0,-1 0 0,0 1 0,-1-1 0,0 2 0,0-1 0,0 1 0,0 0 0,0 0 0,-1 1 0,1 0 0,-1 0 0,0 1 0,-14-2 0,16 3 0,-1 1 0,1 0 0,0 0 0,-1 1 0,1-1 0,0 1 0,0 1 0,-1-1 0,1 1 0,0 0 0,0 1 0,1-1 0,-1 1 0,1 0 0,-1 1 0,1-1 0,0 1 0,0 0 0,0 0 0,1 1 0,0 0 0,-1-1 0,2 1 0,-1 1 0,1-1 0,-1 0 0,1 1 0,1 0 0,-1-1 0,1 1 0,-2 9 0,2-10 0,0 1 0,0 0 0,1 0 0,0 0 0,0 0 0,0-1 0,1 1 0,0 1 0,0-1 0,0 0 0,1-1 0,0 1 0,0 0 0,1 0 0,0 0 0,0 0 0,0-1 0,0 1 0,1-1 0,0 0 0,0 0 0,0 0 0,1 0 0,0 0 0,0-1 0,0 1 0,0-1 0,1 0 0,0-1 0,0 1 0,0-1 0,9 5 0,-9-6 0,0 0 0,1-1 0,-1 0 0,0 0 0,1 0 0,-1 0 0,0-1 0,1 0 0,-1 0 0,1 0 0,-1-1 0,0 0 0,1 0 0,-1 0 0,0-1 0,0 0 0,0 0 0,0 0 0,0-1 0,0 1 0,-1-1 0,1 0 0,-1 0 0,0-1 0,1 1 0,-2-1 0,1 0 0,3-5 0,9-11 0,0 0 0,-2-1 0,-1 0 0,17-37 0,-1-15 0,-23 56 0,0 0 0,1 1 0,0 0 0,17-25 0,-23 39 0,0 1 0,0-1 0,1 1 0,-1-1 0,0 1 0,1 0 0,-1-1 0,1 1 0,0 0 0,-1 0 0,1 0 0,0 0 0,0 1 0,0-1 0,-1 0 0,1 1 0,0-1 0,0 1 0,0 0 0,0 0 0,0-1 0,0 1 0,0 0 0,0 1 0,0-1 0,0 0 0,0 1 0,0-1 0,0 1 0,-1-1 0,1 1 0,0 0 0,0 0 0,-1 0 0,1 0 0,2 2 0,7 5 0,0 0 0,-1 1 0,-1 0 0,13 15 0,-11-12 0,-11-12 0,39 42 0,53 72 0,-84-102 0,0-1 0,0 2 0,-1-1 0,-1 1 0,0 0 0,-1 0 0,-1 1 0,0-1 0,0 1 0,-2 0 0,1 0 0,-1 17 0,-2-25 0,-1 0 0,1 0 0,-2-1 0,1 1 0,0 0 0,-1 0 0,0-1 0,-1 0 0,1 1 0,-1-1 0,0 0 0,0 0 0,0 0 0,-1-1 0,0 1 0,0-1 0,0 0 0,0 0 0,-1 0 0,0 0 0,0-1 0,0 0 0,0 0 0,0 0 0,0-1 0,-1 0 0,1 0 0,-1 0 0,0-1 0,1 1 0,-1-1 0,0-1 0,0 1 0,0-1 0,0 0 0,1 0 0,-1-1 0,0 0 0,0 0 0,0 0 0,1-1 0,-7-2 0,-8-12-1365,9-3-5461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3:34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24575,'0'6'0,"-7"11"0,-2 14 0,0 11 0,-5 11 0,7 17 0,4 12 0,4 5 0,7 1 0,3 1 0,6-8 0,8-12 0,6-10 0,5-8 0,4-20 0,-6-15-8191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3:3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24575,'15'-17'0,"-13"14"0,0-1 0,1 1 0,-1 0 0,1 1 0,0-1 0,0 0 0,0 1 0,5-4 0,-7 6 0,0 0 0,1 0 0,-1-1 0,0 1 0,0 0 0,1 0 0,-1 0 0,0 1 0,0-1 0,1 0 0,-1 0 0,0 1 0,0-1 0,0 0 0,1 1 0,-1 0 0,0-1 0,0 1 0,0-1 0,0 1 0,0 0 0,0 0 0,0 0 0,-1 0 0,1 0 0,0 0 0,0 0 0,0 0 0,-1 0 0,1 0 0,-1 0 0,1 0 0,0 2 0,7 11 0,-1 1 0,0 0 0,-1 1 0,0-1 0,5 27 0,11 88 0,-19-114 0,15 215 0,-19-231 0,1 1 0,0-1 0,0 0 0,0 0 0,0 0 0,0 1 0,0-1 0,0 0 0,0 0 0,0 1 0,0-1 0,0 0 0,0 0 0,0 0 0,0 1 0,0-1 0,0 0 0,0 0 0,0 0 0,0 1 0,0-1 0,0 0 0,1 0 0,-1 0 0,0 1 0,0-1 0,0 0 0,0 0 0,0 0 0,1 1 0,-1-1 0,0 0 0,0 0 0,0 0 0,0 0 0,1 0 0,-1 0 0,0 0 0,0 1 0,0-1 0,1 0 0,-1 0 0,0 0 0,0 0 0,1 0 0,-1 0 0,0 0 0,0 0 0,1 0 0,6-13 0,3-24 0,32-314 0,-27 205 0,-14 171 0,2 0 0,9 45 0,-1-15 0,-7-28 0,2 15 0,16 55 0,-19-87 0,0-1 0,0 1 0,1-1 0,1 0 0,-1 0 0,1 0 0,1-1 0,0 1 0,0-1 0,0-1 0,11 10 0,-15-15 0,0-1 0,0 1 0,0-1 0,0 1 0,0-1 0,1 0 0,-1 0 0,0 0 0,1 0 0,-1 0 0,1 0 0,0-1 0,-1 1 0,1-1 0,-1 0 0,1 0 0,0 0 0,-1 0 0,1 0 0,3-1 0,-2 0 0,0-1 0,-1 0 0,1 0 0,0 0 0,-1 0 0,1 0 0,-1-1 0,1 1 0,-1-1 0,0 0 0,4-5 0,3-5 0,0 0 0,-1-1 0,-1-1 0,0 0 0,6-16 0,-6 7 0,-1 0 0,0-1 0,4-39 0,2-9 0,-13 74 0,0-1 0,0 0 0,0 0 0,0 1 0,1-1 0,-1 0 0,0 0 0,0 1 0,0-1 0,1 0 0,-1 0 0,0 0 0,0 1 0,1-1 0,-1 0 0,0 0 0,0 0 0,1 0 0,-1 0 0,0 1 0,1-1 0,-1 0 0,0 0 0,0 0 0,1 0 0,-1 0 0,0 0 0,1 0 0,-1 0 0,0 0 0,1 0 0,-1 0 0,0 0 0,0 0 0,1 0 0,-1-1 0,0 1 0,1 0 0,-1 0 0,0 0 0,0 0 0,1-1 0,-1 1 0,0 0 0,0 0 0,1 0 0,-1-1 0,0 1 0,0 0 0,0 0 0,0-1 0,1 1 0,-1 0 0,0 0 0,0-1 0,10 29 0,4 25 0,-3-10 0,21 53 0,-28-85 0,1 0 0,0-1 0,1 1 0,0-1 0,1 0 0,0-1 0,1 0 0,0 0 0,15 14 0,-21-21 0,1 1 0,0-1 0,0 0 0,0 0 0,0 0 0,1 0 0,-1 0 0,0-1 0,1 1 0,-1-1 0,1 0 0,-1 0 0,1 0 0,0-1 0,-1 1 0,1-1 0,0 0 0,0 0 0,-1 0 0,1 0 0,0-1 0,-1 0 0,1 1 0,-1-1 0,1-1 0,0 1 0,-1 0 0,0-1 0,1 0 0,-1 0 0,0 0 0,0 0 0,0 0 0,0 0 0,4-6 0,1-1 0,-1-1 0,1 0 0,-2-1 0,0 1 0,0-1 0,-1-1 0,0 1 0,-1-1 0,5-20 0,-2-3 0,-2-1 0,0-44 0,0 1 0,1 64 0,2 24 0,6 29 0,155 618 0,-137-521 0,-21-91 0,23 118 0,-31-146 0,-2 0 0,0 0 0,0 0 0,-2 0 0,0 0 0,-1 0 0,-7 29 0,9-44 0,0 1 0,0-1 0,-1 1 0,1-1 0,-1 0 0,1 1 0,-1-1 0,1 0 0,-1 1 0,0-1 0,0 0 0,0 0 0,0 1 0,0-1 0,0 0 0,0 0 0,0 0 0,0 0 0,0-1 0,-1 1 0,1 0 0,0 0 0,0-1 0,-1 1 0,-2 0 0,2-1 0,0 0 0,0-1 0,0 1 0,0-1 0,0 1 0,0-1 0,1 0 0,-1 0 0,0 1 0,0-1 0,1-1 0,-1 1 0,0 0 0,1 0 0,-1-1 0,-1-1 0,-5-6 0,0-1 0,1 0 0,0 0 0,-11-21 0,6 3-80,2-1 0,0-1-1,2 1 1,2-1 0,0 0-1,3-1 1,0 1 0,2-1-1,1 0 1,1 1 0,2-1 0,1 1-1,1 0 1,2 0 0,1 0-1,15-38 1,-8 33-6746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3:3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24575,'6'0'0,"0"1"0,-1 0 0,1 1 0,0-1 0,-1 1 0,0 0 0,1 0 0,-1 1 0,0-1 0,0 1 0,0 0 0,0 1 0,-1-1 0,1 1 0,-1 0 0,6 6 0,6 9 0,-1 1 0,20 30 0,-31-44 0,33 57 0,-3 2 0,-2 1 0,-3 1 0,-3 2 0,-4 0 0,15 75 0,-10-6 0,-7 0 0,4 171 0,-24-282-455,0-1 0,-6 43 0,-3-24-6371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3:37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24575,'-1'0'0,"-1"0"0,1 0 0,-1 1 0,1-1 0,0 1 0,-1 0 0,1-1 0,0 1 0,0 0 0,-1 0 0,1-1 0,0 1 0,0 0 0,0 0 0,0 0 0,0 1 0,0-1 0,1 0 0,-1 0 0,0 0 0,0 1 0,1-1 0,-1 0 0,1 1 0,-1-1 0,1 0 0,0 1 0,-1-1 0,1 1 0,0 1 0,-1 2 0,0 0 0,1 1 0,0-1 0,0 0 0,0 1 0,2 9 0,-1-11 0,1 1 0,0-1 0,0 0 0,0 0 0,1 0 0,-1 0 0,6 6 0,-7-9 0,-1-1 0,0 1 0,1 0 0,-1-1 0,1 1 0,-1-1 0,1 1 0,-1-1 0,1 1 0,-1-1 0,1 0 0,-1 1 0,1-1 0,0 1 0,-1-1 0,1 0 0,-1 0 0,1 1 0,0-1 0,-1 0 0,1 0 0,0 0 0,0 0 0,-1 0 0,1 0 0,0 0 0,-1 0 0,1 0 0,0 0 0,-1 0 0,1 0 0,0-1 0,-1 1 0,1 0 0,0 0 0,-1-1 0,1 1 0,-1 0 0,1-1 0,0 1 0,-1-1 0,1 1 0,-1-1 0,1 1 0,-1-1 0,1 1 0,-1-1 0,0 1 0,1-1 0,-1 0 0,0 1 0,1-1 0,-1 0 0,0 1 0,0-1 0,0 0 0,0 1 0,1-1 0,-1 0 0,0 0 0,0-1 0,1-1 0,0 1 0,-1 0 0,0-1 0,1 1 0,-1-1 0,0 1 0,0 0 0,0-1 0,-1 1 0,1 0 0,-1-1 0,1 1 0,-1 0 0,0-1 0,0 1 0,0 0 0,0 0 0,0 0 0,0 0 0,0 0 0,-1 0 0,1 0 0,-1 0 0,0 1 0,1-1 0,-1 0 0,0 1 0,0 0 0,0-1 0,0 1 0,0 0 0,0 0 0,0 0 0,-5-1 0,5 1 0,0 0 0,-1 1 0,1-1 0,-1 0 0,1 1 0,-1 0 0,1 0 0,-1 0 0,1 0 0,-1 0 0,1 0 0,0 1 0,-1-1 0,1 1 0,-1-1 0,1 1 0,0 0 0,-1 0 0,1 0 0,0 0 0,0 1 0,0-1 0,0 1 0,0-1 0,0 1 0,0 0 0,0-1 0,1 1 0,-1 0 0,1 0 0,-1 0 0,1 0 0,0 1 0,-1 2 0,1-5-29,1 0 0,0 1 0,0-1 0,0 0 0,-1 1 0,1-1 0,0 0 0,0 1 0,0-1 0,0 0 0,0 1 0,-1-1 0,1 0 0,0 1 0,0-1-1,0 1 1,0-1 0,0 0 0,0 1 0,0-1 0,0 0 0,0 1 0,1-1 0,-1 1 0,0-1 0,0 0 0,0 1 0,0-1 0,0 0 0,1 1 0,-1-1 0,0 0 0,0 1 0,1-1 0,-1 0 0,0 0-1,0 1 1,1-1 0,-1 0 0,0 0 0,1 0 0,-1 1 0,0-1 0,1 0 0,-1 0 0,1 0 0,9 2-6797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2:1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24575,'2'-1'0,"0"-1"0,0 1 0,0 0 0,0 0 0,1 0 0,-1 0 0,0 0 0,1 0 0,-1 1 0,1-1 0,-1 1 0,1 0 0,-1 0 0,1 0 0,-1 0 0,1 0 0,-1 0 0,1 1 0,-1-1 0,1 1 0,3 1 0,0 0 0,0 0 0,-1 0 0,1 0 0,-1 1 0,0 0 0,0 0 0,0 0 0,6 6 0,-5-3 0,0 1 0,-1 1 0,0-1 0,0 1 0,-1 0 0,0 0 0,0 0 0,-1 1 0,0-1 0,-1 1 0,1 0 0,-2-1 0,1 1 0,-1 0 0,-1 0 0,1 0 0,-2 1 0,1-1 0,-3 13 0,-3 9 0,0 0 0,-2-1 0,-1-1 0,-18 39 0,12-27 0,11-30 0,1 1 0,-2 0 0,0-1 0,0 0 0,-1 0 0,0-1 0,-1 0 0,-14 18 0,20-28 0,1 0 0,0 0 0,0 1 0,0-1 0,0 0 0,0 0 0,0 0 0,0 0 0,0 0 0,0 0 0,0 0 0,-1 0 0,1 0 0,0 0 0,0 0 0,0 0 0,0 0 0,0 1 0,0-1 0,0 0 0,-1 0 0,1 0 0,0 0 0,0 0 0,0 0 0,0 0 0,0 0 0,0 0 0,0 0 0,-1 0 0,1 0 0,0-1 0,0 1 0,0 0 0,0 0 0,0 0 0,0 0 0,0 0 0,-1 0 0,1 0 0,0 0 0,0 0 0,0 0 0,0 0 0,0 0 0,0 0 0,0-1 0,0 1 0,0 0 0,0 0 0,0 0 0,0 0 0,0 0 0,-1 0 0,1 0 0,0-1 0,0 1 0,0 0 0,0 0 0,0 0 0,0 0 0,0 0 0,0 0 0,0-1 0,2-13 0,5-15 0,61-132 0,-36 91 0,37-118 0,-67 180 0,14-49 0,-11 50 0,-7 38 0,-5 10 0,3 0 0,1 0 0,3 1 0,1-1 0,2 0 0,15 80 0,-16-116-124,-1 0 0,0 0 0,1 0 0,0-1 0,0 1 0,1 0-1,-1-1 1,1 1 0,0-1 0,4 4 0,5 1-6702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4:41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24575,'7'0'0,"9"0"0,9 0 0,8 0 0,4-7 0,4-2 0,1 0 0,-7-5 0,-2-1 0,1 3 0,-6-4 0,-7 1-8191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4:4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99 24575,'-7'0'0,"-3"7"0,9 2 0,10 0 0,10-2 0,10-2 0,0-9 0,1-4 0,4 0 0,-5-6 0,0-1 0,2 2 0,2 4 0,-4-4 0,0 0 0,2 3 0,-4-5 0,-7 1-8191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4:42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24575,'1'21'0,"1"-1"0,1 1 0,0-1 0,2 0 0,1 0 0,0 0 0,1 0 0,1-1 0,1-1 0,1 1 0,0-1 0,1-1 0,1 0 0,1-1 0,16 17 0,-25-29 0,1 0 0,-1 0 0,1-1 0,0 1 0,0-1 0,1 0 0,-1-1 0,1 1 0,-1-1 0,1 0 0,0 0 0,-1-1 0,1 1 0,0-1 0,0-1 0,8 1 0,-10-1 0,-1-1 0,1 0 0,-1 1 0,1-1 0,0 0 0,-1-1 0,0 1 0,1-1 0,-1 1 0,0-1 0,0 0 0,0 0 0,0-1 0,0 1 0,0 0 0,-1-1 0,1 0 0,-1 0 0,0 0 0,1 0 0,-2 0 0,1 0 0,0 0 0,0 0 0,-1-1 0,0 1 0,2-6 0,-1-2 0,0 0 0,-1 0 0,-1 1 0,1-1 0,-2 0 0,1 0 0,-1 0 0,-1 0 0,-3-11 0,0-9 0,58 164 0,-37-97 0,83 199 0,89 316 0,-174-497 0,36 149 0,-43-166 0,-2 0 0,-1 1 0,-2 54 0,-2-89 0,1-1 0,-1 0 0,0 1 0,0-1 0,-1 0 0,1 0 0,0 1 0,-1-1 0,1 0 0,-1 0 0,0 1 0,0-1 0,0 0 0,0 0 0,0 0 0,0 0 0,-1 0 0,1-1 0,-1 1 0,1 0 0,-1-1 0,-3 4 0,3-5 0,0 0 0,0 0 0,0-1 0,0 1 0,0 0 0,0-1 0,0 1 0,0-1 0,0 0 0,0 0 0,0 0 0,1 0 0,-1 0 0,0 0 0,0 0 0,1 0 0,-1-1 0,1 1 0,-1-1 0,1 1 0,0-1 0,0 1 0,-1-1 0,1 0 0,-1-3 0,-16-22 0,1-2 0,2 1 0,1-2 0,-15-42 0,-31-130 0,51 174-136,2-2-1,2 1 1,0-1-1,2 1 1,1-1-1,1 0 1,2 0-1,1 0 0,8-41 1,0 34-6690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4:43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16 24575,'26'-9'0,"-24"8"0,-1 0 0,0 1 0,0-1 0,0 0 0,1 1 0,-1-1 0,0 1 0,0-1 0,1 1 0,-1 0 0,1-1 0,-1 1 0,0 0 0,1 0 0,-1 0 0,1 0 0,-1 0 0,0 0 0,1 1 0,-1-1 0,0 0 0,1 1 0,-1-1 0,0 1 0,1-1 0,-1 1 0,0 0 0,0-1 0,0 1 0,2 2 0,3 2 0,0 0 0,0 0 0,-1 0 0,0 1 0,0 0 0,0 0 0,-1 1 0,0-1 0,0 1 0,-1 0 0,1 0 0,-2 0 0,5 14 0,-5-8 0,0-1 0,0 1 0,-1 0 0,0-1 0,-1 1 0,-1 0 0,0-1 0,-4 16 0,3-15 0,-1 0 0,-1 0 0,0-1 0,0 1 0,-2-1 0,1 0 0,-2 0 0,1-1 0,-2 0 0,1 0 0,-1 0 0,-1-1 0,0 0 0,-1-1 0,1 0 0,-2 0 0,-11 7 0,16-14 0,1 1 0,0-1 0,-1-1 0,1 1 0,-1-1 0,1 0 0,-1 0 0,0 0 0,1-1 0,-1 0 0,-11-1 0,15 1 0,0-1 0,0 1 0,0 0 0,0-1 0,1 0 0,-1 1 0,0-1 0,0 0 0,0 0 0,1 0 0,-1 0 0,0 0 0,1 0 0,-1-1 0,1 1 0,0-1 0,-1 1 0,1-1 0,0 1 0,0-1 0,0 1 0,0-1 0,0 0 0,0 0 0,0 0 0,1 1 0,-1-1 0,1 0 0,-1 0 0,1 0 0,0 0 0,0 0 0,0 0 0,0 0 0,0 0 0,0 0 0,0 0 0,2-3 0,-2 2 0,1 0 0,-1 0 0,1 1 0,0-1 0,1 0 0,-1 0 0,0 1 0,1-1 0,-1 1 0,1-1 0,0 1 0,0-1 0,0 1 0,0 0 0,0 0 0,1 0 0,-1 0 0,0 1 0,1-1 0,0 1 0,-1-1 0,1 1 0,0 0 0,0 0 0,-1 0 0,1 0 0,0 1 0,0-1 0,0 1 0,0-1 0,0 1 0,0 0 0,4 1 0,4-1 0,0 1 0,0 1 0,0-1 0,0 2 0,-1-1 0,1 2 0,-1-1 0,11 6 0,-5-1 0,-4-1 0,1-1 0,0 0 0,0-1 0,26 7 0,-36-12 0,1 1 0,-1-1 0,0 0 0,1 0 0,-1 0 0,1 0 0,-1 0 0,1-1 0,-1 0 0,1 1 0,-1-1 0,0 0 0,0-1 0,1 1 0,-1-1 0,0 1 0,0-1 0,-1 0 0,1 0 0,0 0 0,0-1 0,-1 1 0,0 0 0,5-7 0,10-21-1365,-5-1-5461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4:44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55 24575,'0'-2'0,"1"1"0,-2-1 0,1 1 0,0-1 0,0 0 0,0 1 0,-1-1 0,1 1 0,-1-1 0,1 1 0,-1-1 0,1 1 0,-1-1 0,0 1 0,0 0 0,0-1 0,0 1 0,0 0 0,0 0 0,0 0 0,0 0 0,-1-1 0,1 2 0,0-1 0,-1 0 0,1 0 0,0 0 0,-1 1 0,1-1 0,-1 0 0,1 1 0,-3-1 0,1 1 0,1 0 0,-1 0 0,1 0 0,0 0 0,-1 0 0,1 0 0,-1 1 0,1-1 0,0 1 0,-1 0 0,1-1 0,0 1 0,-1 0 0,1 1 0,0-1 0,0 0 0,0 1 0,0-1 0,0 1 0,-2 2 0,-4 6 0,1 1 0,0 0 0,1 0 0,0 1 0,1 0 0,0 0 0,1 0 0,0 0 0,1 1 0,1 0 0,0-1 0,0 1 0,1 0 0,1 0 0,0 0 0,1 0 0,0 0 0,6 21 0,-5-23 0,1 0 0,1 0 0,0-1 0,0 1 0,1-1 0,0 0 0,1 0 0,0 0 0,12 14 0,-12-18 0,-1 0 0,1-1 0,0 0 0,0-1 0,0 1 0,0-1 0,1 0 0,0-1 0,0 1 0,0-1 0,0-1 0,1 0 0,-1 0 0,0 0 0,9 1 0,-11-3 0,-1 1 0,0-1 0,1 0 0,-1 0 0,0 0 0,1-1 0,-1 1 0,0-1 0,0 0 0,0 0 0,1-1 0,-1 1 0,-1-1 0,1 0 0,0 0 0,0 0 0,-1-1 0,1 1 0,-1-1 0,1 0 0,-1 0 0,0 0 0,-1 0 0,1-1 0,0 1 0,2-5 0,-1 0 0,-1 0 0,1 0 0,-2 0 0,1-1 0,-1 1 0,0-1 0,-1 0 0,0 1 0,0-1 0,-1 0 0,-1-14 0,2 30 0,1-1 0,-1 1 0,1 0 0,1-1 0,-1 0 0,1 1 0,0-1 0,1 0 0,-1-1 0,1 1 0,0 0 0,1-1 0,-1 0 0,1 0 0,0-1 0,0 1 0,1-1 0,-1 0 0,12 6 0,-14-8 0,1 0 0,0 0 0,0-1 0,0 1 0,0-1 0,1 0 0,-1 0 0,0 0 0,0-1 0,1 0 0,-1 1 0,0-1 0,1-1 0,-1 1 0,0-1 0,1 1 0,-1-1 0,0-1 0,0 1 0,0 0 0,0-1 0,0 0 0,0 0 0,0 0 0,-1-1 0,1 1 0,-1-1 0,1 0 0,-1 0 0,0 0 0,0 0 0,-1 0 0,5-7 0,-2 3 0,-1 0 0,0-1 0,-1 0 0,1 1 0,-1-1 0,-1 0 0,0 0 0,0-1 0,-1 1 0,1 0 0,-2-1 0,1 1 0,-1-1 0,-1 1 0,1 0 0,-2-1 0,1 1 0,-1 0 0,-3-10 0,2 9 0,0 0 0,-1 0 0,0 1 0,0-1 0,-1 1 0,0 0 0,-1 0 0,0 1 0,0-1 0,-1 1 0,1 0 0,-1 1 0,-1 0 0,1 0 0,-1 1 0,-12-7 0,17 10 0,1 1 0,-1 0 0,1 0 0,-1 0 0,1 0 0,-1 0 0,0 0 0,0 1 0,1-1 0,-1 1 0,0 0 0,0 0 0,0 0 0,1 0 0,-1 0 0,0 1 0,0-1 0,1 1 0,-1 0 0,0-1 0,1 1 0,-1 1 0,0-1 0,1 0 0,0 1 0,-1-1 0,1 1 0,0 0 0,0-1 0,0 1 0,0 0 0,0 0 0,0 1 0,0-1 0,1 0 0,-1 1 0,1-1 0,0 1 0,0-1 0,0 1 0,-2 4 0,2-3 0,0-1 0,0 1 0,0 0 0,1-1 0,-1 1 0,1 0 0,0-1 0,0 1 0,0 0 0,1 0 0,-1-1 0,1 1 0,0-1 0,0 1 0,0 0 0,0-1 0,1 0 0,0 1 0,-1-1 0,1 0 0,0 0 0,1 0 0,-1 0 0,0 0 0,1 0 0,0-1 0,-1 1 0,1-1 0,0 0 0,5 4 0,-6-6 0,0 0 0,-1 1 0,1-1 0,0 0 0,0 0 0,-1 0 0,1 0 0,0 0 0,0 0 0,-1 0 0,1-1 0,0 1 0,0-1 0,-1 1 0,1-1 0,-1 1 0,1-1 0,0 0 0,-1 0 0,1 0 0,-1 0 0,0 0 0,1 0 0,-1-1 0,0 1 0,0 0 0,0 0 0,2-4 0,30-46 0,-30 46 0,13-28 0,-8 16 0,0-1 0,16-21 0,-22 36 0,0 0 0,0 0 0,1 0 0,-1 0 0,1 0 0,0 1 0,0-1 0,0 1 0,0 0 0,0 0 0,0 0 0,1 0 0,-1 1 0,1-1 0,-1 1 0,1 0 0,7-2 0,-8 4 0,-1-1 0,1 1 0,0-1 0,0 1 0,0 0 0,-1 0 0,1 1 0,0-1 0,-1 0 0,1 1 0,-1 0 0,1-1 0,-1 1 0,0 0 0,0 0 0,0 1 0,0-1 0,0 0 0,-1 1 0,1-1 0,0 1 0,-1-1 0,0 1 0,0 0 0,1 2 0,5 10 0,-2 0 0,0 0 0,4 20 0,-4-14-170,-1 0-1,-1 0 0,-1 0 1,-1 1-1,-1-1 0,-1 0 1,-4 26-1,-4-13-6655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4:44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24575,'0'7'0,"0"9"0,0 9 0,-7 7 0,-2 12 0,0 13 0,9 10 0,4 0 0,2 4 0,6-4 0,9-6 0,0-7 0,4-5 0,-2-12-8191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4:45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24575,'0'-3'0,"0"0"0,1 0 0,-1 0 0,1-1 0,-1 1 0,1 0 0,0 0 0,0 0 0,0 0 0,0 0 0,3-3 0,-4 6 0,0-1 0,1 1 0,-1-1 0,0 1 0,1 0 0,-1 0 0,0-1 0,1 1 0,-1 0 0,0-1 0,1 1 0,-1 0 0,1 0 0,-1 0 0,0-1 0,1 1 0,-1 0 0,1 0 0,-1 0 0,1 0 0,-1 0 0,1 0 0,-1 0 0,0 0 0,1 0 0,-1 0 0,1 0 0,-1 0 0,1 0 0,15 19 0,-9-2 0,0 0 0,-1 0 0,-1 1 0,-1 0 0,-1 1 0,0-1 0,0 30 0,-3-30 0,2 0 0,0 0 0,0-1 0,2 1 0,0-1 0,1 0 0,1 0 0,8 17 0,-13-33 0,-1 1 0,1-1 0,-1 0 0,1 0 0,-1 0 0,1 0 0,0 0 0,0 0 0,-1 0 0,1 0 0,0 0 0,0 0 0,0 0 0,0 0 0,0-1 0,0 1 0,0 0 0,0-1 0,1 1 0,-1-1 0,0 1 0,0-1 0,2 1 0,-2-2 0,0 1 0,0-1 0,0 1 0,0-1 0,0 0 0,0 1 0,-1-1 0,1 0 0,0 1 0,0-1 0,-1 0 0,1 0 0,0 0 0,-1 0 0,1 0 0,-1 0 0,1 0 0,-1 0 0,0 0 0,1-2 0,2-7 0,0-1 0,-1-1 0,2-18 0,-5-80 0,-1 75 0,6-64 0,2 82 0,3 23 0,5 28 0,-10-17 0,10 45 0,-13-58 0,1-1 0,-1 1 0,1 0 0,0 0 0,0-1 0,0 1 0,1-1 0,-1 0 0,1 0 0,0 0 0,0 0 0,5 4 0,-7-7 0,0 1 0,0-1 0,0 1 0,0-1 0,0 0 0,0 0 0,0 0 0,0 0 0,0 1 0,0-1 0,0-1 0,0 1 0,1 0 0,-1 0 0,0 0 0,0-1 0,0 1 0,0 0 0,0-1 0,0 1 0,0-1 0,0 1 0,0-1 0,0 1 0,-1-1 0,1 0 0,0 0 0,0 1 0,0-1 0,-1 0 0,1 0 0,0 0 0,-1 0 0,1 0 0,-1 0 0,1 0 0,-1 0 0,0 0 0,1-1 0,18-18 0,-18 19 0,0 1 0,0 0 0,0-1 0,0 1 0,0 0 0,0 0 0,0 0 0,0 0 0,0 0 0,0 0 0,0 0 0,0 0 0,0 0 0,0 0 0,0 0 0,0 1 0,0-1 0,0 0 0,0 1 0,-1-1 0,1 1 0,0-1 0,0 1 0,0-1 0,0 1 0,-1-1 0,2 2 0,24 20 0,-19-15 0,-1-2 0,1 1 0,0-1 0,0 0 0,1 0 0,9 4 0,-13-8 0,-1 0 0,1 0 0,0-1 0,-1 1 0,1-1 0,0 0 0,0 0 0,-1 0 0,1 0 0,0-1 0,0 0 0,-1 1 0,1-1 0,0 0 0,-1-1 0,1 1 0,-1-1 0,5-3 0,-2 2 0,-2 0 0,1 0 0,0-1 0,-1 1 0,0-1 0,1 0 0,-2-1 0,1 1 0,0-1 0,-1 0 0,0 1 0,0-2 0,4-9 0,-1-2 0,0-1 0,6-35 0,-4 14 0,-8 38 0,0 0 0,0 0 0,0 1 0,0-1 0,0 0 0,0 1 0,0-1 0,1 0 0,-1 1 0,0-1 0,0 0 0,1 1 0,-1-1 0,0 0 0,1 1 0,-1-1 0,1 1 0,-1-1 0,1 1 0,-1-1 0,1 1 0,-1-1 0,1 1 0,-1-1 0,1 1 0,1-1 0,6 15 0,3 34 0,4 58 0,6 0 0,39 120 0,-23-93 0,-37-133 0,29 122 0,-26-106 0,-1-1 0,-1 1 0,0 0 0,-1 0 0,-3 25 0,3-39 0,0-1 0,-1 0 0,1 1 0,0-1 0,0 0 0,-1 1 0,1-1 0,-1 0 0,1 1 0,-1-1 0,0 0 0,1 0 0,-1 1 0,0-1 0,0 0 0,0 0 0,0 0 0,-2 1 0,3-1 0,-1-1 0,0 0 0,0 0 0,1 0 0,-1 0 0,0 0 0,0 0 0,1 0 0,-1 0 0,0 0 0,0-1 0,1 1 0,-1 0 0,0 0 0,0-1 0,1 1 0,-1 0 0,0-1 0,1 1 0,-1-1 0,1 1 0,-1-1 0,-1 0 0,-3-4 0,1-1 0,-1 1 0,1-1 0,0 0 0,-6-11 0,-9-23 0,2-1 0,1-1 0,2 0 0,2-1 0,-12-85 0,16 86-1365,-1 7-5461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4:45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24575,'0'-1'0,"0"0"0,0 0 0,0 0 0,0 0 0,0 0 0,0 0 0,0 0 0,0 0 0,0 0 0,1 0 0,-1 0 0,0 0 0,1 1 0,-1-1 0,1 0 0,-1 0 0,1 0 0,-1 0 0,1 1 0,0-1 0,-1 0 0,1 0 0,0 1 0,0-1 0,-1 1 0,1-1 0,1 0 0,0 1 0,0-1 0,0 1 0,-1 0 0,1 0 0,0 0 0,0 0 0,0 0 0,0 0 0,-1 0 0,1 1 0,0-1 0,0 1 0,2 0 0,4 2 0,0 1 0,-1 0 0,1 0 0,-1 1 0,8 6 0,3 5 0,-1 2 0,-1 0 0,-1 1 0,0 1 0,-1 0 0,-2 1 0,0 0 0,-1 1 0,-1 0 0,10 32 0,4 27 0,21 137 0,-36-166 0,7 34 0,-4 2 0,-3-1 0,-5 1 0,-7 104 0,2-181-170,-1-1-1,-1 1 0,1-1 1,-1 1-1,-1-1 0,0 0 1,-10 16-1,-2 1-6655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6:4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24575,'16'-3'0,"-3"3"0,-5 20 0,8 93 0,16 69 0,-27-163 0,0 0 0,2-1 0,0 0 0,1 0 0,1-1 0,1 0 0,16 22 0,-24-36 0,1 1 0,0-1 0,-1 0 0,1 1 0,1-1 0,-1-1 0,0 1 0,1 0 0,-1-1 0,1 0 0,0 0 0,0 0 0,0 0 0,0-1 0,0 1 0,0-1 0,0 0 0,0 0 0,0-1 0,1 1 0,-1-1 0,0 0 0,1 0 0,5-1 0,-5 0 0,0-1 0,1 0 0,-1-1 0,0 1 0,0-1 0,0 0 0,-1 0 0,1 0 0,-1-1 0,1 1 0,-1-1 0,0 0 0,-1 0 0,1-1 0,-1 1 0,0-1 0,0 0 0,3-6 0,3-7 0,-1 0 0,0-1 0,-2 0 0,0 0 0,-1-1 0,-1 1 0,-1-1 0,1-23 0,-3 12 0,-2 1 0,-1 0 0,-2 0 0,-11-50 0,37 174 0,79 487 0,-53-339 0,-34-164 0,3 102 0,-15-135 0,-3-1 0,-1 1 0,-16 80 0,18-124 0,-2 10 0,-1 0 0,0-1 0,-1 1 0,-6 13 0,9-23 0,1 1 0,-1-1 0,1 0 0,-1 1 0,0-1 0,0 0 0,1 0 0,-1 0 0,0 1 0,0-1 0,0 0 0,0 0 0,-1-1 0,1 1 0,0 0 0,0 0 0,0 0 0,-1-1 0,1 1 0,0-1 0,-1 1 0,1-1 0,0 1 0,-1-1 0,1 0 0,-1 0 0,1 0 0,-1 0 0,1 0 0,-1 0 0,1 0 0,0 0 0,-1 0 0,1-1 0,-1 1 0,1-1 0,0 1 0,-1-1 0,1 1 0,0-1 0,0 0 0,-1 0 0,1 1 0,-2-3 0,-9-8 0,0-1 0,0 0 0,1 0 0,1-1 0,0-1 0,1 1 0,0-2 0,-8-18 0,-3-11 0,-23-74 0,35 88 0,0-1 0,2 0 0,1 0 0,2-1 0,1 1 0,1-1 0,2 1 0,1-1 0,6-34 0,-3 44 0,0 0 0,1 0 0,1 1 0,1 0 0,1 1 0,1-1 0,1 2 0,0 0 0,2 0 0,0 1 0,1 0 0,1 1 0,27-24 0,-23 27 40,0 0-1,30-15 1,5-3-1524,-28 13-5342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6:43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24575,'0'2'0,"4"61"0,-4-60 0,0 0 0,1 0 0,0 0 0,0 0 0,0 0 0,0 0 0,0 0 0,1 0 0,-1 0 0,1-1 0,0 1 0,0-1 0,0 1 0,0-1 0,0 0 0,5 4 0,-7-5 0,1-1 0,-1 1 0,1-1 0,-1 1 0,1-1 0,0 0 0,-1 1 0,1-1 0,0 0 0,-1 0 0,1 1 0,0-1 0,-1 0 0,1 0 0,0 0 0,-1 0 0,1 0 0,0 0 0,0 0 0,-1 0 0,1 0 0,0 0 0,-1 0 0,1 0 0,0-1 0,0 1 0,-1 0 0,1-1 0,-1 1 0,1 0 0,0-1 0,-1 1 0,1 0 0,-1-1 0,1 1 0,-1-1 0,1 0 0,-1 1 0,1-1 0,-1 1 0,1-1 0,-1 1 0,0-1 0,1 0 0,-1 1 0,0-1 0,0 0 0,1 0 0,-1 1 0,0-1 0,0 0 0,0 1 0,0-1 0,0 0 0,0 0 0,0 0 0,0-3 0,0 0 0,0 1 0,0-1 0,0 0 0,0 1 0,-1-1 0,0 0 0,1 1 0,-3-7 0,2 10 0,1-1 0,0 0 0,-1 0 0,1 0 0,0 1 0,-1-1 0,1 0 0,-1 0 0,1 1 0,-1-1 0,1 0 0,-1 1 0,1-1 0,-1 1 0,0-1 0,1 0 0,-1 1 0,0 0 0,0-1 0,1 1 0,-1-1 0,0 1 0,0 0 0,0 0 0,0-1 0,1 1 0,-1 0 0,0 0 0,0 0 0,0 0 0,0 0 0,0 0 0,0 0 0,1 0 0,-1 0 0,0 1 0,0-1 0,0 0 0,-1 1 0,1 0 0,0 0 0,0 0 0,0 0 0,0 0 0,0 0 0,1 1 0,-1-1 0,0 0 0,1 1 0,-1-1 0,1 0 0,-1 1 0,1-1 0,-1 1 0,1-1 0,0 0 0,0 1 0,0-1 0,0 1 0,0-1 0,0 1 0,0-1 0,1 2 0,0 1 0,0 0 0,0 0 0,1-1 0,0 1 0,0 0 0,0-1 0,0 0 0,0 1 0,1-1 0,-1 0 0,5 4 0,-6-6 0,0 0 0,0 0 0,0 0 0,0 0 0,1 0 0,-1 0 0,0 0 0,1 0 0,-1-1 0,0 1 0,1 0 0,-1-1 0,1 1 0,-1-1 0,1 0 0,-1 1 0,1-1 0,-1 0 0,1 0 0,-1 0 0,1 0 0,-1 0 0,1 0 0,-1 0 0,1-1 0,-1 1 0,1-1 0,-1 1 0,1-1 0,-1 1 0,3-2 0,-3 1 2,-1 1-1,1-1 0,0 1 1,0-1-1,-1 0 0,1 1 1,0-1-1,-1 0 0,1 0 1,-1 1-1,1-1 0,-1 0 1,1 0-1,-1 0 0,1 0 1,-1 0-1,0 0 1,1 0-1,-1 0 0,0 0 1,0 1-1,0-1 0,0 0 1,0 0-1,0 0 0,0 0 1,0 0-1,0 0 0,0 0 1,-1 0-1,1 0 0,0 0 1,-1 0-1,1 0 0,-1 0 1,1 0-1,-1 1 0,1-1 1,-1 0-1,1 0 1,-1 1-1,-1-2 0,-37-28-358,26 22-709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2:1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24575,'1'6'0,"0"0"0,0 0 0,0-1 0,1 1 0,0 0 0,4 8 0,5 17 0,-2 14 0,-6-23 0,2-1 0,13 36 0,-16-51 0,1 0 0,0 0 0,0 0 0,1-1 0,-1 1 0,1-1 0,1 0 0,-1 0 0,1 0 0,-1-1 0,1 1 0,1-1 0,7 4 0,-10-6 0,0 0 0,1-1 0,0 1 0,-1-1 0,1 0 0,0 0 0,0-1 0,0 1 0,-1-1 0,1 0 0,0 0 0,0 0 0,0 0 0,0-1 0,0 0 0,-1 1 0,1-1 0,0-1 0,-1 1 0,1 0 0,-1-1 0,1 0 0,-1 0 0,0 0 0,1 0 0,-1-1 0,0 1 0,-1-1 0,1 1 0,4-7 0,3-2 0,-1 0 0,0-1 0,-1 0 0,0-1 0,-1 0 0,10-24 0,-10 15 0,-1-1 0,6-38 0,-11 59 0,-1 2 0,0 0 0,0 0 0,0 0 0,0 0 0,0 1 0,0-1 0,0 0 0,1 0 0,-1 0 0,0 0 0,0 0 0,0 0 0,0 0 0,0 0 0,0 0 0,0 0 0,1 0 0,-1 0 0,0 0 0,0 0 0,0 0 0,0 0 0,0 0 0,1 0 0,-1 0 0,0 0 0,0 0 0,0 0 0,0 0 0,0 0 0,0 0 0,1 0 0,-1 0 0,0 0 0,0 0 0,0 0 0,0 0 0,0 0 0,0-1 0,0 1 0,0 0 0,1 0 0,-1 0 0,0 0 0,0 0 0,0 0 0,0 0 0,0 0 0,0-1 0,0 1 0,0 0 0,0 0 0,0 0 0,0 0 0,0 0 0,0-1 0,0 1 0,0 0 0,0 0 0,0 0 0,0 0 0,0 0 0,0-1 0,8 19 0,5 27 0,35 253 0,33 272 0,-77-529 0,4 96 0,-8-121 0,-1-1 0,0 1 0,-1-1 0,-1 0 0,0 0 0,-8 22 0,11-36 0,-1 1 0,1 0 0,-1-1 0,1 1 0,-1 0 0,0-1 0,0 1 0,1-1 0,-1 1 0,0-1 0,-1 0 0,1 1 0,0-1 0,0 0 0,0 0 0,-1 1 0,1-1 0,-1 0 0,1-1 0,-1 1 0,1 0 0,-1 0 0,0-1 0,1 1 0,-1 0 0,0-1 0,1 0 0,-1 1 0,0-1 0,1 0 0,-1 0 0,0 0 0,0 0 0,1 0 0,-1-1 0,0 1 0,0 0 0,1-1 0,-1 1 0,0-1 0,-2-1 0,0-1 0,-1 0 0,1 0 0,-1 0 0,1 0 0,0-1 0,1 0 0,-1 0 0,1 0 0,-1 0 0,1 0 0,0-1 0,-3-7 0,-5-15 0,1-1 0,2 0 0,0-1 0,2 0 0,2 0 0,0 0 0,2-1 0,2-42 0,2 38 0,1 0 0,2 0 0,1 1 0,2-1 0,1 2 0,1-1 0,17-34 0,16-26-1365,-29 55-5461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6:43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 24575,'0'1'0,"0"-1"0,0 0 0,-1 0 0,1 1 0,0-1 0,0 0 0,0 0 0,-1 0 0,1 0 0,0 1 0,0-1 0,0 0 0,-1 0 0,1 0 0,0 0 0,0 0 0,-1 0 0,1 1 0,0-1 0,0 0 0,-1 0 0,1 0 0,0 0 0,0 0 0,-1 0 0,1 0 0,0 0 0,0 0 0,-1 0 0,1 0 0,0-1 0,0 1 0,-1 0 0,1 0 0,0 0 0,0 0 0,-1 0 0,1 0 0,0 0 0,0-1 0,0 1 0,-1 0 0,1 0 0,0 0 0,0-1 0,0 1 0,0 0 0,0 0 0,-1 0 0,1-1 0,0 1 0,0 0 0,0 0 0,0-1 0,0 1 0,0 0 0,0 0 0,0-1 0,0 1 0,0 0 0,0-1 0,-15 22 0,0 13 0,1 1 0,1 1 0,2 0 0,2 1 0,-7 55 0,-4 191 0,22-192 0,3 0 0,27 144 0,-31-230-136,-1 0-1,1 0 1,1 0-1,-1 0 1,1 0-1,0 0 1,0-1-1,0 1 0,6 7 1,1-4-6690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6:44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64 24575,'7'-16'0,"-16"10"0,7 6 0,0 0 0,0 0 0,0 0 0,0 0 0,0 0 0,-1 1 0,1-1 0,0 1 0,0-1 0,0 1 0,1 0 0,-1 0 0,0 0 0,0 0 0,-2 1 0,-3 4 0,1 1 0,-1-1 0,1 1 0,1 0 0,-1 1 0,1-1 0,1 1 0,-1 0 0,1 0 0,0 0 0,1 1 0,0-1 0,1 1 0,0 0 0,0 0 0,0 0 0,1 0 0,1 0 0,0 0 0,0 0 0,0 0 0,1 0 0,1 0 0,2 10 0,7 18 0,1 0 0,3-1 0,0 0 0,30 48 0,3 9 0,-42-79 0,-1 1 0,0 0 0,-1 0 0,0 0 0,-1 0 0,1 21 0,-4-32 0,0-1 0,0 1 0,0-1 0,0 1 0,-1-1 0,0 1 0,1-1 0,-1 1 0,-1-1 0,1 0 0,0 1 0,-1-1 0,0 0 0,-2 4 0,2-5 0,0-1 0,0 1 0,0-1 0,0 1 0,-1-1 0,1 0 0,0 1 0,-1-1 0,1-1 0,0 1 0,-1 0 0,1 0 0,-1-1 0,0 0 0,1 1 0,-1-1 0,1 0 0,-1 0 0,1 0 0,-1-1 0,0 1 0,-3-2 0,2 2 0,0-1 0,0 0 0,0 0 0,0 0 0,0-1 0,1 1 0,-1-1 0,0 0 0,1 0 0,-1 0 0,1-1 0,-1 1 0,1-1 0,0 0 0,0 0 0,1 0 0,-1 0 0,0 0 0,1 0 0,0-1 0,0 0 0,0 1 0,0-1 0,1 0 0,-1 0 0,1 0 0,0 0 0,0 0 0,0 0 0,0-6 0,1 2 0,0 0 0,0 1 0,1-1 0,0 0 0,1 0 0,-1 1 0,1-1 0,1 1 0,-1 0 0,1 0 0,1 0 0,-1 0 0,1 0 0,0 0 0,8-9 0,108-106 0,6-7 0,-106 106 0,0-1 0,-2 0 0,0-2 0,-2 0 0,-1-1 0,-1 0 0,16-46 0,-29 68 0,0-1 0,-1 1 0,1-1 0,-1 1 0,0-1 0,-1-9 0,1 15 0,0-1 0,0 0 0,-1 0 0,1 1 0,0-1 0,0 0 0,0 1 0,0-1 0,0 0 0,-1 1 0,1-1 0,0 1 0,-1-1 0,1 0 0,0 1 0,-1-1 0,1 1 0,-1-1 0,1 1 0,-1-1 0,1 1 0,-1-1 0,1 1 0,-1 0 0,0-1 0,1 1 0,-1 0 0,1-1 0,-1 1 0,0 0 0,1 0 0,-1 0 0,0 0 0,1-1 0,-1 1 0,0 0 0,1 0 0,-1 0 0,0 0 0,0 1 0,1-1 0,-1 0 0,0 0 0,1 0 0,-1 0 0,1 1 0,-1-1 0,0 0 0,1 1 0,-1-1 0,1 0 0,-1 1 0,0-1 0,1 1 0,-1-1 0,1 1 0,0-1 0,-1 1 0,1-1 0,-1 1 0,0 1 0,-4 3 0,0 1 0,1 0 0,-1 0 0,1 0 0,0 1 0,1 0 0,-1-1 0,1 1 0,1 1 0,-4 9 0,0 7 0,-6 45 0,9-25 0,1 0 0,3-1 0,1 1 0,2-1 0,17 72 0,-18-103 0,0 0 0,1 0 0,1-1 0,10 21 0,-14-30 0,0-1 0,0 1 0,0-1 0,0 1 0,0-1 0,0 1 0,1-1 0,-1 0 0,1 1 0,-1-1 0,1 0 0,-1 0 0,1 0 0,-1-1 0,1 1 0,0 0 0,2 0 0,-3-1 0,1 0 0,0 0 0,-1 0 0,1-1 0,-1 1 0,1-1 0,-1 1 0,1-1 0,-1 0 0,1 1 0,-1-1 0,1 0 0,-1 0 0,0 0 0,1 0 0,-1 0 0,0 0 0,0 0 0,0-1 0,0 1 0,0 0 0,0-1 0,1-1 0,10-18 0,-1 0 0,-1-1 0,-2 0 0,0-1 0,-1 1 0,4-25 0,9-23 0,-20 69 0,9-27 0,20-43 0,-27 65 0,1 0 0,0 0 0,1 1 0,-1-1 0,1 1 0,0 0 0,1 0 0,-1 0 0,1 1 0,0-1 0,0 1 0,0 1 0,10-6 0,-14 8 0,1 0 0,0 0 0,0 1 0,0-1 0,0 1 0,0 0 0,0-1 0,0 1 0,0 0 0,0 0 0,0 0 0,0 1 0,0-1 0,0 0 0,0 1 0,0-1 0,0 1 0,0 0 0,0 0 0,-1-1 0,3 3 0,0-1 0,0 1 0,-1 1 0,1-1 0,-1 0 0,0 1 0,0-1 0,0 1 0,4 8 0,0 2 0,0 1 0,-1-1 0,0 1 0,4 23 0,-2 9 0,-2 0 0,-2 0 0,-3 77 0,1-118 0,5-22 0,5-30 0,-7 10 0,1-14 0,2 0 0,2 1 0,2 0 0,34-83 0,-43 125 0,1 0 0,0 1 0,0-1 0,0 1 0,1 0 0,0 0 0,7-6 0,-11 11 0,0 0 0,0 0 0,0 0 0,1 0 0,-1 0 0,0 1 0,1-1 0,-1 0 0,1 1 0,-1-1 0,1 1 0,-1-1 0,1 1 0,-1 0 0,1-1 0,-1 1 0,1 0 0,-1 0 0,1 0 0,0 0 0,-1 0 0,1 1 0,-1-1 0,1 0 0,-1 1 0,1-1 0,-1 1 0,1 0 0,-1-1 0,0 1 0,1 0 0,-1 0 0,0 0 0,0 0 0,1 0 0,-1 0 0,0 0 0,0 0 0,0 1 0,0-1 0,0 2 0,5 5 0,-2 0 0,1 1 0,-1 0 0,0 0 0,-1 0 0,0 1 0,-1-1 0,0 1 0,0-1 0,0 11 0,2 107 0,-5-89 0,2 22-106,0-9-314,-1-1 1,-13 87-1,3-97-6406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6:45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24575,'1'1'0,"0"-1"0,-1 1 0,1 0 0,0-1 0,-1 1 0,1-1 0,-1 1 0,1 0 0,-1 0 0,1-1 0,-1 1 0,0 0 0,1 0 0,-1-1 0,0 1 0,0 0 0,0 0 0,1 0 0,-1 0 0,0-1 0,0 1 0,0 0 0,0 0 0,0 0 0,-1 0 0,1-1 0,0 1 0,0 0 0,0 0 0,-1 0 0,1-1 0,-1 1 0,0 1 0,-12 45 0,8-31 0,-4 25 0,2 1 0,1-1 0,3 1 0,3 70 0,28 167 0,-25-260-109,14 75 352,-16-86-380,1-1 1,1 0 0,-1 0 0,1 0-1,0-1 1,1 1 0,0-1 0,0 0-1,0 0 1,6 6 0,4-2-6690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6:4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24575,'0'-2'0,"0"0"0,0-1 0,0 1 0,0 0 0,0-1 0,1 1 0,-1 0 0,1-1 0,-1 1 0,1 0 0,0 0 0,0 0 0,0 0 0,0 0 0,1 0 0,-1 0 0,0 0 0,3-2 0,-4 4 0,1-1 0,-1 1 0,1 0 0,0 0 0,-1-1 0,1 1 0,-1 0 0,1 0 0,-1 0 0,1 0 0,-1 0 0,1 0 0,0 0 0,-1 0 0,1 0 0,-1 0 0,1 0 0,0 0 0,-1 0 0,1 0 0,-1 1 0,1-1 0,-1 0 0,1 0 0,-1 1 0,1-1 0,17 23 0,-8-2 0,-1 2 0,-1-1 0,-1 1 0,-1 0 0,-1 1 0,5 47 0,-9-25 0,-1 0 0,-11 75 0,10-109 0,0-9 0,0 1 0,1-1 0,-1 1 0,1-1 0,0 1 0,0-1 0,0 1 0,1-1 0,-1 1 0,2 3 0,-2-6 0,0-1 0,1 0 0,-1 0 0,0 0 0,0 0 0,0 1 0,1-1 0,-1 0 0,0 0 0,1 0 0,-1 0 0,0 0 0,0 0 0,1 0 0,-1 0 0,0 0 0,0 0 0,1 0 0,-1 0 0,0 0 0,1 0 0,-1 0 0,0 0 0,0 0 0,1 0 0,-1 0 0,0 0 0,0 0 0,1 0 0,-1-1 0,0 1 0,0 0 0,1 0 0,-1 0 0,0 0 0,0-1 0,0 1 0,1 0 0,-1 0 0,0-1 0,0 1 0,0 0 0,0 0 0,0 0 0,1-1 0,-1 1 0,0 0 0,0-1 0,0 1 0,0 0 0,10-16 0,25-62 0,42-139 0,-47 127 0,20-74 0,-46 151 0,-7 22 0,-6 24 0,4 3 0,2 0 0,2 0 0,3 45 0,-2-72 0,1 0 0,0 0 0,1-1 0,-1 1 0,2 0 0,-1-1 0,1 1 0,0-1 0,1 0 0,0 0 0,0 0 0,1-1 0,0 1 0,0-1 0,1 0 0,0-1 0,0 1 0,14 10 0,-18-16 0,0 0 0,0 1 0,0-1 0,0 0 0,0-1 0,1 1 0,-1 0 0,0 0 0,1-1 0,-1 0 0,1 1 0,-1-1 0,0 0 0,1 0 0,-1 0 0,1-1 0,-1 1 0,0 0 0,1-1 0,2-1 0,-1 0 0,-1 0 0,1 0 0,-1 0 0,1-1 0,-1 1 0,0-1 0,0 0 0,0 0 0,0 0 0,4-7 0,2-4 0,-1-1 0,0-1 0,-1 0 0,8-25 0,-4-6 0,-9 37 0,0 0 0,0 1 0,1-1 0,1 0 0,4-9 0,-8 20 0,0-1 0,0 1 0,0-1 0,0 1 0,0-1 0,0 1 0,0-1 0,0 0 0,1 1 0,-1-1 0,0 1 0,0-1 0,1 0 0,-1 1 0,0-1 0,0 1 0,1-1 0,-1 0 0,0 1 0,1-1 0,-1 0 0,1 0 0,-1 1 0,0-1 0,1 0 0,-1 0 0,1 0 0,-1 1 0,0-1 0,1 0 0,-1 0 0,1 0 0,-1 0 0,1 0 0,-1 0 0,1 0 0,-1 0 0,1 0 0,-1 0 0,1 0 0,-1 0 0,0 0 0,1-1 0,-1 1 0,1 0 0,-1 0 0,1 0 0,-1-1 0,0 1 0,1 0 0,-1 0 0,0-1 0,1 1 0,-1 0 0,0-1 0,1 1 0,-1 0 0,0-1 0,0 1 0,1-1 0,-1 1 0,0 0 0,0-1 0,0 1 0,0-1 0,1 1 0,-1-1 0,10 43 0,-9-36 0,4 24 0,14 65 0,-16-86 0,-1 0 0,1 0 0,1 0 0,0-1 0,0 0 0,1 1 0,9 11 0,-13-18 0,1 0 0,0 0 0,0 0 0,0 0 0,0 0 0,0-1 0,0 1 0,0-1 0,0 0 0,1 1 0,-1-1 0,1 0 0,-1 0 0,1 0 0,-1-1 0,1 1 0,-1-1 0,1 1 0,0-1 0,-1 0 0,1 0 0,0 0 0,-1 0 0,1-1 0,-1 1 0,1-1 0,0 1 0,-1-1 0,1 0 0,-1 0 0,0 0 0,1 0 0,-1-1 0,0 1 0,1-1 0,3-3 0,2-2 0,0 0 0,-1 0 0,1-1 0,-2-1 0,1 1 0,-1-1 0,9-17 0,2-12 0,-1-1 0,16-64 0,-11 238 0,-10-34 0,42 290 0,-45-346 0,5 91 0,-12-118 0,-2-1 0,0 1 0,-1 0 0,-1-1 0,0 1 0,-1-1 0,-1 0 0,-9 20 0,14-35 0,-1 0 0,0 0 0,0 1 0,0-1 0,0 0 0,0 0 0,0-1 0,0 1 0,-1 0 0,1 0 0,-1 0 0,1-1 0,-1 1 0,0-1 0,0 0 0,1 1 0,-1-1 0,0 0 0,0 0 0,0 0 0,-1 0 0,1 0 0,0-1 0,0 1 0,0-1 0,0 1 0,-1-1 0,1 0 0,0 0 0,0 0 0,-1 0 0,1 0 0,0 0 0,0-1 0,-4 0 0,2-1 0,-1 0 0,0-1 0,1 0 0,0 0 0,-1 0 0,1 0 0,0-1 0,1 1 0,-1-1 0,1 0 0,-1 0 0,1 0 0,0-1 0,-3-6 0,-4-9 12,1-1 0,1-1 0,1 1 0,1-1 0,0 0 0,2-1 0,1 1 0,0-1 0,2-33 0,1 36-136,2 1 0,0-1 1,1 1-1,1 0 0,1 0 0,0 1 1,1-1-1,2 1 0,-1 0 0,2 1 1,15-23-1,4 2-6702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6:47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24575,'3'1'0,"1"0"0,0 0 0,-1 0 0,1 1 0,-1-1 0,0 1 0,1 0 0,-1 0 0,0 0 0,0 0 0,0 1 0,-1-1 0,1 1 0,4 5 0,34 45 0,-39-51 0,18 29 0,-2 1 0,-1 1 0,-1 0 0,-2 1 0,-1 1 0,-2 0 0,-1 1 0,5 43 0,-4 1 0,-3 0 0,-6 135 0,-2-175 0,-2 1 0,-2 0 0,-2-1 0,-2 0 0,-13 44 0,6-57-1365,2-14-5461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6:47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24575,'2'-1'0,"-1"0"0,1 0 0,0 0 0,0 0 0,-1 0 0,1 1 0,0-1 0,0 1 0,0-1 0,0 1 0,0 0 0,-1 0 0,1-1 0,0 1 0,0 1 0,0-1 0,0 0 0,0 0 0,0 1 0,0-1 0,0 1 0,-1-1 0,1 1 0,0 0 0,0 0 0,-1 0 0,1 0 0,-1 0 0,1 0 0,2 3 0,50 44 0,-47-41 0,17 21 0,0 2 0,-2 0 0,-1 1 0,-2 1 0,-1 1 0,-1 1 0,-2 1 0,-1 0 0,-2 0 0,-2 1 0,7 43 0,1 33 0,-5 0 0,-1 159 0,-19 58 0,2-273 0,-2-1 0,-3 1 0,-30 96 0,23-113-1365,1-10-5461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6:48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24575,'2'0'0,"-1"0"0,1 1 0,-1-1 0,0 1 0,0-1 0,1 1 0,-1-1 0,0 1 0,0 0 0,0 0 0,0 0 0,0 0 0,0 0 0,0 0 0,0 0 0,0 0 0,0 0 0,0 0 0,0 0 0,-1 1 0,1-1 0,-1 0 0,1 2 0,14 39 0,-11-26 0,9 26 0,12 36 0,-24-74 0,1-1 0,0 1 0,0-1 0,0 1 0,1-1 0,-1 1 0,1-1 0,0 0 0,0 0 0,0-1 0,0 1 0,0 0 0,0-1 0,1 0 0,6 3 0,-8-4 0,0-1 0,1 1 0,-1-1 0,1 0 0,-1 0 0,0 0 0,1 0 0,-1 0 0,1-1 0,-1 1 0,0-1 0,1 1 0,-1-1 0,0 0 0,1 0 0,-1 0 0,0 0 0,0-1 0,0 1 0,0 0 0,0-1 0,0 1 0,-1-1 0,1 0 0,0 0 0,-1 0 0,1 0 0,-1 0 0,1-2 0,8-10 0,-2-1 0,0 1 0,7-19 0,-10 20 0,25-76 0,-6 12 0,-23 76 0,-1 0 0,0 0 0,0 0 0,0 0 0,1 0 0,-1 0 0,1 1 0,-1-1 0,1 0 0,-1 0 0,1 0 0,-1 0 0,1 1 0,0-1 0,-1 0 0,1 1 0,0-1 0,0 0 0,-1 1 0,1-1 0,0 1 0,0-1 0,0 1 0,0-1 0,0 1 0,0 0 0,0 0 0,0-1 0,1 1 0,-1 1 0,0-1 0,1 1 0,-1 0 0,0 0 0,0 0 0,0 0 0,0 0 0,0 0 0,0 0 0,0 0 0,0 1 0,0-1 0,0 0 0,0 1 0,-1-1 0,2 2 0,3 10 0,-1-1 0,0 1 0,3 16 0,25 216 0,-7-37 0,14 99 0,-35-239 0,-2 1 0,-11 102 0,7-153 0,-1 1 0,0-1 0,-2 0 0,-7 21 0,10-36 0,1 1 0,-1 0 0,0-1 0,0 1 0,-1-1 0,1 0 0,0 0 0,-1 0 0,0 0 0,0 0 0,-5 4 0,6-6 0,0 0 0,0-1 0,0 1 0,0 0 0,0 0 0,0-1 0,0 0 0,0 1 0,0-1 0,0 0 0,-1 0 0,1 0 0,0 0 0,0 0 0,0-1 0,0 1 0,0-1 0,0 1 0,0-1 0,0 0 0,0 0 0,0 1 0,-2-3 0,-2-1 0,0-1 0,0 0 0,0 0 0,1 0 0,0 0 0,0-1 0,0 0 0,1 0 0,0-1 0,0 1 0,1-1 0,0 0 0,0 0 0,0 0 0,1 0 0,0 0 0,-1-9 0,-3-14 0,2 1 0,-2-58 0,6 49 0,2 0 0,2 1 0,1-1 0,2 1 0,23-71 0,-20 80 0,0 1 0,2 1 0,1 0 0,2 1 0,0 1 0,1 0 0,2 1 0,27-29 0,-22 32-273,1 1 0,0 1 0,1 1 0,45-22 0,-34 20-6553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5:47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24575,'-7'0'0,"4"0"0,11 0 0,9 0 0,11 7 0,5 2 0,6 0 0,2-2 0,2-2 0,0-2 0,0-1 0,0-1 0,-2-1 0,1 0 0,-7-1-8191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5:48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43 24575,'-7'-7'0,"4"-2"0,11 0 0,9 2 0,10 2 0,7 2 0,12 1 0,5 2 0,7 0 0,1 0 0,-2 0 0,-4 1 0,-4-1 0,-4 0 0,-2 0 0,-8 0-8191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6:32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24575,'-13'14'0,"0"1"0,1 0 0,1 1 0,1 0 0,0 1 0,1 0 0,1 0 0,-11 33 0,5-4 0,2 1 0,-8 66 0,10-16 0,5 2 0,4-1 0,4 0 0,5 0 0,3-1 0,35 133 0,-5-98-1365,-32-102-5461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2:1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24575,'0'7'0,"0"10"0,0 8 0,0 14 0,0 8 0,0 9 0,0 10 0,0 6 0,0 6 0,0-3 0,0-1 0,0-6 0,7-8 0,2-6 0,-7-13 0,-4-21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6:33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24575,'0'0'0,"1"0"0,-1 0 0,0 0 0,0 1 0,0-1 0,0 0 0,1 0 0,-1 0 0,0 0 0,0 1 0,0-1 0,1 0 0,-1 0 0,0 0 0,0 0 0,1 0 0,-1 0 0,0 0 0,0 0 0,1 0 0,-1 0 0,0 0 0,0 0 0,1 0 0,-1 0 0,0 0 0,0 0 0,1 0 0,-1 0 0,0 0 0,0 0 0,1 0 0,-1 0 0,0 0 0,0 0 0,1 0 0,-1-1 0,0 1 0,0 0 0,0 0 0,1 0 0,-1 0 0,0-1 0,0 1 0,0 0 0,0 0 0,0-1 0,1 1 0,-1 0 0,0 0 0,0 0 0,0-1 0,0 1 0,0 0 0,0 0 0,0-1 0,0 1 0,0-1 0,14 24 0,-1 17 0,-3-10 0,25 54 0,-31-76 0,0 0 0,1-1 0,0 1 0,0-1 0,1-1 0,0 1 0,0-1 0,1 0 0,-1 0 0,1 0 0,11 5 0,-15-9 0,-1-1 0,0 0 0,1 0 0,-1 0 0,1 0 0,-1 0 0,1 0 0,-1-1 0,1 1 0,0-1 0,-1 0 0,1 0 0,-1 0 0,1 0 0,0 0 0,-1 0 0,1-1 0,-1 1 0,1-1 0,0 0 0,-1 0 0,0 0 0,1 0 0,-1 0 0,0 0 0,1-1 0,-1 1 0,0-1 0,0 0 0,0 0 0,0 1 0,-1-1 0,1 0 0,0-1 0,-1 1 0,1 0 0,-1 0 0,0-1 0,0 1 0,1-4 0,4-7 0,0-1 0,-1-1 0,-1 1 0,0-1 0,2-24 0,-1-10 0,-3-84 0,12 243 0,40 149 0,-38-186 0,60 232 0,23 109 0,-94-386 0,3 53 0,-8-72 0,0 1 0,0-1 0,-1 1 0,0-1 0,-1 1 0,0-1 0,-1 0 0,0 1 0,-4 8 0,6-16 0,1-1 0,-1 1 0,0-1 0,0 1 0,0-1 0,0 1 0,0-1 0,0 1 0,0-1 0,0 0 0,-1 0 0,1 1 0,-1-1 0,1 0 0,0 0 0,-1-1 0,0 1 0,1 0 0,-1 0 0,0-1 0,1 1 0,-1-1 0,0 1 0,1-1 0,-1 0 0,0 0 0,0 0 0,0 0 0,1 0 0,-1 0 0,0 0 0,0-1 0,1 1 0,-1 0 0,0-1 0,1 0 0,-1 1 0,0-1 0,1 0 0,-1 0 0,1 0 0,-1 0 0,1 0 0,0 0 0,-2-2 0,-6-4 0,1 0 0,0-1 0,1 0 0,-1 0 0,-10-18 0,4 2 0,1 0 0,1-1 0,1 0 0,2 0 0,0-1 0,2-1 0,1 1 0,1-1 0,-2-41 0,5 27 0,2 0 0,2 0 0,2 0 0,2 1 0,17-68 0,-11 74-1365,1 9-5461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6:33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24575,'29'26'0,"-17"-16"0,-1 0 0,0 1 0,0 1 0,9 13 0,31 57 0,-3 3 0,-4 1 0,-4 3 0,-4 1 0,45 173 0,-61-181 0,-3 0 0,-5 1 0,-3 1 0,-3 0 0,-9 138 0,3-215-136,-1-1-1,0 0 1,0 0-1,0 1 1,-1-1-1,1 0 1,-1 0-1,-1 0 0,-3 7 1,-4-3-6690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6:3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24575,'0'42'0,"11"70"0,-8-94 0,0-1 0,1 0 0,1 0 0,1 0 0,0 0 0,1-1 0,17 29 0,-22-43 0,-1 0 0,0 0 0,1 1 0,0-1 0,-1 0 0,1 0 0,0 0 0,0-1 0,0 1 0,1 0 0,-1-1 0,0 1 0,0-1 0,1 0 0,-1 0 0,1 0 0,-1 0 0,1 0 0,0-1 0,-1 1 0,1-1 0,0 1 0,-1-1 0,1 0 0,0 0 0,3-1 0,-3 0 0,0 0 0,1-1 0,-1 1 0,0-1 0,0 0 0,0 0 0,0 0 0,0-1 0,-1 1 0,1-1 0,-1 1 0,1-1 0,-1 0 0,0 0 0,0 0 0,0 0 0,-1 0 0,1 0 0,1-6 0,1-4 0,-1-1 0,0 1 0,-1 0 0,0-1 0,-1 1 0,-1-1 0,0 0 0,-1 1 0,0-1 0,-1 1 0,-1-1 0,-4-13 0,-3-25 0,12 35 0,-1 17 0,-1 1 0,1-1 0,-1 0 0,1 1 0,-1-1 0,1 0 0,-1 1 0,1-1 0,-1 1 0,0-1 0,1 1 0,-1-1 0,1 1 0,-1-1 0,0 1 0,0-1 0,1 1 0,-1-1 0,0 1 0,0 0 0,0-1 0,1 1 0,-1-1 0,0 1 0,0 0 0,0-1 0,0 2 0,50 253 0,24 12 0,-29-114 0,43 261 0,-85-343 0,-3-67 0,0 0 0,0 1 0,-1-1 0,0 0 0,0 1 0,0-1 0,0 0 0,-1 0 0,1 0 0,-1 0 0,0 0 0,0 0 0,-5 6 0,6-10 0,0 1 0,0 0 0,0-1 0,0 1 0,0-1 0,0 1 0,0-1 0,0 0 0,0 1 0,0-1 0,0 0 0,0 0 0,-1 0 0,1 0 0,0 0 0,0 0 0,0 0 0,0 0 0,0 0 0,0 0 0,-1-1 0,1 1 0,0 0 0,0-1 0,0 1 0,0-1 0,0 1 0,0-1 0,0 0 0,0 1 0,1-1 0,-1 0 0,0 0 0,0 1 0,0-2 0,-32-36 0,30 34 0,-9-13 0,0-2 0,2 1 0,0-1 0,2-1 0,0 0 0,-11-40 0,9 15 0,2 0 0,-3-54 0,9 74 0,1 0 0,1 0 0,2-1 0,0 1 0,2 0 0,1 1 0,9-31 0,-9 40 0,1 0 0,1 1 0,1-1 0,0 1 0,0 1 0,1 0 0,1 0 0,1 1 0,-1 0 0,2 0 0,0 2 0,18-14 0,-9 10-195,1 1 0,0 1 0,1 1 0,0 1 0,1 1 0,35-8 0,-41 12-6631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6:3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24575,'-1'5'0,"-1"0"0,1-1 0,-1 1 0,0-1 0,0 1 0,-1-1 0,1 0 0,-1 0 0,0 0 0,0 0 0,-6 5 0,-19 30 0,25-30 0,0-1 0,1 1 0,0 0 0,0 0 0,1 0 0,0 0 0,1 1 0,0-1 0,0 0 0,1 0 0,0 0 0,1 0 0,4 15 0,5 8 0,1-1 0,25 44 0,3 9 0,-27-51 0,-2 1 0,-1 0 0,6 38 0,-14-59 0,0 0 0,0 1 0,-2-1 0,1 0 0,-2 0 0,0 1 0,0-1 0,-2 0 0,1 0 0,-2 0 0,-6 18 0,9-29 0,1 0 0,-1 0 0,0 0 0,0 0 0,0-1 0,0 1 0,0 0 0,-1 0 0,1-1 0,-1 1 0,1-1 0,-1 1 0,1-1 0,-1 0 0,0 1 0,1-1 0,-1 0 0,0 0 0,0 0 0,0-1 0,0 1 0,0 0 0,0-1 0,0 1 0,0-1 0,0 0 0,0 1 0,0-1 0,-1 0 0,1 0 0,0-1 0,0 1 0,0 0 0,0-1 0,0 1 0,0-1 0,0 0 0,0 1 0,0-1 0,0 0 0,0 0 0,1 0 0,-4-3 0,0 1 0,1-1 0,-1 0 0,1 0 0,0 0 0,0 0 0,1-1 0,0 1 0,-1-1 0,1 0 0,1 0 0,-1 0 0,1 0 0,0-1 0,0 1 0,-2-10 0,3 5 0,1-1 0,0 0 0,1 1 0,0-1 0,0 1 0,1 0 0,0-1 0,1 1 0,0 0 0,1 0 0,0 0 0,1 1 0,0 0 0,0-1 0,13-14 0,8-8 0,2 1 0,59-49 0,-53 50 0,38-43 0,-49 45 0,35-56 0,-52 75 0,-1 0 0,0-1 0,0 1 0,-1-1 0,-1-1 0,1 1 0,-2 0 0,1-1 0,-2 1 0,2-16 0,-7 8 0,-3 32 0,-5 33 0,7 5 0,3 1 0,5 87 0,0-113 0,1 1 0,1-1 0,1-1 0,1 1 0,2-1 0,22 49 0,-28-69 0,0-1 0,1 1 0,0-1 0,-1 0 0,2 0 0,-1-1 0,0 1 0,9 5 0,-12-9 0,1 0 0,-1 0 0,1 0 0,-1 0 0,0-1 0,1 1 0,0 0 0,-1-1 0,1 0 0,-1 1 0,1-1 0,0 0 0,-1 0 0,1 0 0,0 0 0,-1 0 0,1 0 0,-1 0 0,1 0 0,0-1 0,-1 1 0,1-1 0,-1 1 0,1-1 0,-1 0 0,1 0 0,-1 1 0,1-1 0,-1 0 0,0 0 0,0 0 0,1-1 0,-1 1 0,0 0 0,0 0 0,0-1 0,1-1 0,2-3 0,-1 0 0,0 0 0,0 0 0,0-1 0,-1 1 0,0 0 0,-1-1 0,1 0 0,-1 1 0,0-1 0,-1 0 0,0-7 0,-1-19 0,-6-42 0,0 9 0,5 41 0,2 1 0,1-1 0,0 1 0,2 0 0,1-1 0,13-44 0,-17 67 0,1 0 0,-1 1 0,1-1 0,-1 0 0,1 1 0,0-1 0,0 1 0,0-1 0,0 1 0,0 0 0,0-1 0,0 1 0,0 0 0,0 0 0,1 0 0,-1 0 0,0 0 0,1 0 0,-1 0 0,1 0 0,-1 0 0,1 1 0,0-1 0,-1 1 0,3-1 0,-1 1 0,-1 0 0,0 1 0,0 0 0,0-1 0,0 1 0,0 0 0,0 0 0,0 0 0,0 0 0,0 1 0,0-1 0,0 1 0,-1-1 0,1 1 0,-1-1 0,3 3 0,5 8 0,0 1 0,-1 0 0,0 0 0,7 17 0,-1 2 0,-1 0 0,-2 0 0,0 1 0,-3 1 0,6 42 0,-14-57 0,-4-27 0,-5-32 0,8 24 0,-4-23 0,3 0 0,4-71 0,-1 100 0,0 0 0,0 0 0,1 1 0,1-1 0,0 1 0,0 0 0,0 0 0,1 0 0,1 0 0,-1 0 0,2 1 0,-1 0 0,1 0 0,0 1 0,1-1 0,13-11 0,-18 17 0,1 0 0,-1-1 0,1 2 0,-1-1 0,1 0 0,0 0 0,0 1 0,0 0 0,0-1 0,0 1 0,0 0 0,0 1 0,1-1 0,-1 0 0,0 1 0,0 0 0,1 0 0,-1 0 0,0 0 0,0 0 0,1 1 0,-1-1 0,0 1 0,0 0 0,0 0 0,0 0 0,0 0 0,0 1 0,0-1 0,0 1 0,0 0 0,-1 0 0,1 0 0,-1 0 0,1 0 0,-1 0 0,0 1 0,0-1 0,0 1 0,0 0 0,2 4 0,4 6 0,-1 1 0,0 0 0,-2 0 0,1 0 0,-2 1 0,0 0 0,4 24 0,2 22-116,9 90 362,-18-133-459,0-1-1,-2 1 0,0-1 1,-1 1-1,-1-1 1,-8 26-1,4-25-6612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6:3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24575,'-2'0'0,"1"1"0,0-1 0,-1 1 0,1-1 0,0 1 0,-1-1 0,1 1 0,0 0 0,0 0 0,0-1 0,0 1 0,0 0 0,0 0 0,0 0 0,0 0 0,0 0 0,0 1 0,0-1 0,1 0 0,-1 0 0,0 0 0,1 1 0,-1 1 0,-14 39 0,11-26 0,-7 21 0,1 1 0,2 0 0,2 0 0,2 1 0,1-1 0,3 48 0,30 234 0,-24-275 0,-4-30 0,1 15 0,1 1 0,1-1 0,2 0 0,1 0 0,13 28 0,-7-38-1365,-2-12-5461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6:38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24575,'15'-16'0,"-10"10"0,0 0 0,1 1 0,0-1 0,0 1 0,1 0 0,7-4 0,-12 8 0,0 0 0,1 0 0,-1 0 0,0 1 0,0-1 0,1 1 0,-1-1 0,1 1 0,-1 0 0,0 0 0,1 0 0,-1 0 0,0 1 0,1-1 0,-1 1 0,0-1 0,1 1 0,-1 0 0,0 0 0,0 0 0,0 0 0,1 0 0,-1 0 0,-1 1 0,1-1 0,2 2 0,2 3 0,-1 0 0,0 0 0,0 0 0,0 0 0,-1 1 0,0 0 0,0 0 0,0 0 0,-1 1 0,-1-1 0,5 15 0,0 8 0,5 50 0,-3 115 0,-4-183 0,2-19 0,3-23 0,12-90 0,-5 17 0,34-110 0,-46 221 0,3 24 0,5 39 0,-5-14 0,-5-23 0,3-1 0,10 37 0,-14-62 0,1 0 0,0 0 0,0 0 0,1 0 0,0 0 0,1-1 0,-1 0 0,2 0 0,-1 0 0,1 0 0,0-1 0,0 0 0,8 6 0,-12-10 0,1 0 0,-1 0 0,1-1 0,0 1 0,0-1 0,0 1 0,-1-1 0,1 0 0,0 0 0,0 0 0,1-1 0,-1 1 0,0-1 0,0 1 0,0-1 0,0 0 0,0-1 0,1 1 0,-1 0 0,0-1 0,0 0 0,0 1 0,0-1 0,0 0 0,0-1 0,0 1 0,0 0 0,-1-1 0,1 0 0,0 0 0,-1 0 0,0 0 0,1 0 0,-1 0 0,0 0 0,0-1 0,0 1 0,2-5 0,4-4 0,-1-1 0,0-1 0,-1 0 0,0 0 0,-1 0 0,-1 0 0,4-17 0,0-7 0,-2 0 0,-1 0 0,0-53 0,-5 88 0,0-5 0,-1 0 0,2 0 0,-1 1 0,1-1 0,0 0 0,2-7 0,4 30 0,-3 10 0,0 18 0,2-1 0,12 45 0,-15-72 0,2-1 0,0 1 0,1-1 0,1 0 0,0 0 0,0-1 0,2 0 0,17 23 0,-23-33 0,1-1 0,0 1 0,0-1 0,0 1 0,0-1 0,0 0 0,1-1 0,-1 1 0,1-1 0,0 0 0,0 0 0,-1 0 0,1-1 0,0 0 0,9 1 0,-11-2 0,1 0 0,-1 0 0,0 0 0,1-1 0,-1 0 0,1 1 0,-1-1 0,0-1 0,0 1 0,0 0 0,0-1 0,0 1 0,0-1 0,0 0 0,0 0 0,0 0 0,-1-1 0,1 1 0,-1 0 0,0-1 0,0 0 0,0 0 0,0 1 0,2-5 0,8-16 0,-1-1 0,0 0 0,-2-1 0,-1 0 0,-1-1 0,-1 0 0,3-32 0,-4-2 0,-3-122 0,7 200 0,5 24 0,145 455 0,-149-469 0,5 15 0,14 38 0,-3 2 0,22 128 0,-46-199 0,0 1 0,-1 0 0,0-1 0,-1 1 0,0 0 0,-1-1 0,-1 1 0,0-1 0,0 1 0,-2-1 0,-5 16 0,8-26 0,0 0 0,1-1 0,-1 1 0,-1 0 0,1-1 0,0 1 0,0-1 0,-1 1 0,1-1 0,0 1 0,-1-1 0,0 0 0,1 0 0,-1 0 0,0 0 0,1 0 0,-1 0 0,0-1 0,0 1 0,0 0 0,1-1 0,-5 1 0,3-1 0,1 0 0,-1-1 0,0 1 0,0-1 0,0 0 0,1 0 0,-1 0 0,0 0 0,1 0 0,-1-1 0,1 1 0,-1-1 0,-3-3 0,-2-2 0,1 0 0,-1 0 0,1-1 0,1 0 0,0-1 0,0 1 0,-6-14 0,3 0 12,1-1 0,1 0 0,0 0 0,2-1 0,1 0 0,1 0 0,2 0 0,0 0 0,4-41 0,0 33-224,1 0 0,2 0 0,2 1-1,1 0 1,1 0 0,25-51 0,-16 47-6614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6:39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24575,'4'1'0,"-1"1"0,1-1 0,-1 1 0,0 0 0,1 0 0,-1 0 0,0 1 0,0-1 0,-1 1 0,1-1 0,0 1 0,-1 0 0,0 0 0,1 0 0,1 4 0,2 2 0,21 28 0,-1 2 0,-2 0 0,-1 2 0,-3 1 0,-1 0 0,-3 2 0,-1 0 0,17 84 0,-17-37 0,-3 1 0,-5 0 0,-7 135 0,-2-157 0,-3 0 0,-3 0 0,-25 99 0,32-164-114,0 0 1,-1 0-1,1-1 0,-1 1 0,0-1 1,0 1-1,-1-1 0,1 0 0,-1 1 1,0-1-1,-6 6 0,-9 0-6712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6:39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 24575,'-7'-7'0,"4"5"0,4 10 0,8 17 0,2 11 0,1 14 0,-4 12 0,-1 3 0,-11 4 0,-3 4 0,-2-3 0,2-7 0,1-7 0,3-6 0,0-18 0,2-22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6:40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24575,'1'-1'0,"-1"0"0,0 0 0,0 1 0,0-1 0,1 0 0,-1 0 0,0 0 0,1 1 0,-1-1 0,1 0 0,-1 0 0,1 1 0,-1-1 0,1 0 0,0 1 0,-1-1 0,1 1 0,0-1 0,-1 0 0,1 1 0,0 0 0,0-1 0,-1 1 0,1-1 0,0 1 0,0 0 0,0 0 0,0 0 0,-1-1 0,1 1 0,0 0 0,0 0 0,0 0 0,0 0 0,0 0 0,0 0 0,1 1 0,43 5 0,-29-3 0,32-1 0,0-2 0,1-2 0,76-13 0,54-3 0,-162 17-102,-12 0 5,-1 0 0,1 1 0,0-1 0,0 1-1,-1 0 1,1 1 0,0-1 0,-1 1 0,1 0-1,0 0 1,-1 1 0,8 2 0,-4 5-6729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7:0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24575,'7'0'0,"10"0"0,8 0 0,7 0 0,5 0 0,4 0 0,1 0 0,1 0 0,0 0 0,-1 0 0,0 0 0,-7-7 0,-17-2 0,-12-7 0,-6 0-8191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2:14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24575,'7'0'0,"10"0"0,8 0 0,8 0 0,4 0 0,3-7 0,2-2 0,1-7 0,0 0 0,-8-5 0,-2 1 0,-7-3 0,-8 3-8191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7:06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95 24575,'-8'0'0,"6"0"0,9 0 0,11-7 0,9-2 0,7 0 0,5 2 0,2 2 0,2 2 0,0 1 0,0-5 0,-1-2 0,0 0 0,-8-4 0,-9-1-8191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7:11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0 422 24575,'2'0'0,"0"-1"0,0 0 0,0 1 0,-1-1 0,1 0 0,0 0 0,-1 0 0,1-1 0,-1 1 0,1 0 0,-1-1 0,1 1 0,-1-1 0,0 1 0,0-1 0,0 1 0,0-1 0,0 0 0,0 0 0,1-2 0,18-42 0,-18 40 0,5-18 0,-1 0 0,-1-1 0,-1 0 0,2-35 0,-4-87 0,-3 111 0,-1 130 0,5 267 0,3-319-1365,3-11-5461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7:1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24575,'-2'30'0,"-1"0"0,-9 44 0,6-50 0,2 0 0,1 0 0,0 0 0,3 48 0,6-39 0,2 0 0,1-1 0,1 0 0,1 0 0,24 43 0,22 63 0,-51-121 0,-2 1 0,0 0 0,0 0 0,-2 0 0,0 0 0,-1 20 0,-1-32 0,-1 1 0,-1 0 0,1 0 0,-1-1 0,0 1 0,0-1 0,-1 0 0,0 1 0,0-1 0,0 0 0,-6 7 0,8-11 0,0-1 0,-1 0 0,1 1 0,0-1 0,0 0 0,-1 0 0,1 0 0,-1 0 0,1 0 0,-1 0 0,1 0 0,-1-1 0,0 1 0,1 0 0,-1-1 0,0 1 0,0-1 0,-3 1 0,3-2 0,0 1 0,0-1 0,0 0 0,0 1 0,0-1 0,0 0 0,0 0 0,0 0 0,0 0 0,0-1 0,1 1 0,-1 0 0,0-1 0,1 0 0,-1 1 0,1-1 0,0 0 0,0 1 0,-2-4 0,-2-2 0,1-1 0,1 1 0,-1-1 0,1 1 0,1-1 0,-1 0 0,1 0 0,1 0 0,0 0 0,0-1 0,0 1 0,1 0 0,0 0 0,1-1 0,-1 1 0,2 0 0,-1 0 0,1 0 0,1 0 0,-1 0 0,6-10 0,7-14 0,2 0 0,1 1 0,36-46 0,-34 50 0,-1 0 0,-1-1 0,-1 0 0,22-51 0,-35 68 0,0 1 0,-1-1 0,0 0 0,-1 0 0,0 0 0,0 0 0,-1-1 0,-1 1 0,0 0 0,0 0 0,-1 0 0,-1-1 0,0 1 0,-4-14 0,6 24 0,-1 0 0,1 0 0,0 0 0,-1 0 0,1-1 0,-1 1 0,1 0 0,-1 0 0,0 0 0,1 0 0,-1 0 0,0 0 0,0 1 0,0-1 0,1 0 0,-1 0 0,0 0 0,0 1 0,-2-2 0,2 2 0,0 0 0,1 0 0,-1 0 0,0 0 0,0 0 0,1 0 0,-1 1 0,0-1 0,1 0 0,-1 0 0,0 1 0,0-1 0,1 0 0,-1 1 0,1-1 0,-1 0 0,0 1 0,1-1 0,-1 1 0,1-1 0,-1 1 0,0 1 0,-2 1 0,1 1 0,0-1 0,0 1 0,0 0 0,0 0 0,0 0 0,1 0 0,0 0 0,-2 7 0,1 22 0,0-1 0,3 1 0,0 0 0,2-1 0,9 42 0,-6-50 0,0 1 0,2-2 0,0 1 0,2-1 0,1 0 0,0-1 0,21 30 0,-29-48 0,0 0 0,0-1 0,0 1 0,0-1 0,1 0 0,-1 1 0,1-1 0,0-1 0,0 1 0,0-1 0,0 1 0,1-1 0,7 2 0,-11-3 0,1-1 0,-1 0 0,1 0 0,-1 0 0,1 0 0,-1 0 0,1 0 0,-1 0 0,1 0 0,-1-1 0,0 1 0,1-1 0,-1 1 0,1-1 0,-1 1 0,0-1 0,1 0 0,0-1 0,0 0 0,0 0 0,0 0 0,0 0 0,0 0 0,-1-1 0,1 1 0,-1-1 0,0 1 0,1-1 0,-1 1 0,0-1 0,1-5 0,9-44 0,6-82 0,-12 78 0,16-65 0,-20 114 0,1 1 0,0-1 0,0 0 0,1 1 0,-1 0 0,5-8 0,-6 14 0,-1-1 0,1 0 0,0 0 0,-1 1 0,1-1 0,0 0 0,0 1 0,-1-1 0,1 0 0,0 1 0,0-1 0,0 1 0,0 0 0,-1-1 0,1 1 0,0 0 0,0-1 0,0 1 0,0 0 0,2 0 0,-2 0 0,1 0 0,0 1 0,0-1 0,-1 1 0,1 0 0,0-1 0,-1 1 0,1 0 0,-1 0 0,1 0 0,-1 0 0,1 0 0,-1 1 0,0-1 0,2 3 0,7 7 0,-1 1 0,0 0 0,-1 0 0,-1 1 0,0 0 0,8 22 0,26 92 0,-19-54 0,-22-73 0,0 0 0,0 0 0,0 0 0,0 0 0,0 0 0,0 0 0,0-1 0,0 1 0,0 0 0,0 0 0,0 0 0,0 0 0,0 0 0,0 0 0,0 0 0,0 0 0,1 0 0,-1 0 0,0 0 0,0 0 0,0 0 0,0 0 0,0 0 0,0 0 0,0 0 0,0 0 0,0 0 0,0 0 0,0 0 0,0 0 0,0 0 0,1 0 0,-1 0 0,0 0 0,0 0 0,0 0 0,0 0 0,0 0 0,0 0 0,0 0 0,0 0 0,0 0 0,0 0 0,0 0 0,0 0 0,0 0 0,1 0 0,1-16 0,1-36 0,-2 28 0,2-17 0,3-1 0,1 1 0,2 0 0,19-54 0,-27 91 0,1-1 0,0 1 0,-1 0 0,2 0 0,-1 1 0,0-1 0,1 0 0,0 1 0,0 0 0,0-1 0,0 1 0,0 0 0,0 1 0,1-1 0,0 0 0,7-3 0,-8 5 0,0 0 0,0 1 0,0-1 0,0 1 0,0 0 0,0 0 0,0 0 0,0 0 0,0 0 0,0 1 0,0-1 0,-1 1 0,1 0 0,0 0 0,0 0 0,0 0 0,-1 0 0,1 1 0,0-1 0,-1 1 0,1 0 0,-1 0 0,0 0 0,0 0 0,3 3 0,6 7 0,-1 1 0,-1 0 0,0 0 0,0 1 0,-2 0 0,0 0 0,0 1 0,-2 0 0,1 0 0,-2 1 0,0-1 0,2 20 0,1 23 0,-1 112 0,-7-84-1365,0-64-5461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7:1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24575,'-7'7'0,"-9"9"0,-9 9 0,0 14 0,4 8 0,-1 2 0,3 7 0,5 8 0,11 7 0,7-2 0,2 2 0,8-5 0,0-6 0,6-6 0,-1-6 0,3-11 0,-2-12-8191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7:1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24575,'5'-15'0,"4"16"0,-7 1 0,0-1 0,-1 1 0,1-1 0,-1 1 0,1 0 0,-1-1 0,0 1 0,0 0 0,0 0 0,0 0 0,0 0 0,1 3 0,10 59 0,7 102 0,-5-30 0,-15-136 0,1 1 0,0 0 0,0-1 0,0 1 0,0 0 0,0-1 0,0 1 0,0 0 0,0-1 0,1 1 0,-1-1 0,0 1 0,0 0 0,0-1 0,1 1 0,-1-1 0,0 1 0,1 0 0,-1-1 0,0 1 0,1-1 0,-1 1 0,1-1 0,-1 0 0,1 1 0,-1-1 0,1 1 0,0-1 0,9-14 0,5-32 0,56-278 0,-57 287 0,-14 36 0,1 1 0,-1-1 0,0 1 0,0-1 0,1 1 0,-1 0 0,0-1 0,1 1 0,-1-1 0,1 1 0,-1 0 0,1-1 0,-1 1 0,0 0 0,1-1 0,-1 1 0,1 0 0,-1 0 0,1 0 0,0-1 0,-1 1 0,1 0 0,-1 0 0,1 0 0,-1 0 0,1 0 0,-1 0 0,1 0 0,0 0 0,-1 0 0,1 0 0,-1 0 0,1 0 0,-1 1 0,1-1 0,-1 0 0,1 0 0,-1 1 0,1-1 0,-1 0 0,1 1 0,-1-1 0,1 0 0,-1 1 0,0-1 0,1 0 0,-1 1 0,0-1 0,1 1 0,-1-1 0,0 1 0,1-1 0,-1 1 0,0-1 0,0 1 0,0-1 0,0 1 0,1-1 0,-1 1 0,0 0 0,8 19 0,0 1 0,-1-1 0,-1 1 0,-1 0 0,2 23 0,7 26 0,-11-61 0,-1 0 0,1 0 0,1-1 0,-1 1 0,1-1 0,1 0 0,0 0 0,8 10 0,-12-16 0,1-1 0,-1 1 0,1 0 0,0-1 0,0 1 0,0-1 0,0 0 0,0 0 0,0 1 0,0-1 0,0-1 0,0 1 0,1 0 0,-1 0 0,0-1 0,1 1 0,-1-1 0,0 0 0,1 0 0,-1 0 0,0 0 0,1 0 0,-1 0 0,0-1 0,1 1 0,-1-1 0,0 0 0,0 1 0,1-1 0,-1 0 0,0 0 0,0 0 0,0-1 0,0 1 0,0 0 0,-1-1 0,1 0 0,2-2 0,3-2 0,0-1 0,-1 0 0,1 0 0,-2-1 0,1 0 0,-1 0 0,0 0 0,-1-1 0,0 1 0,4-15 0,1-8 0,9-56 0,-10 43 0,-8 43 0,0 0 0,0 0 0,0 0 0,0 0 0,0 0 0,1 0 0,-1 0 0,0 0 0,0 0 0,1 1 0,-1-1 0,0 0 0,1 0 0,-1 0 0,1 0 0,-1 1 0,1-1 0,0 0 0,-1 0 0,1 1 0,0-1 0,-1 0 0,2 0 0,9 17 0,6 47 0,-15-55 0,5 22 0,21 57 0,-25-80 0,0 1 0,1-1 0,-1 0 0,2 0 0,-1-1 0,1 1 0,0-1 0,0 0 0,0 0 0,1-1 0,0 0 0,0 0 0,8 5 0,-11-9 0,-1 1 0,1-1 0,-1 0 0,1 0 0,0 0 0,-1 0 0,1 0 0,0-1 0,0 1 0,0-1 0,0 1 0,0-1 0,0 0 0,-1-1 0,1 1 0,0 0 0,0-1 0,0 0 0,0 1 0,-1-1 0,1 0 0,0 0 0,-1-1 0,1 1 0,-1 0 0,1-1 0,-1 0 0,0 0 0,1 1 0,-1-1 0,0-1 0,0 1 0,-1 0 0,1 0 0,0-1 0,-1 1 0,1-1 0,-1 1 0,2-5 0,3-7 0,0 0 0,-1 0 0,-1-1 0,0 1 0,-1-1 0,2-19 0,-1-32 0,4-28 0,-8 92 0,0 1 0,0 0 0,0 0 0,0 0 0,1 0 0,-1 0 0,0-1 0,0 1 0,1 0 0,-1 0 0,1 0 0,-1 0 0,1 0 0,-1 0 0,1 0 0,-1 0 0,1 0 0,0 0 0,0 1 0,-1-1 0,1 0 0,0 0 0,0 0 0,0 1 0,1-1 0,-1 1 0,0 1 0,0-1 0,1 1 0,-1-1 0,0 1 0,0 0 0,-1-1 0,1 1 0,0 0 0,0 0 0,0 0 0,0 0 0,-1 0 0,1 0 0,0 0 0,-1 0 0,1 0 0,0 2 0,25 63 0,102 457 0,-95-368 0,-14-71 0,-4 0 0,-3 1 0,1 119 0,-13-195 0,-1-1 0,0 1 0,-1 0 0,0-1 0,0 0 0,0 1 0,-1-1 0,-1 0 0,-7 13 0,11-19 0,-1-1 0,0 0 0,0 0 0,0 1 0,0-1 0,0 0 0,0 0 0,-1 0 0,1 0 0,0 0 0,0 0 0,-1-1 0,1 1 0,-1 0 0,1-1 0,-1 1 0,1-1 0,-1 1 0,1-1 0,-1 0 0,1 1 0,-3-1 0,1-1 0,0 0 0,0 0 0,0 0 0,1 0 0,-1-1 0,0 1 0,1-1 0,0 1 0,-1-1 0,1 0 0,0 0 0,0 0 0,0 0 0,0-1 0,0 1 0,-3-6 0,-7-10 0,1 0 0,1-2 0,1 1 0,0-1 0,2-1 0,0 1 0,1-1 0,-5-40 0,5 11 0,2 1 0,5-88 0,1 101-151,2 0-1,1 0 0,2 1 0,1 0 1,2 0-1,1 0 0,2 2 1,23-47-1,-15 45-6674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7:14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24575,'6'0'0,"-1"1"0,1 0 0,-1 1 0,0-1 0,1 1 0,-1 0 0,0 0 0,0 1 0,0-1 0,0 1 0,0 0 0,-1 1 0,0-1 0,1 1 0,-1 0 0,7 8 0,6 9 0,-2 0 0,18 30 0,-26-40 0,32 56 0,-3 3 0,-3 0 0,38 123 0,-39-82 0,32 210 0,-62-308-69,4 22-147,-1 0 0,-2 0 0,-2 0 0,-1 0 0,-7 53 0,-2-53-6610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7:1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24575,'0'7'0,"-7"2"0,-2 7 0,0 8 0,2 13 0,2 8 0,2 9 0,1 4 0,2 5 0,0-1 0,7 2 0,3-1 0,-1-6 0,-2-5 0,-2-18 0,-1-22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7:1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24575,'7'0'0,"9"0"0,9 0 0,7 0 0,5 0 0,4 0 0,8 0 0,3 0 0,-1 0 0,-1 0 0,-3 0 0,-9 7 0,-4 2 0,-1-7 0,-6-4-8191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7:1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24575,'0'4'0,"-1"1"0,0-1 0,0 1 0,-1-1 0,1 0 0,-1 1 0,-4 7 0,3-7 0,0 0 0,1 0 0,0 0 0,0 0 0,1 1 0,-2 7 0,3-4 0,0 1 0,1-1 0,1 0 0,0 0 0,0-1 0,0 1 0,1 0 0,1-1 0,-1 1 0,1-1 0,1 0 0,-1 0 0,1-1 0,1 1 0,9 9 0,-8-8 0,2 0 0,-1-1 0,1 0 0,0 0 0,1-1 0,0 0 0,0-1 0,0 0 0,1 0 0,0-1 0,15 4 0,-23-8 0,1 0 0,-1 0 0,1-1 0,-1 1 0,1-1 0,-1 0 0,1 0 0,0 0 0,-1-1 0,1 1 0,-1-1 0,1 0 0,-1 0 0,0 0 0,1 0 0,-1-1 0,0 1 0,5-4 0,-4 2 0,0-1 0,0 0 0,0 0 0,0 0 0,-1 0 0,0-1 0,0 1 0,0-1 0,0 0 0,3-10 0,0-4 0,0 0 0,-2 0 0,0-1 0,-1 0 0,0-25 0,-2 42 0,2 8 0,5 20 0,8 40 0,10 54 0,76 393 0,-82-384 0,-7 1 0,-2 131 0,-12-234 0,-6 48 0,5-66 0,1-1 0,-1 0 0,0 1 0,-1-1 0,0 0 0,0 0 0,-1 0 0,1-1 0,-2 1 0,-6 9 0,10-15 0,0 0 0,0 0 0,-1 1 0,1-1 0,0 0 0,0 0 0,0 0 0,-1-1 0,1 1 0,0 0 0,-1 0 0,1-1 0,-1 1 0,1-1 0,-1 1 0,1-1 0,-1 0 0,1 1 0,-1-1 0,0 0 0,1 0 0,-1 0 0,1 0 0,-4-1 0,3 0 0,-1 0 0,0-1 0,0 1 0,1-1 0,-1 1 0,1-1 0,-1 0 0,1 0 0,0 0 0,0 0 0,0-1 0,-2-2 0,-4-6 0,0-2 0,1 1 0,0-1 0,-7-20 0,-1-10 0,2-1 0,2 0 0,2-1 0,1 0 0,3-1 0,1 0 0,3 1 0,2-1 0,1 0 0,3 0 0,16-71 0,-8 65-1365,-3 10-5461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7:16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24575,'0'8'0,"-6"8"0,-4 10 0,2 6 0,7-2 0,6 1 0,7-5 0,3-13 0,-1-17 0,-3-14 0,-11-4 0,-6-5 0,-8 2 0,-2 12 0,-5 8 0,1 13 0,11 3 0,7 2-8191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2:15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24575,'-1'31'0,"2"1"0,1-1 0,2 1 0,1-1 0,1 0 0,2-1 0,1 0 0,14 32 0,-22-59 0,0-1 0,0 0 0,1 1 0,-1-1 0,1 0 0,0 0 0,0 1 0,-1-2 0,1 1 0,0 0 0,1 0 0,-1 0 0,0-1 0,0 1 0,1-1 0,-1 0 0,1 0 0,-1 0 0,4 1 0,-4-2 0,0 0 0,0 0 0,0 0 0,0 0 0,0-1 0,0 1 0,0-1 0,0 1 0,0-1 0,0 0 0,0 1 0,0-1 0,0 0 0,-1 0 0,1-1 0,0 1 0,-1 0 0,1-1 0,-1 1 0,1 0 0,-1-1 0,0 0 0,0 1 0,1-1 0,-1 0 0,0 0 0,1-2 0,6-15 0,0 0 0,-1 0 0,-1-1 0,0 0 0,-2 0 0,3-24 0,15-59 0,-22 102 0,0 0 0,0 0 0,0 0 0,1 0 0,-1 0 0,0 0 0,1 0 0,-1 0 0,1 0 0,-1 0 0,1 0 0,0 0 0,-1 1 0,1-1 0,0 0 0,0 0 0,-1 1 0,1-1 0,1 0 0,-1 1 0,-1 0 0,1 0 0,-1 0 0,1 1 0,-1-1 0,1 0 0,-1 1 0,1-1 0,-1 0 0,1 1 0,-1-1 0,0 0 0,1 1 0,-1-1 0,0 1 0,1-1 0,-1 1 0,0-1 0,1 1 0,-1-1 0,0 1 0,0-1 0,0 1 0,1 0 0,12 52 0,-11-45 0,40 344 0,-32-233 0,7 53 0,31 474 0,-47-633 0,0 5 0,-1-1 0,-1 1 0,-3 17 0,4-32 0,-1 1 0,1-1 0,-1 0 0,0 0 0,0 1 0,0-1 0,-1 0 0,1 0 0,-1 0 0,1 0 0,-1-1 0,0 1 0,0 0 0,-1-1 0,1 1 0,0-1 0,-1 0 0,1 0 0,-1 0 0,0 0 0,0 0 0,-3 1 0,4-3 0,-1 1 0,1-1 0,-1 0 0,1 0 0,0 0 0,-1 0 0,1 0 0,-1 0 0,1-1 0,-1 1 0,1-1 0,0 0 0,0 0 0,-1 0 0,1 0 0,0 0 0,0 0 0,0 0 0,0-1 0,0 1 0,0-1 0,0 0 0,0 1 0,1-1 0,-1 0 0,1 0 0,-1 0 0,-1-4 0,-6-8 0,1 0 0,-14-30 0,21 40 0,-10-24 12,1 0 0,2 0 0,0-1 0,2-1 0,2 1 0,0 0 0,2-1 0,1 0 0,4-37 0,2 26-224,1 0 0,2 0 0,1 1-1,3 0 1,1 1 0,20-41 0,-18 47-6614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7:31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201 173 24575,'1'1'0,"-1"0"0,1 1 0,0-1 0,0 0 0,0 0 0,0 0 0,0-1 0,1 1 0,-1 0 0,0 0 0,0-1 0,1 1 0,-1 0 0,0-1 0,0 0 0,1 1 0,-1-1 0,1 0 0,-1 1 0,0-1 0,1 0 0,-1 0 0,1 0 0,-1 0 0,0 0 0,1-1 0,-1 1 0,1 0 0,-1-1 0,0 1 0,1-1 0,-1 1 0,0-1 0,0 0 0,1 1 0,0-2 0,0 0 0,-1 0 0,1 0 0,-1 0 0,0-1 0,0 1 0,0 0 0,0 0 0,0-1 0,0 1 0,-1 0 0,1-1 0,-1 1 0,0-1 0,1 1 0,-1-1 0,0 1 0,-1-1 0,1 1 0,0 0 0,-1-4 0,-2-2 0,0 0 0,0 0 0,-1 1 0,0-1 0,0 1 0,0 0 0,-1 0 0,0 1 0,-1-1 0,0 1 0,0 0 0,0 0 0,0 1 0,-10-6 0,13 8 0,0 1 0,0 0 0,-1 0 0,1 0 0,-1 0 0,1 0 0,-1 1 0,0 0 0,1-1 0,-1 2 0,0-1 0,0 0 0,0 1 0,0-1 0,1 1 0,-1 0 0,0 1 0,0-1 0,0 1 0,0-1 0,0 1 0,0 0 0,1 0 0,-1 1 0,0-1 0,1 1 0,0 0 0,-1 0 0,1 0 0,0 0 0,-5 5 0,2 0 0,0 1 0,0 0 0,1 1 0,0-1 0,0 1 0,1 0 0,0 0 0,1 0 0,0 1 0,0-1 0,1 1 0,0 0 0,-1 17 0,2 11 0,1 0 0,6 45 0,-5-80 0,31 226 0,-27-204 0,2 0 0,0 0 0,2 0 0,1-1 0,1-1 0,25 41 0,-31-57 0,0 0 0,1-1 0,-1 1 0,1-1 0,1-1 0,-1 1 0,1-1 0,0 0 0,0-1 0,15 8 0,-18-11 0,-1 0 0,1 1 0,-1-1 0,1-1 0,-1 1 0,1-1 0,-1 1 0,1-1 0,0 0 0,-1 0 0,1 0 0,0-1 0,-1 1 0,1-1 0,-1 0 0,1 0 0,-1 0 0,0-1 0,1 1 0,-1-1 0,0 0 0,0 0 0,0 0 0,0 0 0,0 0 0,0-1 0,4-4 0,2-5 0,0 0 0,0 0 0,-1-1 0,-1 0 0,0-1 0,0 1 0,-2-1 0,0 0 0,4-17 0,1-16 0,6-71 0,-12 80 0,-4 35 0,0 0 0,0 1 0,1-1 0,-1 0 0,1 1 0,0-1 0,-1 0 0,1 1 0,0-1 0,1 1 0,1-5 0,-2 7 0,-1 0 0,0 0 0,1 0 0,-1 0 0,1-1 0,-1 1 0,1 0 0,-1 0 0,0 0 0,1 0 0,-1 0 0,1 0 0,-1 0 0,1 0 0,-1 0 0,1 0 0,-1 0 0,1 1 0,-1-1 0,0 0 0,1 0 0,-1 0 0,1 0 0,-1 1 0,0-1 0,1 0 0,-1 0 0,0 1 0,1-1 0,-1 0 0,0 1 0,1-1 0,-1 1 0,0-1 0,0 0 0,1 1 0,-1-1 0,0 1 0,8 12 0,-1-1 0,-1 1 0,6 16 0,-1-4 0,-1-5 0,40 70 0,-45-83 0,0 1 0,1-1 0,0 1 0,0-1 0,1-1 0,0 0 0,0 0 0,13 8 0,-18-12 0,1-1 0,-1 0 0,1 0 0,-1 0 0,1 0 0,0 0 0,-1 0 0,1-1 0,0 0 0,0 1 0,-1-1 0,1 0 0,0 0 0,0 0 0,-1-1 0,1 1 0,0-1 0,-1 1 0,1-1 0,3-1 0,-2-1 0,1 1 0,-1-1 0,0 0 0,0 0 0,0 0 0,0-1 0,-1 1 0,1-1 0,-1 0 0,4-6 0,0-1 0,0-1 0,0-1 0,-2 1 0,1-1 0,-2 0 0,1-1 0,2-17 0,-6 17 0,0 0 0,-1 0 0,-1 0 0,0-1 0,-1 1 0,-1 0 0,0 1 0,0-1 0,-2 0 0,1 1 0,-8-13 0,7 15 0,0 0 0,-1 0 0,-1 1 0,1 0 0,-2 0 0,1 0 0,-1 1 0,-1 1 0,0-1 0,0 1 0,0 1 0,-21-13 0,28 19 0,0-1 0,0 1 0,0 0 0,0 0 0,-1 0 0,1 1 0,0-1 0,-1 0 0,1 1 0,0 0 0,-1-1 0,1 1 0,0 0 0,-1 0 0,1 1 0,-1-1 0,1 0 0,0 1 0,-1-1 0,1 1 0,-4 1 0,4 0 0,0 0 0,0 0 0,0-1 0,1 1 0,-1 0 0,0 0 0,1 1 0,0-1 0,-1 0 0,1 0 0,0 1 0,0-1 0,0 1 0,1-1 0,-1 1 0,0 3 0,-1 7 0,1 0 0,1 0 0,0-1 0,0 1 0,1 0 0,5 20 0,-2-19 0,0 0 0,1-1 0,1 0 0,0 0 0,1-1 0,0 1 0,17 20 0,-21-29 0,0 0 0,1-1 0,0 1 0,0-1 0,0 0 0,0 0 0,0 0 0,1 0 0,-1-1 0,1 1 0,5 1 0,-7-3 0,0-1 0,1 1 0,-1-1 0,0 0 0,0 0 0,0 0 0,0 0 0,0-1 0,0 1 0,0-1 0,0 1 0,0-1 0,0 0 0,0 0 0,0-1 0,0 1 0,-1-1 0,1 1 0,0-1 0,2-2 0,0-1 0,0 0 0,0 0 0,-1-1 0,0 0 0,1 1 0,-2-2 0,1 1 0,-1 0 0,0-1 0,0 1 0,-1-1 0,0 0 0,0 0 0,1-14 0,1-12 0,0-63 0,-4 82 0,0-5 0,4-63 0,-4 79 0,0-1 0,1 1 0,0-1 0,0 0 0,0 1 0,0 0 0,0-1 0,1 1 0,-1 0 0,1-1 0,0 1 0,0 0 0,0 0 0,0 1 0,1-1 0,-1 0 0,1 1 0,3-3 0,-5 4 0,1 1 0,0-1 0,-1 1 0,1 0 0,0-1 0,-1 1 0,1 0 0,0 0 0,-1 0 0,1 0 0,0 0 0,-1 1 0,1-1 0,-1 0 0,1 1 0,0-1 0,-1 1 0,1-1 0,-1 1 0,1 0 0,-1 0 0,1 0 0,-1 0 0,0 0 0,2 2 0,32 33 0,-30-31 0,29 37 0,-2 1 0,-1 2 0,-2 1 0,-3 1 0,-1 1 0,-3 1 0,20 62 0,-38-96 0,0 1 0,-1 0 0,-1 0 0,-1 1 0,0-1 0,-1 0 0,0 0 0,-5 27 0,4-36 0,-1 0 0,1-1 0,-1 1 0,0-1 0,-1 1 0,1-1 0,-1 0 0,-1 0 0,1 0 0,-1-1 0,0 1 0,0-1 0,0 0 0,-1 0 0,0 0 0,0-1 0,0 1 0,-1-1 0,1 0 0,-1-1 0,0 0 0,-12 6 0,-9-5-1365,5-8-5461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7:31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0 24575,'-4'1'0,"0"0"0,0 0 0,0 0 0,-1 0 0,1 1 0,0-1 0,1 1 0,-1 0 0,0 1 0,0-1 0,1 0 0,0 1 0,-1 0 0,1 0 0,-4 5 0,-3 3 0,1 0 0,0 1 0,-9 16 0,7-7 0,2 1 0,0 0 0,2 0 0,0 1 0,1 0 0,2 0 0,0 0 0,1 0 0,1 37 0,4-5 0,1 1 0,22 105 0,-21-143 24,0 0 0,2-1 0,0 1 0,11 19 0,-15-32-49,1 0 0,1 0 0,-1 0-1,0 0 1,1-1 0,0 0 0,8 8 0,-10-11-43,1 1 1,-1-1-1,0 0 1,0 0-1,1 0 0,-1 0 1,0 0-1,1 0 1,-1 0-1,1-1 1,0 1-1,-1-1 0,1 0 1,-1 0-1,1 0 1,-1 0-1,1 0 1,3-1-1,19-8-6758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7:3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24575,'0'-1'0,"1"1"0,-1-1 0,0 1 0,1 0 0,-1-1 0,1 1 0,-1 0 0,1-1 0,-1 1 0,1 0 0,-1-1 0,1 1 0,-1 0 0,1 0 0,-1 0 0,1 0 0,0-1 0,-1 1 0,1 0 0,-1 0 0,1 0 0,0 0 0,-1 0 0,1 0 0,-1 0 0,1 1 0,-1-1 0,1 0 0,0 0 0,-1 0 0,1 1 0,-1-1 0,1 0 0,0 1 0,15 22 0,4 38 0,-19-56 0,9 51 0,-1 1 0,-3 0 0,-3 0 0,-4 68 0,11-145 0,3-24 0,0-34 0,48-218 0,-61 294 0,1 0 0,-1 0 0,1 0 0,-1 0 0,1 0 0,0 0 0,0 0 0,0 0 0,0 1 0,0-1 0,0 0 0,1 1 0,-1-1 0,0 1 0,1-1 0,-1 1 0,1 0 0,0-1 0,2 0 0,-2 2 0,-1 0 0,0 0 0,0 1 0,1-1 0,-1 1 0,0-1 0,0 1 0,0-1 0,0 1 0,1 0 0,-1-1 0,0 1 0,0 0 0,0 0 0,-1 0 0,1 0 0,0 0 0,0 0 0,0 0 0,-1 0 0,1 0 0,-1 0 0,1 1 0,0-1 0,-1 0 0,0 0 0,1 1 0,-1-1 0,0 0 0,0 0 0,0 3 0,42 205 0,-40-200 0,4 13 0,1-1 0,1 0 0,14 28 0,-19-44 0,-1-1 0,0 0 0,1 0 0,0 0 0,0 0 0,0-1 0,1 1 0,-1-1 0,1 0 0,-1 1 0,1-2 0,0 1 0,1 0 0,-1-1 0,0 0 0,1 0 0,-1 0 0,1-1 0,-1 1 0,1-1 0,9 1 0,-9-3 0,0 1 0,0-1 0,0-1 0,0 1 0,0-1 0,0 0 0,-1 0 0,1 0 0,0-1 0,-1 1 0,0-1 0,0 0 0,0-1 0,0 1 0,0 0 0,-1-1 0,1 0 0,-1 0 0,0 0 0,5-10 0,2-1 0,-1-1 0,-1-1 0,0 0 0,8-27 0,-10 17 0,0 0 0,2-51 0,-1 13 0,-7 64 0,0 1 0,0 0 0,0-1 0,0 1 0,-1 0 0,1-1 0,0 1 0,0 0 0,0-1 0,0 1 0,0-1 0,0 1 0,0 0 0,0-1 0,1 1 0,-1 0 0,0-1 0,0 1 0,0 0 0,0-1 0,0 1 0,0 0 0,1-1 0,-1 1 0,0 0 0,0 0 0,1-1 0,-1 1 0,0 0 0,0 0 0,1-1 0,-1 1 0,0 0 0,1 0 0,-1 0 0,0-1 0,1 1 0,-1 0 0,0 0 0,1 0 0,0 0 0,7 16 0,4 27 0,-6-21 0,0-1 0,2-1 0,0 1 0,16 26 0,-17-35 0,0 0 0,1-1 0,0 1 0,1-1 0,0-1 0,1 0 0,0 0 0,12 8 0,-19-16 0,0 0 0,0 0 0,0 0 0,0 0 0,1-1 0,-1 1 0,0-1 0,1 0 0,-1 0 0,1 0 0,0-1 0,-1 1 0,1-1 0,-1 0 0,1 0 0,0 0 0,-1 0 0,1-1 0,4 0 0,-3-1 0,-1 0 0,1 0 0,-1-1 0,0 1 0,1-1 0,-1 0 0,0 0 0,-1-1 0,1 1 0,0-1 0,-1 1 0,4-7 0,2-4 0,0 0 0,-2 0 0,0 0 0,0-1 0,-2 0 0,1-1 0,4-28 0,-5 0 0,-5 34 0,1 1 0,0-1 0,0 1 0,1-1 0,5-11 0,-7 20 0,0 1 0,0-1 0,0 1 0,0 0 0,0-1 0,0 1 0,0 0 0,1-1 0,-1 1 0,0 0 0,0-1 0,0 1 0,1 0 0,-1-1 0,0 1 0,0 0 0,1 0 0,-1-1 0,0 1 0,1 0 0,-1 0 0,0 0 0,1 0 0,-1-1 0,0 1 0,1 0 0,-1 0 0,0 0 0,1 0 0,-1 0 0,1 0 0,-1 0 0,0 0 0,1 0 0,11 10 0,5 24 0,-17-33 0,86 215 0,63 249 0,-146-457 0,10 36 0,-2-1 0,-2 2 0,-1-1 0,2 85 0,-10-121 0,-1-1 0,0 1 0,-1 0 0,0-1 0,0 1 0,0-1 0,-6 11 0,7-16 0,1-1 0,-1 0 0,1 0 0,-1 0 0,0 0 0,1 0 0,-1 1 0,0-1 0,0 0 0,0-1 0,0 1 0,0 0 0,0 0 0,0 0 0,0 0 0,0-1 0,0 1 0,0-1 0,0 1 0,-1-1 0,1 1 0,0-1 0,0 1 0,-1-1 0,1 0 0,0 0 0,-1 0 0,1 0 0,0 0 0,-1 0 0,1 0 0,0 0 0,0-1 0,-1 1 0,1 0 0,0-1 0,0 1 0,-1-1 0,1 1 0,0-1 0,0 0 0,0 1 0,0-1 0,0 0 0,0 0 0,0 0 0,0 0 0,0 0 0,-1-1 0,-6-7 0,0-1 0,0 0 0,1 0 0,0-1 0,1 0 0,0 0 0,1-1 0,0 1 0,-4-17 0,-1-7 0,2 0 0,-4-37 0,7 32-195,3-1 0,1 1 0,2-1 0,1 1 0,2 0 0,13-52 0,-9 55-6631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7:32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24575,'0'-1'0,"0"0"0,0 0 0,0 0 0,0-1 0,1 1 0,-1 0 0,0 0 0,1 0 0,-1 0 0,1 0 0,-1 0 0,1 0 0,0 0 0,-1 1 0,1-1 0,0 0 0,0 0 0,-1 0 0,1 1 0,0-1 0,0 0 0,0 1 0,0-1 0,0 1 0,0-1 0,0 1 0,0-1 0,0 1 0,0 0 0,1-1 0,-1 1 0,0 0 0,0 0 0,0 0 0,0 0 0,0 0 0,0 0 0,0 0 0,2 1 0,3-1 0,0 1 0,0 0 0,0 1 0,0-1 0,0 1 0,6 3 0,1 2 0,-1 1 0,0 0 0,0 0 0,-1 2 0,0-1 0,-1 1 0,0 1 0,-1 0 0,0 0 0,-1 1 0,0 0 0,12 24 0,0 9 0,-1 0 0,18 67 0,-14-25 30,-4 1 0,-4 1 0,6 145 0,-31 272-1515,8-486-5341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7:3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 24575,'-2'0'0,"-1"0"0,0 1 0,1 0 0,-1 0 0,0-1 0,1 1 0,-1 1 0,1-1 0,0 0 0,-1 1 0,1-1 0,0 1 0,0 0 0,0-1 0,0 1 0,0 0 0,0 0 0,0 1 0,1-1 0,-1 0 0,1 1 0,-1-1 0,1 0 0,0 1 0,0 0 0,0-1 0,1 1 0,-1-1 0,0 1 0,1 0 0,0 0 0,0-1 0,0 1 0,0 3 0,0-3 0,-1-1 0,1 1 0,0 0 0,0 0 0,0-1 0,1 1 0,-1 0 0,0-1 0,1 1 0,0 0 0,0-1 0,0 1 0,0-1 0,0 1 0,0-1 0,1 1 0,-1-1 0,1 0 0,0 0 0,-1 0 0,1 0 0,0 0 0,0 0 0,0 0 0,1-1 0,-1 1 0,0-1 0,1 1 0,-1-1 0,1 0 0,-1 0 0,1 0 0,3 1 0,-5-2 0,0 0 0,1 0 0,-1 0 0,0 0 0,0 0 0,1-1 0,-1 1 0,0 0 0,0 0 0,0-1 0,1 1 0,-1-1 0,0 1 0,0-1 0,0 0 0,0 1 0,0-1 0,0 0 0,0 0 0,0 1 0,0-1 0,-1 0 0,1 0 0,0 0 0,1-2 0,-1 0 0,0 1 0,0-1 0,0 0 0,0 0 0,0 0 0,-1-1 0,1 1 0,-1 0 0,0 0 0,0-3 0,0-1 0,-1 0 0,0 0 0,0 0 0,-1 0 0,1 0 0,-2 0 0,1 0 0,-5-9 0,6 15 0,1 0 0,-1-1 0,0 1 0,0 0 0,0-1 0,0 1 0,0 0 0,0 0 0,0 0 0,0 0 0,0 0 0,-1 0 0,1 0 0,0 0 0,-1 0 0,1 0 0,-1 1 0,1-1 0,-1 1 0,1-1 0,-1 1 0,1 0 0,-1-1 0,1 1 0,-1 0 0,0 0 0,1 0 0,-1 0 0,1 0 0,-1 1 0,1-1 0,-1 0 0,1 1 0,-1-1 0,1 1 0,-1 0 0,1-1 0,-3 3 0,1-1 0,1 0 0,0 0 0,0 0 0,-1 1 0,2-1 0,-1 1 0,0-1 0,0 1 0,1 0 0,-1 0 0,1 0 0,0 0 0,0 0 0,0 0 0,1 0 0,-1 0 0,1 0 0,-1 0 0,1 4 0,0-2 0,1-1 0,0 1 0,0-1 0,0 0 0,0 1 0,1-1 0,-1 0 0,1 0 0,0 0 0,1 0 0,-1 0 0,1 0 0,-1-1 0,1 1 0,0-1 0,6 5 0,-7-6 0,0-1 0,0 1 0,-1-1 0,1 0 0,0 1 0,1-1 0,-1 0 0,0 0 0,0-1 0,0 1 0,0 0 0,1-1 0,-1 1 0,0-1 0,1 0 0,-1 0 0,0 0 0,0 0 0,1 0 0,-1 0 0,0-1 0,1 1 0,-1-1 0,0 0 0,0 1 0,0-1 0,1 0 0,-1 0 0,0-1 0,0 1 0,-1 0 0,1-1 0,0 1 0,1-2 0,-1 0 0,0 1 0,0-1 0,0 1 0,-1-1 0,0 0 0,1 0 0,-1 0 0,0 0 0,0 0 0,-1 0 0,1 0 0,-1 0 0,1 0 0,-1 0 0,0 0 0,0 0 0,0 0 0,-1 0 0,1 0 0,-2-5 0,1 3 0,0-1 0,-1 1 0,1 0 0,-1 0 0,-1 0 0,1 0 0,-1 0 0,0 0 0,0 1 0,-5-8 0,7 12 1,1 0-1,0 0 0,0-1 0,0 1 1,0 0-1,0 0 0,-1 0 1,1-1-1,0 1 0,0 0 0,0 0 1,-1 0-1,1 0 0,0 0 1,0-1-1,0 1 0,-1 0 1,1 0-1,0 0 0,0 0 0,-1 0 1,1 0-1,0 0 0,0 0 1,-1 0-1,1 0 0,0 0 0,0 0 1,-1 0-1,1 0 0,0 0 1,0 0-1,-1 0 0,1 0 1,0 0-1,0 1 0,0-1 0,-1 0 1,1 0-1,0 0 0,0 0 1,0 0-1,-1 1 0,1-1 0,0 0 1,0 0-1,0 0 0,0 1 1,-1-1-1,1 0 0,0 0 0,0 0 1,0 1-1,0-1 0,0 0 1,-4 20-45,1-7-1294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7:4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24575,'-7'7'0,"4"2"0,10 0 0,11-2 0,9-9 0,7-4 0,5-1 0,2 1 0,2 1 0,0 1 0,0 2 0,-7 8 0,-18 3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7:47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24575,'7'-7'0,"9"-3"0,9 1 0,7 1 0,5 3 0,3 2 0,2 1 0,1 1 0,0 1 0,-1 1 0,-7-1-8191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7:4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24575,'-3'0'0,"-1"1"0,1 0 0,0 0 0,0 0 0,0 0 0,0 0 0,0 1 0,0 0 0,0-1 0,0 1 0,-5 5 0,-31 29 0,29-26 0,3-5 0,1 1 0,1 1 0,-1-1 0,1 1 0,0 0 0,1 0 0,0 1 0,0-1 0,0 1 0,1 0 0,0 0 0,1 0 0,0 0 0,0 1 0,-1 10 0,3-8 0,0 0 0,1 0 0,0-1 0,1 1 0,0 0 0,0-1 0,2 0 0,-1 1 0,1-1 0,0-1 0,10 17 0,28 42 0,-15-25 0,36 77 0,-57-108 0,-1 0 0,-1 1 0,0 0 0,-1 0 0,0 0 0,-1 0 0,0 1 0,-1-1 0,-1 0 0,0 1 0,-3 16 0,3-28 0,0 0 0,0 0 0,0 0 0,-1 0 0,1 0 0,-1 0 0,0 0 0,1 0 0,-1 0 0,0 0 0,0 0 0,0-1 0,0 1 0,-1 0 0,1-1 0,0 1 0,-1 0 0,1-1 0,-1 0 0,0 1 0,1-1 0,-1 0 0,-3 2 0,2-3 0,1 1 0,-1-1 0,0 0 0,1 0 0,-1 0 0,1-1 0,-1 1 0,1-1 0,-1 1 0,1-1 0,-1 0 0,1 0 0,-1 0 0,1 0 0,0 0 0,-3-2 0,-10-7 0,1-1 0,1 0 0,-1-1 0,-13-16 0,22 23 0,0-1 0,0 1 0,1-1 0,-1 0 0,1-1 0,1 1 0,-1-1 0,1 1 0,0-1 0,0 0 0,1 0 0,-3-14 0,5 16 0,0 0 0,1-1 0,-1 1 0,1 0 0,0 0 0,0 0 0,1 0 0,0 0 0,0 0 0,0 0 0,0 0 0,1 0 0,-1 1 0,1 0 0,0-1 0,1 1 0,-1 0 0,8-6 0,20-18 0,1 2 0,1 2 0,42-24 0,-34 22 0,70-55 0,-107 76 0,0 1 0,0-1 0,0 0 0,0 0 0,-1 0 0,0 0 0,0-1 0,-1 1 0,1-1 0,-1 0 0,0 0 0,-1 1 0,3-12 0,-4 12 0,1 1 0,-1-1 0,0 1 0,0-1 0,0 0 0,-1 1 0,1-1 0,-1 1 0,0-1 0,0 1 0,-1-1 0,1 1 0,-1 0 0,0 0 0,-1 0 0,1 0 0,0 0 0,-5-5 0,6 8 0,1 1 0,-1-1 0,1 0 0,-1 1 0,1-1 0,-1 1 0,0-1 0,1 1 0,-1-1 0,0 1 0,1-1 0,-1 1 0,0 0 0,0-1 0,0 1 0,1 0 0,-1 0 0,0-1 0,0 1 0,0 0 0,1 0 0,-1 0 0,0 0 0,0 0 0,0 0 0,0 0 0,0 0 0,1 1 0,-1-1 0,0 0 0,0 0 0,0 1 0,1-1 0,-1 1 0,0-1 0,1 0 0,-1 1 0,0-1 0,1 1 0,-1 0 0,0-1 0,1 1 0,-1-1 0,1 1 0,-1 0 0,1 0 0,-1-1 0,1 1 0,0 0 0,-1 0 0,1 1 0,-3 4 0,0 1 0,1-1 0,0 1 0,0 0 0,-1 8 0,0 9 0,2 1 0,1-1 0,1 0 0,1 1 0,1-1 0,10 41 0,-2-25 0,1-1 0,3 0 0,22 44 0,-33-76 0,3 8 0,2 1 0,0-1 0,13 16 0,-19-28 0,-1 0 0,1 0 0,-1-1 0,1 1 0,0-1 0,0 0 0,0 0 0,0 0 0,6 2 0,-8-3 0,1-1 0,-1 1 0,1-1 0,-1 0 0,1 0 0,-1 1 0,1-1 0,-1 0 0,1 0 0,0-1 0,-1 1 0,1 0 0,-1 0 0,1-1 0,-1 1 0,1-1 0,-1 0 0,0 1 0,1-1 0,-1 0 0,0 0 0,3-1 0,-1-1 0,0 0 0,-1-1 0,1 1 0,-1-1 0,1 1 0,-1-1 0,0 0 0,-1 0 0,1 0 0,-1 0 0,1 0 0,-1 0 0,-1 0 0,2-5 0,3-67 0,-5 60 0,-2-63 0,1 61 0,-1-1 0,2 1 0,1-1 0,0 0 0,1 1 0,1 0 0,9-33 0,-11 49 0,-1 0 0,1 0 0,0 0 0,0 0 0,0 0 0,0 1 0,0-1 0,0 0 0,1 0 0,-1 1 0,0-1 0,1 1 0,-1-1 0,1 1 0,0 0 0,0-1 0,-1 1 0,1 0 0,0 0 0,0 0 0,3 0 0,-3 0 0,0 1 0,0 1 0,0-1 0,0 0 0,1 0 0,-1 1 0,0-1 0,0 1 0,0 0 0,0-1 0,0 1 0,0 0 0,-1 0 0,1 1 0,0-1 0,0 0 0,1 2 0,5 5 0,0-1 0,-1 2 0,0-1 0,-1 1 0,0-1 0,0 2 0,4 10 0,66 177 0,-76-196 0,1 0 0,-1 0 0,0-1 0,1 1 0,-1 0 0,0 0 0,1 0 0,-1 0 0,1-1 0,-1 1 0,1 0 0,0 0 0,-1-1 0,1 1 0,0-1 0,-1 1 0,1 0 0,0-1 0,0 1 0,0-1 0,-1 0 0,1 1 0,1 0 0,-1-2 0,0 1 0,-1-1 0,1 1 0,0-1 0,-1 1 0,1-1 0,0 1 0,-1-1 0,1 1 0,-1-1 0,1 0 0,-1 1 0,1-1 0,-1 0 0,1 1 0,-1-1 0,0 0 0,1 0 0,-1 0 0,0-1 0,14-60 0,-11 46 0,8-46 0,10-48 0,-18 99 0,1 1 0,-1 0 0,1 0 0,1 1 0,0-1 0,0 1 0,13-17 0,-16 24 0,-1 0 0,1 1 0,-1-1 0,1 0 0,0 0 0,0 1 0,-1-1 0,1 1 0,0-1 0,1 1 0,-1 0 0,0 0 0,0 0 0,0 0 0,1 0 0,-1 0 0,0 1 0,1-1 0,-1 1 0,1 0 0,-1 0 0,0-1 0,1 1 0,-1 1 0,1-1 0,-1 0 0,1 1 0,-1-1 0,0 1 0,1 0 0,-1 0 0,0 0 0,0 0 0,0 0 0,1 0 0,-1 0 0,0 1 0,-1-1 0,1 1 0,0 0 0,0-1 0,-1 1 0,3 3 0,7 9 0,0 1 0,-1 0 0,-1 0 0,13 27 0,-19-35 0,10 20-170,-1 1-1,-2 0 0,-1 1 1,0 0-1,-3 0 0,0 0 1,2 59-1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7:48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24575,'0'7'0,"-7"9"0,-2 9 0,-6 7 0,-2 12 0,3 6 0,4 7 0,4 10 0,2 6 0,9-2 0,11 0 0,2-4 0,6-7 0,5-13 0,-2-15-8191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7:49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24575,'1'-1'0,"0"0"0,1-1 0,-1 1 0,0 0 0,1-1 0,-1 1 0,1 0 0,0 0 0,-1 0 0,1 1 0,0-1 0,-1 0 0,1 0 0,0 1 0,0-1 0,-1 1 0,1 0 0,0-1 0,0 1 0,0 0 0,0 0 0,0 0 0,-1 1 0,1-1 0,3 1 0,-2 0 0,0 1 0,0 0 0,0 0 0,-1 0 0,1 0 0,-1 0 0,1 1 0,-1-1 0,0 1 0,0-1 0,0 1 0,0 0 0,2 3 0,2 7 0,1 1 0,-2-1 0,0 1 0,-1 1 0,5 20 0,33 240 0,-42-271 0,1-1 0,-1 1 0,1-1 0,0 0 0,1 0 0,-1 1 0,0-1 0,1 0 0,0 0 0,3 5 0,-4-8 0,-1 0 0,0 1 0,1-1 0,-1 0 0,0 0 0,0 0 0,1 1 0,-1-1 0,0 0 0,1 0 0,-1 0 0,0 0 0,1 0 0,-1 0 0,0 0 0,1 0 0,-1 0 0,0 0 0,1 0 0,-1 0 0,0 0 0,1 0 0,-1 0 0,0 0 0,1 0 0,-1 0 0,0-1 0,1 1 0,-1 0 0,0 0 0,1 0 0,-1 0 0,0-1 0,1 1 0,10-22 0,0-18 0,-1-1 0,4-54 0,-9 57 0,1 1 0,22-72 0,-28 109 0,0 0 0,0-1 0,0 1 0,0 0 0,0-1 0,0 1 0,0 0 0,0-1 0,0 1 0,1 0 0,-1-1 0,0 1 0,0 0 0,0-1 0,1 1 0,-1 0 0,0 0 0,0-1 0,1 1 0,-1 0 0,0 0 0,0-1 0,1 1 0,-1 0 0,0 0 0,1 0 0,-1 0 0,0-1 0,1 1 0,-1 0 0,0 0 0,1 0 0,-1 0 0,0 0 0,1 0 0,-1 0 0,0 0 0,1 0 0,-1 0 0,0 0 0,1 0 0,-1 0 0,0 0 0,1 1 0,-1-1 0,1 0 0,14 19 0,6 29 0,-21-48 0,16 43 0,34 83 0,-45-116 0,1 1 0,0-1 0,0-1 0,1 1 0,0-1 0,0 0 0,1-1 0,17 16 0,-23-23 0,0 1 0,0-1 0,0 1 0,0-1 0,0 0 0,0 0 0,1 0 0,-1 0 0,0 0 0,1 0 0,-1-1 0,0 1 0,1-1 0,-1 1 0,1-1 0,-1 0 0,1 0 0,-1 0 0,1-1 0,-1 1 0,0 0 0,1-1 0,-1 0 0,0 1 0,1-1 0,-1 0 0,0 0 0,0 0 0,0-1 0,1 1 0,-1 0 0,-1-1 0,1 1 0,0-1 0,0 0 0,0 0 0,-1 0 0,1 0 0,-1 0 0,0 0 0,0 0 0,2-2 0,4-11 0,1-1 0,-2 1 0,0-1 0,6-29 0,-11 39 0,20-106 0,-21 112 0,1-1 0,-1 1 0,0 0 0,0-1 0,0 1 0,0 0 0,0-1 0,0 1 0,0 0 0,1-1 0,-1 1 0,0 0 0,0 0 0,0-1 0,1 1 0,-1 0 0,0 0 0,0-1 0,1 1 0,-1 0 0,0 0 0,1 0 0,-1-1 0,0 1 0,0 0 0,1 0 0,-1 0 0,0 0 0,1 0 0,-1 0 0,0 0 0,1 0 0,-1 0 0,0 0 0,1 0 0,-1 0 0,14 9 0,13 28 0,-19-26 0,1 1 0,2 0 0,-1-1 0,2 0 0,-1 0 0,1-1 0,1-1 0,0 0 0,0-1 0,16 7 0,-25-13 0,0 0 0,1 0 0,-1-1 0,1 1 0,-1-1 0,1 0 0,0-1 0,-1 1 0,1-1 0,0 0 0,0 0 0,-1-1 0,1 1 0,0-1 0,-1 0 0,1 0 0,-1-1 0,1 1 0,-1-1 0,0 0 0,1 0 0,-1-1 0,0 1 0,0-1 0,-1 0 0,1 0 0,0 0 0,-1 0 0,0-1 0,0 1 0,0-1 0,0 0 0,3-7 0,1-1 0,-2 0 0,0 0 0,0-1 0,-1 1 0,0-1 0,-1-1 0,-1 1 0,0 0 0,0-22 0,-2 35 0,0 1 0,0-1 0,0 0 0,0 0 0,0 0 0,0 0 0,0 0 0,0 1 0,0-1 0,0 0 0,0 0 0,0 0 0,0 0 0,0 0 0,0 0 0,0 1 0,0-1 0,1 0 0,-1 0 0,0 0 0,0 0 0,0 0 0,0 0 0,0 0 0,0 0 0,0 0 0,0 1 0,1-1 0,-1 0 0,0 0 0,0 0 0,0 0 0,0 0 0,0 0 0,1 0 0,-1 0 0,0 0 0,0 0 0,0 0 0,0 0 0,0 0 0,0 0 0,1 0 0,-1 0 0,0 0 0,0 0 0,0 0 0,0 0 0,0-1 0,1 1 0,-1 0 0,0 0 0,0 0 0,0 0 0,0 0 0,0 0 0,0 0 0,0 0 0,0 0 0,1-1 0,-1 1 0,0 0 0,0 0 0,0 0 0,13 21 0,13 30 0,127 375 0,-131-368 0,16 66 0,-33-105 0,-1 1 0,-1 0 0,-1 0 0,-1 0 0,0 0 0,-2 0 0,-4 29 0,5-45 0,-1 1 0,0-1 0,0 1 0,0-1 0,-1 0 0,0 1 0,0-1 0,0 0 0,0 0 0,-1 0 0,1 0 0,-1-1 0,0 1 0,0-1 0,0 1 0,-1-1 0,1 0 0,-1 0 0,1-1 0,-1 1 0,0-1 0,0 0 0,-1 0 0,-4 2 0,5-3 0,-1 0 0,0-1 0,0 1 0,0-1 0,0 0 0,0-1 0,1 1 0,-1-1 0,0 0 0,0 0 0,1 0 0,-1-1 0,0 0 0,1 0 0,0 0 0,-1 0 0,1-1 0,0 1 0,0-1 0,0 0 0,1 0 0,-6-6 0,3 2 7,0-1 0,0 1-1,1-1 1,0 0 0,1-1-1,-1 1 1,2-1-1,-1 0 1,1 0 0,0 0-1,1 0 1,0 0 0,1-1-1,0 1 1,0-1 0,1 1-1,2-18 1,0 6-219,1 0 0,1 0 0,1 0-1,1 1 1,0 0 0,19-37 0,0 12-6614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1:50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1 24575,'4'0'0,"0"0"0,-1 0 0,1 1 0,-1-1 0,1 1 0,-1 0 0,1 0 0,-1 0 0,1 1 0,-1-1 0,0 1 0,0 0 0,0 0 0,0 0 0,0 0 0,0 0 0,0 1 0,-1-1 0,1 1 0,-1 0 0,0-1 0,0 1 0,0 0 0,0 1 0,0-1 0,-1 0 0,1 0 0,-1 1 0,0-1 0,0 1 0,0-1 0,0 6 0,2 13 0,-1 1 0,-1-1 0,0 1 0,-4 28 0,1-15 0,1 68 0,21 166 0,-17-243 0,0 11 0,2-1 0,1 0 0,2 0 0,2 0 0,1-1 0,24 53 0,-34-86 0,1 0 0,-1 0 0,0-1 0,1 1 0,0-1 0,-1 1 0,1-1 0,0 1 0,0-1 0,1 0 0,-1 0 0,0 0 0,1 0 0,-1-1 0,1 1 0,0-1 0,-1 1 0,1-1 0,0 0 0,0 0 0,0 0 0,0-1 0,0 1 0,0 0 0,0-1 0,0 0 0,3 0 0,-2-1 0,-1 0 0,1 0 0,-1-1 0,0 1 0,0-1 0,0 1 0,0-1 0,0 0 0,0-1 0,0 1 0,-1 0 0,1-1 0,-1 1 0,1-1 0,-1 0 0,0 0 0,0 0 0,-1 0 0,1 0 0,0 0 0,-1 0 0,0-1 0,1-3 0,3-10 0,-1 0 0,-1 0 0,0 0 0,-2 0 0,0-1 0,-1 1 0,0-1 0,-1 1 0,-5-21 0,1 14 0,0 1 0,-2 0 0,0 1 0,-2 0 0,-1 0 0,-14-25 0,16 36 0,1 0 0,-2 1 0,1 0 0,-2 1 0,1 0 0,-1 1 0,0-1 0,-1 2 0,0 0 0,0 0 0,-13-5 0,18 9 0,0 1 0,0 0 0,0 0 0,0 0 0,-1 1 0,1 0 0,-1 0 0,1 1 0,-1 0 0,-9 0 0,11 1 0,1 0 0,0 0 0,0 1 0,0-1 0,0 1 0,0-1 0,0 1 0,0 1 0,0-1 0,1 0 0,-1 1 0,1 0 0,0 0 0,0 0 0,0 0 0,0 0 0,-2 5 0,2-5 0,1 1 0,0-1 0,0 1 0,1-1 0,-1 1 0,1 0 0,0 0 0,0 0 0,0 0 0,0 0 0,1 0 0,-1 0 0,1 0 0,0 0 0,1 4 0,-1-6 0,1 0 0,-1 0 0,1 0 0,-1-1 0,1 1 0,0 0 0,0 0 0,0-1 0,0 1 0,0 0 0,0-1 0,0 1 0,1-1 0,-1 0 0,1 1 0,-1-1 0,1 0 0,-1 0 0,1 0 0,-1 0 0,1 0 0,0 0 0,0 0 0,0-1 0,-1 1 0,1 0 0,0-1 0,0 0 0,0 1 0,0-1 0,0 0 0,0 0 0,3-1 0,16 1-136,0-2-1,-1 0 1,1-2-1,-1 0 1,0-1-1,0-1 1,-1-1-1,1-1 0,27-15 1,-25 8-6690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2:1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24575,'0'7'0,"6"2"0,11-7 0,7-4 0,8-2 0,6-7 0,2-1 0,2-6 0,-6 0-8191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7:4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24575,'7'6'0,"2"11"0,7 1 0,0 4 0,5 14 0,-1 6 0,3 11 0,4 10 0,-2 9 0,-6 5 0,-5 4 0,-6 2 0,-11 1 0,-4-8 0,-2-8 0,-6-10 0,-1-14-8191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7:50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24575,'7'0'0,"3"7"0,-1 9 0,-9 9 0,3 15 0,1 6 0,-1 11 0,0 1 0,-1 6 0,6-2 0,2-4 0,-1-5 0,-2-5 0,5-10 0,-7-18 0,-4-21 0,-2-9-8191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7:50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24575,'7'0'0,"9"0"0,9 0 0,14 7 0,8 2 0,2 0 0,0-9 0,-1-5 0,-2 0 0,-2 6 0,-15 11 0,-13 4-8191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7:51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24575,'3'-3'0,"1"0"0,-1 0 0,1 0 0,0 0 0,0 1 0,0 0 0,0 0 0,1 0 0,-1 0 0,1 0 0,-1 1 0,1 0 0,-1 0 0,1 0 0,0 1 0,-1-1 0,1 1 0,0 0 0,-1 1 0,1-1 0,0 1 0,-1 0 0,8 2 0,-5-1 0,-1 1 0,1-1 0,-1 2 0,0-1 0,0 0 0,0 1 0,-1 0 0,1 1 0,-1-1 0,0 1 0,0 0 0,-1 0 0,1 1 0,-1-1 0,5 9 0,-1 3 0,-1 1 0,0-1 0,-1 1 0,-1 0 0,0 1 0,-2-1 0,2 26 0,-3 137 0,-3-46 0,1-130 0,0 0 0,0-1 0,1 1 0,-1 0 0,1-1 0,0 1 0,0 0 0,1-1 0,-1 0 0,5 8 0,-6-12 0,1 0 0,0 0 0,-1-1 0,1 1 0,0 0 0,-1 0 0,1 0 0,0 0 0,-1-1 0,1 1 0,-1 0 0,1-1 0,0 1 0,-1 0 0,1-1 0,-1 1 0,1-1 0,-1 1 0,0-1 0,1 1 0,-1-1 0,1 1 0,-1-1 0,0 0 0,1 1 0,-1-1 0,0 1 0,0-1 0,1 0 0,-1 1 0,0-1 0,0 0 0,0 1 0,0-1 0,0-1 0,11-28 0,11-44 0,-3-1 0,-4-1 0,-3 0 0,3-155 0,-13 262 0,0-1 0,2 1 0,2-1 0,15 51 0,-16-65 0,0 0 0,2 0 0,0-1 0,0 0 0,2 0 0,0-1 0,0 0 0,1 0 0,1-1 0,0-1 0,20 18 0,-28-28 0,1 1 0,-1 0 0,0-1 0,1 0 0,-1 0 0,1 0 0,0 0 0,0-1 0,-1 0 0,1 1 0,0-1 0,0 0 0,1-1 0,-1 1 0,0-1 0,0 0 0,0 0 0,5-1 0,-5 0 0,-1 0 0,0 0 0,1-1 0,-1 0 0,0 0 0,1 0 0,-1 0 0,0 0 0,-1 0 0,1-1 0,0 1 0,-1-1 0,1 0 0,-1 0 0,0 0 0,3-4 0,2-7 0,-1 0 0,0 0 0,-1-1 0,0 1 0,-1-1 0,-1 0 0,0-1 0,0-17 0,-1-161 0,-2 192 0,0 0 0,0 0 0,0-1 0,0 1 0,1 0 0,-1 0 0,1 0 0,-1 0 0,1 0 0,0 0 0,-1 0 0,1 0 0,2-3 0,-2 5 0,-1 0 0,1 0 0,-1 0 0,1 0 0,-1 0 0,1 0 0,-1 0 0,1 0 0,-1 0 0,0 0 0,1 0 0,-1 0 0,1 0 0,-1 0 0,1 1 0,-1-1 0,1 0 0,-1 0 0,1 1 0,-1-1 0,0 0 0,1 0 0,-1 1 0,0-1 0,1 0 0,-1 1 0,0-1 0,1 1 0,-1-1 0,0 0 0,0 1 0,1-1 0,-1 1 0,0 0 0,27 56 0,-12-14 0,26 64 0,-36-96 0,0 0 0,1 0 0,1-1 0,0 0 0,0 0 0,17 17 0,-22-25 0,1 1 0,-1-1 0,1 0 0,-1 0 0,1 0 0,0-1 0,-1 1 0,1 0 0,0-1 0,0 0 0,0 0 0,1 0 0,-1 0 0,0 0 0,0-1 0,0 1 0,1-1 0,5 0 0,-6-1 0,1 1 0,-1-2 0,-1 1 0,1 0 0,0 0 0,0-1 0,0 0 0,-1 1 0,1-1 0,-1 0 0,1 0 0,-1-1 0,0 1 0,0 0 0,4-6 0,1-3 0,-1-1 0,0 0 0,0 0 0,-1 0 0,-1-1 0,0 1 0,4-26 0,-1-63 0,-7 72 0,9-56 0,-9 84 0,0 0 0,0 0 0,1 0 0,-1 0 0,0 0 0,0 0 0,1 0 0,-1-1 0,1 1 0,-1 0 0,1 0 0,-1 0 0,1 0 0,-1 0 0,1 1 0,0-1 0,0 0 0,-1 0 0,2-1 0,-1 3 0,0-1 0,-1 0 0,1 0 0,-1 0 0,1 1 0,-1-1 0,1 0 0,-1 0 0,1 1 0,-1-1 0,1 1 0,-1-1 0,1 0 0,-1 1 0,1-1 0,-1 1 0,0-1 0,1 1 0,-1-1 0,0 1 0,1-1 0,-1 1 0,0-1 0,1 2 0,18 51 0,-17-46 0,191 466 0,-157-395 0,27 84 0,-56-139 0,-1 1 0,-1-1 0,-1 1 0,-1 0 0,0 29 0,-3-49 0,0 0 0,0 0 0,-1 0 0,1 0 0,-1 0 0,0-1 0,0 1 0,0 0 0,-1-1 0,0 1 0,1-1 0,-4 5 0,4-6 0,-1-1 0,1 1 0,-1 0 0,1-1 0,-1 1 0,0-1 0,0 0 0,0 0 0,0 1 0,0-1 0,0 0 0,0-1 0,0 1 0,0 0 0,0-1 0,-4 1 0,1-1 0,1 0 0,-1 0 0,0 0 0,0-1 0,0 0 0,0 0 0,1 0 0,-1-1 0,1 0 0,-1 0 0,1 0 0,-1 0 0,1-1 0,0 1 0,0-1 0,0 0 0,1 0 0,-5-4 0,0-3 0,0 0 0,1 0 0,0-1 0,0 0 0,1 0 0,0-1 0,1 1 0,1-1 0,0 0 0,0-1 0,1 1 0,1 0 0,0-1 0,1 0 0,0 1 0,1-1 0,2-23 0,1 6 0,2 0 0,0 0 0,2 1 0,1-1 0,2 2 0,19-41 0,-18 47-455,2 0 0,22-30 0,-4 14-6371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7:52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28 24575,'-2'-1'0,"0"-1"0,-1 1 0,1 0 0,-1 0 0,1-1 0,-1 1 0,0 1 0,1-1 0,-1 0 0,0 1 0,0-1 0,1 1 0,-1 0 0,0 0 0,0 0 0,0 1 0,1-1 0,-1 0 0,0 1 0,0 0 0,1 0 0,-1 0 0,1 0 0,-1 0 0,1 0 0,-4 3 0,-3 0 0,1 1 0,0 0 0,1 0 0,-1 1 0,1 0 0,-11 12 0,9-6 0,1 0 0,1 0 0,0 1 0,1 1 0,0-1 0,1 1 0,1 0 0,0 0 0,1 0 0,-2 16 0,2-6 0,1-1 0,1 1 0,1-1 0,1 1 0,7 36 0,-7-52 0,1 0 0,0 0 0,1 0 0,0-1 0,0 1 0,1-1 0,0 0 0,0 0 0,0 0 0,1 0 0,0-1 0,1 0 0,-1 0 0,13 10 0,-14-13 0,0-1 0,0 0 0,-1 0 0,2 0 0,-1-1 0,0 0 0,0 1 0,0-1 0,1-1 0,-1 1 0,0-1 0,1 1 0,-1-1 0,0-1 0,1 1 0,-1 0 0,0-1 0,1 0 0,-1 0 0,0-1 0,0 1 0,0-1 0,0 1 0,0-1 0,0-1 0,0 1 0,-1 0 0,1-1 0,3-4 0,5-4 0,0-1 0,-2-1 0,1 0 0,-1 0 0,-1-1 0,-1 0 0,0 0 0,-1-1 0,0 0 0,7-25 0,28-54 0,-42 93 0,0 0 0,0 1 0,1-1 0,-1 0 0,0 1 0,1-1 0,-1 1 0,0-1 0,1 0 0,-1 1 0,1-1 0,-1 1 0,1-1 0,0 1 0,-1-1 0,1 1 0,-1 0 0,1-1 0,0 1 0,-1 0 0,1-1 0,0 1 0,-1 0 0,1 0 0,0 0 0,0 0 0,-1 0 0,2 0 0,12 14 0,4 37 0,-17-48 0,7 28 0,22 67 0,-27-91 0,0 1 0,0-1 0,1 0 0,1 0 0,-1-1 0,1 1 0,0-1 0,0 0 0,1 0 0,7 6 0,-11-10 0,1-1 0,-1 1 0,1-1 0,-1 0 0,1 0 0,-1 0 0,1 0 0,0 0 0,0-1 0,0 1 0,-1-1 0,1 0 0,0 0 0,0 0 0,0 0 0,0 0 0,-1 0 0,1-1 0,0 1 0,0-1 0,-1 0 0,1 0 0,0 0 0,-1 0 0,1-1 0,-1 1 0,1-1 0,-1 1 0,0-1 0,0 0 0,0 0 0,0 0 0,0 0 0,3-4 0,3-3 0,-1-1 0,0 1 0,0-1 0,-1 0 0,-1-1 0,1 0 0,3-13 0,-6 14 0,0 0 0,-1 0 0,0-1 0,0 1 0,-1-1 0,-1 1 0,0-1 0,0 1 0,-1-1 0,0 1 0,-1-1 0,0 1 0,-1 0 0,0-1 0,-1 2 0,0-1 0,-6-11 0,5 13 0,1 1 0,-1 0 0,-1 0 0,1 0 0,-1 1 0,-1 0 0,1 0 0,-1 0 0,0 1 0,0 0 0,0 0 0,-1 1 0,0 0 0,0 0 0,0 1 0,0 0 0,-1 1 0,1-1 0,-1 2 0,1-1 0,-11 0 0,15 2 0,-1-1 0,1 1 0,-1 0 0,1 0 0,-1 1 0,1-1 0,-1 1 0,1 0 0,0 0 0,-1 1 0,1-1 0,0 1 0,0 0 0,0 0 0,0 0 0,0 1 0,0 0 0,1-1 0,-1 1 0,1 0 0,0 1 0,-6 6 0,8-7 0,-1 1 0,1-1 0,0 0 0,0 1 0,0-1 0,0 1 0,0 0 0,1-1 0,0 1 0,0 0 0,0-1 0,0 1 0,1 0 0,-1-1 0,1 1 0,0-1 0,0 1 0,0-1 0,0 1 0,1-1 0,-1 0 0,1 0 0,0 1 0,0-1 0,0 0 0,1-1 0,-1 1 0,5 4 0,-3-2 0,1-1 0,-1 1 0,1-1 0,0 0 0,0 0 0,0 0 0,1-1 0,0 0 0,-1 0 0,1 0 0,0-1 0,0 1 0,1-2 0,-1 1 0,0-1 0,9 1 0,-6-2 0,-1 0 0,1-1 0,-1 0 0,1 0 0,-1-1 0,0 0 0,0-1 0,0 0 0,0 0 0,0-1 0,7-4 0,6-5 0,-1-1 0,-1-1 0,0-1 0,-2 0 0,1-2 0,-2 0 0,24-33 0,-31 37 0,-1 2 0,0 0 0,1 1 0,0 0 0,1 0 0,19-16 0,-26 25 0,1-1 0,0 1 0,-1 0 0,1 1 0,0-1 0,0 1 0,0-1 0,0 1 0,0 0 0,0 1 0,0-1 0,0 1 0,1 0 0,-1 0 0,0 0 0,0 0 0,0 1 0,0-1 0,0 1 0,0 1 0,0-1 0,0 0 0,0 1 0,6 3 0,-1 0 0,-1 1 0,0 0 0,0 0 0,0 1 0,-1 0 0,0 0 0,0 1 0,-1-1 0,0 1 0,-1 1 0,1-1 0,4 12 0,1 4 0,0 2 0,-1-1 0,7 33 0,-12-38 0,-1 1 0,0-1 0,-2 1 0,0 0 0,-2-1 0,0 1 0,-1 0 0,-6 31 0,6-45 0,-1 0 0,0 0 0,0 0 0,-1 0 0,1-1 0,-1 1 0,-1-1 0,1 0 0,-1 0 0,0 0 0,-1 0 0,0-1 0,1 0 0,-1 0 0,-1 0 0,1 0 0,-1-1 0,0 0 0,0 0 0,0-1 0,-1 1 0,1-1 0,-1-1 0,1 1 0,-1-1 0,0 0 0,-14 1 0,17-2-44,0-1 0,1 0 0,-1 1 0,0-2 0,0 1 0,0 0 0,0-1 0,1 1 0,-1-1 0,0 0 0,0-1 0,1 1 0,-1 0 0,1-1 0,-1 0 0,1 0 0,0 0-1,0 0 1,0-1 0,0 1 0,0-1 0,0 0 0,1 0 0,-1 0 0,1 0 0,0 0 0,0 0 0,0-1 0,0 1 0,-2-7 0,0-15-6782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7:5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24575,'-6'7'0,"-11"9"0,-1 9 0,-5 14 0,2 8 0,-4 9 0,11 9 0,7 1 0,5 3 0,9-4 0,5-5 0,6-13 0,8-8 0,-1-18 0,2-11 0,-4-9-8191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7:54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24575,'0'0'0,"0"-1"0,0 0 0,0 0 0,0 1 0,0-1 0,0 0 0,0 1 0,0-1 0,0 0 0,1 1 0,-1-1 0,0 0 0,0 1 0,1-1 0,-1 0 0,0 1 0,1-1 0,-1 1 0,1-1 0,-1 1 0,1-1 0,-1 1 0,1-1 0,-1 1 0,1-1 0,-1 1 0,1 0 0,0-1 0,-1 1 0,1 0 0,-1 0 0,1-1 0,0 1 0,0 0 0,-1 0 0,1 0 0,0 0 0,-1 0 0,1 0 0,0 0 0,-1 0 0,1 0 0,0 0 0,-1 0 0,1 0 0,0 0 0,-1 1 0,1-1 0,0 0 0,-1 1 0,1-1 0,0 0 0,-1 1 0,1-1 0,-1 1 0,1 0 0,4 1 0,-1 0 0,1 1 0,-1 0 0,0 0 0,0 0 0,6 8 0,-2 1 0,0 0 0,-2 0 0,0 1 0,0 0 0,-1 0 0,0 1 0,-1 0 0,-1-1 0,0 1 0,-1 0 0,-1 1 0,0 19 0,-2 8 0,-1-1 0,-2 0 0,-10 40 0,13-73 0,-1 3 0,1 0 0,-2 0 0,0 0 0,0 0 0,-1 0 0,0-1 0,-1 0 0,-10 17 0,15-27 0,0 0 0,0 0 0,0-1 0,0 1 0,0 0 0,1 0 0,-1 0 0,0-1 0,0 1 0,0 0 0,0 0 0,-1-1 0,1 1 0,0 0 0,0 0 0,0 0 0,0-1 0,0 1 0,0 0 0,0 0 0,0 0 0,0 0 0,0-1 0,0 1 0,-1 0 0,1 0 0,0 0 0,0 0 0,0 0 0,0-1 0,-1 1 0,1 0 0,0 0 0,0 0 0,0 0 0,0 0 0,-1 0 0,1 0 0,0 0 0,0 0 0,0 0 0,-1 0 0,1 0 0,0 0 0,0 0 0,0 0 0,-1 0 0,1 0 0,0 0 0,0 0 0,0 0 0,-1 0 0,1 0 0,0 0 0,0 0 0,0 0 0,-1 0 0,1 0 0,0 0 0,0 1 0,0-1 0,0 0 0,-1 0 0,1 0 0,0 0 0,0 0 0,0 1 0,0-1 0,0 0 0,0-18 0,10-41 0,3 0 0,3 1 0,24-61 0,26-96 0,-59 184 0,-7 31 0,0 1 0,0-1 0,0 0 0,1 0 0,-1 1 0,0-1 0,0 0 0,0 0 0,1 0 0,-1 0 0,0 1 0,0-1 0,1 0 0,-1 0 0,0 0 0,0 0 0,0 0 0,1 0 0,-1 1 0,0-1 0,1 0 0,-1 0 0,0 0 0,0 0 0,1 0 0,-1 0 0,0 0 0,0 0 0,1 0 0,-1 0 0,0-1 0,0 1 0,1 0 0,-1 0 0,0 0 0,0 0 0,1 0 0,-1 0 0,0 0 0,0-1 0,1 1 0,-1 0 0,0 0 0,0 0 0,0-1 0,0 1 0,1 0 0,-1 0 0,0-1 0,0 1 0,0 0 0,0 0 0,0 0 0,0-1 0,0 1 0,1 0 0,-1-1 0,0 1 0,9 25 0,-2 6 0,3 52 0,7 31 0,-15-103 0,1-1 0,0 0 0,1 0 0,0 0 0,1 0 0,0 0 0,1-1 0,8 11 0,-13-17 0,1-1 0,-1 1 0,1-1 0,0 0 0,0 0 0,0 0 0,0 0 0,0 0 0,1 0 0,-1 0 0,1-1 0,-1 1 0,1-1 0,-1 0 0,1 0 0,0 0 0,0 0 0,-1 0 0,1-1 0,0 1 0,0-1 0,0 1 0,0-1 0,0 0 0,0-1 0,0 1 0,0 0 0,-1-1 0,1 1 0,0-1 0,0 0 0,0 0 0,-1 0 0,1 0 0,0-1 0,2-1 0,1-2 0,1-1 0,-2 1 0,1-1 0,0 0 0,-1-1 0,0 1 0,-1-1 0,0 0 0,0 0 0,0-1 0,-1 1 0,3-9 0,2-12 0,-1-1 0,-1 0 0,-2 0 0,2-43 0,-6 72 0,0 0 0,0 0 0,0 0 0,0 1 0,1-1 0,-1 0 0,0 0 0,0 0 0,0 0 0,0 0 0,0 0 0,0 0 0,1 0 0,-1 0 0,0 0 0,0 0 0,0 0 0,0 0 0,0-1 0,0 1 0,1 0 0,-1 0 0,0 0 0,0 0 0,0 0 0,0 0 0,0 0 0,0 0 0,0 0 0,1 0 0,-1 0 0,0 0 0,0-1 0,0 1 0,0 0 0,0 0 0,0 0 0,0 0 0,0 0 0,0 0 0,0-1 0,0 1 0,0 0 0,0 0 0,0 0 0,0 0 0,0 0 0,0 0 0,0-1 0,0 1 0,0 0 0,0 0 0,0 0 0,0 0 0,9 20 0,11 39 0,-17-50 0,3 12 0,3 8 0,0-2 0,16 31 0,-22-52 0,0-1 0,0 1 0,0-1 0,1 1 0,0-1 0,0 0 0,0 0 0,1-1 0,0 1 0,0-1 0,0 0 0,0 0 0,1-1 0,-1 0 0,10 5 0,-11-8 0,-1 1 0,1-1 0,0 1 0,-1-1 0,1 0 0,0 0 0,0-1 0,-1 1 0,1-1 0,0 0 0,-1 0 0,1 0 0,-1 0 0,1-1 0,-1 0 0,0 1 0,0-1 0,0 0 0,1 0 0,-2-1 0,1 1 0,0-1 0,0 1 0,-1-1 0,0 0 0,1 0 0,-1 0 0,2-4 0,4-6 0,0 0 0,0 0 0,-2-1 0,1 0 0,5-22 0,1-11 0,-8 27 0,1 0 0,0 0 0,1 0 0,2 0 0,19-33 0,-15 31 0,-1 0 0,18-45 0,-25 54 0,-8 42 0,1-1 0,1 1 0,4 35 0,-1-23 0,5 62 0,24 119 0,5 59 0,-34-241 0,-2-1 0,-1 1 0,-2-1 0,-2 0 0,-12 47 0,10-58 0,-14 46 0,20-69 0,-1 0 0,-1 0 0,1 0 0,-1 0 0,0 0 0,0 0 0,-1-1 0,1 0 0,-1 0 0,-6 7 0,8-10 0,1 0 0,0 0 0,0-1 0,-1 1 0,1 0 0,-1 0 0,1-1 0,0 1 0,-1-1 0,1 1 0,-1-1 0,1 0 0,-1 1 0,0-1 0,1 0 0,-1 0 0,1 0 0,-1 0 0,1 0 0,-1-1 0,1 1 0,-1 0 0,-2-2 0,1 1 0,1-1 0,-1 1 0,1-1 0,0 0 0,-1 0 0,1 0 0,0 0 0,0-1 0,0 1 0,1 0 0,-3-5 0,-2-3 0,1 0 0,1-1 0,0 1 0,1-1 0,-4-18 0,2-7 0,2 0 0,1 0 0,2 0 0,7-52 0,2 28 0,30-109 0,-32 143 30,2 1 0,1 0 0,13-25 0,-18 41-165,0 0 0,1 1 0,0-1 0,1 1 0,0 0 0,0 1 0,1 0 0,0 0 0,0 0 0,14-8 0,0 3-6691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7:54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24575,'0'-1'0,"0"-1"0,0 1 0,0-1 0,0 0 0,0 1 0,0-1 0,1 1 0,-1 0 0,0-1 0,1 1 0,-1-1 0,1 1 0,0-1 0,-1 1 0,1 0 0,0 0 0,0-1 0,1 0 0,-1 1 0,-1 1 0,1 0 0,0-1 0,0 1 0,0-1 0,0 1 0,0 0 0,0 0 0,0 0 0,0-1 0,0 1 0,0 0 0,-1 0 0,1 0 0,0 1 0,0-1 0,0 0 0,0 0 0,0 0 0,0 1 0,1-1 0,4 3 0,0 0 0,-1 0 0,1 1 0,-1-1 0,0 1 0,0 0 0,7 8 0,3 6 0,-1 0 0,-1 1 0,0 1 0,-1 0 0,-1 1 0,-1 0 0,-1 1 0,-1 0 0,7 29 0,3 30 0,12 102 0,-22-105 0,-2 0 0,-7 100 0,-1-136 0,-3 0 0,-1 0 0,-3 0 0,-1-1 0,-29 75 0,21-78-1365,-1-5-5461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8:18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24575,'0'7'0,"0"9"0,0-5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8:19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24575,'0'7'0,"0"9"0,0 9 0,0-7 0,0-13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2:1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269 310 24575,'-1'-16'0,"-1"0"0,-1 0 0,0 0 0,-9-22 0,-1-10 0,-29-111 0,42 159 0,0 0 0,0 0 0,0 0 0,0 0 0,0 0 0,0 0 0,0 0 0,0 1 0,0-1 0,0 0 0,0 0 0,0 0 0,0 0 0,0 0 0,0 0 0,0 0 0,0 0 0,-1 0 0,1 0 0,0 0 0,0 0 0,0 1 0,0-1 0,0 0 0,0 0 0,0 0 0,0 0 0,0 0 0,-1 0 0,1 0 0,0 0 0,0 0 0,0 0 0,0 0 0,0 0 0,0 0 0,0 0 0,0 0 0,-1 0 0,1 0 0,0 0 0,0 0 0,0 0 0,0-1 0,0 1 0,0 0 0,0 0 0,-4 22 0,2 31 0,22 217 0,-1-80 0,0-50 0,-1-6 0,-18-131 0,1 0 0,-1 1 0,-1-1 0,1 0 0,0 0 0,-1 0 0,0 0 0,0 1 0,0-1 0,0 0 0,0 0 0,0 0 0,-1-1 0,0 1 0,1 0 0,-1-1 0,0 1 0,0-1 0,0 1 0,-1-1 0,1 0 0,-1 0 0,1 0 0,-1 0 0,0 0 0,1-1 0,-1 1 0,0-1 0,0 0 0,0 0 0,0 0 0,-1 0 0,1 0 0,-6 0 0,-12 1 0,0 0 0,0-1 0,0-1 0,-28-4 0,20 1 0,3 0 0,26 3 0,0 0 0,0 0 0,0 0 0,0 0 0,0 0 0,0 0 0,0 0 0,0 0 0,1 0 0,-1 0 0,0-1 0,0 1 0,0 0 0,0 0 0,0 0 0,0 0 0,0 0 0,0 0 0,0 0 0,0 0 0,0-1 0,0 1 0,0 0 0,0 0 0,0 0 0,0 0 0,0 0 0,0 0 0,0 0 0,0 0 0,0-1 0,0 1 0,0 0 0,0 0 0,0 0 0,-1 0 0,1 0 0,0 0 0,0 0 0,0 0 0,0 0 0,0 0 0,0-1 0,0 1 0,0 0 0,0 0 0,0 0 0,0 0 0,-1 0 0,1 0 0,0 0 0,0 0 0,0 0 0,0 0 0,0 0 0,0 0 0,0 0 0,0 0 0,-1 0 0,1 0 0,0 0 0,0 0 0,0 0 0,0 0 0,0 0 0,0 0 0,-1 0 0,38-11 0,-22 8 0,71-15 0,27-6 0,30-9-1365,-110 23-5461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8:26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8:28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8:30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0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24575,'2'-11'0,"1"1"0,1 0 0,-1-1 0,2 1 0,-1 1 0,2-1 0,-1 1 0,8-11 0,-7 12 0,0-1 0,0 0 0,1 1 0,0 0 0,0 1 0,1-1 0,0 2 0,0-1 0,1 1 0,11-7 0,-18 12 0,0 1 0,0-1 0,1 0 0,-1 1 0,0-1 0,0 1 0,1 0 0,-1 0 0,0 0 0,1 0 0,-1 0 0,0 0 0,0 1 0,1-1 0,-1 1 0,0 0 0,0-1 0,0 1 0,1 0 0,-1 0 0,0 1 0,2 0 0,0 2 0,-1-1 0,1 1 0,0 0 0,-1 0 0,0 0 0,0 0 0,0 1 0,0-1 0,2 8 0,2 4 0,-2 1 0,1 0 0,-2 0 0,4 33 0,-3 34 0,-8 100 0,0-107 0,11 138 0,-1-136 0,-5-50 0,0 0 0,2-1 0,0 1 0,3-1 0,0 0 0,19 45 0,-24-68 0,1-1 0,-1 0 0,1 0 0,0 0 0,1 0 0,-1 0 0,1-1 0,-1 1 0,1-1 0,0 0 0,0 0 0,7 3 0,-10-5 0,1-1 0,0 1 0,0 0 0,0-1 0,-1 0 0,1 1 0,0-1 0,0 0 0,0 0 0,0 0 0,0 0 0,-1 0 0,1 0 0,0 0 0,0-1 0,0 1 0,0-1 0,-1 0 0,1 1 0,0-1 0,0 0 0,-1 0 0,1 0 0,-1 0 0,1 0 0,-1 0 0,1 0 0,-1-1 0,0 1 0,0-1 0,1 1 0,-1-1 0,0 1 0,0-1 0,-1 1 0,2-3 0,3-7 0,0 0 0,-1 0 0,-1 0 0,0-1 0,0 1 0,-1-1 0,-1 0 0,0 0 0,-1-23 0,-1 12 0,-1 1 0,-1-1 0,-1 0 0,-9-27 0,7 31 0,-1 0 0,-1 0 0,-1 1 0,0 0 0,-1 0 0,-1 1 0,-24-27 0,30 37 0,-1 1 0,0 0 0,-1 1 0,1-1 0,-1 1 0,0 1 0,0-1 0,-1 1 0,1 0 0,-1 1 0,0 0 0,0 0 0,0 0 0,0 1 0,0 1 0,-1-1 0,1 1 0,-1 1 0,1-1 0,-16 3 0,21-2 0,1 0 0,0 0 0,-1 1 0,1-1 0,0 1 0,-1 0 0,1-1 0,0 1 0,0 0 0,0 0 0,0 1 0,0-1 0,0 0 0,0 1 0,0-1 0,0 1 0,-2 2 0,3-3 0,1 1 0,-1-1 0,1 0 0,-1 1 0,1-1 0,0 0 0,-1 1 0,1-1 0,0 0 0,0 1 0,0-1 0,0 0 0,0 1 0,0-1 0,1 0 0,-1 1 0,0-1 0,1 0 0,-1 1 0,1-1 0,-1 0 0,2 2 0,0 0 0,0 1 0,0-1 0,1 0 0,0 0 0,-1 0 0,1 0 0,0 0 0,0-1 0,1 1 0,-1-1 0,1 0 0,-1 0 0,1 0 0,-1 0 0,1-1 0,0 1 0,0-1 0,8 1 0,3-1-91,1 0 0,0-1 0,0-1 0,0-1 0,-1 0 0,1-1 0,-1-1 0,0 0 0,0-1 0,0-1 0,0 0 0,-1-1 0,0 0 0,21-16 0,-13 8-6735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03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19 222 24575,'-1'0'0,"0"0"0,1 1 0,-1-1 0,0 0 0,1 0 0,-1-1 0,0 1 0,1 0 0,-1 0 0,0 0 0,1 0 0,-1 0 0,0-1 0,1 1 0,-1 0 0,1-1 0,-1 1 0,1 0 0,-1-1 0,0 1 0,1-1 0,-1 1 0,1-1 0,0 1 0,-1-1 0,1 1 0,-1-1 0,1 1 0,0-1 0,0 0 0,-1 1 0,1-1 0,0 1 0,0-1 0,0 0 0,-1 1 0,1-1 0,0 0 0,0 1 0,0-1 0,0 0 0,0 1 0,0-1 0,1 0 0,-1 1 0,0-1 0,0 0 0,0 1 0,1-1 0,-1 0 0,0 1 0,1-1 0,-1 1 0,0-1 0,1 0 0,0-2 0,1 1 0,-1-1 0,1 1 0,0-1 0,-1 1 0,1-1 0,0 1 0,1 0 0,-1 0 0,0 0 0,5-3 0,-2 3 0,-1 1 0,1-1 0,0 1 0,0 0 0,0 0 0,0 1 0,0-1 0,0 1 0,0 0 0,0 1 0,0-1 0,0 1 0,0 0 0,0 0 0,0 1 0,0-1 0,0 1 0,-1 0 0,1 0 0,-1 1 0,0-1 0,1 1 0,-1 0 0,0 0 0,-1 1 0,1-1 0,5 7 0,-3-3 0,-1-1 0,0 1 0,0 0 0,0 0 0,-1 1 0,0-1 0,-1 1 0,0 0 0,0 0 0,0 0 0,-1 0 0,0 1 0,-1-1 0,0 0 0,0 16 0,-2-13 0,-1 1 0,0-1 0,-1 0 0,0 0 0,-1 0 0,-6 11 0,9-18 0,-1 0 0,0 0 0,0-1 0,0 1 0,0-1 0,0 0 0,-1 1 0,0-1 0,1 0 0,-1-1 0,0 1 0,-1 0 0,1-1 0,0 0 0,-1 1 0,1-1 0,-1-1 0,0 1 0,-7 2 0,11-4 0,-1 0 0,0 1 0,0-1 0,0 0 0,0 0 0,0 0 0,0 0 0,0 0 0,0 0 0,-1 0 0,1 0 0,0 0 0,0-1 0,1 1 0,-1 0 0,0-1 0,0 1 0,0 0 0,0-1 0,0 1 0,0-1 0,0 0 0,1 1 0,-1-1 0,0 0 0,0 1 0,1-1 0,-1 0 0,-1-1 0,2 0 0,-1-1 0,1 1 0,0 0 0,-1 0 0,1 0 0,0-1 0,0 1 0,1 0 0,-1 0 0,0 0 0,1-1 0,-1 1 0,2-2 0,2-7 0,0 1 0,0-1 0,2 1 0,6-11 0,6-2 0,1 1 0,25-23 0,-30 33 0,-1-1 0,0 0 0,-1-1 0,-1 0 0,0-1 0,-1 0 0,-1 0 0,13-29 0,-11 14 0,-6 19 0,0-2 0,-1 1 0,-1 0 0,0-1 0,3-22 0,-6 35 0,0 0 0,0 0 0,0 0 0,0-1 0,0 1 0,1 0 0,-1-1 0,0 1 0,0 0 0,0 0 0,0-1 0,0 1 0,0 0 0,0 0 0,0-1 0,0 1 0,0 0 0,0 0 0,-1-1 0,1 1 0,0 0 0,0-1 0,0 1 0,0 0 0,0 0 0,0 0 0,-1-1 0,1 1 0,0 0 0,0 0 0,0 0 0,-1-1 0,1 1 0,0 0 0,0 0 0,0 0 0,-1 0 0,1-1 0,0 1 0,0 0 0,-1 0 0,1 0 0,0 0 0,0 0 0,-1 0 0,1 0 0,0 0 0,-1 0 0,1 0 0,-13 13 0,-9 24 0,16-12 0,0-1 0,2 1 0,0 0 0,2 0 0,1 0 0,0 0 0,2 0 0,1 0 0,2 0 0,0 0 0,11 35 0,-13-53 7,1 1 0,0-1 0,0 0 0,1 0 0,0 0 1,0-1-1,0 0 0,1 1 0,0-1 0,1-1 0,-1 1 0,1-1 0,0 0 0,0 0 0,1-1 0,12 7 0,-14-9-69,0 1 0,0-1 0,0 0 0,1-1 1,-1 1-1,0-1 0,1 0 0,-1-1 0,1 1 0,0-1 0,-1 0 0,1-1 1,-1 1-1,1-1 0,-1 0 0,1 0 0,-1-1 0,0 0 0,1 0 0,-1 0 1,0 0-1,0-1 0,8-6 0,7-8-6764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08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24575,'7'0'0,"9"0"0,9 0 0,7 0 0,5 0 0,3 0 0,2 7 0,-6-4 0,-2-4 0,0 0 0,-7-8 0,-13-2 0,-10 0-8191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08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24575,'0'6'0,"7"4"0,9-2 0,10-7 0,6-6 0,5 0 0,3-1 0,2 2 0,-6-6 0,-2-1 0,0 1 0,1 3 0,1 1 0,-5 4-8191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1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24575,'-3'1'0,"-1"0"0,1 0 0,0 0 0,0 0 0,-1 1 0,1-1 0,0 1 0,0 0 0,0 0 0,1 0 0,-1 0 0,0 0 0,1 1 0,-1-1 0,1 1 0,-3 3 0,-30 47 0,26-35 0,2 0 0,0 1 0,1-1 0,1 2 0,1-1 0,0 0 0,-1 30 0,7 142 0,1-145 0,0 11 0,21 108 0,-17-134 0,1 1 0,2-2 0,1 1 0,28 51 0,-38-80-54,-1 0-1,1-1 0,0 1 1,0-1-1,0 1 1,0-1-1,0 1 0,0-1 1,0 0-1,1 1 1,-1-1-1,0 0 0,1 0 1,-1 0-1,1 0 0,-1 0 1,1 0-1,0-1 1,-1 1-1,1 0 0,0-1 1,-1 1-1,1-1 1,2 1-1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19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42 164 24575,'1'0'0,"0"0"0,1-1 0,-1 1 0,0-1 0,0 1 0,0-1 0,0 1 0,1-1 0,-1 0 0,0 1 0,0-1 0,0 0 0,0 0 0,-1 0 0,1 1 0,0-1 0,0 0 0,0-1 0,-1 1 0,1 0 0,0 0 0,0-2 0,13-33 0,-7 18 0,-4 9 0,2 1 0,-1 0 0,1 0 0,0 0 0,0 1 0,1 0 0,0 0 0,14-12 0,-19 18 0,1 0 0,0 0 0,-1 0 0,1 0 0,0 0 0,-1 1 0,1-1 0,0 0 0,0 1 0,0-1 0,0 1 0,0 0 0,0 0 0,0 0 0,-1-1 0,1 2 0,0-1 0,0 0 0,2 1 0,-1 0 0,0 0 0,0 1 0,-1-1 0,1 1 0,-1 0 0,1 0 0,-1 0 0,0 0 0,0 0 0,0 1 0,0-1 0,0 1 0,0-1 0,0 1 0,1 5 0,1 1 0,-1 0 0,0 0 0,0 0 0,-1 1 0,-1-1 0,1 1 0,-1-1 0,-1 1 0,0-1 0,-1 1 0,-1 11 0,-3 12 0,-17 62 0,7-45 0,-26 59 0,35-94 0,-1-2 0,0 1 0,-1-1 0,0 0 0,-2 0 0,1-1 0,-1 0 0,-21 18 0,30-29 0,0 0 0,1 0 0,-1 0 0,0 0 0,0 0 0,0-1 0,0 1 0,0 0 0,0-1 0,0 1 0,0 0 0,0-1 0,0 1 0,-1-1 0,1 0 0,0 1 0,0-1 0,0 0 0,-1 0 0,1 0 0,0 0 0,0 0 0,0 0 0,-1 0 0,1 0 0,0 0 0,0-1 0,0 1 0,-1 0 0,1-1 0,0 1 0,0-1 0,0 1 0,0-1 0,0 0 0,0 1 0,0-1 0,0 0 0,0 0 0,0 0 0,0 1 0,1-1 0,-1 0 0,0 0 0,0 0 0,1 0 0,-1-1 0,1 1 0,-1 0 0,1-1 0,-2-4 0,0 1 0,1 0 0,0-1 0,0 1 0,1-1 0,-1 0 0,1 1 0,0-1 0,2-10 0,1 4 0,-1 0 0,1 1 0,1-1 0,0 1 0,1 0 0,6-11 0,-10 20 0,0 0 0,0 1 0,0-1 0,1 0 0,-1 1 0,0-1 0,1 1 0,-1 0 0,1-1 0,0 1 0,-1 0 0,1 0 0,0 0 0,0 0 0,0 0 0,-1 0 0,1 1 0,0-1 0,0 1 0,0-1 0,0 1 0,0 0 0,0 0 0,1 0 0,-1 0 0,0 0 0,0 0 0,0 0 0,0 1 0,0-1 0,0 1 0,0-1 0,0 1 0,-1 0 0,1 0 0,0 0 0,0 0 0,0 0 0,-1 0 0,1 0 0,-1 1 0,1-1 0,1 2 0,42 40 0,-34-32 0,1 0 0,0 0 0,25 16 0,-33-24 0,0-1 0,0 0 0,1 0 0,-1 0 0,1-1 0,0 0 0,-1 1 0,1-2 0,0 1 0,0 0 0,0-1 0,-1 0 0,1 0 0,0 0 0,0-1 0,0 0 0,5-1 0,-5 0 0,-1 1 0,1-1 0,-1 0 0,1 0 0,-1 0 0,0-1 0,1 0 0,-2 1 0,1-1 0,0-1 0,0 1 0,-1-1 0,0 1 0,0-1 0,0 0 0,0 0 0,0 0 0,-1-1 0,0 1 0,0 0 0,0-1 0,2-7 0,0-6 0,0-2 0,-2 1 0,0 0 0,-1-28 0,2-12 0,-3 58 0,-1 0 0,1 0 0,0 1 0,0-1 0,1 0 0,-1 0 0,0 0 0,0 1 0,0-1 0,0 0 0,1 0 0,-1 1 0,0-1 0,1 0 0,-1 1 0,0-1 0,1 0 0,-1 1 0,1-1 0,-1 1 0,1-1 0,0 0 0,9 11 0,9 36 0,-15-37 0,4 11 0,1-1 0,22 34 0,-27-47 0,0-1 0,0 0 0,0 1 0,1-1 0,-1-1 0,1 1 0,1-1 0,-1 1 0,0-2 0,1 1 0,0 0 0,0-1 0,8 3 0,-11-6 0,0 1 0,-1-1 0,1 0 0,0 0 0,0 0 0,0 0 0,0 0 0,-1-1 0,1 1 0,0-1 0,0 0 0,-1 0 0,1 0 0,0 0 0,-1 0 0,1-1 0,-1 1 0,0-1 0,1 1 0,-1-1 0,0 0 0,0 0 0,0 0 0,0 0 0,0-1 0,-1 1 0,1 0 0,-1-1 0,1 1 0,-1-1 0,0 1 0,1-4 0,2-3 0,-1 1 0,0-1 0,0 0 0,-1 0 0,0 0 0,-1 0 0,0 0 0,0-18 0,-9-34 0,10 55 0,5 15 0,5 16 0,48 125 0,142 394 0,-192-508 0,12 68 0,-20-95 0,-1 0 0,0 0 0,-1 0 0,0 0 0,0-1 0,-1 1 0,0 0 0,-1 0 0,0-1 0,0 1 0,-1-1 0,0 1 0,-7 11 0,9-18 0,1 0 0,-2-1 0,1 1 0,0 0 0,0-1 0,0 1 0,-1-1 0,1 0 0,-1 1 0,1-1 0,-1 0 0,1 0 0,-1 0 0,0 0 0,0 0 0,0 0 0,1 0 0,-1-1 0,0 1 0,0-1 0,0 1 0,0-1 0,0 0 0,0 0 0,-3 0 0,2-1 0,-1 0 0,1 0 0,0 0 0,-1-1 0,1 1 0,0-1 0,0 0 0,0 0 0,0 0 0,0-1 0,0 1 0,-4-6 0,-3-3 0,0-2 0,1 1 0,1-1 0,0-1 0,-10-21 0,11 15 0,1 0 0,0-1 0,1 1 0,2-1 0,0 0 0,1 0 0,1 0 0,1 0 0,0 0 0,2 0 0,1 0 0,0 0 0,2 1 0,0-1 0,1 1 0,1 0 0,1 1 0,1-1 0,1 2 0,0-1 0,18-23 0,-14 25-114,-5 5-136,0 0 0,-1-1-1,0 1 1,10-25 0,-10 11-6576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21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24575,'1'0'0,"-1"0"0,0 1 0,0-1 0,0 0 0,1 0 0,-1 0 0,0 0 0,0 1 0,0-1 0,1 0 0,-1 0 0,0 0 0,0 1 0,0-1 0,0 0 0,0 0 0,0 1 0,0-1 0,0 0 0,1 0 0,-1 1 0,0-1 0,0 0 0,0 0 0,0 1 0,0-1 0,0 0 0,0 0 0,0 1 0,-1-1 0,1 0 0,0 0 0,0 1 0,0-1 0,0 0 0,0 0 0,0 1 0,0-1 0,-1 0 0,1 0 0,0 0 0,0 1 0,0-1 0,0 0 0,-1 0 0,1 0 0,0 0 0,0 1 0,0-1 0,-1 0 0,1 0 0,0 0 0,0 0 0,-1 0 0,1 0 0,0 0 0,0 0 0,-1 0 0,1 0 0,0 0 0,-1 0 0,22 15 0,0-4 0,-1 1 0,-1 1 0,1 1 0,-2 1 0,0 0 0,-1 2 0,-1 0 0,0 0 0,19 29 0,-17-17 0,-1 0 0,-2 2 0,0 0 0,-2 0 0,16 62 0,-12-9 0,-3 2 0,-4-1 0,-4 1 0,-7 114 0,1-177 40,-2 1 0,-4 24 0,5-42-139,0-1 0,-1 0 0,1 1 0,-1-1 0,0 0 0,0 0 0,0 0 0,-1 0 0,0 0 0,0-1 0,0 1 0,0-1 0,-1 0 0,-7 7 0,-3-4-6727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2:1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18 24575,'-1'0'0,"1"0"0,-1-1 0,1 1 0,0 0 0,-1 0 0,1-1 0,0 1 0,-1 0 0,1 0 0,0-1 0,-1 1 0,1 0 0,0-1 0,0 1 0,-1 0 0,1-1 0,0 1 0,0-1 0,0 1 0,-1 0 0,1-1 0,0 1 0,0-1 0,0 1 0,0 0 0,0-1 0,0 1 0,0-1 0,0 1 0,0-1 0,0 1 0,0 0 0,0-1 0,0 1 0,0-1 0,1 1 0,-1 0 0,0-1 0,0 1 0,0-1 0,0 1 0,1 0 0,-1-1 0,2 1 0,-1-1 0,0 1 0,0 0 0,0 0 0,1 0 0,-1 0 0,0 0 0,0 0 0,1 0 0,-1 0 0,0 1 0,0-1 0,1 0 0,-1 1 0,0-1 0,2 2 0,7 3 0,1 1 0,-1 1 0,0 0 0,-1 0 0,0 1 0,0 0 0,9 11 0,52 70 0,-36-37 0,-2 2 0,-2 0 0,40 107 0,37 187 0,-88-276 0,-3 1 0,-3 1 0,-4 1 0,-3-1 0,-3 1 0,-3 0 0,-4 0 0,-3 0 0,-3-1 0,-26 96 0,25-133 0,3-2 0,-2-1 0,-2 0 0,-1 0 0,-20 37 0,10-43-1365,1-11-5461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24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24575,'1'-3'0,"-1"1"0,1-1 0,-1 1 0,1-1 0,0 0 0,0 1 0,0 0 0,0-1 0,0 1 0,1-1 0,-1 1 0,1 0 0,-1 0 0,1 0 0,0 0 0,0 0 0,0 1 0,0-1 0,0 0 0,0 1 0,0-1 0,1 1 0,3-2 0,-2 1 0,0 0 0,0 1 0,0 0 0,0-1 0,1 1 0,-1 0 0,0 1 0,0-1 0,1 1 0,-1 0 0,0 0 0,0 0 0,8 2 0,-8 0 0,-1-1 0,1 1 0,0 1 0,-1-1 0,0 0 0,1 1 0,-1 0 0,0 0 0,0 0 0,-1 0 0,1 0 0,0 0 0,-1 1 0,0 0 0,0-1 0,0 1 0,-1 0 0,1 0 0,-1 0 0,2 5 0,1 7 0,0 1 0,-1 0 0,1 27 0,-1-11 0,-2 0 0,-1 0 0,-1 0 0,-3 0 0,0 0 0,-17 61 0,11-74 0,6-26 0,9-34 0,75-208 0,-16 56 0,-35 293 0,-26-90 0,6 29 0,25 67 0,-30-98 0,0 1 0,0-1 0,1 0 0,1 0 0,-1 0 0,1-1 0,1 0 0,0 0 0,0 0 0,0-1 0,1 0 0,11 8 0,-17-14-34,0 0 0,-1 0 0,1 0 0,0 0 0,0 0-1,-1 0 1,1 0 0,0 0 0,0-1 0,0 1 0,0-1 0,0 0 0,0 1-1,0-1 1,0 0 0,0 0 0,0 0 0,0 0 0,0-1 0,0 1-1,0-1 1,0 1 0,0-1 0,0 1 0,0-1 0,0 0 0,0 0 0,-1 0-1,1 0 1,0 0 0,-1-1 0,1 1 0,-1 0 0,1-1 0,-1 1 0,0-1-1,1 1 1,-1-1 0,1-2 0,9-21-6792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25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24575,'1'0'0,"-1"0"0,1 0 0,0 0 0,0 0 0,0 1 0,-1-1 0,1 0 0,0 0 0,0 1 0,-1-1 0,1 0 0,0 1 0,-1-1 0,1 0 0,0 1 0,-1-1 0,1 1 0,-1-1 0,1 1 0,0 0 0,-1-1 0,0 1 0,1-1 0,-1 1 0,1 0 0,-1-1 0,0 1 0,1 0 0,-1 0 0,0-1 0,0 1 0,1 0 0,-1 0 0,0 0 0,0-1 0,0 1 0,0 0 0,0 0 0,0-1 0,0 1 0,-1 0 0,1 0 0,0 0 0,0-1 0,0 1 0,-1 0 0,1 0 0,-19 46 0,13-35 0,-17 46 0,3 1 0,2 1 0,3 1 0,2 1 0,3-1 0,3 2 0,3-1 0,2 1 0,3-1 0,10 70 0,-4-71 0,4-1 0,1 1 0,4-2 0,2 0 0,28 62 0,-41-112-1365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26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24575,'1'0'0,"0"1"0,1-1 0,-1 0 0,0 1 0,0-1 0,0 1 0,1-1 0,-1 1 0,0 0 0,0-1 0,0 1 0,0 0 0,0 0 0,0 0 0,0 0 0,0 0 0,0 0 0,0 0 0,-1 0 0,1 0 0,0 0 0,-1 0 0,1 2 0,14 36 0,-8-17 0,3-1 0,1 0 0,0 0 0,1-1 0,1-1 0,18 21 0,-27-35 0,1-1 0,-1 0 0,0-1 0,1 1 0,0-1 0,0 0 0,0 0 0,0 0 0,0 0 0,0-1 0,9 2 0,-10-3 0,0 0 0,0-1 0,0 0 0,1 0 0,-1 0 0,0-1 0,0 1 0,0-1 0,0 0 0,-1 0 0,1 0 0,0-1 0,0 1 0,0-1 0,-1 0 0,1 0 0,-1 0 0,5-5 0,-3 3 0,-1 0 0,0 0 0,0-1 0,0 0 0,0 0 0,-1 0 0,0 0 0,0 0 0,0-1 0,-1 1 0,0-1 0,0 0 0,0 0 0,1-8 0,0-5 0,0-1 0,-1-38 0,5 120 0,3 1 0,28 96 0,-10-45 0,8 32 0,23 115 0,-49-206 0,-3-1 0,0 98 0,-7-145 0,-1-1 0,1 0 0,-1 0 0,0 0 0,-1 0 0,0 0 0,0 0 0,-4 9 0,5-14 0,1 0 0,-1 0 0,0 0 0,1 0 0,-1 0 0,0 0 0,0 0 0,1-1 0,-1 1 0,0 0 0,0-1 0,0 1 0,0 0 0,0-1 0,0 1 0,0-1 0,0 0 0,0 1 0,0-1 0,-2 0 0,1 0 0,0 0 0,0 0 0,0-1 0,0 1 0,0-1 0,1 0 0,-1 1 0,0-1 0,0 0 0,1 0 0,-1 0 0,1 0 0,-1-1 0,1 1 0,-1 0 0,-1-3 0,-7-7 0,0-1 0,1 0 0,1-1 0,0 0 0,1 0 0,0-1 0,-7-19 0,-28-108 0,36 120 0,1-1 0,2-1 0,0 1 0,1 0 0,1-1 0,2 1 0,0-1 0,1 1 0,1 0 0,1 0 0,1 0 0,1 0 0,1 1 0,1 0 0,1 0 0,1 1 0,0 0 0,2 1 0,0 0 0,1 1 0,1 0 0,0 1 0,2 0 0,0 2 0,0 0 0,2 0 0,22-13 0,-6 5-1365,-8 3-5461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26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24575,'0'7'0,"0"9"0,0 10 0,0 6 0,0 12 0,0 6 0,0 8 0,0 1 0,0-3 0,7-3 0,2-4 0,0-4 0,-2-1 0,-9-17 0,-4-19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27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24575,'7'0'0,"9"0"0,9 0 0,7 7 0,5-5 0,4-2 0,1-2 0,1 0 0,-1 0 0,-6-6 0,-4-3 0,-6-5 0,-8-1-8191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2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24575,'-2'5'0,"1"0"0,-1 0 0,0-1 0,0 1 0,0-1 0,0 1 0,-1-1 0,0 0 0,0 0 0,0 0 0,-6 5 0,-19 30 0,23-22 0,-1 1 0,2-1 0,0 1 0,2 0 0,-1 0 0,2 0 0,1 0 0,0 0 0,3 20 0,1-7 0,2 0 0,1 0 0,1 0 0,17 40 0,-22-62 0,1-1 0,0 0 0,1 0 0,-1 0 0,2 0 0,-1-1 0,1 0 0,0 0 0,7 6 0,-10-11 0,-1 0 0,0 0 0,1-1 0,-1 1 0,1-1 0,-1 0 0,1 0 0,-1 0 0,1 0 0,0 0 0,0 0 0,0-1 0,-1 1 0,1-1 0,0 0 0,0 0 0,0 0 0,0 0 0,0-1 0,-1 1 0,1-1 0,0 1 0,0-1 0,0 0 0,-1 0 0,1 0 0,-1-1 0,1 1 0,-1-1 0,1 1 0,-1-1 0,4-3 0,0-1 0,0 0 0,-1 0 0,1-1 0,-1 0 0,0 0 0,-1 0 0,0 0 0,0-1 0,-1 1 0,4-13 0,3-13 0,7-42 0,-9 34 0,-7 38 0,-1 1 0,1-1 0,-1 1 0,1 0 0,0-1 0,0 1 0,0 0 0,0-1 0,0 1 0,0 0 0,1 0 0,-1 0 0,3-2 0,-4 4 0,1 0 0,-1 0 0,1 0 0,-1-1 0,1 1 0,-1 0 0,1 0 0,-1 0 0,1 0 0,0 0 0,-1 0 0,1 0 0,-1 0 0,1 0 0,-1 0 0,1 1 0,-1-1 0,1 0 0,0 0 0,-1 0 0,1 1 0,-1-1 0,0 0 0,1 1 0,-1-1 0,1 0 0,-1 1 0,1-1 0,-1 1 0,0-1 0,1 0 0,-1 1 0,1 0 0,5 9 0,1 1 0,-2-1 0,0 1 0,5 12 0,1 2 0,-2-7 0,0-1 0,2 0 0,0-1 0,25 27 0,-33-39 0,1 0 0,0-1 0,1 0 0,-1 0 0,0 0 0,1 0 0,0-1 0,-1 1 0,1-1 0,6 2 0,-7-4 0,-1 1 0,0-1 0,0 0 0,0 1 0,0-2 0,1 1 0,-1 0 0,0 0 0,0-1 0,0 0 0,0 0 0,0 0 0,0 0 0,0 0 0,0 0 0,0-1 0,-1 0 0,5-2 0,-2-1 0,0 1 0,0-1 0,-1 0 0,0 0 0,0 0 0,0-1 0,0 1 0,-1-1 0,0 0 0,0 0 0,0 0 0,-1-1 0,0 1 0,0-1 0,-1 1 0,0-1 0,0 1 0,-1-1 0,0-12 0,0 4 0,-1-1 0,-1 1 0,0 0 0,-1 1 0,-1-1 0,-1 0 0,-9-23 0,7 25 0,-1-1 0,0 1 0,-1 1 0,0 0 0,-1 0 0,0 1 0,-1 0 0,-12-9 0,18 15 0,-1 1 0,1-1 0,-1 2 0,0-1 0,0 0 0,0 1 0,0 0 0,-1 1 0,1 0 0,-1 0 0,1 0 0,-1 0 0,0 1 0,0 0 0,0 1 0,0 0 0,0 0 0,0 0 0,-10 2 0,14-1 0,0 1 0,-1-1 0,1 0 0,0 1 0,0 0 0,0 0 0,0 0 0,0 0 0,0 0 0,1 0 0,-1 1 0,1-1 0,-1 1 0,1 0 0,0 0 0,0 0 0,-2 4 0,1 0 0,1-1 0,-1 0 0,1 1 0,1-1 0,-1 1 0,1 0 0,0 0 0,1 13 0,-1-13 0,2 1 0,-1 0 0,1-1 0,0 1 0,1-1 0,0 0 0,0 0 0,0 1 0,1-1 0,0 0 0,0-1 0,1 1 0,0-1 0,0 1 0,1-1 0,-1 0 0,8 6 0,-9-9 0,1-1 0,-1 1 0,1-1 0,-1 0 0,1 0 0,0-1 0,-1 1 0,1-1 0,0 1 0,0-1 0,0-1 0,0 1 0,0 0 0,0-1 0,1 0 0,-1 0 0,0 0 0,0-1 0,0 1 0,0-1 0,0 0 0,0 0 0,0 0 0,0-1 0,-1 1 0,1-1 0,0 0 0,5-4 0,6-5 0,-2-1 0,0 0 0,0-1 0,-1-1 0,13-19 0,4-3 0,-27 33 0,0 0 0,1 1 0,-1-1 0,1 1 0,-1 0 0,1-1 0,0 1 0,0 1 0,0-1 0,0 0 0,0 1 0,1-1 0,-1 1 0,0 0 0,1 0 0,-1 0 0,1 1 0,-1-1 0,1 1 0,-1 0 0,6 0 0,-4 1 0,1 0 0,-1 1 0,0 0 0,0 0 0,1 0 0,-1 1 0,0 0 0,-1-1 0,1 2 0,-1-1 0,1 1 0,4 4 0,3 5 0,0 0 0,-2 0 0,0 1 0,0 0 0,-1 1 0,-1 0 0,0 0 0,6 18 0,-10-17 0,0 0 0,0 0 0,-2 0 0,0 0 0,0 0 0,-2 1 0,-2 29 0,1-36 0,-1-1 0,1 0 0,-2 0 0,1 1 0,-1-2 0,0 1 0,-1 0 0,0 0 0,-1-1 0,1 0 0,-2 0 0,1 0 0,-1-1 0,-12 12 0,17-18-44,0 0 0,1 0 0,-1 0 0,0 0 0,0-1 0,0 1 0,0 0 0,0-1 0,0 1 0,0-1 0,-1 1 0,1-1 0,0 1 0,0-1 0,0 0 0,0 0 0,-1 1 0,1-1-1,0 0 1,0 0 0,-1 0 0,1 0 0,0-1 0,0 1 0,0 0 0,-1 0 0,1-1 0,0 1 0,0-1 0,-1 0 0,-10-10-6782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28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24575,'0'-3'0,"0"0"0,0 1 0,0-1 0,1 0 0,-1 0 0,1 1 0,-1-1 0,1 0 0,0 0 0,0 1 0,0-1 0,0 1 0,0-1 0,1 1 0,-1 0 0,4-5 0,-3 6 0,-1 0 0,1 0 0,0 0 0,-1 0 0,1 0 0,0 0 0,0 0 0,-1 1 0,1-1 0,0 1 0,0-1 0,0 1 0,0 0 0,0 0 0,0 0 0,0 0 0,0 0 0,3 0 0,0 2 0,0-1 0,0 1 0,0 0 0,0 0 0,0 0 0,0 0 0,-1 1 0,1 0 0,-1 0 0,1 0 0,-1 1 0,-1-1 0,1 1 0,0 0 0,-1 0 0,5 7 0,-3-1 0,0-1 0,0 2 0,-2-1 0,1 0 0,-1 1 0,0-1 0,-1 1 0,-1 0 0,1 0 0,-2 0 0,1 0 0,-3 17 0,-1-6 0,-1 1 0,0-1 0,-2 0 0,-16 41 0,16-56 0,6-21 0,5-25 0,51-146 0,8-37 0,-61 263 0,1 1 0,15 63 0,-17-93 0,0 2 0,1 0 0,1 0 0,0 0 0,0 0 0,2-1 0,0 0 0,0 0 0,1 0 0,1-1 0,0 0 0,0 0 0,14 14 0,-20-24 0,0-1 0,0 1 0,0 0 0,0 0 0,1-1 0,-1 1 0,0-1 0,1 0 0,-1 0 0,1 0 0,0 0 0,-1 0 0,1 0 0,0-1 0,-1 1 0,1-1 0,0 0 0,0 0 0,-1 0 0,1 0 0,4-1 0,-3 0 0,-1-1 0,0 1 0,1-1 0,-1 0 0,0 0 0,0 0 0,0 0 0,-1-1 0,1 1 0,0-1 0,-1 0 0,0 0 0,1 1 0,1-5 0,2-4 0,0 1 0,-1-1 0,0 0 0,-1 0 0,-1-1 0,1 1 0,-2-1 0,3-23 0,-5-8-1365,-2 5-5461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29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24575,'0'-1'0,"0"0"0,1 1 0,-1-1 0,0 0 0,0 0 0,0 1 0,0-1 0,1 0 0,-1 1 0,0-1 0,1 0 0,-1 1 0,0-1 0,1 0 0,-1 1 0,1-1 0,-1 1 0,1-1 0,-1 1 0,1-1 0,-1 1 0,1-1 0,0 1 0,-1-1 0,1 1 0,0 0 0,-1-1 0,1 1 0,0 0 0,0 0 0,-1 0 0,1 0 0,0-1 0,0 1 0,-1 0 0,1 0 0,0 0 0,0 0 0,-1 1 0,1-1 0,0 0 0,0 0 0,34 10 0,-19-3 0,0 2 0,-1 0 0,0 0 0,0 1 0,-1 1 0,-1 1 0,1 0 0,-2 0 0,15 20 0,2 6 0,-1 1 0,29 56 0,-31-44 0,-2 1 0,-2 1 0,-2 1 0,-3 1 0,-2 0 0,-3 1 0,-2 1 0,-3 0 0,-2 0 0,-3 0 0,-2 1 0,-2-1 0,-12 65 0,9-97 40,-1-2 0,-13 38 0,15-51-205,-1-1 0,0 1 0,0-1 0,-1 0 0,0 0 0,0 0 0,-1-1 0,-10 10 0,-3-1-6661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31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13 24575,'-15'4'0,"16"6"0,1-8 0,-1-1 0,1 1 0,-1-1 0,1 1 0,0-1 0,-1 1 0,1-1 0,0 0 0,0 0 0,0 0 0,0 0 0,3 1 0,29 3 0,1 0 0,0-3 0,-1 0 0,40-5 0,-12 2 0,-52 1 0,-4 0 0,-1 1 0,1-1 0,-1 0 0,0 0 0,1-1 0,-1 0 0,0 0 0,0 0 0,1-1 0,-1 1 0,0-1 0,0 0 0,8-5 0,-13 7 0,0 0 0,0-1 0,0 1 0,1 0 0,-1 0 0,0 0 0,0 0 0,0-1 0,0 1 0,0 0 0,0 0 0,1 0 0,-1-1 0,0 1 0,0 0 0,0 0 0,0-1 0,0 1 0,0 0 0,0 0 0,0 0 0,0-1 0,0 1 0,0 0 0,0 0 0,0-1 0,0 1 0,0 0 0,0 0 0,-1 0 0,1-1 0,0 1 0,0 0 0,0 0 0,0 0 0,0-1 0,0 1 0,-1 0 0,1 0 0,0 0 0,0 0 0,-1-1 0,-12-5 0,-16 0 0,-20 4 0,-1 1 0,1 3 0,0 2 0,0 2 0,-66 17 0,240-18 0,103-38 0,-206 29 0,-20 3 0,-7 2 0,-22 1 0,-38 7 0,9 2 0,16-3 0,0-1 0,-45 2 0,358-28 0,-260 18 0,0 0 0,-1-1 0,1 0 0,-1-1 0,19-6 0,-27 4 0,-13 1 0,-15 1 0,-8 0 0,0 2 0,0 2 0,0 0 0,0 3 0,1 0 0,-45 13 0,75-17 0,1 0 0,-1 0 0,1 0 0,-1 0 0,1 0 0,-1 0 0,1 0 0,-1 0 0,1 1 0,-1-1 0,1 0 0,-1 0 0,1 0 0,0 1 0,-1-1 0,1 0 0,-1 0 0,1 1 0,0-1 0,-1 0 0,1 1 0,0-1 0,-1 1 0,1-1 0,0 0 0,-1 1 0,1-1 0,0 1 0,0-1 0,0 1 0,-1 0 0,16 4 0,28-1 0,-18-3-151,0-1-1,0-1 0,0-1 0,0-2 1,0 0-1,0-2 0,-1 0 1,29-12-1,-25 3-6674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32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24575,'-1'4'0,"0"-1"0,0 1 0,0 0 0,-1 0 0,1-1 0,-1 1 0,0-1 0,-2 5 0,-7 11 0,-2 16 0,2 1 0,1 0 0,1 1 0,2 0 0,2 0 0,2 1 0,1-1 0,5 62 0,9 26 0,36 149 0,-41-237 0,-5-24-124,0 0 0,1 0 0,0-1 0,1 1 0,1-1 0,0 0-1,0 0 1,1 0 0,1-1 0,9 14 0,2-10-6702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2:17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510 532 24575,'-1'2'0,"1"-1"0,0 0 0,0 0 0,-1 1 0,1-1 0,-1 0 0,1 0 0,-1 0 0,0 0 0,1 1 0,-1-1 0,0 0 0,0 0 0,0 0 0,0-1 0,0 1 0,0 0 0,0 0 0,0 0 0,0-1 0,0 1 0,0 0 0,0-1 0,-1 1 0,1-1 0,-2 1 0,-40 9 0,28-8 0,0 1 0,0 1 0,0 0 0,0 1 0,1 0 0,-1 1 0,1 1 0,1 0 0,-1 1 0,1 0 0,1 1 0,-1 1 0,2 0 0,-1 1 0,1 0 0,1 0 0,0 1 0,1 1 0,0-1 0,1 2 0,0-1 0,-6 16 0,3-3 0,2 1 0,1-1 0,1 1 0,1 1 0,-2 32 0,7-47 0,0 0 0,1 0 0,1 0 0,0 0 0,0 0 0,2 0 0,0 0 0,0-1 0,1 1 0,0-1 0,1 0 0,1 0 0,8 14 0,-12-23 0,0 0 0,-1 0 0,1 0 0,0 0 0,1-1 0,-1 1 0,1-1 0,-1 1 0,1-1 0,-1 0 0,1 0 0,0 0 0,0 0 0,0-1 0,0 1 0,1-1 0,-1 0 0,0 0 0,1 0 0,-1 0 0,0-1 0,1 1 0,-1-1 0,1 0 0,-1 0 0,1 0 0,-1 0 0,1 0 0,-1-1 0,0 0 0,6-1 0,-3-1 0,0 0 0,-1-1 0,0 1 0,1-1 0,-1 0 0,0-1 0,-1 1 0,1-1 0,-1 0 0,0 0 0,0 0 0,-1 0 0,1-1 0,-1 0 0,0 1 0,2-9 0,10-29 0,-3 0 0,-1-1 0,-3 0 0,-1-1 0,-2 1 0,-3-82 0,-7 25 0,-36-190 0,33 249 0,-2 0 0,-17-45 0,22 74 0,0 0 0,-1 1 0,0 0 0,-1 0 0,0 1 0,-1 0 0,0 0 0,-1 1 0,0 0 0,-21-18 0,25 25-54,-1-1-1,0 1 0,-1 0 1,1 1-1,0 0 1,-1 0-1,1 0 0,-1 0 1,0 1-1,0 0 1,1 1-1,-1 0 0,0 0 1,0 0-1,1 1 0,-1 0 1,0 0-1,1 0 1,-1 1-1,0 0 0,1 1 1,0-1-1,0 1 1,-9 5-1,-11 10-6771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3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76 146 24575,'0'-3'0,"-1"0"0,0-1 0,0 1 0,0 0 0,0 0 0,-1 0 0,1 0 0,-4-4 0,-7-17 0,11 21 0,0 0 0,0 0 0,1 0 0,-1 0 0,1 0 0,-1 0 0,1-1 0,0 1 0,0 0 0,0 0 0,1 0 0,-1 0 0,1 0 0,0 0 0,0 0 0,0 0 0,0 0 0,0 0 0,1 0 0,-1 0 0,1 1 0,-1-1 0,5-4 0,-4 5 0,1 1 0,-1-1 0,1 1 0,0 0 0,-1 0 0,1 0 0,0 0 0,0 0 0,0 0 0,0 1 0,-1-1 0,1 1 0,0 0 0,0 0 0,0 0 0,0 0 0,0 1 0,0-1 0,0 1 0,0 0 0,0 0 0,-1 0 0,1 0 0,0 0 0,-1 0 0,5 3 0,-1-1 0,0 1 0,0 0 0,0 0 0,-1 0 0,1 0 0,-1 1 0,0 0 0,-1 0 0,1 0 0,-1 1 0,0 0 0,0 0 0,-1 0 0,5 9 0,-4-5 0,-1 0 0,-1 0 0,0 0 0,0 0 0,-1 0 0,0 0 0,-1 0 0,0 0 0,-1 12 0,-3 1 0,0 1 0,-2-1 0,0 0 0,-2 0 0,-1 0 0,0-1 0,-21 34 0,24-46 0,-43 61 0,47-67 0,-1-1 0,0 0 0,0 0 0,0 0 0,0 0 0,-1 0 0,1-1 0,-1 1 0,1-1 0,-1 0 0,0 0 0,0-1 0,0 1 0,0-1 0,0 0 0,-7 1 0,10-2 0,-1 0 0,1 0 0,0 0 0,-1 0 0,1 0 0,0 0 0,0-1 0,-1 1 0,1 0 0,0-1 0,0 1 0,0-1 0,0 0 0,0 1 0,0-1 0,-1 0 0,2 0 0,-1 0 0,0 1 0,0-1 0,0 0 0,0 0 0,-1-2 0,1 0 0,-1 0 0,1 0 0,0-1 0,0 1 0,0 0 0,0-1 0,1 1 0,-1-7 0,0-2 0,2 0 0,-1 0 0,2 0 0,2-13 0,-3 21 0,0-1 0,0 0 0,1 0 0,-1 0 0,1 1 0,0-1 0,1 1 0,-1-1 0,1 1 0,0 0 0,0 0 0,0 0 0,0 1 0,1-1 0,0 1 0,0-1 0,6-3 0,-6 5 0,-1 1 0,1 0 0,0 0 0,-1 0 0,1 0 0,0 0 0,0 1 0,-1 0 0,1-1 0,0 1 0,0 1 0,0-1 0,0 1 0,-1-1 0,1 1 0,0 0 0,-1 1 0,1-1 0,0 0 0,-1 1 0,0 0 0,1 0 0,3 3 0,8 6 0,-1 1 0,20 22 0,-23-22 0,1 0 0,0-1 0,1-1 0,0 1 0,27 14 0,-36-23 0,0 0 0,-1-1 0,1 0 0,0 0 0,0 0 0,0 0 0,0-1 0,0 0 0,0 0 0,0 0 0,0 0 0,0 0 0,0-1 0,0 0 0,0 1 0,0-1 0,0-1 0,-1 1 0,1-1 0,0 1 0,-1-1 0,1 0 0,-1-1 0,0 1 0,1 0 0,-1-1 0,0 0 0,-1 0 0,4-3 0,0-1 0,0 0 0,-1-1 0,0 1 0,0-1 0,-1 0 0,0 0 0,0-1 0,-1 1 0,0-1 0,3-17 0,-1-6 0,2-56 0,-4 41 0,-3 44 0,0 1 0,0-1 0,0 1 0,0 0 0,1-1 0,-1 1 0,1 0 0,-1-1 0,1 1 0,0 0 0,0 0 0,0 0 0,3-4 0,4 10 0,1 17 0,-5-7 0,1-1 0,1 1 0,0-1 0,1 0 0,1-1 0,0 1 0,16 18 0,-21-27 0,-1-1 0,1 0 0,0 0 0,0 0 0,0-1 0,0 1 0,1-1 0,-1 1 0,1-1 0,-1 0 0,1-1 0,0 1 0,0 0 0,0-1 0,-1 0 0,2 0 0,-1 0 0,0-1 0,0 1 0,0-1 0,0 0 0,0 0 0,0 0 0,0-1 0,1 1 0,-1-1 0,0 0 0,0 0 0,-1-1 0,1 1 0,7-5 0,-5 3 0,0-1 0,0-1 0,-1 1 0,1-1 0,-1 0 0,0 0 0,0 0 0,-1-1 0,0 0 0,0 0 0,0 0 0,5-12 0,-2 0 0,-1 0 0,-2 0 0,5-26 0,9-35 0,-11 67 0,0 18 0,1 25 0,-8-30 0,10 48 0,72 328 0,-60-293 0,49 206 0,-60-232 0,-3 0 0,-2 1 0,-2 60 0,-4-114 0,0 0 0,-1 1 0,0-1 0,0 0 0,0 0 0,0 0 0,-1 0 0,0 0 0,0 0 0,0 0 0,-4 6 0,6-10 0,-1-1 0,0 1 0,0 0 0,0 0 0,0 0 0,1 0 0,-1-1 0,0 1 0,0 0 0,0-1 0,-1 1 0,1-1 0,0 1 0,0-1 0,0 0 0,0 1 0,0-1 0,0 0 0,-1 0 0,-1 0 0,1 0 0,-1-1 0,1 1 0,0-1 0,0 0 0,-1 0 0,1 0 0,0 0 0,0 0 0,0 0 0,0-1 0,0 1 0,0-1 0,1 1 0,-3-3 0,-6-8 0,0-1 0,1 0 0,0 0 0,1-1 0,1 0 0,0 0 0,1-1 0,1 1 0,0-1 0,1-1 0,0 1 0,-2-26 0,2-2 0,1 0 0,2 0 0,8-62 0,-5 78-114,1 0 1,2 1-1,1-1 0,1 1 0,1 1 1,1-1-1,1 2 0,2-1 0,0 1 1,2 1-1,27-37 0,-24 40-6712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3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24575,'8'3'0,"0"0"0,0 1 0,-1 0 0,0 0 0,0 0 0,0 1 0,0 0 0,-1 0 0,1 1 0,5 6 0,-10-9 0,18 17 0,0 1 0,-2 2 0,-1-1 0,-1 2 0,0 0 0,-2 1 0,15 36 0,61 197 0,-79-224 0,10 41 0,-2 1 0,-4 0 0,-3 2 0,-4-1 0,-3 1 0,-3 0 0,-4 0 0,-3 0 0,-19 93 0,15-138 120,4-22-321,0-17-1083,3-11-5542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3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24575,'7'0'0,"2"7"0,0 9 0,-2 9 0,5 1 0,0-12 0,-8-1 0,-13-2 0,-3-4-8191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34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31 24575,'5'-24'0,"-3"18"0,-2 17 0,-24 146 0,-4 40 0,22 87 0,9-223 0,3 0 0,20 96 0,-24-151-136,-1 0-1,1 0 1,-1 0-1,2 0 1,-1 0-1,1-1 1,-1 1-1,2-1 0,4 8 1,5-4-6690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35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24575,'0'0'0,"1"-1"0,-1 1 0,0-1 0,1 1 0,-1-1 0,1 1 0,-1 0 0,1-1 0,-1 1 0,1-1 0,-1 1 0,1 0 0,0 0 0,-1-1 0,1 1 0,-1 0 0,1 0 0,0 0 0,-1 0 0,1-1 0,-1 1 0,1 0 0,0 0 0,-1 0 0,1 1 0,-1-1 0,1 0 0,0 0 0,-1 0 0,1 0 0,1 1 0,9 19 0,-1 40 0,-9-50 0,4 29 0,2 0 0,14 45 0,-18-73 0,1 0 0,0-1 0,0 0 0,1 0 0,0-1 0,1 1 0,0-1 0,1 0 0,0 0 0,0-1 0,0 0 0,16 12 0,-21-18 0,1 0 0,0 0 0,0-1 0,0 1 0,0 0 0,0-1 0,0 0 0,0 0 0,0 0 0,1 0 0,-1 0 0,0-1 0,1 1 0,-1-1 0,0 0 0,1 0 0,-1 0 0,0 0 0,1-1 0,-1 1 0,0-1 0,1 0 0,-1 0 0,0 0 0,0-1 0,0 1 0,0-1 0,0 1 0,0-1 0,-1 0 0,1 0 0,0 0 0,-1-1 0,0 1 0,1-1 0,-1 1 0,0-1 0,3-5 0,6-10 0,-1 0 0,0-1 0,-1 0 0,11-38 0,-15 42 0,-2 8 0,7-19 0,-4 23 0,-1 15 0,48 301 0,-33-161 0,3-14 0,21 161 0,-39-240 0,-2 1 0,-3 0 0,-8 62 0,6-107 0,-1 0 0,0 1 0,-2-1 0,1 0 0,-14 26 0,17-38 0,-1 0 0,0 0 0,0 0 0,1-1 0,-2 1 0,1 0 0,0-1 0,0 0 0,-1 0 0,1 0 0,-1 0 0,0 0 0,0 0 0,-5 2 0,6-3 0,-1-1 0,1 0 0,0 0 0,-1 0 0,1 0 0,-1 0 0,1 0 0,-1 0 0,1-1 0,-1 0 0,1 1 0,0-1 0,0 0 0,-1 0 0,1 0 0,0 0 0,0 0 0,0-1 0,0 1 0,0-1 0,0 1 0,-3-4 0,-3-4 0,0 0 0,1-1 0,-1 1 0,2-1 0,0-1 0,0 1 0,0-1 0,2 0 0,-1 0 0,1-1 0,1 1 0,-2-14 0,-3-21 0,-4-80 0,11 65-170,3 1-1,3-1 0,2 1 1,2 1-1,4 0 0,2 0 1,25-64-1,-23 76-6655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3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24575,'0'-7'0,"7"-3"0,2 9 0,-1 10 0,0 10 0,-3 18 0,-2 7 0,-2 12 0,0 10 0,-1 0 0,0 3 0,-1-3 0,8-6 0,-5-13 0,-3-22 0,-1-15-8191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3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24575,'7'0'0,"9"0"0,9 0 0,8 0 0,4 0 0,3-7 0,2-2 0,1 0 0,0 2 0,-7-5 0,-4 0 0,-6 1-8191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36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71 24575,'-19'-4'0,"18"3"0,0 1 0,0-1 0,0 1 0,0-1 0,0 1 0,-1 0 0,1 0 0,0-1 0,0 1 0,0 0 0,0 0 0,-1 0 0,1 0 0,0 0 0,0 0 0,0 1 0,0-1 0,-1 0 0,1 1 0,0-1 0,0 1 0,0-1 0,0 1 0,0-1 0,0 1 0,0 0 0,0-1 0,0 1 0,0 0 0,0 1 0,-6 6 0,1 0 0,0 1 0,0-1 0,1 2 0,1-1 0,-1 0 0,1 1 0,1 0 0,0 0 0,0 0 0,1 0 0,0 0 0,1 0 0,0 16 0,1 2 0,1-1 0,1 1 0,1-1 0,9 33 0,-9-46 0,0-1 0,1 0 0,1 0 0,0 0 0,1-1 0,1 1 0,11 16 0,-16-26 0,0 0 0,0-1 0,1 1 0,-1 0 0,1-1 0,-1 0 0,1 0 0,0 0 0,0 0 0,0 0 0,0 0 0,1-1 0,-1 0 0,0 1 0,1-1 0,-1 0 0,1-1 0,-1 1 0,1-1 0,-1 1 0,1-1 0,-1 0 0,1 0 0,-1-1 0,1 1 0,-1-1 0,1 0 0,-1 0 0,0 0 0,1 0 0,-1 0 0,0-1 0,0 1 0,4-4 0,1 0 0,-1 0 0,0 0 0,0-1 0,-1 0 0,1-1 0,-1 1 0,-1-1 0,1-1 0,-1 1 0,-1-1 0,1 1 0,-1-1 0,4-14 0,4-11 0,-2-1 0,7-37 0,-10 39 0,0 83 0,23 88 0,-26-130 0,0 1 0,0-2 0,0 1 0,1 0 0,1-1 0,-1 0 0,1 0 0,1-1 0,-1 0 0,1 0 0,1 0 0,7 5 0,-11-9 0,1-1 0,-1 0 0,0 0 0,1 0 0,-1 0 0,1-1 0,-1 1 0,1-1 0,0 0 0,-1-1 0,1 1 0,0-1 0,0 0 0,0 0 0,-1-1 0,1 1 0,0-1 0,0 0 0,-1 0 0,1-1 0,-1 1 0,1-1 0,-1 0 0,0 0 0,8-6 0,-4 2 0,0 0 0,-1-1 0,1 0 0,-2 0 0,1-1 0,-1 1 0,0-1 0,0-1 0,-1 1 0,-1-1 0,1 0 0,-1 0 0,-1-1 0,1 1 0,-2-1 0,3-9 0,-3 7 0,0 1 0,-1-1 0,0 0 0,-1 1 0,0-1 0,0 0 0,-2 1 0,1-1 0,-1 1 0,-1-1 0,0 1 0,-1 0 0,-7-15 0,6 16 0,-1 1 0,-1-1 0,0 1 0,0 1 0,0-1 0,-1 1 0,-1 1 0,1-1 0,-1 2 0,0-1 0,-17-8 0,19 11 0,1 1 0,-1 0 0,0 1 0,0-1 0,-1 1 0,1 1 0,0-1 0,-1 1 0,1 1 0,-1-1 0,1 1 0,-1 1 0,1-1 0,0 1 0,-1 0 0,1 1 0,0 0 0,-11 4 0,15-5 0,1 0 0,-1 0 0,1 1 0,-1-1 0,1 0 0,0 1 0,0 0 0,0-1 0,0 1 0,0 0 0,0 0 0,0 0 0,1 0 0,-1 1 0,1-1 0,0 0 0,-1 1 0,1-1 0,0 1 0,0-1 0,1 1 0,-1-1 0,0 1 0,1 0 0,-1-1 0,1 1 0,0 0 0,0-1 0,0 1 0,1 0 0,-1-1 0,0 1 0,1 0 0,0-1 0,0 1 0,0-1 0,1 4 0,0-3 0,0 1 0,0 0 0,0-1 0,0 1 0,0-1 0,1 0 0,0 0 0,0 0 0,0 0 0,0 0 0,0-1 0,0 1 0,1-1 0,-1 0 0,1 0 0,0 0 0,-1 0 0,1-1 0,0 1 0,0-1 0,0 0 0,0 0 0,0-1 0,5 1 0,-3-1 0,1-1 0,-1 0 0,1 0 0,-1-1 0,1 1 0,-1-1 0,0-1 0,0 1 0,0-1 0,0 0 0,-1 0 0,1-1 0,-1 0 0,0 0 0,0 0 0,5-6 0,8-9 0,-2 0 0,27-43 0,-31 43 0,0 0 0,2 1 0,19-21 0,-30 37 0,0 0 0,-1 0 0,1 0 0,0 0 0,0 0 0,0 0 0,0 1 0,0-1 0,0 1 0,0 0 0,1 0 0,-1 0 0,0 0 0,1 1 0,-1-1 0,1 1 0,-1 0 0,7 0 0,-4 1 0,-1 1 0,1-1 0,-1 1 0,0 0 0,1 1 0,-1-1 0,0 1 0,0 0 0,-1 0 0,8 6 0,-1 1 0,0 1 0,-1 0 0,0 0 0,-1 1 0,0 1 0,-1-1 0,13 27 0,-13-20 0,-2-1 0,0 1 0,-1 0 0,-1 1 0,-1-1 0,0 1 0,-1 27 0,-2-32 0,-1-1 0,-1 1 0,0-1 0,0 0 0,-2 1 0,1-1 0,-2 0 0,0-1 0,-1 1 0,-12 20 0,-5-6 120,23-28-156,-1 1 0,1-1-1,0 1 1,-1 0 0,1-1 0,-1 1-1,1-1 1,-1 1 0,1-1 0,-1 1 0,0-1-1,1 1 1,-1-1 0,0 0 0,1 1-1,-1-1 1,0 0 0,1 1 0,-1-1 0,0 0-1,0 0 1,1 0 0,-1 0 0,0 0 0,0 0-1,1 0 1,-1 0 0,0 0 0,1 0-1,-1 0 1,0 0 0,0-1 0,1 1 0,-1 0-1,0 0 1,1-1 0,-1 1 0,0-1-1,1 1 1,-2-1 0,-1-11-6790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37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24575,'2'-2'0,"0"0"0,-1 0 0,1 0 0,0 1 0,0-1 0,0 1 0,1 0 0,-1-1 0,0 1 0,1 0 0,-1 0 0,0 0 0,1 1 0,-1-1 0,1 1 0,-1-1 0,1 1 0,-1 0 0,1 0 0,-1 0 0,1 0 0,0 0 0,-1 1 0,1-1 0,-1 1 0,1 0 0,-1-1 0,0 1 0,1 0 0,-1 0 0,0 1 0,0-1 0,0 0 0,1 1 0,-1 0 0,-1-1 0,1 1 0,0 0 0,0 0 0,2 3 0,3 4 0,0 0 0,-1 0 0,0 0 0,0 1 0,-1 0 0,0 1 0,6 20 0,-5-6 0,-2 0 0,0-1 0,-2 1 0,-1 0 0,-1 0 0,-1 0 0,-5 32 0,-3-2 0,-3 0 0,-21 59 0,41-141 0,46-134 0,77-163 0,-99 273 0,-31 50 0,0 0 0,0 0 0,0 0 0,0 0 0,0 0 0,0 0 0,0 0 0,0 0 0,1 0 0,-1 1 0,0-1 0,1 0 0,-1 1 0,0-1 0,3 1 0,-3 0 0,-1 0 0,1 0 0,0 1 0,0-1 0,0 0 0,-1 1 0,1-1 0,0 1 0,0-1 0,-1 1 0,1-1 0,0 1 0,-1-1 0,1 1 0,-1 0 0,1-1 0,-1 1 0,1 0 0,-1-1 0,1 1 0,-1 0 0,1 0 0,-1 0 0,0-1 0,0 1 0,1 0 0,-1 0 0,0 0 0,0 1 0,9 37 0,-1 0 0,3 61 0,-8-63 0,1-1 0,2 0 0,16 57 0,-21-89 0,0-1 0,0 0 0,0 0 0,0 0 0,0 0 0,1 0 0,-1-1 0,1 1 0,0 0 0,0-1 0,0 1 0,0-1 0,1 0 0,-1 1 0,0-1 0,1 0 0,0-1 0,-1 1 0,1 0 0,0-1 0,0 1 0,0-1 0,0 0 0,0 0 0,0 0 0,0 0 0,5 0 0,-2-2 0,0 0 0,-1 1 0,1-2 0,-1 1 0,1-1 0,-1 0 0,0 0 0,0 0 0,0-1 0,0 0 0,0 0 0,0 0 0,-1 0 0,8-8 0,0 0-170,-2 0-1,0-1 0,0 0 1,-1 0-1,0-1 0,-1 0 1,8-19-1,3-13-6655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37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24575,'0'-1'0,"0"0"0,0-1 0,0 1 0,1 0 0,-1 0 0,0 0 0,1 0 0,-1 0 0,1 0 0,-1 0 0,1 0 0,-1 0 0,1 0 0,0 0 0,0 0 0,-1 0 0,1 1 0,0-1 0,0 0 0,0 0 0,0 1 0,0-1 0,0 1 0,0-1 0,0 1 0,0-1 0,0 1 0,0 0 0,0-1 0,0 1 0,1 0 0,-1 0 0,0 0 0,0 0 0,0 0 0,0 0 0,0 0 0,1 0 0,0 1 0,4-1 0,0 1 0,0 0 0,0 0 0,0 1 0,0 0 0,7 3 0,4 4 0,-1 1 0,1 1 0,-2 1 0,0 0 0,0 1 0,-1 0 0,-1 2 0,0-1 0,11 18 0,12 20 0,40 80 0,-44-69 0,-3 0 0,-3 2 0,-3 1 0,-2 1 0,-4 0 0,16 126 0,-28-134 0,-2 1 0,-3 0 0,-2 0 0,-3-1 0,-3 1 0,-2-1 0,-3-1 0,-25 71 0,27-101-455,-1 0 0,-29 48 0,25-50-6371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2:1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24575,'0'1'0,"0"0"0,0 0 0,1 0 0,-1 0 0,0 0 0,1-1 0,-1 1 0,1 0 0,-1 0 0,1-1 0,-1 1 0,1 0 0,-1 0 0,1-1 0,0 1 0,-1-1 0,1 1 0,0-1 0,-1 1 0,1-1 0,0 1 0,0-1 0,0 1 0,0-1 0,-1 0 0,1 0 0,0 1 0,0-1 0,0 0 0,0 0 0,0 0 0,0 0 0,0 0 0,0 0 0,-1 0 0,3-1 0,45-4 0,-28 2 0,477-7 0,-348 11 0,-142-1-87,1 0-95,0 1-1,0-2 0,0 0 1,0 0-1,0 0 1,9-3-1,0-5-6643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40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24575,'2'-1'0,"0"-1"0,0 1 0,1 0 0,-1 0 0,0 0 0,0 0 0,1 0 0,-1 0 0,1 1 0,-1-1 0,0 1 0,1 0 0,-1 0 0,1-1 0,-1 2 0,1-1 0,-1 0 0,1 0 0,-1 1 0,1-1 0,-1 1 0,3 1 0,3 0 0,-1 1 0,0 0 0,1 1 0,-1-1 0,11 9 0,-12-7 0,0 0 0,0 1 0,0-1 0,-1 1 0,0 1 0,0-1 0,0 1 0,-1 0 0,0 0 0,0 0 0,-1 0 0,0 1 0,0-1 0,-1 1 0,0 0 0,0 0 0,-1 0 0,0 0 0,0 0 0,-1 10 0,-2 14 0,-1 0 0,-2 0 0,-16 58 0,11-53 0,-4 42 0,15-71 0,7-16 0,6-20 0,33-99 0,45-197 0,-86 294 0,-8 72 0,2-1 0,2 0 0,2 0 0,2-1 0,2 1 0,1-1 0,26 69 0,-31-103 0,-1 1 0,1-1 0,1 0 0,-1 0 0,1 0 0,0-1 0,1 1 0,-1-1 0,1-1 0,0 1 0,0-1 0,1 0 0,-1 0 0,1-1 0,0 1 0,0-2 0,0 1 0,0-1 0,13 3 0,-14-4 0,0 0 0,0-1 0,0 1 0,0-1 0,0 0 0,1-1 0,-1 0 0,0 1 0,0-2 0,0 1 0,-1-1 0,1 0 0,0 0 0,0-1 0,-1 1 0,0-1 0,1-1 0,-1 1 0,0-1 0,-1 1 0,1-2 0,-1 1 0,0 0 0,6-8 0,-9 11-85,1-1 0,-1 0-1,0 0 1,0 0 0,0 0-1,0 0 1,0 0 0,0-1-1,-1 1 1,1 0 0,-1 0-1,1-1 1,-1 1 0,0 0-1,0-4 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4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60 774 24575,'-35'4'0,"34"-4"0,0 0 0,0 0 0,0 0 0,-1 0 0,1 0 0,0 0 0,0 1 0,0-1 0,0 1 0,-1-1 0,1 0 0,0 1 0,0 0 0,0-1 0,0 1 0,0 0 0,0-1 0,0 1 0,0 0 0,1 0 0,-1 0 0,-1 1 0,3-1 0,-1-1 0,1 1 0,0 0 0,-1-1 0,1 1 0,0-1 0,0 1 0,0-1 0,-1 1 0,1-1 0,0 1 0,0-1 0,0 0 0,0 0 0,0 1 0,0-1 0,0 0 0,0 0 0,0 0 0,0 0 0,0 0 0,-1 0 0,1 0 0,0-1 0,0 1 0,1 0 0,37-7 0,-26 5 0,333-57 0,-200 30 0,1 6 0,171-4 0,65-3 0,-5-32 0,-363 59 0,350-44 0,-296 40 0,94-6 0,290 13 0,-357 12 0,-1 3 0,128 39 0,-156-37 0,-11 0 0,71 32 0,-90-32 0,1-2 0,0-2 0,0-1 0,79 12 0,30-6 0,79 5 0,510-24 0,-483-18 0,67-2 0,228 46 0,-87 17 0,-26-1 0,-237-26 0,248-12 0,-208-7 0,25-16 0,-44 1 0,-108 16 0,156-12 0,-121 1 0,203 7 0,-41 3 0,-114-15 0,20-1 0,251-20 0,-44 1 0,-171 17 0,62-3 0,-222 25 0,229-15 0,-84-7 0,124-20 0,485-98 0,-805 133 0,89-18 0,180-10 0,-104 15 0,30-1 0,-107 22 0,-20 1 0,168-19 0,172-34 0,166-7 0,-414 39 0,94-3 0,-116 22 0,255-15 0,-119-6 0,5 0 0,-226 12 0,-37 4 0,0-1 0,0-3 0,60-18 0,-110 23-8,-19 7-1349,-11 4-5469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44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24575,'-7'2'0,"1"1"0,0 0 0,0 0 0,0 0 0,0 0 0,1 1 0,-1 0 0,1 0 0,0 1 0,0-1 0,1 1 0,-7 8 0,-5 9 0,1 0 0,2 1 0,0 0 0,1 1 0,2 0 0,0 1 0,2 0 0,0 1 0,2-1 0,1 1 0,1 1 0,1-1 0,1 40 0,4-2 0,3 0 0,3 0 0,2-1 0,27 87 0,-34-136-195,1-1 0,1 1 0,0-1 0,1 1 0,0-2 0,9 14 0,-6-16-6631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4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24575,'1'21'0,"0"-1"0,1 0 0,1-1 0,1 1 0,1 0 0,1-1 0,0 0 0,2 0 0,0-1 0,1 0 0,1 0 0,0-1 0,1 0 0,24 26 0,-32-40 0,-1 0 0,1 0 0,-1 0 0,1-1 0,0 1 0,0-1 0,0 0 0,0 0 0,0 0 0,0-1 0,1 1 0,-1-1 0,1 1 0,-1-1 0,1 0 0,-1 0 0,1-1 0,0 1 0,-1-1 0,1 0 0,0 0 0,0 0 0,-1 0 0,1-1 0,0 1 0,-1-1 0,1 0 0,-1 0 0,1 0 0,-1-1 0,1 1 0,-1-1 0,0 0 0,0 0 0,0 0 0,0 0 0,0-1 0,0 1 0,3-5 0,3-3 0,-1 0 0,-1 0 0,0 0 0,-1-1 0,0 0 0,0 0 0,-1-1 0,0 0 0,-1 0 0,4-19 0,2-82 0,-10 113 0,0 0 0,0 0 0,0 1 0,0-1 0,0 0 0,0 0 0,0 0 0,1 0 0,-1 0 0,0 0 0,0 0 0,0 1 0,0-1 0,0 0 0,0 0 0,1 0 0,-1 0 0,0 0 0,0 0 0,0 0 0,0 0 0,0 0 0,1 0 0,-1 0 0,0 0 0,0 0 0,0 0 0,0 0 0,0 0 0,1 0 0,-1 0 0,0 0 0,0 0 0,0 0 0,0 0 0,0 0 0,1 0 0,-1 0 0,0 0 0,0 0 0,0 0 0,0-1 0,0 1 0,0 0 0,1 0 0,-1 0 0,0 0 0,0 0 0,0 0 0,0-1 0,0 1 0,0 0 0,0 0 0,0 0 0,0 0 0,0 0 0,0 0 0,0-1 0,1 1 0,-1 0 0,6 16 0,109 488 0,-39-106 0,-69-312 0,-7-79 0,0 0 0,0 1 0,-1-1 0,0 0 0,-1 0 0,0 0 0,0 0 0,0 0 0,-6 9 0,8-15 0,0 0 0,-1 1 0,1-1 0,-1 0 0,1 0 0,-1 0 0,1 0 0,-1 0 0,0-1 0,0 1 0,1 0 0,-1 0 0,0 0 0,0 0 0,0-1 0,0 1 0,0-1 0,0 1 0,0 0 0,0-1 0,0 0 0,0 1 0,0-1 0,0 0 0,0 1 0,-1-1 0,1 0 0,0 0 0,0 0 0,0 0 0,0 0 0,-1 0 0,1 0 0,0 0 0,0-1 0,0 1 0,0 0 0,0-1 0,0 1 0,0-1 0,0 1 0,0-1 0,0 0 0,0 1 0,0-1 0,0 0 0,0 1 0,0-1 0,-1-1 0,-3-5 0,-1 1 0,1-1 0,0 0 0,1 0 0,-7-13 0,-2-9 0,1-1 0,1-1 0,2 0 0,1 0 0,1-1 0,2 0 0,1 0 0,2 0 0,1 0 0,1 0 0,7-50 0,-3 54 0,2 0 0,0 0 0,2 0 0,1 1 0,1 0 0,1 1 0,1 0 0,2 1 0,1 0 0,0 1 0,2 1 0,1 1 0,25-26 0,-8 14-1365,-7 8-5461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45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24575,'7'0'0,"9"0"0,2 7 0,-3 9 0,-2 9 0,-5 7 0,-4 12 0,-1 6 0,4 8 0,2 1 0,-1-2 0,6-5 0,0-3 0,-2-17 0,-4-15-8191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46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24575,'7'0'0,"9"0"0,2-7 0,5-3 0,5 2 0,5 1 0,4 2 0,3 2 0,1 1 0,1-6 0,-7-1-8191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46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54 117 24575,'0'1'0,"1"0"0,-1 0 0,1 0 0,-1 0 0,1 0 0,-1 0 0,0 0 0,0 0 0,1 0 0,-1 0 0,0 0 0,0 0 0,0 0 0,0 0 0,0 0 0,0 0 0,-1 1 0,1-1 0,0 0 0,0 0 0,-1 0 0,1 0 0,-1 0 0,1 0 0,-1 1 0,-20 33 0,6-9 0,11-14 0,0 0 0,1 1 0,1-1 0,0 1 0,1 0 0,0-1 0,1 1 0,0 0 0,2 13 0,1-8 0,0 0 0,1-1 0,0 1 0,2-1 0,13 30 0,-17-42 0,1 1 0,1-1 0,-1 1 0,1-1 0,0 0 0,0-1 0,1 1 0,-1-1 0,1 1 0,0-1 0,0-1 0,11 7 0,-13-9 0,-1 0 0,1 0 0,0 0 0,0 0 0,0-1 0,0 1 0,-1-1 0,1 0 0,0 1 0,0-2 0,0 1 0,0 0 0,0 0 0,0-1 0,0 0 0,0 1 0,0-1 0,-1 0 0,1 0 0,0-1 0,-1 1 0,1-1 0,0 1 0,-1-1 0,0 0 0,1 0 0,-1 0 0,0 0 0,2-3 0,3-3 0,-2 1 0,1-1 0,-1 0 0,-1 0 0,1 0 0,-1-1 0,-1 0 0,1 0 0,1-9 0,1-12 0,4-44 0,-1 6 0,-3 54 0,2 20 0,3 21 0,-6-8 0,2 0 0,0 0 0,2-1 0,0 0 0,0-1 0,2 0 0,0 0 0,24 26 0,-31-38 0,1-1 0,0 1 0,1-1 0,-1 1 0,0-1 0,1-1 0,0 1 0,0-1 0,0 0 0,1-1 0,-1 1 0,1-1 0,-1-1 0,1 1 0,0-1 0,-1 0 0,1 0 0,0-1 0,0 0 0,0 0 0,-1-1 0,1 0 0,0 0 0,-1 0 0,1-1 0,0 0 0,-1-1 0,0 1 0,8-5 0,-6 3 0,0 0 0,-1-1 0,1 0 0,-1-1 0,0 1 0,0-2 0,-1 1 0,0 0 0,0-1 0,0 0 0,-1-1 0,0 1 0,0-1 0,-1 0 0,0 0 0,-1-1 0,1 1 0,-2-1 0,1 0 0,-1 1 0,0-1 0,-1 0 0,0 0 0,-1 0 0,0 0 0,0 0 0,-1 0 0,0 0 0,0 0 0,-1 0 0,0 0 0,-1 0 0,0 1 0,0 0 0,-1-1 0,0 1 0,-8-11 0,4 8 0,-1 0 0,0 0 0,-1 1 0,0 0 0,0 1 0,-1 0 0,0 1 0,-1 0 0,-14-7 0,19 11 0,0 1 0,0 0 0,0 0 0,-1 1 0,1 0 0,-1 0 0,1 1 0,-1 0 0,0 0 0,1 0 0,-1 1 0,0 1 0,1-1 0,-1 1 0,0 0 0,1 1 0,-1 0 0,-9 4 0,14-5 0,0 1 0,0 0 0,0 0 0,1 0 0,-1 1 0,0-1 0,1 1 0,-1-1 0,1 1 0,0 0 0,0 0 0,0 0 0,0 0 0,1 0 0,-1 1 0,1-1 0,0 0 0,0 1 0,0-1 0,0 1 0,1-1 0,-1 1 0,1-1 0,0 1 0,0 0 0,0-1 0,0 1 0,1-1 0,0 1 0,-1-1 0,1 1 0,2 3 0,-1 1 0,0 0 0,1-1 0,0 1 0,0 0 0,1-1 0,0 0 0,0 0 0,1 0 0,0 0 0,0-1 0,1 1 0,-1-1 0,9 5 0,-10-8 0,0 0 0,1-1 0,-1 0 0,1 0 0,-1 0 0,1 0 0,0-1 0,0 0 0,0 0 0,0 0 0,0 0 0,0-1 0,0 0 0,0 0 0,0 0 0,0-1 0,0 0 0,0 0 0,0 0 0,0 0 0,0-1 0,-1 0 0,1 0 0,-1 0 0,1-1 0,-1 1 0,0-1 0,6-5 0,11-9 0,-1-2 0,-1 0 0,-1-1 0,20-28 0,-6 9 0,-19 23 0,0 1 0,1 1 0,1 0 0,1 1 0,30-21 0,-42 32 0,0 0 0,0-1 0,1 1 0,-1 1 0,0-1 0,1 1 0,0-1 0,-1 1 0,1 0 0,0 1 0,0-1 0,-1 1 0,1 0 0,0 1 0,0-1 0,-1 1 0,1 0 0,0 0 0,-1 0 0,1 0 0,0 1 0,-1 0 0,0 0 0,0 0 0,1 1 0,-1-1 0,0 1 0,-1 0 0,1 0 0,4 5 0,7 10 0,0 1 0,-2 0 0,0 1 0,-1 1 0,-1 0 0,-1 1 0,-1 0 0,-1 0 0,0 1 0,-2 0 0,-1 0 0,-1 0 0,2 46 0,-5-55 0,-1 0 0,-1 0 0,0 0 0,0-1 0,-2 1 0,0 0 0,0-1 0,-1 1 0,-1-1 0,0 0 0,-8 12 0,12-24-50,1 1-1,-1-1 1,0 1-1,0-1 0,0 0 1,0 0-1,0 0 1,-1 0-1,1 0 1,0 0-1,-1 0 0,1 0 1,0 0-1,-1 0 1,1-1-1,-1 1 1,1 0-1,-1-1 0,1 0 1,-1 1-1,1-1 1,-1 0-1,0 0 1,1 0-1,-1 0 1,-2 0-1,-13-7-6775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47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24575,'0'-1'0,"0"-1"0,1 1 0,-1 0 0,0-1 0,1 1 0,0 0 0,-1-1 0,1 1 0,0 0 0,0 0 0,-1 0 0,1 0 0,0 0 0,0 0 0,0 0 0,0 0 0,0 0 0,1 0 0,-1 0 0,0 0 0,0 1 0,1-1 0,-1 1 0,0-1 0,1 1 0,-1-1 0,0 1 0,1 0 0,-1 0 0,3-1 0,44 0 0,-40 2 0,-1 1 0,0-1 0,0 2 0,0-1 0,0 1 0,-1 0 0,1 0 0,-1 1 0,0 0 0,0 0 0,0 1 0,0-1 0,-1 1 0,1 0 0,-1 1 0,-1-1 0,1 1 0,-1 0 0,0 0 0,0 1 0,-1-1 0,0 1 0,0 0 0,0-1 0,2 12 0,0 3 0,0-1 0,-1 1 0,-2 0 0,0 0 0,-1 0 0,-1 0 0,-5 38 0,4-46 0,0 0 0,-2 0 0,1 0 0,-2 0 0,0 0 0,0-1 0,-1 1 0,-10 16 0,5-19 0,5-18 0,8-22 0,11-25 0,2 2 0,25-56 0,-18 52 0,20-79 0,-42 133 0,-1-2 0,1 1 0,0 0 0,0 0 0,1-1 0,0 1 0,-1 0 0,1 0 0,3-4 0,-4 66 0,-4-12 0,6 79 0,-1-104 0,1 0 0,1-1 0,0 1 0,2-1 0,1 0 0,10 23 0,-15-39 5,-1 0-1,1-1 1,0 1 0,0-1-1,1 0 1,-1 0-1,1 0 1,0 0 0,-1 0-1,1 0 1,0-1 0,1 1-1,-1-1 1,0 0-1,1 0 1,-1 0 0,1 0-1,0-1 1,0 1-1,-1-1 1,1 0 0,0 0-1,0-1 1,0 1-1,6-1 1,-3 0-98,-1-1 0,0 0 1,0-1-1,0 1 0,-1-1 0,1 0 0,0-1 0,-1 1 1,1-1-1,-1 0 0,0 0 0,0-1 0,0 0 1,0 0-1,7-8 0,10-13-6733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47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24575,'2'-2'0,"0"1"0,1 0 0,-1-1 0,0 1 0,1 0 0,-1 0 0,1 1 0,-1-1 0,1 0 0,-1 1 0,1 0 0,-1-1 0,1 1 0,0 0 0,-1 0 0,1 1 0,-1-1 0,1 0 0,0 1 0,-1 0 0,5 1 0,2 1 0,0 0 0,0 1 0,0 0 0,14 9 0,-2 4 0,-1-1 0,-1 2 0,0 1 0,-1 0 0,-1 2 0,-1 0 0,-1 0 0,16 30 0,-3 1 0,-3 1 0,31 90 0,-41-95 0,-3 1 0,-1 1 0,-3 0 0,-1 0 0,-3 1 0,-3 0 0,-5 68 0,4-114-124,-1 1 0,1-1 0,-1 0 0,0 1 0,-1-1 0,1 0-1,-1 0 1,0 0 0,-1 0 0,-3 7 0,-5-3-6702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48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24575,'8'-8'0,"0"1"0,0 0 0,0 0 0,1 1 0,0 1 0,18-10 0,-25 14 0,0 0 0,1 1 0,-1-1 0,0 0 0,0 0 0,0 1 0,0 0 0,1-1 0,-1 1 0,0 0 0,0 0 0,0 0 0,1 0 0,-1 1 0,0-1 0,0 0 0,0 1 0,1 0 0,-1-1 0,0 1 0,0 0 0,0 0 0,0 0 0,0 0 0,-1 1 0,1-1 0,0 1 0,0-1 0,-1 1 0,1-1 0,-1 1 0,0 0 0,1 0 0,-1-1 0,0 1 0,0 0 0,0 0 0,1 4 0,3 9 0,0 1 0,-1-1 0,-1 1 0,-1 0 0,0 0 0,-1 29 0,-2 0 0,-9 51 0,5-63 0,-14 53 0,17-77 0,-1 0 0,0-1 0,-1 1 0,0-1 0,0 0 0,-1 0 0,0-1 0,0 1 0,-1-1 0,-12 13 0,17-19 0,-1 1 0,1-1 0,-1 0 0,0 0 0,1 0 0,-1 0 0,0 0 0,0 0 0,1 0 0,-1 0 0,0-1 0,0 1 0,0-1 0,0 0 0,0 1 0,0-1 0,0 0 0,-3 0 0,3-1 0,1 1 0,0-1 0,-1 1 0,1-1 0,0 0 0,-1 1 0,1-1 0,0 0 0,0 0 0,0 0 0,0 0 0,0 0 0,0 0 0,0 0 0,0 0 0,0-1 0,1 1 0,-1 0 0,-1-3 0,1 1 0,0-1 0,-1 0 0,2 0 0,-1 0 0,0 1 0,1-1 0,-1 0 0,1 0 0,0 0 0,1 0 0,-1 0 0,1 0 0,-1 0 0,1 0 0,0 0 0,1 1 0,1-6 0,-2 6 0,1 1 0,0-1 0,-1 0 0,1 0 0,0 1 0,0-1 0,1 1 0,-1-1 0,1 1 0,-1 0 0,1 0 0,-1 0 0,1 0 0,0 1 0,0-1 0,0 1 0,0-1 0,0 1 0,0 0 0,1 0 0,-1 1 0,0-1 0,0 1 0,1-1 0,-1 1 0,0 0 0,1 0 0,-1 1 0,0-1 0,5 2 0,8 3 0,0 0 0,0 2 0,0 0 0,-1 1 0,15 10 0,-16-10 0,1 1 0,0-2 0,18 6 0,-22-10 12,1-1 0,0-1 0,0 0 0,0-1 0,0 0 0,0 0 0,0-2 0,-1 1 0,18-6 0,-4 1-383,-1-2-1,0-1 1,31-16 0,-38 15-6455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2:42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41 24575,'-2'0'0,"-1"-1"0,0 0 0,1 0 0,-1 0 0,1 0 0,-1 0 0,1 0 0,0-1 0,-1 1 0,1-1 0,0 1 0,0-1 0,0 0 0,0 0 0,-2-3 0,-17-12 0,21 18 0,0-1 0,-1 1 0,1-1 0,0 1 0,0-1 0,-1 1 0,1-1 0,0 1 0,0 0 0,0-1 0,0 1 0,0-1 0,0 1 0,-1-1 0,1 1 0,1 0 0,-1-1 0,0 1 0,0-1 0,0 1 0,0-1 0,0 1 0,0 0 0,1-1 0,-1 1 0,0-1 0,0 1 0,1-1 0,-1 1 0,0-1 0,1 1 0,9 24 0,4-2 0,0-1 0,1-1 0,1 0 0,2-1 0,-1 0 0,2-2 0,24 20 0,-31-29 0,0-1 0,1 1 0,0-2 0,0 0 0,1-1 0,0 0 0,0-1 0,0 0 0,0-1 0,1-1 0,0 0 0,0-1 0,-1-1 0,18 0 0,-8-2 0,0-2 0,0 0 0,0-1 0,0-2 0,0 0 0,-1-2 0,0 0 0,-1-2 0,0-1 0,-1 0 0,35-24 0,-54 33-62,1 0 0,0 0 0,-1 0 0,1 0 0,-1 0 0,1-1 0,-1 1 0,0-1 0,0 1 0,0-1 0,-1 0 0,1 0-1,-1 0 1,1 0 0,-1 0 0,0 0 0,0 0 0,-1 0 0,1-1 0,0 1 0,-1-5 0,-2-12-6764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49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24575,'0'7'0,"0"-4"0,7-4 0,10 0 0,8-2 0,7 2 0,5-1 0,4-6 0,1-2 0,1 0 0,-8-4 0,-15-1 0,-13-4 0,-6 1-8191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50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24575,'7'0'0,"10"0"0,8 0 0,7 0 0,5 0 0,4 0 0,1 0 0,-6 7 0,-10 2-8191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49:5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222 137 24575,'-14'-7'0,"-19"-10"0,-17-15 0,-14-9 0,3 2-8191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06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53 24575,'-6'0'0,"3"0"0,11 0 0,9 0 0,10 0 0,7-7 0,5-2 0,2 0 0,-12-5 0,-11 0-8191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06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24575,'0'7'0,"7"3"0,10-8 0,8 3 0,7 1 0,6-1 0,2-1 0,-5-9 0,-2-3 0,1 0 0,-13 0 0,-9 3-8191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08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1 400 24575,'0'6'0,"0"11"0,7-6 0,3-11 0,6-13 0,0-11 0,5-8 0,6-13 0,-3-6 0,3-1 0,3 2 0,-4 1 0,2 11 0,-5 3 0,1 9 0,-3 8-8191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09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1 429 24575,'7'7'0,"2"-4"0,7-11 0,0-10 0,4-2 0,7-4 0,-3-13 0,3-7 0,4 5 0,-5 1 0,-5 1 0,0-1 0,-4-1 0,3 7 0,-9 9 0,-7 0 0,-4 5-8191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09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142 290 24575,'-5'6'0,"-1"0"0,1 1 0,0 0 0,1 0 0,-1 0 0,2 0 0,-1 0 0,1 1 0,0 0 0,0-1 0,1 1 0,0 0 0,0 1 0,1-1 0,0 12 0,1-5 0,1 1 0,1-1 0,1 0 0,0 0 0,1 0 0,0 0 0,9 19 0,0-2 0,2 1 0,1-2 0,1 0 0,2-1 0,45 54 0,-57-75 0,1-1 0,0 0 0,0 0 0,1-1 0,0 0 0,0 0 0,1-1 0,-1-1 0,1 1 0,1-1 0,-1-1 0,1 0 0,0-1 0,0 0 0,0 0 0,0-1 0,0-1 0,0 0 0,1 0 0,-1-1 0,0-1 0,19-2 0,-22 1 0,1-1 0,0 1 0,-1-1 0,0-1 0,0 0 0,0 0 0,0 0 0,-1-1 0,0 0 0,1-1 0,-2 0 0,8-7 0,-4 2 0,-2 0 0,0 0 0,0 0 0,-1-1 0,0-1 0,-1 1 0,6-18 0,-4 6 0,-1-1 0,-2 0 0,0 0 0,-1-1 0,-2 1 0,-1-1 0,-1 1 0,-3-30 0,-1 18 0,-3 1 0,0 0 0,-3 0 0,0 1 0,-3 0 0,-23-48 0,28 69 0,0 0 0,-1 1 0,-1 0 0,0 0 0,-1 1 0,0 0 0,-19-15 0,22 21 0,-1 0 0,0 1 0,0 0 0,0 0 0,-1 1 0,1 0 0,-1 0 0,0 1 0,0 1 0,0 0 0,-1 0 0,-16 0 0,13 2 0,-1 1 0,1 1 0,0 1 0,0 0 0,0 0 0,1 1 0,-1 1 0,1 0 0,0 1 0,0 1 0,1 0 0,0 0 0,0 2 0,1-1 0,0 1 0,0 1 0,1 0 0,0 0 0,-11 16 0,7-8 0,1 1 0,1 0 0,1 1 0,0 0 0,2 1 0,0 0 0,1 0 0,1 1 0,1 0 0,1 0 0,-2 33 0,6 3 22,1-40-369,0-1 1,-1 1-1,-5 27 0,-2-19-6479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14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24575,'0'7'0,"7"2"0,10 0 0,8-2 0,7-2 0,5-2 0,4-2 0,8 0 0,3-8 0,-1-2 0,6 0 0,-1 1 0,-2 3 0,-4 1 0,-10 10 0,-19 2 0,-13-6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18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79 24575,'0'0'0,"0"1"0,0-1 0,0 0 0,0 0 0,0 0 0,0 1 0,0-1 0,0 0 0,0 0 0,0 0 0,0 1 0,0-1 0,0 0 0,0 0 0,0 1 0,0-1 0,0 0 0,0 0 0,0 0 0,0 1 0,1-1 0,-1 0 0,0 0 0,0 0 0,0 0 0,0 0 0,0 1 0,1-1 0,-1 0 0,0 0 0,0 0 0,0 0 0,1 0 0,-1 0 0,0 0 0,0 0 0,0 1 0,1-1 0,-1 0 0,0 0 0,0 0 0,1 0 0,-1 0 0,0 0 0,1 0 0,12-8 0,15-16 0,-26 22 0,3-3 0,1-1 0,-1 1 0,1 1 0,1-1 0,-1 1 0,1 0 0,0 0 0,0 1 0,0 0 0,0 0 0,9-2 0,-12 5 0,-1 0 0,1 0 0,-1-1 0,0 2 0,1-1 0,-1 0 0,1 1 0,-1 0 0,0 0 0,0 0 0,1 0 0,-1 0 0,0 0 0,0 1 0,0 0 0,0 0 0,0-1 0,-1 2 0,1-1 0,0 0 0,-1 0 0,0 1 0,0 0 0,1-1 0,-1 1 0,-1 0 0,4 6 0,3 7 0,-1 0 0,-1 0 0,0 0 0,-1 1 0,-1 0 0,-1 0 0,0 0 0,-1 0 0,-1 1 0,0-1 0,-2 1 0,-2 19 0,-2 1 0,-2 1 0,-1-1 0,-2-1 0,-20 52 0,9-38 0,-37 67 0,50-104 0,-1 0 0,0 0 0,0-1 0,-2 0 0,1-1 0,-2 0 0,1-1 0,-2-1 0,-16 12 0,27-20 0,-1 0 0,0 0 0,1-1 0,-1 1 0,0-1 0,0 0 0,0 0 0,0 0 0,0 0 0,-1-1 0,1 1 0,0-1 0,0 0 0,0 0 0,0 0 0,-1 0 0,1 0 0,0-1 0,0 1 0,0-1 0,0 0 0,0 0 0,0 0 0,0-1 0,0 1 0,-4-3 0,4 1 0,1 0 0,-1 0 0,1 0 0,-1 0 0,1 0 0,0 0 0,0-1 0,1 1 0,-1 0 0,1-1 0,0 0 0,0 1 0,0-1 0,0 0 0,0 0 0,1 1 0,0-1 0,0 0 0,0 0 0,0 0 0,2-7 0,-1 2 0,1 0 0,1 0 0,0 0 0,0 0 0,1 1 0,0-1 0,0 1 0,1 0 0,0 0 0,0 0 0,1 1 0,8-9 0,-12 14 0,1-1 0,0 0 0,0 0 0,1 1 0,-1 0 0,0 0 0,1 0 0,-1 0 0,1 0 0,0 1 0,-1-1 0,1 1 0,0 0 0,0 0 0,0 1 0,0-1 0,0 1 0,0 0 0,0 0 0,0 0 0,0 0 0,0 1 0,0-1 0,0 1 0,0 0 0,-1 1 0,1-1 0,0 0 0,0 1 0,5 3 0,7 7 0,1 1 0,24 25 0,-29-26 0,1 0 0,0-1 0,0 0 0,1-1 0,20 10 0,-29-18 0,0 0 0,0 0 0,0 0 0,0-1 0,0 0 0,1 0 0,-1 0 0,1-1 0,-1 1 0,0-2 0,1 1 0,-1 0 0,0-1 0,1 0 0,-1 0 0,0-1 0,0 1 0,1-1 0,-1 0 0,-1-1 0,7-3 0,-2 1 0,-1-1 0,0 0 0,0 0 0,-1-1 0,0 0 0,0 0 0,0 0 0,-1-1 0,0 0 0,8-17 0,0-3 0,-1-1 0,9-32 0,2-8 0,-24 69 0,1-1 0,-1 1 0,0-1 0,0 1 0,0 0 0,0-1 0,1 1 0,-1 0 0,0-1 0,0 1 0,0 0 0,1-1 0,-1 1 0,0 0 0,1-1 0,-1 1 0,0 0 0,1 0 0,-1 0 0,0-1 0,1 1 0,-1 0 0,0 0 0,1 0 0,-1 0 0,1 0 0,-1-1 0,0 1 0,1 0 0,-1 0 0,1 0 0,-1 0 0,1 0 0,-1 0 0,0 0 0,1 1 0,-1-1 0,1 0 0,-1 0 0,0 0 0,1 0 0,-1 0 0,0 1 0,1-1 0,-1 0 0,0 0 0,1 1 0,-1-1 0,0 0 0,1 0 0,-1 1 0,0-1 0,0 0 0,1 1 0,-1-1 0,0 0 0,0 1 0,0-1 0,1 1 0,-1-1 0,0 0 0,0 1 0,0-1 0,0 1 0,0-1 0,20 41 0,-12-22 0,-3-12 0,-1 0 0,1 1 0,0-2 0,0 1 0,1-1 0,0 1 0,0-2 0,1 1 0,0-1 0,11 8 0,-15-11 0,1-1 0,-1 1 0,0-1 0,0 0 0,1 0 0,-1 0 0,0-1 0,1 1 0,-1-1 0,1 1 0,-1-1 0,1 0 0,-1-1 0,0 1 0,1-1 0,-1 1 0,1-1 0,-1 0 0,0 0 0,1 0 0,-1-1 0,0 1 0,0-1 0,0 0 0,0 0 0,0 0 0,-1 0 0,1 0 0,3-4 0,1-3 0,0 0 0,0-1 0,0 0 0,-1-1 0,-1 1 0,0-1 0,0 0 0,-1 0 0,4-20 0,-4 16 0,1-1 0,1 1 0,12-23 0,-18 38 0,0-1 0,0 1 0,0 0 0,1-1 0,-1 1 0,0-1 0,0 1 0,1 0 0,-1-1 0,0 1 0,0 0 0,1-1 0,-1 1 0,0 0 0,1-1 0,-1 1 0,1 0 0,-1 0 0,0 0 0,1-1 0,-1 1 0,1 0 0,-1 0 0,0 0 0,1 0 0,-1 0 0,1 0 0,-1 0 0,1-1 0,-1 1 0,0 1 0,1-1 0,8 12 0,2 34 0,-10-38 0,37 303 0,-28-202 0,-7-79 0,21 294 0,-24-271 0,-1-1 0,-3 1 0,-3-1 0,-13 58 0,17-99 0,-1 1 0,0-1 0,0-1 0,-1 1 0,0-1 0,-10 15 0,14-23 0,-1 0 0,1-1 0,0 1 0,-1-1 0,1 1 0,-1-1 0,0 1 0,1-1 0,-1 0 0,0 0 0,0 0 0,0 0 0,0 0 0,0 0 0,0-1 0,0 1 0,-3 0 0,3-1 0,-1-1 0,1 1 0,0-1 0,0 1 0,-1-1 0,1 0 0,0 0 0,0 0 0,0 0 0,0 0 0,0 0 0,0 0 0,0-1 0,0 1 0,1-1 0,-1 0 0,0 1 0,1-1 0,-3-4 0,-4-5 0,1 0 0,1-1 0,0 0 0,1 0 0,0-1 0,0 1 0,2-1 0,-1 0 0,2 0 0,-3-25 0,3 1 0,1 0 0,7-62 0,0 55 15,1 1 0,3 0 0,2 1 0,1 0 0,3 0 0,1 2 0,31-54 0,-21 49-263,2 1 1,1 2-1,3 1 1,1 2-1,74-66 1,-90 90-6579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2:45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1 277 24575,'0'1'0,"0"-1"0,0 1 0,0 0 0,0-1 0,0 1 0,0 0 0,0-1 0,0 1 0,0 0 0,0-1 0,0 1 0,0 0 0,1-1 0,-1 1 0,0 0 0,1-1 0,-1 1 0,0 0 0,1-1 0,-1 1 0,1-1 0,-1 1 0,0-1 0,1 1 0,0-1 0,-1 1 0,1-1 0,-1 0 0,1 1 0,-1-1 0,1 0 0,0 1 0,-1-1 0,1 0 0,0 0 0,-1 0 0,1 0 0,0 1 0,-1-1 0,1 0 0,0 0 0,-1 0 0,1 0 0,0 0 0,0-1 0,-1 1 0,1 0 0,0 0 0,-1 0 0,1-1 0,-1 1 0,1 0 0,0-1 0,-1 1 0,1 0 0,-1-1 0,1 1 0,-1-1 0,1 1 0,0-1 0,34-28 0,13-44 0,-27 40 0,34-43 0,-48 68 0,0 1 0,0-1 0,1 1 0,-1 1 0,2-1 0,-1 2 0,1-1 0,0 1 0,0 0 0,12-4 0,-19 8 0,1 0 0,0 0 0,0 0 0,-1 0 0,1 0 0,0 1 0,0 0 0,0-1 0,0 1 0,0 0 0,0 1 0,0-1 0,0 0 0,0 1 0,0-1 0,0 1 0,-1 0 0,1 0 0,0 0 0,0 1 0,-1-1 0,1 1 0,-1-1 0,1 1 0,-1 0 0,0 0 0,0 0 0,0 0 0,0 0 0,0 0 0,0 1 0,0-1 0,-1 1 0,1-1 0,-1 1 0,0 0 0,0-1 0,0 1 0,1 4 0,2 6 0,-1 1 0,0 0 0,-1 0 0,-1 0 0,0 0 0,-3 27 0,-3 5 0,-2-1 0,-2 0 0,-2 0 0,-2-1 0,-2-1 0,-2 0 0,-2-1 0,-1-1 0,-2-1 0,-2 0 0,-2-2 0,-50 57 0,72-91 0,0 1 0,0-1 0,-1 0 0,0 0 0,0-1 0,0 0 0,0 1 0,-1-2 0,1 1 0,-1 0 0,-10 2 0,14-5 0,0 1 0,1-1 0,-1 0 0,1 0 0,-1 0 0,0 0 0,1 0 0,-1 0 0,0-1 0,1 1 0,-1 0 0,1-1 0,-1 1 0,1-1 0,-1 0 0,1 1 0,-1-1 0,1 0 0,-2-1 0,1 0 0,1 0 0,-1 0 0,1 0 0,-1 0 0,1-1 0,0 1 0,0 0 0,0-1 0,0 1 0,0 0 0,1-1 0,-1 1 0,1-1 0,0 0 0,-1 1 0,1-4 0,0-1 0,0 0 0,1 0 0,-1-1 0,2 1 0,-1 0 0,1 0 0,0 0 0,0 0 0,1 0 0,-1 0 0,2 1 0,-1-1 0,1 1 0,0 0 0,0 0 0,1 0 0,-1 1 0,1 0 0,7-6 0,-7 7 0,-1 1 0,0 0 0,1 0 0,0 0 0,0 1 0,0 0 0,0 0 0,0 0 0,0 0 0,1 1 0,-1 0 0,0 0 0,1 0 0,-1 1 0,1 0 0,-1 0 0,1 0 0,-1 1 0,0 0 0,1 0 0,-1 0 0,0 0 0,0 1 0,1 0 0,-1 0 0,6 4 0,29 18-114,-27-15 163,-1-2-1,1 1 1,0-2-1,26 10 1,-35-15-124,1 0 0,0 0 1,-1-1-1,1 1 0,0-1 1,0 0-1,-1-1 0,1 1 0,0-1 1,0 1-1,-1-2 0,1 1 1,-1 0-1,1-1 0,-1 0 1,0 0-1,0 0 0,1 0 1,4-5-1,18-15-6751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28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30 191 24575,'-2'0'0,"1"0"0,-1 1 0,1-1 0,0 1 0,-1-1 0,1 1 0,0-1 0,0 1 0,-1 0 0,1 0 0,0 0 0,0 0 0,0-1 0,0 1 0,0 0 0,0 1 0,0-1 0,0 0 0,1 0 0,-1 0 0,0 1 0,1-1 0,-1 0 0,1 0 0,-1 1 0,1-1 0,-1 1 0,1-1 0,0 0 0,0 3 0,-2 45 0,8-3 0,2 0 0,19 64 0,-20-88 0,1 0 0,1 0 0,1-1 0,1 0 0,1-1 0,25 33 0,-33-48 0,0 0 0,0 0 0,1-1 0,0 1 0,-1-1 0,1 0 0,0 0 0,1-1 0,-1 0 0,1 0 0,0 0 0,-1 0 0,1-1 0,0 0 0,1 0 0,-1-1 0,0 0 0,0 0 0,7 0 0,-7-2 0,0 1 0,0-2 0,0 1 0,0-1 0,0 0 0,0 0 0,-1 0 0,1-1 0,-1 0 0,0 0 0,0 0 0,0-1 0,0 0 0,0 0 0,-1 0 0,0 0 0,0-1 0,0 1 0,0-1 0,2-6 0,7-9 0,-1-1 0,-2-1 0,0 1 0,-1-2 0,-2 1 0,0-1 0,-1 0 0,-1-1 0,-2 0 0,0 1 0,-1-25 0,-1 29 0,-1 0 0,-1 0 0,-1 0 0,-1 0 0,-1 1 0,0-1 0,-1 1 0,-1 0 0,-1 0 0,0 1 0,-1 0 0,-1 0 0,-1 1 0,-16-22 0,21 33 0,0 0 0,0 0 0,0 0 0,0 0 0,-1 1 0,1 0 0,-1 0 0,0 0 0,-1 1 0,1 0 0,0 0 0,-1 1 0,0-1 0,0 1 0,1 1 0,-1 0 0,-9-1 0,9 2 0,1 0 0,-1 1 0,1 0 0,-1 0 0,1 1 0,0 0 0,0 0 0,0 0 0,0 1 0,0 0 0,0 0 0,1 1 0,-1-1 0,1 1 0,0 0 0,0 0 0,0 1 0,-7 9 0,5-5-105,1 2 0,-1-1 0,2 1 0,-1-1 0,1 2 0,1-1 0,0 0 0,1 1 0,0 0 0,1 0 0,0 0 0,0 22 0,1 3-6721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22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24575,'0'7'0,"0"9"0,0 10 0,7-1 0,2-11 0,0-15 0,-2-14 0,-9-5 0,-4 1-8191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23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2 24575,'12'-2'0,"-11"3"0,-19 18 0,-5 15 0,1 2 0,2 1 0,2 0 0,-16 47 0,-42 164 0,74-242 0,-20 75 0,4 0 0,4 1 0,3 1 0,0 86 0,11-119 0,2-1 0,2 0 0,3 1 0,1-2 0,3 1 0,2-1 0,2-1 0,24 52 0,-34-87-273,1 0 0,-2 1 0,0-1 0,5 22 0,-7 0-6553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33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24575,'239'-7'0,"-296"14"0,-61 17 0,386-75 0,-306 60 0,-2-2 0,-70 5 0,239-12-1365,-91 0-5461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3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24575,'-1'2'0,"0"1"0,1-1 0,-1 0 0,0 0 0,0 0 0,0 0 0,0 1 0,0-1 0,-1-1 0,1 1 0,-1 0 0,1 0 0,-1 0 0,1-1 0,-1 1 0,0-1 0,-3 3 0,-40 24 0,35-23 0,-25 14 0,19-11 0,1 1 0,0 0 0,0 1 0,1 0 0,-19 19 0,29-25 0,1 0 0,0 0 0,0 0 0,1 0 0,-1 1 0,1-1 0,0 1 0,0-1 0,0 1 0,1 0 0,0 0 0,0 0 0,0 0 0,0 0 0,1 0 0,0 0 0,0 0 0,0 0 0,0 0 0,1 0 0,0 0 0,0 0 0,4 9 0,6 13 0,1 0 0,1 0 0,24 34 0,-24-42 0,-1 0 0,-1 1 0,-1 1 0,-1-1 0,0 1 0,-2 1 0,6 25 0,-12-42 0,-1-1 0,0 1 0,0 0 0,0 0 0,0-1 0,-1 1 0,0 0 0,0-1 0,0 1 0,0-1 0,-1 1 0,0-1 0,1 0 0,-2 0 0,1 1 0,-1-1 0,1-1 0,-1 1 0,0 0 0,0-1 0,-1 1 0,1-1 0,-1 0 0,1 0 0,-1-1 0,0 1 0,0-1 0,0 1 0,-1-1 0,1-1 0,0 1 0,-1 0 0,0-1 0,1 0 0,-1 0 0,1-1 0,-1 1 0,0-1 0,0 0 0,1 0 0,-1-1 0,0 1 0,1-1 0,-8-2 0,9 2 0,1 1 0,0-1 0,-1 0 0,1 0 0,0 0 0,0-1 0,0 1 0,0 0 0,0-1 0,0 1 0,0-1 0,0 0 0,1 1 0,-1-1 0,1 0 0,-1 0 0,1 0 0,0 0 0,-1-1 0,1 1 0,0 0 0,1 0 0,-1-1 0,0 1 0,1 0 0,-1-1 0,1 1 0,0-1 0,-1 1 0,1-1 0,1 1 0,-1-1 0,0 1 0,0 0 0,1-1 0,0 1 0,-1 0 0,1-1 0,1-2 0,1-3 0,1 0 0,0 0 0,0 1 0,0-1 0,1 1 0,0 0 0,0 0 0,1 0 0,0 1 0,7-6 0,21-13 0,54-29 0,-4 3 0,-43 24 0,-7 5 0,-1-1 0,42-37 0,-68 53 0,0 1 0,-1-1 0,0 0 0,0-1 0,0 1 0,-1-1 0,0 0 0,-1 0 0,0-1 0,0 1 0,0-1 0,-1 0 0,-1 0 0,0 0 0,2-16 0,-4 22 0,0 0 0,0 0 0,0 0 0,0 1 0,-1-1 0,1 0 0,-1 0 0,0 0 0,0 1 0,0-1 0,0 0 0,0 1 0,0-1 0,-4-4 0,4 7 0,0-1 0,0 0 0,1 1 0,-1-1 0,0 1 0,0-1 0,0 1 0,0 0 0,0-1 0,0 1 0,0 0 0,0 0 0,0-1 0,0 1 0,0 0 0,0 0 0,0 0 0,0 0 0,0 1 0,0-1 0,0 0 0,0 0 0,0 1 0,0-1 0,0 0 0,0 1 0,0-1 0,0 1 0,0-1 0,0 1 0,0 0 0,0-1 0,1 1 0,-1 0 0,0-1 0,1 1 0,-1 0 0,0 0 0,1 0 0,-1 0 0,1 0 0,-1 1 0,-5 6 0,1 0 0,1 0 0,0 0 0,0 1 0,0 0 0,1 0 0,0 0 0,1 0 0,0 1 0,-1 15 0,0 9 0,3 53 0,2-58 0,1 1 0,1-1 0,11 39 0,-12-56 0,0-1 0,2 1 0,-1-1 0,1 1 0,1-1 0,0 0 0,0-1 0,1 0 0,1 0 0,12 14 0,-17-22 0,-1 0 0,1 0 0,-1 0 0,1 0 0,0-1 0,0 1 0,0-1 0,0 1 0,0-1 0,0 0 0,0-1 0,0 1 0,0 0 0,0-1 0,1 0 0,-1 1 0,0-1 0,0-1 0,0 1 0,1 0 0,-1-1 0,0 1 0,0-1 0,0 0 0,0 0 0,0-1 0,0 1 0,0 0 0,0-1 0,-1 0 0,1 0 0,0 0 0,-1 0 0,0 0 0,1 0 0,1-4 0,5-3 0,0-1 0,-1 0 0,0-1 0,-1 0 0,-1 0 0,0-1 0,9-20 0,20-82 0,-24 74 0,2 0 0,1 1 0,26-49 0,-39 86 0,0-1 0,1 1 0,-1-1 0,1 1 0,0 0 0,0 0 0,0 0 0,0 0 0,0 0 0,0 0 0,0 0 0,1 1 0,2-3 0,-4 4 0,0 0 0,1 0 0,-1 0 0,0 0 0,0 0 0,0 0 0,0 0 0,0 0 0,0 1 0,0-1 0,1 0 0,-1 1 0,0-1 0,0 1 0,0-1 0,0 1 0,0-1 0,-1 1 0,1 0 0,0-1 0,0 1 0,0 0 0,0 0 0,-1 0 0,1-1 0,0 1 0,-1 0 0,1 0 0,-1 0 0,1 0 0,-1 0 0,1 0 0,-1 0 0,0 1 0,1 0 0,10 29 0,-1 0 0,-2 1 0,-1 0 0,-1 0 0,-2 1 0,-1-1 0,-3 54 0,1-135 0,9-60 0,-8 91 0,2 0 0,0 0 0,1 1 0,0-1 0,1 1 0,1 1 0,1-1 0,10-16 0,-16 31 0,0-1 0,0 0 0,0 1 0,0-1 0,0 1 0,0 0 0,0 0 0,1 0 0,-1 0 0,1 0 0,0 0 0,-1 1 0,1-1 0,0 1 0,0 0 0,0 0 0,0 0 0,0 0 0,0 0 0,0 1 0,0-1 0,0 1 0,5 0 0,-5 1 0,1 0 0,-1 0 0,1 0 0,-1 0 0,1 1 0,-1 0 0,0-1 0,1 1 0,-1 1 0,0-1 0,0 0 0,-1 1 0,1-1 0,0 1 0,-1 0 0,0 0 0,0 0 0,1 0 0,2 7 0,1 1 0,-1 1 0,0 0 0,-1 0 0,0 0 0,0 1 0,-1 0 0,-1 0 0,-1-1 0,1 15 0,-2 11 0,-9 65 0,7-92 0,1 20-1365,4-11-5461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35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9 150 24575,'-4'-14'0,"0"-10"0,9 18 0,10 11 0,-10-1 0,1 0 0,-1 1 0,0-1 0,0 1 0,0 1 0,0-1 0,-1 1 0,0 0 0,0 0 0,-1 0 0,0 0 0,0 0 0,0 1 0,-1 0 0,1-1 0,-2 1 0,1 0 0,-1 0 0,1 10 0,0 12 0,0-1 0,-2 0 0,-4 43 0,-3-34 0,4-25 0,6-23 0,9-32 0,2 0 0,21-42 0,-6 15 0,53-120 0,-82 190 0,0 0 0,0 0 0,0 0 0,0 0 0,0 0 0,0 0 0,0 0 0,0 0 0,0 0 0,1 0 0,-1 0 0,0 0 0,0 0 0,0 0 0,0 0 0,0 0 0,0 0 0,0 0 0,0 0 0,0 0 0,1 0 0,-1 0 0,0 0 0,0 0 0,0 0 0,0 0 0,0 0 0,0 0 0,0 0 0,0 0 0,0 0 0,-3 20 0,-8 31 0,-19 106 0,28-135 0,0 0 0,1 0 0,1 0 0,1 0 0,5 29 0,-5-47 0,0 1 0,0-1 0,0 0 0,0 0 0,0 0 0,1 0 0,0 0 0,0 0 0,0 0 0,0-1 0,1 1 0,-1-1 0,1 1 0,0-1 0,0 0 0,0 0 0,0 0 0,1-1 0,-1 1 0,1-1 0,-1 0 0,1 0 0,0 0 0,0 0 0,0-1 0,0 1 0,0-1 0,1 0 0,-1-1 0,0 1 0,0-1 0,1 1 0,-1-1 0,0 0 0,1-1 0,-1 1 0,0-1 0,0 0 0,0 0 0,1 0 0,-1-1 0,0 1 0,0-1 0,-1 0 0,6-4 0,0 0-136,0-1-1,0 0 1,-1 0-1,-1-1 1,1-1-1,-1 1 1,0-1-1,-1 0 0,9-17 1,5-9-6690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35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24575,'0'-2'0,"0"0"0,0 0 0,0 0 0,1 0 0,-1 0 0,0 1 0,1-1 0,0 0 0,-1 0 0,1 0 0,0 1 0,0-1 0,0 0 0,0 1 0,0-1 0,0 1 0,0-1 0,0 1 0,1-1 0,-1 1 0,1 0 0,-1 0 0,1 0 0,-1 0 0,1 0 0,0 0 0,-1 0 0,1 0 0,0 1 0,0-1 0,0 1 0,-1-1 0,1 1 0,4-1 0,-2 1 0,0 0 0,0 0 0,0 0 0,0 1 0,1-1 0,-1 1 0,0 0 0,0 0 0,0 0 0,-1 1 0,1 0 0,0-1 0,0 1 0,-1 0 0,5 4 0,5 6 0,-1 1 0,-1 0 0,0 0 0,-1 2 0,0-1 0,-1 1 0,-1 0 0,8 21 0,43 134 0,-58-167 0,23 94 0,-4 2 0,14 186 0,-31-197 0,-3 0 0,-4 0 0,-3 0 0,-21 88 0,23-147-341,-2 0 0,-1-1-1,-22 52 1,21-63-6485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38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2 448 24575,'-1'2'0,"1"0"0,0 0 0,0 0 0,0 0 0,0 0 0,0 0 0,1 0 0,-1 0 0,1 0 0,-1 0 0,1 0 0,-1 0 0,1 0 0,0 0 0,0-1 0,0 1 0,3 3 0,-2-4 0,1 0 0,-1 0 0,1 0 0,0 0 0,0 0 0,-1 0 0,1-1 0,0 1 0,0-1 0,0 0 0,0 0 0,4 0 0,155-2 0,-58 0 0,170 18 0,-205-9 0,1-2 0,-1-4 0,92-10 0,207-43 0,-221 27 0,227-11 0,-200 36 0,300-16 0,-70-48 0,31-2 0,487-37 0,-503 67 0,-174 18 0,248-22 0,308 23 0,-505 20 0,-159-2 0,-5 2 0,204-24 0,-308 17 0,18-4 0,1 2 0,0 3 0,91 3 0,-101 2 120,-28-2-321,-23-2-1083,-7 0-5542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39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24575,'-8'10'0,"-1"1"0,2 0 0,0 0 0,0 1 0,1-1 0,1 2 0,-7 18 0,-21 94 0,24-69 0,2-1 0,3 1 0,3 0 0,1 0 0,4 0 0,1 0 0,20 84 0,-23-132-91,1 7 165,1 0 1,10 26-1,-14-39-121,1 0 0,0 0 0,-1 0 1,1-1-1,0 1 0,0 0 0,0-1 1,0 1-1,0-1 0,0 1 0,0-1 0,0 1 1,1-1-1,-1 0 0,1 1 0,-1-1 1,1 0-1,-1 0 0,1 0 0,0 0 0,-1-1 1,1 1-1,0 0 0,0-1 0,-1 1 1,1-1-1,0 1 0,0-1 0,0 0 1,0 0-1,3 0 0,15-9-6779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39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24575,'15'-37'0,"-16"43"0,0 1 0,0-1 0,1 1 0,0-1 0,0 1 0,1-1 0,-1 1 0,2-1 0,-1 1 0,0-1 0,1 0 0,0 0 0,1 0 0,3 7 0,2 4 0,1-1 0,0 1 0,21 24 0,-26-35 0,0-1 0,0-1 0,1 1 0,0-1 0,0 1 0,0-2 0,1 1 0,-1 0 0,1-1 0,0 0 0,0 0 0,0-1 0,0 0 0,0 0 0,0 0 0,1-1 0,-1 0 0,1 0 0,11 0 0,-13-2 0,0 0 0,0 0 0,0 0 0,0 0 0,0-1 0,0 0 0,0 0 0,-1 0 0,1-1 0,-1 0 0,1 0 0,-1 0 0,0 0 0,0 0 0,-1-1 0,1 0 0,-1 0 0,0 0 0,1 0 0,-2 0 0,1-1 0,0 1 0,-1-1 0,0 0 0,2-8 0,7-21 0,7-42 0,-1 2 0,-17 74 0,0 1 0,0-1 0,0 0 0,0 0 0,0 0 0,0 0 0,0 0 0,0 0 0,0 1 0,0-1 0,0 0 0,0 0 0,0 0 0,0 0 0,0 0 0,0 0 0,0 0 0,0 1 0,1-1 0,-1 0 0,0 0 0,0 0 0,0 0 0,0 0 0,0 0 0,0 0 0,0 0 0,0 0 0,0 0 0,1 0 0,-1 0 0,0 1 0,0-1 0,0 0 0,0 0 0,0 0 0,0 0 0,1 0 0,-1 0 0,0 0 0,0 0 0,0 0 0,0 0 0,0 0 0,0 0 0,1 0 0,-1 0 0,0 0 0,0-1 0,0 1 0,0 0 0,0 0 0,0 0 0,0 0 0,0 0 0,1 0 0,-1 0 0,0 0 0,0 0 0,7 23 0,10 50 0,-10-42 0,124 463 0,-31-123 0,-95-351 0,0 0 0,-2 0 0,2 41 0,-5-56 0,0 0 0,-1-1 0,1 1 0,-1 0 0,0-1 0,0 1 0,-1-1 0,0 1 0,1-1 0,-5 7 0,5-9 0,-1 0 0,1 0 0,-1-1 0,0 1 0,1-1 0,-1 1 0,0-1 0,0 1 0,0-1 0,0 0 0,0 0 0,-1 0 0,1 0 0,0 0 0,0-1 0,-1 1 0,1-1 0,0 1 0,-1-1 0,1 0 0,0 0 0,-3 0 0,-1-1 0,-1 0 0,1 0 0,0 0 0,0-1 0,1 0 0,-1-1 0,0 1 0,1-1 0,-1 0 0,1 0 0,0-1 0,0 1 0,0-1 0,1 0 0,-1-1 0,1 1 0,0-1 0,0 0 0,1 0 0,-1 0 0,-3-8 0,-2-3 0,1 0 0,1-1 0,0 0 0,1 0 0,1-1 0,-4-20 0,7 20-97,0 1-1,1-1 1,1 0-1,0 0 1,1 1-1,1-1 1,1 0-1,1 1 1,0 0-1,1 0 1,1 0-1,0 0 0,15-24 1,3 1-6729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2:4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24575,'0'-1'0,"0"-1"0,0 0 0,1 1 0,-1-1 0,1 1 0,-1-1 0,1 1 0,0-1 0,0 1 0,0-1 0,-1 1 0,1-1 0,0 1 0,1 0 0,-1 0 0,0 0 0,0-1 0,0 1 0,1 0 0,-1 0 0,1 1 0,-1-1 0,1 0 0,-1 0 0,1 1 0,-1-1 0,1 1 0,1-1 0,1 0 0,0 0 0,0 0 0,1 0 0,-1 1 0,0 0 0,0 0 0,0 0 0,1 0 0,6 2 0,-7-1 0,1 0 0,-1 0 0,0 1 0,-1 0 0,1 0 0,0 0 0,-1 0 0,1 1 0,-1-1 0,1 1 0,-1 0 0,0 0 0,0 0 0,-1 0 0,1 1 0,3 5 0,-3-3 0,0 1 0,0 0 0,-1 0 0,1 0 0,-2 0 0,1 1 0,-1-1 0,1 14 0,-3 4 0,0 0 0,-2 0 0,-1-1 0,-11 40 0,-37 93 0,29-94 0,18-42 0,14-29 0,17-35 0,221-522 0,-243 557 0,-1-1 0,0 0 0,-1 0 0,1 0 0,0-19 0,-6 22 0,-4 14 0,-6 17 0,3 1 0,1 1 0,1 1 0,2-1 0,1 1 0,-3 33 0,4 142 0,5-184 0,1 0 0,1-1 0,1 1 0,0-1 0,1 0 0,1 0 0,14 27 0,-17-38 0,1 0 0,0-1 0,0 0 0,1 0 0,0 0 0,0 0 0,0-1 0,1 0 0,9 8 0,-11-11 0,0 0 0,1 0 0,-1 0 0,0 0 0,0-1 0,1 1 0,-1-1 0,1 0 0,0-1 0,-1 1 0,1-1 0,-1 0 0,1 0 0,0 0 0,-1-1 0,10-1 0,-7-1-59,1 0 0,-1-1-1,0 0 1,0 0-1,0 0 1,0-1 0,-1 0-1,1 0 1,-2-1 0,1 0-1,0 0 1,-1 0 0,0-1-1,-1 1 1,1-1-1,-1 0 1,-1-1 0,1 1-1,-1-1 1,0 1 0,-1-1-1,3-14 1,-3-14-6767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40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24575,'0'7'0,"0"9"0,0 9 0,0 8 0,0 11 0,0 13 0,0 3 0,7 6 0,3 5 0,-1-3 0,-2-5 0,-1-7 0,-3-19 0,-1-17-8191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40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24575,'7'0'0,"9"0"0,9 0 0,7 0 0,5 0 0,4 0 0,8 0 0,3 0 0,-1-7 0,-1-2 0,-3 0 0,-9 2-8191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40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22 24575,'-5'1'0,"1"0"0,0 0 0,-1 1 0,1-1 0,0 1 0,0 0 0,0 0 0,1 0 0,-1 1 0,0-1 0,1 1 0,-1 0 0,1 0 0,0 0 0,-3 5 0,-5 4 0,1 0 0,-15 26 0,19-26 0,0 1 0,2 0 0,-1 0 0,2 0 0,0 0 0,0 1 0,2-1 0,-1 1 0,2 0 0,0-1 0,0 1 0,5 25 0,-4-28 0,1 0 0,0-1 0,1 0 0,0 1 0,1-1 0,0 0 0,1 0 0,-1-1 0,2 0 0,0 1 0,0-2 0,0 1 0,1-1 0,0 0 0,1 0 0,16 12 0,-20-17 0,-1-1 0,1 0 0,0 0 0,-1 0 0,1 0 0,0-1 0,0 0 0,0 0 0,0 0 0,1 0 0,-1 0 0,0-1 0,0 0 0,1 0 0,-1 0 0,0 0 0,0-1 0,0 0 0,5-1 0,-4 0 0,1-1 0,-1 1 0,0-2 0,0 1 0,0 0 0,0-1 0,-1 0 0,1 0 0,-1 0 0,0-1 0,0 1 0,3-6 0,6-11 0,-2 0 0,0-1 0,-1-1 0,-1 0 0,9-32 0,-8 16 0,5-50 0,-15 105 0,1 0 0,0-1 0,1 1 0,1 0 0,0-1 0,2 1 0,-1-1 0,13 27 0,-14-36 0,1 1 0,-1-1 0,1 1 0,0-1 0,1-1 0,-1 1 0,1-1 0,0 1 0,0-1 0,1-1 0,7 6 0,-9-8 0,-1 0 0,1-1 0,0 1 0,0-1 0,1 0 0,-1 0 0,0 0 0,0 0 0,0-1 0,1 1 0,-1-1 0,0-1 0,1 1 0,-1 0 0,0-1 0,0 0 0,0 0 0,0 0 0,1-1 0,-1 1 0,4-3 0,4-3 0,1-1 0,-1 0 0,-1-1 0,0 0 0,0 0 0,0-2 0,-1 1 0,-1-1 0,0 0 0,0-1 0,-1 0 0,-1-1 0,0 0 0,-1 0 0,0 0 0,-1-1 0,4-16 0,-8 23 0,0 1 0,-1-1 0,-1 1 0,1-1 0,-1 1 0,0-1 0,0 1 0,-1-1 0,1 1 0,-2 0 0,1 0 0,-1 0 0,1 0 0,-2 0 0,1 1 0,-1-1 0,0 1 0,0 0 0,0 0 0,-1 0 0,1 1 0,-1-1 0,0 1 0,-1 0 0,-7-4 0,8 5 0,0 0 0,0 0 0,-1 0 0,1 1 0,-1 0 0,0 0 0,1 0 0,-1 1 0,0-1 0,0 2 0,0-1 0,0 1 0,0-1 0,0 2 0,0-1 0,0 1 0,0 0 0,0 0 0,1 0 0,-1 1 0,0 0 0,1 0 0,-1 0 0,1 1 0,-1 0 0,1 0 0,0 0 0,-4 5 0,7-7 0,0 1 0,0-1 0,0 1 0,0-1 0,1 1 0,-1 0 0,1 0 0,-1 0 0,1 0 0,0 0 0,0 0 0,0 0 0,0 0 0,0 1 0,0-1 0,0 0 0,1 0 0,-1 1 0,1-1 0,0 0 0,0 1 0,0-1 0,0 1 0,0-1 0,0 0 0,1 1 0,-1-1 0,1 0 0,-1 1 0,1-1 0,0 0 0,0 0 0,0 0 0,0 1 0,1-1 0,-1 0 0,2 2 0,0-2 0,-1 1 0,1-1 0,0 0 0,0 1 0,0-1 0,1-1 0,-1 1 0,0 0 0,1-1 0,-1 0 0,1 0 0,-1 0 0,1 0 0,-1 0 0,1-1 0,0 1 0,-1-1 0,1 0 0,0 0 0,0-1 0,-1 1 0,1-1 0,6-2 0,5-3 0,0-1 0,0-1 0,-1 0 0,-1-1 0,1 0 0,17-17 0,-16 13 0,0 2 0,0 0 0,30-16 0,-39 24 0,0 1 0,1-1 0,-1 2 0,0-1 0,1 0 0,0 1 0,-1 1 0,1-1 0,0 1 0,-1 0 0,1 0 0,0 1 0,-1 0 0,12 3 0,-8-1 0,0 1 0,0 0 0,-1 0 0,1 1 0,-1 0 0,0 1 0,-1 0 0,1 0 0,-1 1 0,-1 0 0,1 1 0,-1-1 0,0 2 0,-1-1 0,0 1 0,0-1 0,-1 2 0,0-1 0,5 14 0,-2-2 0,-1 0 0,-2 1 0,0 0 0,-1 0 0,0 0 0,-2 1 0,-2 44 0,-1-55-1365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41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24575,'1'-2'0,"1"1"0,-1-1 0,1 1 0,-1 0 0,1 0 0,0 0 0,0-1 0,-1 1 0,1 1 0,0-1 0,0 0 0,0 0 0,0 1 0,0-1 0,0 1 0,0 0 0,0-1 0,0 1 0,0 0 0,0 0 0,0 0 0,2 1 0,0 0 0,-1 0 0,0 1 0,1-1 0,-1 1 0,0 0 0,0 0 0,0 0 0,0 0 0,0 0 0,-1 1 0,5 4 0,1 3 0,0 0 0,-1 1 0,0 0 0,-1 0 0,0 1 0,5 14 0,-3 4 0,-2 1 0,-1-1 0,-1 1 0,-1 1 0,-2-1 0,-1 0 0,-5 35 0,2-5 0,5-70 0,0 0 0,0 0 0,1 0 0,0 0 0,0 0 0,1 0 0,6-8 0,8-22 0,-16 32 0,114-314 0,-114 314 0,0 1 0,0-1 0,1 1 0,-1 0 0,1 0 0,7-10 0,-12 79 0,1-14 0,10 77 0,-7-104 0,2 0 0,1-1 0,0 0 0,2 0 0,0 0 0,10 19 0,-15-36 6,0 0-1,0-1 1,0 1-1,1-1 0,-1 0 1,1 1-1,0-1 1,0-1-1,0 1 1,0 0-1,0-1 1,1 1-1,-1-1 0,1 0 1,0 0-1,-1-1 1,1 1-1,0-1 1,0 0-1,0 0 1,7 1-1,-6-2-92,0 0-1,0 0 1,0-1 0,0 0-1,0 0 1,0 0 0,0 0-1,0-1 1,0 0-1,0 0 1,0 0 0,-1-1-1,0 0 1,1 0 0,-1 0-1,5-5 1,18-19-6739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41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24575,'9'1'0,"0"0"0,0 1 0,-1 0 0,1 0 0,0 1 0,-1 0 0,0 0 0,0 1 0,0 0 0,0 0 0,0 1 0,-1 0 0,0 0 0,0 1 0,0 0 0,8 10 0,7 9 0,-1 1 0,-1 1 0,16 30 0,-11-11 0,-1 0 0,-3 1 0,-1 2 0,-3 0 0,-2 0 0,13 77 0,-18-62 0,-3 1 0,-3 0 0,-2 0 0,-13 111 0,10-168-1365,1-17-5461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42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5 118 24575,'1'-7'0,"0"0"0,1 0 0,-1 0 0,2 0 0,-1 1 0,1-1 0,0 1 0,0-1 0,1 1 0,0 0 0,0 0 0,0 1 0,1-1 0,0 1 0,0 0 0,0 0 0,8-5 0,-11 9 0,-1 1 0,1 0 0,-1-1 0,1 1 0,-1 0 0,1 0 0,-1 0 0,1 0 0,-1 0 0,1 0 0,-1 0 0,0 1 0,1-1 0,-1 1 0,1-1 0,-1 1 0,0-1 0,1 1 0,-1 0 0,0-1 0,1 1 0,-1 0 0,0 0 0,0 0 0,0 0 0,0 0 0,0 0 0,0 1 0,0-1 0,0 0 0,0 0 0,-1 1 0,1-1 0,0 2 0,2 3 0,0 1 0,0 0 0,-1-1 0,0 1 0,2 14 0,-1 10 0,-1 1 0,-1 0 0,-2-1 0,-1 1 0,-12 55 0,10-67 0,-1-1 0,-1 0 0,0 0 0,-2 0 0,0 0 0,-1-1 0,-1-1 0,0 0 0,-2 0 0,-14 16 0,9-22 0,15-24 0,15-27 0,-12 35 0,1 1 0,1-1 0,-1 0 0,1 1 0,0 0 0,0-1 0,0 1 0,0 1 0,1-1 0,0 0 0,0 1 0,0 0 0,0-1 0,0 2 0,0-1 0,1 0 0,0 1 0,-1 0 0,1 0 0,0 0 0,0 1 0,0 0 0,0 0 0,0 0 0,0 0 0,0 1 0,1 0 0,-1 0 0,0 0 0,0 1 0,0-1 0,0 1 0,0 1 0,0-1 0,0 1 0,0 0 0,0 0 0,-1 0 0,1 0 0,-1 1 0,1 0 0,-1 0 0,0 0 0,4 5 0,3 1 0,-1-1 0,1-1 0,0 1 0,1-2 0,-1 1 0,2-2 0,-1 0 0,0 0 0,16 3 0,-20-7 0,-1 1 0,1-2 0,-1 1 0,1-1 0,-1-1 0,0 1 0,1-1 0,-1 0 0,1-1 0,-1 0 0,0 0 0,0 0 0,0-1 0,0 0 0,-1-1 0,1 1 0,10-9 0,-8 6-195,-1 0 0,0-1 0,0 0 0,-1-1 0,0 1 0,10-15 0,-10 8-6631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4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24575,'7'0'0,"9"0"0,9 0 0,7 0 0,5 0 0,11 0 0,3 0 0,0 0 0,-1-7 0,-2-3 0,-3 1 0,-1 2 0,-16-5 0,-12-1-8191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43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56 24575,'-7'0'0,"4"0"0,11 0 0,10 0 0,10 0 0,6 0 0,5 0 0,2 0 0,2 0 0,0 0 0,0 0 0,-8-8 0,-2-1 0,0-1 0,-6-4 0,-8 0-8191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50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104 265 24575,'2'-1'0,"0"1"0,0-1 0,0 1 0,0-1 0,-1 0 0,1 0 0,0 0 0,0 0 0,0 0 0,-1 0 0,1-1 0,-1 1 0,1 0 0,-1-1 0,1 1 0,-1-1 0,2-2 0,23-38 0,-15 24 0,10-14 0,-11 15 0,0 2 0,1-1 0,0 1 0,1 1 0,1 0 0,0 0 0,27-19 0,-38 31 0,0 1 0,0 0 0,0-1 0,0 1 0,0 0 0,0 0 0,1 0 0,-1 1 0,0-1 0,1 1 0,-1-1 0,0 1 0,1 0 0,-1-1 0,1 1 0,-1 1 0,0-1 0,1 0 0,-1 0 0,1 1 0,-1 0 0,0-1 0,0 1 0,1 0 0,-1 0 0,0 0 0,0 0 0,0 1 0,0-1 0,0 0 0,0 1 0,0 0 0,0-1 0,-1 1 0,1 0 0,-1 0 0,1 0 0,-1 0 0,2 3 0,1 4 0,1 0 0,-2 0 0,1 0 0,-1 1 0,0-1 0,-1 1 0,-1-1 0,2 16 0,-3 13 0,-1-1 0,-2-1 0,-1 1 0,-19 70 0,8-54 0,-3-1 0,-41 85 0,42-104 0,-2-1 0,-28 38 0,39-59 0,-1 0 0,0-1 0,-1 0 0,0-1 0,0 0 0,-1 0 0,0-1 0,-1-1 0,-14 8 0,24-14 0,-1 1 0,1-1 0,-1 0 0,1 0 0,-1 0 0,0 0 0,0-1 0,1 1 0,-1-1 0,0 1 0,0-1 0,1 0 0,-1 0 0,0 0 0,0-1 0,0 1 0,1-1 0,-1 1 0,0-1 0,1 0 0,-1 0 0,0 0 0,1 0 0,0-1 0,-1 1 0,1-1 0,0 1 0,-1-1 0,1 0 0,0 0 0,0 0 0,0 0 0,1 0 0,-1-1 0,1 1 0,-1 0 0,-1-4 0,1 1 0,0-1 0,0 0 0,0 0 0,1 0 0,0 0 0,0 0 0,0 0 0,1 0 0,0 0 0,0 0 0,1-1 0,-1 1 0,2 0 0,-1 0 0,4-11 0,-3 13 0,-1-1 0,1 1 0,0 0 0,0 0 0,0 0 0,0 0 0,1 1 0,-1-1 0,1 1 0,0-1 0,1 1 0,-1 0 0,0 0 0,1 1 0,-1-1 0,1 0 0,0 1 0,0 0 0,0 0 0,0 0 0,0 1 0,1 0 0,-1-1 0,0 1 0,1 1 0,8-2 0,-3 3 0,0 0 0,0 1 0,-1 0 0,1 0 0,0 1 0,-1 0 0,1 1 0,-1 0 0,0 0 0,0 1 0,9 7 0,32 24 0,-26-17 0,39 22 0,-57-38 0,0 0 0,0 0 0,1 0 0,-1 0 0,1-1 0,0 0 0,-1-1 0,1 0 0,0 0 0,0 0 0,12-1 0,-15 0 0,-1-1 0,0 0 0,1 0 0,-1-1 0,0 1 0,0-1 0,0 0 0,0 1 0,0-1 0,0 0 0,-1-1 0,1 1 0,-1 0 0,1-1 0,-1 0 0,0 1 0,0-1 0,0 0 0,0 0 0,-1 0 0,3-5 0,3-8 0,-1 0 0,8-33 0,-12 40 0,43-175 0,-45 184 0,0-1 0,0 1 0,0 0 0,-1-1 0,1 1 0,0 0 0,0-1 0,0 1 0,0 0 0,1-1 0,-1 1 0,0 0 0,0-1 0,0 1 0,0 0 0,0-1 0,0 1 0,0 0 0,1-1 0,-1 1 0,0 0 0,0 0 0,0-1 0,1 1 0,-1 0 0,0 0 0,0-1 0,1 1 0,-1 0 0,0 0 0,1 0 0,-1-1 0,0 1 0,0 0 0,1 0 0,-1 0 0,0 0 0,1 0 0,-1 0 0,0 0 0,1 0 0,-1 0 0,0 0 0,1 0 0,-1 0 0,1 0 0,9 17 0,5 30 0,-9-20 0,2 8 0,2-1 0,14 35 0,-22-62 0,1-1 0,0 1 0,0-1 0,1 1 0,0-1 0,0 0 0,0-1 0,1 1 0,-1-1 0,2 0 0,-1 0 0,0 0 0,1-1 0,0 0 0,0 0 0,10 5 0,-14-8 0,1-1 0,-1 1 0,1 0 0,-1-1 0,1 0 0,-1 0 0,1 1 0,-1-1 0,1-1 0,-1 1 0,1 0 0,0-1 0,-1 1 0,0-1 0,1 0 0,-1 0 0,1 0 0,2-1 0,-1-1 0,1 0 0,-1-1 0,0 1 0,0-1 0,0 1 0,-1-1 0,1 0 0,3-7 0,3-5 0,-1-1 0,-1 1 0,12-36 0,-13 24 0,0-1 0,4-52 0,-2 10 0,-3 57 0,1 17 0,4 25 0,133 639 0,-115-469 0,-25-162 0,-2 1 0,-2-1 0,-6 54 0,4-80 0,1 0 0,-1-1 0,-1 1 0,0 0 0,-7 15 0,9-23 0,0 0 0,0 0 0,0-1 0,0 1 0,0 0 0,0 0 0,-1-1 0,1 1 0,-1-1 0,1 0 0,-1 1 0,0-1 0,1 0 0,-1 0 0,0 0 0,0 0 0,0 0 0,0 0 0,0-1 0,0 1 0,0-1 0,0 1 0,0-1 0,0 0 0,0 1 0,0-1 0,0-1 0,0 1 0,-1 0 0,1 0 0,0-1 0,0 1 0,-2-2 0,-3 0 0,1-1 0,0-1 0,0 1 0,0-1 0,1 0 0,-1 0 0,1-1 0,0 1 0,0-1 0,1 0 0,-1-1 0,1 1 0,-6-12 0,-5-9 0,-21-50 0,34 72 0,-10-27 12,1 0 0,1 0 0,2-1 0,1 0 0,1-1 0,2 0 0,1 0 0,2 0 0,4-49 0,0 57-118,1 0 0,1 1 0,1 0 0,1 0 0,1 0 0,1 1-1,1 0 1,2 1 0,0 0 0,1 0 0,1 2 0,0 0 0,21-21 0,-2 7-6720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51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24575,'-4'2'0,"0"-1"0,1 1 0,0-1 0,-1 1 0,1 0 0,0 1 0,0-1 0,0 0 0,0 1 0,0 0 0,1 0 0,-1-1 0,1 2 0,0-1 0,-2 3 0,-2 2 0,-2 1 0,1 1 0,1 0 0,-1 0 0,2 0 0,-1 1 0,1-1 0,1 1 0,0 0 0,1 1 0,0-1 0,0 1 0,1-1 0,1 1 0,0 0 0,1 0 0,0-1 0,1 1 0,0 0 0,1 0 0,0-1 0,0 1 0,2-1 0,-1 0 0,1 0 0,1 0 0,0 0 0,9 12 0,48 64 0,-40-59 0,-1 1 0,-1 2 0,18 36 0,-36-63 0,-1 1 0,1-1 0,-1 0 0,0 1 0,0-1 0,0 1 0,0-1 0,-1 1 0,0-1 0,0 1 0,0-1 0,-1 1 0,1-1 0,-1 1 0,0-1 0,0 1 0,-3 6 0,2-8 0,1-1 0,-1 1 0,0-1 0,1 0 0,-1 0 0,0 0 0,0 0 0,-1 0 0,1 0 0,0 0 0,0-1 0,-1 1 0,1-1 0,-1 1 0,0-1 0,1 0 0,-1 0 0,0 0 0,0-1 0,1 1 0,-1-1 0,0 1 0,0-1 0,0 0 0,0 0 0,0 0 0,1-1 0,-7 0 0,6 1 0,0-1 0,0 1 0,0-1 0,0 1 0,0-1 0,0 0 0,0 0 0,0-1 0,0 1 0,1 0 0,-1-1 0,0 0 0,1 1 0,-1-1 0,1 0 0,0-1 0,-1 1 0,1 0 0,0 0 0,0-1 0,1 0 0,-1 1 0,0-1 0,1 0 0,0 0 0,0 1 0,0-1 0,0 0 0,0 0 0,0 0 0,1-1 0,-1 1 0,1 0 0,0 0 0,0-6 0,2-2 0,0 1 0,0-1 0,1 1 0,0-1 0,0 1 0,2 0 0,-1 1 0,1-1 0,9-13 0,5-1 0,1 0 0,1 1 0,1 2 0,49-38 0,-46 40 0,-1-1 0,-1-1 0,-1-1 0,35-45 0,-50 56 0,-1-1 0,0 0 0,0 0 0,-2 0 0,6-19 0,-8 25 0,-1 0 0,1 0 0,-1 0 0,-1 0 0,1 0 0,-1 0 0,0 0 0,0-1 0,-1 1 0,0 0 0,0 0 0,0 0 0,-3-7 0,4 13 0,0-1 0,0 1 0,0-1 0,0 1 0,-1-1 0,1 1 0,0 0 0,0-1 0,0 1 0,0 0 0,-1-1 0,1 1 0,0 0 0,0-1 0,-1 1 0,1 0 0,0-1 0,0 1 0,-1 0 0,1 0 0,0-1 0,-1 1 0,1 0 0,0 0 0,-1 0 0,1-1 0,-1 1 0,1 0 0,0 0 0,-1 0 0,1 0 0,-1 0 0,1 0 0,0 0 0,-1 0 0,1 0 0,-1 0 0,1 0 0,-1 0 0,1 0 0,0 0 0,-1 0 0,1 0 0,0 1 0,-1-1 0,1 0 0,-1 0 0,1 0 0,0 1 0,-1-1 0,1 0 0,0 0 0,0 1 0,-1-1 0,1 0 0,0 1 0,0-1 0,-1 0 0,1 1 0,0-1 0,0 0 0,0 1 0,-1-1 0,1 1 0,0-1 0,0 0 0,0 1 0,-10 30 0,4 5 0,2 0 0,1 0 0,2 1 0,2-1 0,1 1 0,2-1 0,1 0 0,2 0 0,1-1 0,15 38 0,-21-67 0,0-1 0,1 1 0,-1-1 0,1 0 0,1 0 0,-1 0 0,1 0 0,-1 0 0,9 7 0,-10-11 0,-1 0 0,1 0 0,-1 0 0,1 0 0,0 0 0,-1-1 0,1 1 0,0 0 0,0-1 0,0 0 0,-1 1 0,1-1 0,0 0 0,0 0 0,0 0 0,0 0 0,0 0 0,-1 0 0,1 0 0,0-1 0,0 1 0,0-1 0,-1 1 0,1-1 0,0 0 0,0 0 0,-1 0 0,1 0 0,-1 0 0,1 0 0,-1 0 0,1 0 0,-1 0 0,2-2 0,3-4 0,-1 1 0,1-1 0,-1 0 0,-1 0 0,1-1 0,-1 1 0,0-1 0,3-9 0,22-75 0,-10 28 0,-9 32 0,-6 15 0,2 0 0,0 0 0,1 1 0,16-28 0,-21 41 0,-1 1 0,1-1 0,0 1 0,0-1 0,0 1 0,0 0 0,0 0 0,0 0 0,0 0 0,1 0 0,-1 1 0,1-1 0,0 1 0,-1 0 0,1-1 0,0 1 0,0 1 0,-1-1 0,1 0 0,0 0 0,0 1 0,0 0 0,0 0 0,0 0 0,0 0 0,0 0 0,0 0 0,0 1 0,0-1 0,0 1 0,0 0 0,0 0 0,-1 0 0,6 3 0,1 1 0,-1 1 0,-1 0 0,1 0 0,-1 0 0,0 1 0,0 1 0,0-1 0,-1 1 0,-1 0 0,1 0 0,7 17 0,-3-6 0,-2 1 0,0 0 0,-1 1 0,6 29 0,-11-39 0,0 0 0,-1-1 0,-1 1 0,0 0 0,-1 12 0,1-19 0,-1-1 0,1 0 0,-1 0 0,0 1 0,0-1 0,0 0 0,0 0 0,0 0 0,-1 0 0,1 0 0,-1 0 0,0 0 0,0 0 0,0-1 0,0 1 0,0-1 0,0 0 0,-1 1 0,0-1 0,-3 2 0,5-4 0,1 1 0,-1-1 0,0 0 0,0 0 0,0 0 0,0 1 0,0-1 0,0 0 0,0 0 0,0 0 0,0-1 0,0 1 0,1 0 0,-1 0 0,0 0 0,0-1 0,0 1 0,0 0 0,0-1 0,1 1 0,-1-1 0,0 1 0,0-1 0,1 1 0,-1-1 0,0 0 0,1 1 0,-1-1 0,0 0 0,1 0 0,-1 1 0,1-1 0,-1 0 0,1 0 0,0 0 0,-1 1 0,1-1 0,0 0 0,0 0 0,-1-1 0,-10-41 0,11 43 0,-2-20 0,0 0 0,1 0 0,2 0 0,0 0 0,0 0 0,7-24 0,-6 32 0,1 0 0,0 1 0,1-1 0,0 1 0,1 0 0,0 0 0,1 1 0,0-1 0,0 1 0,1 1 0,15-17 0,-20 24 0,0 0 0,0 0 0,0 0 0,0 0 0,0 0 0,1 1 0,-1-1 0,0 0 0,1 1 0,0 0 0,-1 0 0,1 0 0,0 0 0,0 0 0,-1 0 0,1 1 0,0-1 0,0 1 0,0 0 0,0 0 0,0 0 0,0 0 0,-1 1 0,1-1 0,0 1 0,0-1 0,0 1 0,-1 0 0,1 0 0,0 0 0,-1 1 0,1-1 0,-1 1 0,1-1 0,-1 1 0,0 0 0,0 0 0,1 0 0,-1 0 0,3 4 0,3 6 0,0 0 0,0 0 0,-1 1 0,-1 0 0,0 0 0,8 26 0,15 90 0,-23-95 0,1-1 0,1 0 0,24 56 0,-32-88-42,0 0-1,0 0 0,0 0 1,1 0-1,-1 0 0,1 0 1,-1 0-1,1 0 0,-1 0 1,1 0-1,-1 0 0,1 0 1,0 0-1,-1-1 0,1 1 1,0 0-1,0-1 0,0 1 1,-1 0-1,1-1 0,0 1 1,0-1-1,0 1 0,0-1 1,0 0-1,0 1 0,0-1 1,0 0-1,0 0 0,0 1 1,2-1-1,6-8-6783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2:55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24575,'0'-7'0,"0"4"0,0 11 0,0 10 0,0 9 0,0 14 0,0 7 0,0 9 0,7 2 0,2-3 0,1 5 0,-10-10 0,-5-5 0,0-5 0,-1-15 0,1-20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52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70 24575,'0'-1'0,"-1"1"0,1-1 0,0 1 0,0-1 0,0 1 0,0-1 0,0 1 0,0-1 0,0 1 0,0-1 0,0 1 0,0-1 0,0 0 0,0 1 0,1-1 0,-1 1 0,0-1 0,0 1 0,0-1 0,1 1 0,-1 0 0,0-1 0,1 1 0,-1-1 0,0 1 0,1-1 0,-1 1 0,0 0 0,1-1 0,-1 1 0,1 0 0,-1 0 0,1-1 0,-1 1 0,1 0 0,-1 0 0,1-1 0,-1 1 0,1 0 0,-1 0 0,1 0 0,-1 0 0,1 0 0,-1 0 0,1 0 0,-1 0 0,1 0 0,0 0 0,-1 0 0,1 0 0,-1 1 0,1-1 0,-1 0 0,1 0 0,-1 0 0,1 1 0,-1-1 0,0 0 0,1 1 0,-1-1 0,1 1 0,28 24 0,-20-10 0,0 0 0,0 0 0,-1 0 0,-1 1 0,-1 0 0,0 1 0,-1 0 0,-1-1 0,-1 2 0,0-1 0,-1 0 0,-1 35 0,-2-26 0,-1 0 0,-1 0 0,-1 0 0,-1-1 0,-2 1 0,0-1 0,-22 46 0,21-58 0,5-20 0,8-26 0,30-88 0,56-130 0,-63 176 0,-25 68 0,2-9 0,2 1 0,0-1 0,16-25 0,-23 40 0,0 1 0,0-1 0,0 1 0,0-1 0,1 1 0,-1-1 0,0 1 0,0 0 0,1-1 0,-1 1 0,0-1 0,1 1 0,-1 0 0,0-1 0,1 1 0,-1 0 0,1-1 0,-1 1 0,1 0 0,-1-1 0,0 1 0,1 0 0,-1 0 0,1 0 0,-1 0 0,1-1 0,-1 1 0,1 0 0,-1 0 0,1 0 0,-1 0 0,1 0 0,0 0 0,-1 0 0,1 0 0,-1 0 0,1 1 0,-1-1 0,1 0 0,-1 0 0,1 0 0,-1 1 0,0-1 0,1 0 0,-1 0 0,1 1 0,-1-1 0,1 0 0,-1 1 0,0-1 0,1 0 0,-1 1 0,0-1 0,0 1 0,1-1 0,-1 1 0,0-1 0,0 1 0,1-1 0,-1 1 0,0 0 0,9 37 0,-8-33 0,13 111 0,12 64 0,-21-156 0,1 1 0,1-1 0,2-1 0,21 46 0,-27-63 0,1 0 0,-1 0 0,1 0 0,1-1 0,-1 0 0,1 0 0,0 0 0,0 0 0,0-1 0,0 1 0,1-1 0,0-1 0,0 1 0,0-1 0,0 0 0,0 0 0,1-1 0,0 0 0,9 2 0,-8-3 0,1-1 0,-1 0 0,1 0 0,-1-1 0,1 0 0,-1 0 0,0-1 0,1 0 0,-1-1 0,0 0 0,0 0 0,-1 0 0,1-1 0,-1 0 0,8-7 0,-14 11-18,0 0-39,0-1 1,1 0 0,-1 1 0,0-1 0,1 0 0,-1 0 0,0 0 0,0 0 0,0 0-1,0 0 1,0 0 0,0 0 0,0-1 0,0 1 0,-1 0 0,1-1 0,0 1 0,-1 0 0,1-1-1,-1 1 1,1-1 0,-1 1 0,1-2 0,-7-7-6770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53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4 372 24575,'1'0'0,"-1"0"0,0 0 0,0 0 0,0-1 0,1 1 0,-1 0 0,0 0 0,0 0 0,0 0 0,0-1 0,1 1 0,-1 0 0,0 0 0,0-1 0,0 1 0,0 0 0,0 0 0,0-1 0,0 1 0,0 0 0,0 0 0,0-1 0,0 1 0,0 0 0,0 0 0,0-1 0,0 1 0,0 0 0,0 0 0,0-1 0,0 1 0,0 0 0,0 0 0,0-1 0,0 1 0,-1 0 0,1 0 0,0 0 0,0-1 0,0 1 0,0 0 0,0 0 0,-1 0 0,1-1 0,0 1 0,0 0 0,-1 0 0,1 0 0,0 0 0,0 0 0,0 0 0,-1-1 0,1 1 0,0 0 0,0 0 0,-1 0 0,1 0 0,0 0 0,0 0 0,-1 0 0,1 0 0,0 0 0,20-13 0,-1 8 0,0 0 0,1 2 0,34-2 0,7-2 0,571-81 0,-499 71 0,139 1 0,138 18 0,-132 2 0,259-29 0,-278 9 0,-1-1 0,184-33 0,42-6 0,-348 36 76,42-3-1517,-161 23-5385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5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24575,'-7'0'0,"-3"7"0,2 9 0,1 17 0,-6 8 0,8 12 0,4 11 0,2 8 0,1-1 0,0 2 0,7-5 0,2-7 0,-2-7 0,6-13 0,-1-20 0,-2-14-8191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54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24575,'2'0'0,"0"1"0,0-1 0,0 1 0,0 0 0,0 0 0,0 0 0,0 0 0,0 0 0,0 0 0,0 0 0,-1 1 0,1-1 0,0 1 0,-1-1 0,1 1 0,-1 0 0,0-1 0,1 1 0,-1 0 0,0 0 0,1 3 0,20 47 0,-20-47 0,6 18 0,1-1 0,1 0 0,23 36 0,-30-53 0,1 0 0,0 1 0,1-2 0,-1 1 0,1 0 0,0-1 0,0 0 0,9 5 0,-11-7 0,0-1 0,0 0 0,-1 0 0,1 0 0,0 0 0,0 0 0,0-1 0,1 1 0,-1-1 0,0 0 0,0 0 0,0 0 0,0 0 0,0 0 0,0-1 0,0 0 0,0 1 0,6-3 0,-4 0 0,0-1 0,-1 1 0,1-1 0,0 0 0,-1 0 0,0 0 0,0 0 0,0-1 0,-1 1 0,0-1 0,0 0 0,0 0 0,0-1 0,-1 1 0,3-8 0,0 0 0,-1 1 0,0-1 0,-1 0 0,-1 0 0,2-23 0,0 12 0,-3 24 0,-1 0 0,0 0 0,1 0 0,-1 0 0,0 0 0,1 0 0,-1 0 0,1 0 0,-1 1 0,0-1 0,1 0 0,-1 0 0,0 0 0,0 1 0,1-1 0,-1 0 0,0 0 0,1 0 0,-1 1 0,0-1 0,0 0 0,1 1 0,-1-1 0,0 0 0,0 1 0,0-1 0,0 0 0,0 1 0,1-1 0,-1 0 0,0 1 0,0-1 0,0 1 0,21 57 0,-14-38 0,36 92 0,74 214 0,-99-266 0,-3 1 0,-2 1 0,6 91 0,-19-143 0,1 1 0,-2 0 0,1 0 0,-2-1 0,1 1 0,-1-1 0,-5 15 0,6-24 0,1 1 0,-1-1 0,0 1 0,0-1 0,1 1 0,-1-1 0,0 1 0,0-1 0,-1 0 0,1 1 0,0-1 0,0 0 0,-1 0 0,1 0 0,0 0 0,-1 0 0,1 0 0,-1-1 0,1 1 0,-1 0 0,-1 0 0,0-1 0,0 0 0,0-1 0,1 1 0,-1-1 0,0 1 0,0-1 0,1 0 0,-1 0 0,1 0 0,-1 0 0,0 0 0,1 0 0,0-1 0,-1 0 0,1 1 0,0-1 0,-3-3 0,-5-4 0,1-1 0,1 0 0,-1-1 0,2 0 0,-1 0 0,1-1 0,1 0 0,-7-18 0,4 6 0,0 0 0,2-1 0,-6-40 0,11 43-136,1 0-1,1-1 1,2 1-1,0-1 1,1 1-1,1 0 1,1 0-1,1 1 0,10-24 1,-3 9-6690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55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24575,'0'7'0,"-7"9"0,-2 16 0,0 9 0,2 5 0,2 9 0,2 1 0,8-1 0,3-4 0,1-2 0,-2-4 0,-1-16 0,-3-20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55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24575,'7'-6'0,"9"-4"0,9 2 0,8-6 0,4-1 0,4 4 0,1 2 0,0-4 0,1 0 0,-1 3 0,-6 2-8191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56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123 104 24575,'-4'0'0,"0"0"0,-1 1 0,1-1 0,0 1 0,-1 0 0,1 0 0,0 0 0,0 1 0,0-1 0,0 1 0,0 0 0,0 0 0,0 1 0,1-1 0,-1 1 0,1 0 0,-5 4 0,3-1 0,1 0 0,0 0 0,0 0 0,0 1 0,1-1 0,-1 1 0,2 0 0,-1 0 0,-2 13 0,2-6 0,1-1 0,0 1 0,1-1 0,1 1 0,0 0 0,1 0 0,0-1 0,1 1 0,1-1 0,8 26 0,-7-29 0,0 0 0,1-1 0,0 1 0,1-1 0,0 0 0,0-1 0,1 0 0,0 0 0,0 0 0,1-1 0,14 11 0,-17-15 0,-1 0 0,1-1 0,0 0 0,0 0 0,0 0 0,0 0 0,0-1 0,0 0 0,1 0 0,-1-1 0,0 1 0,1-1 0,-1 0 0,0 0 0,0-1 0,1 0 0,-1 0 0,0 0 0,0 0 0,0-1 0,0 0 0,0 0 0,0 0 0,0-1 0,4-3 0,1 0 0,-1-1 0,0 0 0,-1 0 0,0-1 0,0 0 0,0-1 0,-1 0 0,0 0 0,-1 0 0,0-1 0,-1 0 0,0 0 0,0 0 0,5-21 0,-3 7 0,-2-1 0,0 0 0,-2 0 0,-1-1 0,-1-35 0,0 81 0,2 1 0,1-1 0,0 1 0,10 26 0,-10-38 0,0-1 0,1 0 0,0 0 0,0 0 0,0-1 0,1 0 0,0 0 0,0 0 0,1-1 0,0 0 0,12 9 0,-15-13 0,0 0 0,0-1 0,0 1 0,0-1 0,0 0 0,1 0 0,-1 0 0,0 0 0,0-1 0,1 1 0,-1-1 0,0 0 0,1-1 0,-1 1 0,0-1 0,1 0 0,-1 0 0,0 0 0,0 0 0,0-1 0,0 0 0,0 0 0,0 0 0,-1 0 0,1 0 0,6-6 0,-4 3 0,0 0 0,-1 0 0,1-1 0,-1 1 0,0-1 0,0 0 0,-1-1 0,0 1 0,0-1 0,-1 0 0,1 0 0,-1 0 0,-1 0 0,1-1 0,-1 1 0,-1-1 0,0 1 0,0-1 0,0-14 0,-1 15 0,-1 1 0,0-1 0,0 0 0,0 1 0,-1 0 0,0-1 0,-1 1 0,1 0 0,-1 0 0,0 0 0,-1 0 0,1 0 0,-1 1 0,0 0 0,-1 0 0,1 0 0,-1 0 0,0 1 0,0-1 0,0 1 0,-1 0 0,0 1 0,-8-4 0,8 4 0,-1 0 0,1 1 0,-1 0 0,0 1 0,0-1 0,0 1 0,0 1 0,0-1 0,0 1 0,0 0 0,-10 2 0,14-2 0,0 1 0,0-1 0,1 1 0,-1-1 0,0 1 0,1 0 0,-1 0 0,0 0 0,1 1 0,-1-1 0,1 1 0,0-1 0,-1 1 0,1 0 0,0-1 0,0 1 0,0 0 0,0 1 0,1-1 0,-1 0 0,0 0 0,1 1 0,0-1 0,-1 1 0,1-1 0,0 1 0,0 0 0,1 0 0,-1-1 0,0 4 0,1-3 0,0 0 0,0 1 0,1-1 0,-1 0 0,1 0 0,-1 0 0,1 0 0,0 0 0,0-1 0,1 1 0,-1 0 0,0 0 0,1-1 0,0 1 0,0-1 0,-1 1 0,1-1 0,1 0 0,-1 0 0,0 1 0,1-2 0,-1 1 0,1 0 0,-1 0 0,1-1 0,0 0 0,-1 1 0,1-1 0,0 0 0,0 0 0,0-1 0,0 1 0,5 0 0,3 1 0,1 0 0,-1-1 0,1-1 0,-1 1 0,1-2 0,-1 0 0,22-4 0,-20 0 0,1 0 0,-1-1 0,-1 0 0,1-1 0,-1 0 0,0-1 0,-1-1 0,0 0 0,0 0 0,-1-1 0,0-1 0,10-13 0,43-40 0,-59 61 0,-1 0 0,1 0 0,0 0 0,1 0 0,-1 0 0,0 1 0,1 0 0,-1 0 0,1 0 0,0 0 0,0 1 0,0 0 0,0 0 0,0 0 0,8 0 0,-9 1 0,-1 1 0,1 0 0,-1 0 0,0 0 0,0 0 0,1 1 0,-1-1 0,0 1 0,0 0 0,0-1 0,-1 1 0,1 1 0,0-1 0,-1 0 0,1 1 0,-1-1 0,0 1 0,0 0 0,0 0 0,0 0 0,-1 0 0,1 0 0,2 5 0,0 4 15,0 0 0,0 0 0,-1 1 0,0-1 0,-1 1 0,-1-1 0,0 20 0,-2 5-758,-7 47 1,5-65-6084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56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24575,'2'-2'0,"1"0"0,0-1 0,-1 1 0,1 0 0,0 0 0,0 0 0,0 1 0,0-1 0,0 1 0,0-1 0,0 1 0,1 0 0,-1 0 0,0 1 0,1-1 0,-1 1 0,1 0 0,-1-1 0,0 1 0,1 1 0,-1-1 0,1 1 0,-1-1 0,0 1 0,1 0 0,-1 0 0,0 0 0,0 1 0,1-1 0,-1 1 0,-1-1 0,1 1 0,0 0 0,0 0 0,-1 1 0,1-1 0,3 5 0,2 2 0,0 0 0,0 1 0,-1 0 0,0 0 0,-1 0 0,0 1 0,-1 0 0,0 1 0,5 16 0,-4 5 0,0 1 0,-2 0 0,-1 60 0,-1-14 0,-2-76 0,0-1 0,0 0 0,1 0 0,-1 1 0,1-1 0,0 0 0,-1 0 0,2 0 0,0 4 0,-1-7 0,-1 0 0,0 1 0,0-1 0,1 0 0,-1 0 0,0 0 0,0 1 0,1-1 0,-1 0 0,0 0 0,1 0 0,-1 0 0,0 0 0,1 1 0,-1-1 0,0 0 0,1 0 0,-1 0 0,0 0 0,1 0 0,-1 0 0,0 0 0,1 0 0,-1 0 0,0 0 0,1 0 0,-1-1 0,0 1 0,1 0 0,-1 0 0,0 0 0,1 0 0,-1 0 0,0-1 0,0 1 0,1 0 0,-1 0 0,0-1 0,0 1 0,1 0 0,-1 0 0,0-1 0,0 1 0,1-1 0,3-6 0,1 0 0,-1 0 0,0 0 0,0-1 0,3-12 0,131-396 0,-135 404 0,1 0 0,1 0 0,-1 0 0,9-13 0,-13 24 0,0 1 0,0 0 0,0-1 0,0 1 0,0 0 0,1-1 0,-1 1 0,0-1 0,0 1 0,0 0 0,0-1 0,1 1 0,-1 0 0,0 0 0,0-1 0,1 1 0,-1 0 0,0-1 0,0 1 0,1 0 0,-1 0 0,0 0 0,1-1 0,-1 1 0,0 0 0,1 0 0,-1 0 0,0 0 0,1-1 0,-1 1 0,0 0 0,1 0 0,-1 0 0,1 0 0,-1 0 0,0 0 0,1 0 0,-1 0 0,0 0 0,1 0 0,-1 1 0,0-1 0,1 0 0,-1 0 0,1 0 0,-1 0 0,0 0 0,1 1 0,-1-1 0,0 0 0,0 0 0,1 1 0,-1-1 0,0 0 0,0 0 0,1 1 0,-1-1 0,0 0 0,0 1 0,0-1 0,1 0 0,-1 1 0,0 0 0,7 27 0,-6-23 0,17 128 0,-15-93 0,2 1 0,2-1 0,1-1 0,26 74 0,-32-109 0,1 1 0,-1-1 0,0 0 0,1 1 0,0-1 0,0 0 0,0-1 0,1 1 0,-1 0 0,1-1 0,0 0 0,5 4 0,-7-6 0,1 0 0,-1 0 0,0 0 0,0-1 0,0 1 0,1 0 0,-1-1 0,0 0 0,0 0 0,1 0 0,-1 0 0,0 0 0,1 0 0,-1 0 0,0-1 0,1 1 0,-1-1 0,0 1 0,0-1 0,0 0 0,0 0 0,0 0 0,0 0 0,0-1 0,0 1 0,0 0 0,0-1 0,1-1 0,6-6-244,0-1-1,-1 0 0,-1 0 0,9-15 1,-15 24 102,21-35-6684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56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24575,'0'-1'0,"1"0"0,-1 0 0,0 0 0,0 0 0,0 0 0,1-1 0,-1 1 0,1 0 0,-1 0 0,1 0 0,-1 0 0,1 0 0,-1 1 0,1-1 0,0 0 0,0 0 0,-1 0 0,1 0 0,0 1 0,0-1 0,0 0 0,0 1 0,0-1 0,0 1 0,0-1 0,0 1 0,0-1 0,0 1 0,0 0 0,0 0 0,0-1 0,1 1 0,-1 0 0,0 0 0,0 0 0,0 0 0,0 0 0,0 0 0,2 1 0,2-1 0,0 1 0,0 0 0,0 0 0,0 0 0,0 1 0,-1-1 0,1 1 0,4 3 0,4 3 0,0 2 0,-1 0 0,-1 1 0,1 0 0,-2 0 0,0 1 0,0 1 0,10 17 0,62 119 0,-71-126 0,10 20 0,-3 0 0,-1 1 0,-2 1 0,-2 0 0,-2 1 0,-3 0 0,-1 1 0,-2 0 0,-2 0 0,-6 76 0,-24 123 0,23-233-1365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0:5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64 24575,'2'-1'0,"1"0"0,-1 0 0,1-1 0,-1 1 0,1-1 0,-1 1 0,0-1 0,0 0 0,0 0 0,0 0 0,0 0 0,0 0 0,0 0 0,2-6 0,21-18 0,-24 25 0,1 1 0,0-1 0,0 0 0,-1 0 0,1 1 0,0-1 0,0 1 0,0-1 0,0 1 0,0 0 0,0 0 0,0 0 0,-1 0 0,1 0 0,0 0 0,0 1 0,0-1 0,0 1 0,0-1 0,0 1 0,-1-1 0,1 1 0,3 2 0,-2-1 0,0 1 0,0 0 0,0 0 0,0 0 0,-1 0 0,1 1 0,-1-1 0,0 0 0,0 1 0,3 6 0,0 3 0,-1 0 0,0 1 0,-1-1 0,0 1 0,1 24 0,-5-14 0,0 1 0,-2-1 0,0 0 0,-2 0 0,-13 41 0,12-47 0,0 0 0,-2 0 0,0-1 0,-1 0 0,-1-1 0,0 0 0,-24 27 0,3-20 0,31-22 0,0-1 0,-1 0 0,1 1 0,-1-1 0,1 0 0,-1 1 0,1-1 0,-1 0 0,1 0 0,-1 0 0,1 1 0,-1-1 0,0 0 0,1 0 0,-1 0 0,1 0 0,-1 0 0,1 0 0,-1 0 0,1 0 0,-1 0 0,0 0 0,1 0 0,-1 0 0,1-1 0,-1 1 0,1 0 0,-1 0 0,1-1 0,-1 1 0,1 0 0,-1 0 0,1-1 0,-1 1 0,1-1 0,-1 1 0,1 0 0,0-1 0,-1 1 0,1-1 0,0 1 0,-1-1 0,1 1 0,0-1 0,0 1 0,0-1 0,-1 1 0,1-1 0,0 1 0,0-1 0,0 0 0,0 1 0,0-1 0,0 1 0,0-1 0,0 1 0,0-2 0,0 0 0,0 0 0,0 0 0,0 0 0,1 1 0,-1-1 0,0 0 0,1 0 0,0 0 0,-1 0 0,1 0 0,0 0 0,0 1 0,0-1 0,0 0 0,0 1 0,0-1 0,0 1 0,1-1 0,-1 1 0,4-3 0,-2 2 0,1 0 0,-1 0 0,1 0 0,0 1 0,0-1 0,0 1 0,0 0 0,0 0 0,7-1 0,0 2 0,0-1 0,1 1 0,-1 1 0,0 0 0,0 1 0,20 5 0,-20-3 0,0 0 0,0-1 0,1 0 0,0 0 0,-1-1 0,1-1 0,0 0 0,0-1 0,0 0 0,0-1 0,0 0 0,-1 0 0,1-2 0,0 1 0,-1-2 0,0 1 0,12-6 0,-15 5-105,-1 1 0,1-1 0,-1 0 0,0 0 0,0-1 0,-1 0 0,1 0 0,-1-1 0,0 1 0,0-1 0,-1-1 0,7-9 0,-9 8-6721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2:55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24575,'7'0'0,"10"0"0,8 0 0,7-6 0,5-4 0,4 2 0,1 1 0,1 2 0,-1 1 0,1 3 0,-1-7 0,-8-9 0,-9-1-8191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17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24575,'-1'74'0,"3"99"0,0-152 0,0 0 0,2 0 0,0 0 0,2-1 0,15 39 0,-19-54 0,1 0 0,0 0 0,0-1 0,0 1 0,1-1 0,-1 0 0,1 0 0,0 0 0,0 0 0,1 0 0,-1-1 0,1 0 0,0 0 0,-1 0 0,7 2 0,-8-4 0,-1-1 0,1 1 0,-1 0 0,1-1 0,0 1 0,-1-1 0,1 0 0,0 0 0,-1 0 0,1 0 0,0 0 0,-1-1 0,1 1 0,-1-1 0,1 0 0,-1 0 0,1 0 0,-1 0 0,1 0 0,-1 0 0,0-1 0,0 1 0,1-1 0,-1 1 0,0-1 0,0 0 0,-1 0 0,1 0 0,0 0 0,-1 0 0,1 0 0,-1-1 0,2-2 0,4-10 0,0 0 0,-1 0 0,-1 0 0,-1 0 0,0-1 0,-1 0 0,0 0 0,-2 0 0,0 0 0,0 0 0,-2 0 0,0 0 0,-1 0 0,-6-28 0,8 44 0,0 0 0,-1 0 0,1 0 0,0 0 0,0 0 0,0 0 0,0 0 0,0 0 0,0 0 0,0 0 0,0 0 0,-1 0 0,1 0 0,0 0 0,0 0 0,0 0 0,0 0 0,0 0 0,0 0 0,0 0 0,0 0 0,-1 0 0,1 0 0,0 0 0,0-1 0,0 1 0,0 0 0,0 0 0,0 0 0,0 0 0,0 0 0,0 0 0,0 0 0,0 0 0,0 0 0,0 0 0,0-1 0,-1 1 0,1 0 0,0 0 0,0 0 0,0 0 0,0 0 0,0 0 0,0 0 0,0 0 0,0-1 0,0 1 0,0 0 0,0 0 0,1 0 0,-3 15 0,3 27 0,74 270 0,-7-35 0,-66-266 0,-1-1 0,0 0 0,0 0 0,-2 18 0,1-27 0,0 0 0,1 1 0,-1-1 0,-1 0 0,1 0 0,0 0 0,0 0 0,0 0 0,-1 0 0,1 0 0,0 0 0,-1 0 0,1 0 0,-1 0 0,1 0 0,-1 0 0,1 0 0,-1 0 0,0 0 0,0 0 0,1-1 0,-1 1 0,0 0 0,0-1 0,0 1 0,0 0 0,0-1 0,0 1 0,0-1 0,0 1 0,0-1 0,0 0 0,0 1 0,0-1 0,0 0 0,0 0 0,0 0 0,0 0 0,-1 0 0,1 0 0,0 0 0,0 0 0,0 0 0,0 0 0,0-1 0,0 1 0,0-1 0,0 1 0,0 0 0,0-1 0,0 1 0,0-1 0,0 0 0,0 1 0,0-1 0,1 0 0,-2-1 0,-7-4 0,1 0 0,0-1 0,0 0 0,1-1 0,-1 0 0,2 0 0,-1-1 0,1 1 0,1-1 0,-1 0 0,2-1 0,-1 0 0,1 1 0,1-1 0,-1-1 0,2 1 0,0 0 0,0-1 0,-1-19 0,2 16 0,1 0 0,0 1 0,1-1 0,1 0 0,0 0 0,1 1 0,0-1 0,1 1 0,0 0 0,1 0 0,1 1 0,0-1 0,1 1 0,15-21 0,-10 21 0,1 0 0,0 1 0,1 0 0,0 1 0,0 0 0,1 2 0,1-1 0,25-8 0,-1-2 0,-37 18-80,-1-1 0,0 1-1,0 0 1,0-1 0,0 1-1,0-1 1,0 0 0,0 1-1,-1-1 1,1 0 0,0 0 0,-1 0-1,0 0 1,1-1 0,-1 1-1,1-4 1,4-14-6746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47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1434 24575,'-3'0'0,"0"-1"0,0 0 0,0 0 0,0 0 0,0 0 0,1-1 0,-1 1 0,1-1 0,-1 1 0,1-1 0,-1 0 0,1 0 0,-3-3 0,4 4 0,0 0 0,0 0 0,0 1 0,0-1 0,0 0 0,0 0 0,1 0 0,-1 0 0,0 0 0,1 0 0,-1 0 0,1 0 0,-1 0 0,1 0 0,-1 0 0,1 0 0,0-1 0,-1 1 0,1 0 0,0 0 0,0 0 0,0-1 0,0 1 0,0 0 0,0 0 0,1 0 0,-1 0 0,0-1 0,0 1 0,1 0 0,-1 0 0,1 0 0,-1 0 0,2-2 0,13-8 0,0 1 0,1 0 0,1 1 0,-1 1 0,1 1 0,1 0 0,-1 1 0,23-4 0,-2-2 0,133-51 0,-99 34 0,126-33 0,-150 54 0,-1 2 0,2 2 0,-1 2 0,0 2 0,0 3 0,89 15 0,338 70 0,-51-9 0,-272-54 0,627 81 0,-120-100 0,-552-13 0,183-37 0,99-52 0,68-1 0,-93 23 0,-295 58 0,0 3 0,119-7 0,-153 19 0,1 2 0,-1 1 0,0 2 0,0 1 0,-1 2 0,0 1 0,44 18 0,-52-17 0,0 1 0,-1 2 0,-1 1 0,0 0 0,-1 2 0,-1 1 0,0 0 0,-1 2 0,0 0 0,27 34 0,3 18 0,44 79 0,31 44 0,-110-174 0,0-1 0,2 0 0,0-2 0,1 0 0,0-1 0,1-1 0,1-1 0,0 0 0,1-2 0,32 13 0,-13-10 0,0-1 0,1-1 0,0-3 0,1-1 0,48 1 0,-48-8 0,-1-3 0,76-12 0,-13 0 0,458-56 0,-194 20 0,-322 46 0,-1 2 0,0 2 0,84 12 0,134 39 0,-84-14 0,-37-13 0,0-6 0,184-2 0,-229-16 0,18 1 0,162-20 0,28-12 0,-90 12 0,4 2 0,67-8 0,25-40 0,-58 9 0,276-67 0,-160 33 0,339-33 0,6 38 0,153-30 0,-299-3 0,-8 2 0,-508 108 0,130-20 0,187-3 0,294 34 0,-522 9 0,-1 7 0,269 71 0,-325-62 0,130 64 0,-138-57 0,42 17 0,224 67 0,-289-106 0,0-1 0,1-3 0,1-3 0,-1-1 0,1-4 0,101-9 0,434-55 0,-178 22 0,-293 29 0,1 6 0,137 10 0,-224-2 0,1 2 0,-1 2 0,0 1 0,0 1 0,-1 2 0,0 1 0,0 2 0,38 21 0,-56-25 0,-1 0 0,0 0 0,0 1 0,-1 1 0,-1 0 0,1 1 0,-2 0 0,0 1 0,-1 1 0,0-1 0,-1 1 0,0 1 0,-1 0 0,-1 0 0,0 1 0,-1-1 0,-1 2 0,-1-1 0,4 19 0,-2 13 0,-2 1 0,-1 0 0,-3 0 0,-2 0 0,-3 0 0,-1 0 0,-2-1 0,-3 0 0,-21 60 0,-10 1 0,-66 123 0,-27 64 0,126-267 0,1-1 0,1 1 0,2 1 0,1-1 0,1 1 0,2 0 0,1 31 0,5 1 0,3-1 0,20 83 0,-21-119 0,1-1 0,1 0 0,1-1 0,1 0 0,1-1 0,1 0 0,1-1 0,1 0 0,1-1 0,0-1 0,2-1 0,0 0 0,1-1 0,27 18 0,-8-9 0,2-1 0,0-3 0,2-1 0,0-2 0,1-2 0,88 23 0,201 19 0,-30-6 0,-245-40 0,-1 3 0,0 2 0,62 29 0,-85-29 0,0 1 0,-2 1 0,0 2 0,41 37 0,-24-14 0,71 88 0,-79-76 0,-2 1 0,-3 2 0,32 73 0,29 52 0,-82-163 0,2 0 0,0-1 0,1 0 0,2-1 0,0-2 0,1 0 0,0 0 0,2-2 0,0-1 0,0-1 0,1 0 0,41 16 0,-22-14 0,1-2 0,0-1 0,1-2 0,0-2 0,0-3 0,79 3 0,23-6 0,-1-6 0,1-7 0,198-38 0,1381-298 0,-1179 251 0,-526 90 0,1422-248 0,-1030 214 0,55-7 0,-335 26 0,195-54 0,-252 51 0,-1-3 0,-2-3 0,114-64 0,-150 71 0,0-1 0,-1-2 0,-2-1 0,-1-2 0,-1-1 0,-1-2 0,-2-1 0,33-47 0,-29 28 0,-3-2 0,-3-1 0,-1-1 0,-3 0 0,-3-2 0,-2-1 0,13-78 0,-6-36 0,2-215 0,-18 242 0,5 1 0,52-225 0,-43 285 0,3 1 0,4 1 0,4 1 0,3 2 0,76-122 0,-31 83 0,6 4 0,4 4 0,130-121 0,351-252 0,-411 366 0,112-90 0,-229 165-1365,-11 7-5461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05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24575,'0'-4'0,"0"-1"0,0 1 0,1 0 0,-1-1 0,1 1 0,0 0 0,0-1 0,1 1 0,-1 0 0,1 0 0,0 0 0,0 1 0,0-1 0,1 0 0,-1 1 0,1-1 0,0 1 0,4-5 0,-5 7 0,1-1 0,-1 1 0,1 0 0,-1 0 0,1 0 0,-1 0 0,1 0 0,-1 1 0,1-1 0,0 1 0,-1 0 0,1-1 0,0 1 0,0 0 0,-1 1 0,1-1 0,0 0 0,-1 1 0,1 0 0,-1-1 0,1 1 0,0 0 0,-1 0 0,0 0 0,1 1 0,-1-1 0,0 1 0,0-1 0,1 1 0,1 2 0,10 8 0,-2 1 0,0 0 0,0 0 0,-1 1 0,-1 1 0,0 0 0,-1 0 0,-1 1 0,0 0 0,7 24 0,-2-3 0,-3 0 0,-1 1 0,7 70 0,3 132 0,-6-52 0,56 283 0,-67-463 0,27 99 0,-26-97 0,1-1 0,0 1 0,0-1 0,1 0 0,1 0 0,-1-1 0,1 0 0,10 11 0,-14-17 0,0 0 0,-1-1 0,1 1 0,0 0 0,0-1 0,1 1 0,-1-1 0,0 0 0,0 0 0,0 0 0,1 0 0,-1 0 0,1-1 0,-1 1 0,1-1 0,-1 1 0,4-1 0,-4 0 0,0-1 0,0 1 0,0-1 0,0 1 0,0-1 0,0 0 0,-1 0 0,1 0 0,0 0 0,-1 0 0,1 0 0,-1 0 0,1-1 0,-1 1 0,1-1 0,-1 1 0,2-3 0,1-3 0,1-1 0,-2 0 0,1 0 0,-1 0 0,0 0 0,-1-1 0,1 1 0,0-12 0,-1-4 0,-1 0 0,-1 1 0,-1-1 0,-1 0 0,-1 1 0,-2-1 0,0 1 0,-1 0 0,-1 1 0,-1 0 0,-16-31 0,3 13 0,-2 1 0,-1 1 0,-2 1 0,-2 2 0,-34-36 0,45 54 0,-1 0 0,0 1 0,-29-20 0,40 32 0,1 1 0,-1-1 0,0 1 0,0 0 0,0 0 0,-13-2 0,17 4 0,0 1 0,0-1 0,0 1 0,-1 0 0,1 0 0,0 1 0,0-1 0,0 0 0,0 1 0,0 0 0,0 0 0,0 0 0,0 0 0,0 0 0,0 1 0,-4 2 0,6-3 0,0-1 0,0 1 0,0-1 0,0 1 0,0-1 0,0 1 0,0 0 0,0 0 0,0 0 0,1-1 0,-1 1 0,0 0 0,0 0 0,1 0 0,-1 0 0,1 0 0,-1 0 0,1 0 0,-1 0 0,1 1 0,0-1 0,-1 0 0,1 0 0,0 0 0,0 0 0,0 0 0,0 1 0,0-1 0,0 0 0,0 0 0,0 0 0,0 0 0,1 1 0,-1-1 0,0 0 0,1 0 0,-1 0 0,1 0 0,-1 0 0,1 0 0,0 0 0,-1 0 0,1 0 0,0 0 0,0 0 0,0-1 0,0 1 0,0 1 0,3 0 0,-1 1 0,1-1 0,0 0 0,-1 0 0,1 0 0,0 0 0,0-1 0,0 1 0,0-1 0,1 0 0,6 0 0,-1-1-85,0 0 0,0-1-1,-1 0 1,1-1 0,-1 0-1,1-1 1,-1 0 0,0 0-1,0-1 1,0 0 0,-1 0-1,1-1 1,-1 0 0,0-1-1,9-8 1,11-13-6741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0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24575,'-1'35'0,"0"4"0,2 1 0,11 71 0,-10-101 0,0 0 0,0-1 0,1 1 0,0-1 0,1 1 0,0-1 0,1 0 0,0-1 0,0 1 0,1-1 0,0 0 0,0 0 0,1-1 0,0 0 0,0 0 0,12 8 0,-17-13 0,1 0 0,-1-1 0,1 1 0,-1-1 0,1 0 0,-1 0 0,1 0 0,0 0 0,0 0 0,0 0 0,-1-1 0,1 1 0,0-1 0,0 0 0,0 0 0,0 0 0,0-1 0,-1 1 0,1 0 0,0-1 0,4-1 0,-4 0 0,1 0 0,0-1 0,-1 1 0,1-1 0,-1 1 0,0-1 0,0 0 0,0-1 0,0 1 0,0 0 0,-1-1 0,4-6 0,1-4 0,-1 1 0,-1-1 0,0 0 0,-1 0 0,0 0 0,-1-1 0,1-18 0,-4-41 0,11 126 0,3 0 0,2 0 0,42 93 0,-19-51 0,9 22 0,46 130 0,-82-207 0,-1 1 0,-2 1 0,-2 0 0,2 55 0,-9-86 0,0-1 0,0 1 0,-1-1 0,0 1 0,-4 13 0,5-22 0,0 1 0,-1-1 0,1 0 0,-1 1 0,1-1 0,-1 0 0,0 1 0,1-1 0,-1 0 0,0 0 0,0 0 0,0 0 0,0 0 0,0 0 0,0 0 0,0 0 0,0 0 0,0 0 0,-1-1 0,1 1 0,0 0 0,0-1 0,-1 1 0,1-1 0,-1 0 0,1 1 0,0-1 0,-1 0 0,1 0 0,-1 0 0,1 0 0,0 0 0,-1 0 0,1 0 0,-1 0 0,1 0 0,0-1 0,-1 1 0,1-1 0,0 1 0,-1-1 0,1 1 0,0-1 0,0 0 0,0 0 0,-2-1 0,-8-5 0,0-1 0,1 0 0,0-1 0,0 0 0,1-1 0,0 1 0,1-2 0,0 1 0,1-1 0,0-1 0,-9-20 0,1 0 0,2-1 0,1 0 0,-9-43 0,18 58 14,0-1-1,1 0 0,1 0 0,1 0 1,0 0-1,2 0 0,0 0 1,7-27-1,-5 30-148,0 1 0,1 1 0,1-1 0,0 1 0,1 0 0,1 0 0,0 1 0,0 0 0,2 0 0,17-19 0,-6 14-6691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0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24575,'7'0'0,"2"6"0,7 4 0,0 5 0,5 2 0,5-4 0,6-2 0,4 2 0,3 0 0,1-2 0,2-4 0,0-2 0,0-3 0,-14-8 0,-12-10 0,-16-2 0,-14-6 0,-5 3-8191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06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41 132 24575,'-7'0'0,"-2"-7"0,-7-2 0,7 0 0,11 2 0,13 2 0,10 2 0,9 1 0,4 2 0,4 0 0,1 0 0,1-7 0,-1-1 0,-1-1 0,-7-5 0,-2 0 0,-8-6 0,-7 2-8191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08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56 24575,'42'-55'0,"-44"76"0,-8 18 0,-4 12 0,2 1 0,2 0 0,3 0 0,1 1 0,4 0 0,3 54 0,5-19 0,5 0 0,39 155 0,-42-213 60,22 56 0,-27-79-174,0 0 0,1 0-1,0 0 1,0 0 0,1-1 0,-1 0-1,2 1 1,-1-2 0,0 1 0,1-1-1,0 0 1,12 8 0,5-5-6712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0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24575,'4'-5'0,"0"-1"0,-1 1 0,1-1 0,-1 0 0,0 0 0,-1 0 0,1 0 0,-1-1 0,-1 1 0,3-11 0,8-25 0,-9 35 0,0 0 0,1-1 0,0 1 0,0 1 0,0-1 0,1 1 0,0-1 0,0 1 0,1 1 0,8-8 0,-12 11 0,1 0 0,0 1 0,0-1 0,0 1 0,0-1 0,0 1 0,0 0 0,0 0 0,1 0 0,-1 1 0,0-1 0,0 1 0,1 0 0,-1 0 0,0 0 0,1 0 0,-1 0 0,0 1 0,0 0 0,1-1 0,-1 1 0,0 0 0,0 1 0,0-1 0,0 0 0,0 1 0,4 3 0,2 1 0,-1 1 0,-1 0 0,1 0 0,-1 1 0,0 0 0,-1 0 0,0 1 0,0-1 0,-1 1 0,0 0 0,-1 1 0,0-1 0,0 1 0,-1 0 0,0 0 0,-1 0 0,0 1 0,-1-1 0,0 0 0,0 1 0,-1-1 0,-2 13 0,1-3 0,-1 0 0,-1-1 0,-1 1 0,-1-1 0,-1 0 0,0 0 0,-1-1 0,-1 1 0,-1-2 0,-19 31 0,25-45 0,1 1 0,-1-1 0,0 0 0,0 1 0,0-1 0,-1-1 0,1 1 0,-1 0 0,1-1 0,-1 0 0,0 0 0,0 0 0,0 0 0,0-1 0,0 1 0,0-1 0,-8 1 0,10-2 0,0 0 0,-1 0 0,1-1 0,0 1 0,0-1 0,-1 1 0,1-1 0,0 0 0,0 0 0,0 0 0,0 0 0,0-1 0,0 1 0,0 0 0,0-1 0,0 1 0,1-1 0,-1 0 0,1 1 0,-1-1 0,1 0 0,0 0 0,0 0 0,-1 0 0,1 0 0,1 0 0,-1-1 0,0 1 0,0 0 0,1 0 0,0-1 0,-1 1 0,1-4 0,-1 4 0,1 1 0,-1 0 0,1 0 0,0-1 0,0 1 0,-1 0 0,1-1 0,0 1 0,0 0 0,0-1 0,0 1 0,0 0 0,1-1 0,-1 1 0,0 0 0,1 0 0,-1-1 0,1 1 0,-1 0 0,1 0 0,-1-1 0,1 1 0,0 0 0,0 0 0,0 0 0,-1 0 0,3-1 0,-1 1 0,-1 1 0,1 0 0,0-1 0,0 1 0,0 0 0,0 0 0,0 0 0,-1 0 0,1 0 0,0 1 0,0-1 0,0 0 0,0 1 0,-1 0 0,1-1 0,2 2 0,9 4 0,-1 1 0,0 0 0,21 17 0,-24-17 0,0 0 0,1 0 0,0-1 0,0 0 0,0-1 0,1 0 0,0 0 0,0-1 0,0-1 0,0 0 0,1 0 0,21 1 0,-26-4 0,0 0 0,-1 0 0,1-1 0,0 0 0,-1 0 0,1-1 0,-1 0 0,1 0 0,-1 0 0,0-1 0,1 0 0,-2 0 0,1 0 0,0-1 0,-1 0 0,1 0 0,-1-1 0,0 1 0,0-1 0,-1 0 0,0 0 0,0-1 0,5-7 0,-4 3 0,0 0 0,0 0 0,-1 0 0,-1 0 0,0-1 0,0 1 0,-1-1 0,-1 0 0,1 0 0,-2 0 0,0-12 0,-1 6 0,0-1 0,-2 1 0,0 0 0,-1-1 0,-1 2 0,-7-18 0,24 57 0,0-1 0,1 0 0,21 26 0,-27-37 0,1-1 0,0 0 0,0-1 0,1 0 0,1 0 0,0-1 0,0 0 0,0-1 0,1 0 0,19 9 0,-27-15 0,0 1 0,0-1 0,0 0 0,1 0 0,-1 0 0,0-1 0,0 1 0,1-1 0,-1 0 0,0 0 0,1 0 0,-1 0 0,0 0 0,1-1 0,-1 1 0,0-1 0,0 0 0,1 0 0,-1 0 0,0-1 0,0 1 0,0-1 0,0 0 0,-1 1 0,1-1 0,0-1 0,-1 1 0,1 0 0,-1 0 0,0-1 0,0 0 0,0 1 0,0-1 0,0 0 0,0 0 0,-1 0 0,2-5 0,3-9 0,-2-1 0,0 0 0,-1 0 0,-1 0 0,-1-30 0,1 17 0,-2 23 0,1 1 0,0-1 0,0 1 0,0-1 0,1 1 0,5-14 0,-7 21 0,0 0 0,1 0 0,-1 0 0,0-1 0,0 1 0,0 0 0,0 0 0,1 0 0,-1 0 0,0 0 0,0-1 0,0 1 0,0 0 0,1 0 0,-1 0 0,0 0 0,0 0 0,1 0 0,-1 0 0,0 0 0,0 0 0,0 0 0,1 0 0,-1 0 0,0 0 0,0 0 0,1 0 0,-1 0 0,0 0 0,0 0 0,0 0 0,1 0 0,-1 0 0,0 0 0,0 0 0,0 0 0,1 0 0,-1 1 0,0-1 0,0 0 0,0 0 0,1 0 0,-1 0 0,0 0 0,0 1 0,0-1 0,0 0 0,13 17 0,7 23 0,-19-38 0,58 131 0,-6 3 0,-6 2 0,45 213 0,-87-323 0,3 51 0,-8-72 0,0-1 0,0 1 0,0-1 0,-1 0 0,0 1 0,0-1 0,0 0 0,-1 0 0,0 1 0,0-1 0,-1-1 0,0 1 0,-6 10 0,8-15 0,0 0 0,0 0 0,0 0 0,0-1 0,0 1 0,0 0 0,0-1 0,0 1 0,0-1 0,0 1 0,0-1 0,-1 1 0,1-1 0,0 0 0,0 0 0,0 1 0,-1-1 0,1 0 0,0 0 0,0 0 0,0-1 0,-1 1 0,1 0 0,0 0 0,0-1 0,0 1 0,-1 0 0,1-1 0,0 1 0,0-1 0,0 0 0,0 1 0,0-1 0,0 0 0,0 0 0,0 1 0,0-1 0,1 0 0,-1 0 0,0 0 0,0 0 0,1 0 0,-1 0 0,0-2 0,-4-4 0,0 0 0,1 0 0,0 0 0,0-1 0,-4-10 0,1-6 6,1-1-1,1-1 1,1 1-1,1-1 0,1 1 1,3-36-1,24-155-190,-8 93-1033,-13 86-5608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09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25 24575,'-1'0'0,"1"0"0,-1 0 0,1 0 0,-1 1 0,1-1 0,-1 0 0,1 0 0,-1 0 0,1 0 0,-1-1 0,1 1 0,-1 0 0,1 0 0,-1 0 0,1 0 0,-1 0 0,1-1 0,0 1 0,-1 0 0,1 0 0,-1-1 0,1 1 0,0 0 0,-1 0 0,1-1 0,-1 1 0,1-1 0,0 1 0,0 0 0,-1-1 0,1 1 0,0-1 0,0 1 0,-1 0 0,1-1 0,0 1 0,0-1 0,0 1 0,0-1 0,0 1 0,0-1 0,0 1 0,0-1 0,0 1 0,0-1 0,0 1 0,0-1 0,0 0 0,1 0 0,-1 0 0,1 1 0,-1-1 0,1 0 0,0 0 0,0 1 0,-1-1 0,1 1 0,0-1 0,0 1 0,-1-1 0,1 1 0,0-1 0,0 1 0,0 0 0,0-1 0,0 1 0,0 0 0,0 0 0,0 0 0,0-1 0,0 1 0,0 0 0,0 0 0,0 1 0,0-1 0,-1 0 0,1 0 0,2 1 0,9 3 0,0 0 0,-1 1 0,1 0 0,-1 0 0,0 2 0,-1-1 0,1 1 0,-1 1 0,17 17 0,3 6 0,40 52 0,-40-41 0,-1 1 0,-2 1 0,-2 2 0,-2 0 0,-3 2 0,25 81 0,-27-62 0,-4 2 0,-2 0 0,-3 0 0,0 99 0,-9-163-56,0 6-162,0 1 0,0-1-1,-1 1 1,-1-1 0,-5 22 0,-4-12-6608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21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24575,'-3'0'0,"0"1"0,0 0 0,0 0 0,0 0 0,0 0 0,1 0 0,-1 0 0,0 1 0,0 0 0,1-1 0,-1 1 0,-3 3 0,-32 32 0,26-24 0,-3 3 0,1 0 0,1 1 0,1 1 0,0 0 0,1 1 0,1 0 0,-8 22 0,-47 152 0,46-129 0,8-27 0,1 0 0,2 1 0,2 0 0,1 0 0,2 0 0,1 1 0,3-1 0,1 1 0,1-1 0,2 0 0,2 0 0,17 51 0,-18-69 0,48 134 0,-44-130 0,1 0 0,1 0 0,29 41 0,-39-62-116,-1-2 70,-1 0-1,0 0 1,1 0 0,0 0-1,-1 0 1,1 0 0,-1 0 0,1 0-1,0 0 1,0 0 0,0-1 0,-1 1-1,1 0 1,0-1 0,0 1 0,0 0-1,0-1 1,0 1 0,0-1 0,0 1-1,1-1 1,-1 0 0,0 0 0,0 1-1,0-1 1,2 0 0,2-8-6780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1:50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1 224 24575,'92'-2'0,"1"-5"0,176-34 0,467-110 0,-696 140-1365,-12-1-5461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2:55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24575,'8'-1'0,"0"0"0,0 0 0,0-1 0,-1 0 0,15-6 0,-13 4 0,-1 1 0,1 1 0,0-1 0,13 0 0,-17 2 0,0 1 0,0 0 0,0 0 0,0 0 0,-1 1 0,1 0 0,0 0 0,0 0 0,-1 1 0,1-1 0,0 1 0,-1 0 0,0 1 0,1-1 0,-1 1 0,0-1 0,0 1 0,-1 1 0,1-1 0,0 0 0,-1 1 0,0 0 0,0 0 0,0 0 0,2 5 0,-2-4 0,0 1 0,-1 0 0,0 0 0,-1 0 0,1 0 0,-1 1 0,0-1 0,0 0 0,-1 0 0,0 1 0,0-1 0,-1 0 0,0 1 0,0-1 0,0 0 0,-1 0 0,1 0 0,-1 0 0,-5 9 0,-4 4 0,-1-1 0,0 0 0,-2 0 0,0-2 0,-1 1 0,-1-2 0,0 0 0,-30 21 0,63-37 0,0 0 0,0 2 0,1 0 0,-1 1 0,0 0 0,0 2 0,26 8 0,-36-9 0,-1 1 0,1 0 0,-1 1 0,0-1 0,-1 1 0,1 1 0,-1-1 0,0 1 0,0 0 0,-1 0 0,0 0 0,0 0 0,0 1 0,-1 0 0,1 0 0,-2 0 0,1 0 0,-1 0 0,0 1 0,-1-1 0,0 0 0,0 1 0,0-1 0,-1 1 0,-1 14 0,-1-8 0,0-1 0,0 1 0,-1 0 0,-1 0 0,0-1 0,-1 0 0,-1 0 0,0 0 0,-1-1 0,0 1 0,0-2 0,-2 1 0,-10 12 0,7-12 20,-1 0 0,0-1 0,0 0 0,-1-1 0,-17 10 0,27-18-38,0 0-1,-1 0 1,1 0 0,0-1 0,-1 0-1,1 1 1,-1-2 0,0 1 0,1 0-1,-8-1 1,9 0-40,1-1-1,0 1 1,-1-1 0,1 1-1,0-1 1,0 0-1,-1 0 1,1 0 0,0 0-1,0 0 1,0-1 0,0 1-1,0-1 1,0 1 0,1-1-1,-1 0 1,0 0-1,1 1 1,0-1 0,-1 0-1,-1-4 1,-8-19-6768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22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24575,'0'1'0,"1"-1"0,0 0 0,-1 0 0,1-1 0,-1 1 0,1 0 0,0 0 0,-1 0 0,1 0 0,-1 0 0,1-1 0,-1 1 0,1 0 0,-1 0 0,1-1 0,-1 1 0,1 0 0,-1-1 0,1 1 0,-1-1 0,0 1 0,1 0 0,-1-1 0,1 1 0,-1-1 0,0 1 0,0-1 0,1 1 0,-1-1 0,0 0 0,0 1 0,1-2 0,-2-1 0,0 12 0,2 10 0,1 0 0,1 0 0,0 0 0,1 0 0,2-1 0,-1 1 0,2-1 0,1-1 0,0 1 0,1-1 0,1-1 0,0 0 0,1 0 0,16 16 0,-24-29 0,0 0 0,0 0 0,0 0 0,0 0 0,1-1 0,-1 0 0,1 0 0,-1 0 0,1 0 0,0 0 0,0-1 0,0 1 0,0-1 0,0 0 0,0-1 0,1 1 0,-1-1 0,0 0 0,0 1 0,0-2 0,1 1 0,-1-1 0,0 1 0,0-1 0,0 0 0,0 0 0,5-3 0,-4 1 0,0 0 0,0 0 0,-1-1 0,0 0 0,0 1 0,0-1 0,0-1 0,0 1 0,-1-1 0,0 1 0,0-1 0,0 0 0,0 0 0,-1 0 0,0 0 0,0-1 0,-1 1 0,1-1 0,1-10 0,-2 2 0,1 1 0,-2-1 0,1 0 0,-2 1 0,0-1 0,-1 1 0,0-1 0,-1 1 0,0 0 0,-1 0 0,-1 0 0,0 0 0,-9-15 0,23 88 0,87 281 0,-42-161 0,38 228 0,-89-393 0,4 51 0,-6-63 0,-1 0 0,0 0 0,0 0 0,-1 0 0,1 0 0,-1 0 0,1 0 0,-1 0 0,0 0 0,0 0 0,0-1 0,0 1 0,-1 0 0,1-1 0,-1 1 0,0-1 0,-3 4 0,4-5 0,0-1 0,0 1 0,0-1 0,-1 1 0,1-1 0,0 0 0,0 0 0,-1 0 0,1 1 0,0-1 0,0 0 0,-1-1 0,1 1 0,0 0 0,-1 0 0,1 0 0,0-1 0,0 1 0,0-1 0,-1 1 0,1-1 0,0 1 0,0-1 0,0 0 0,0 0 0,0 1 0,0-1 0,0 0 0,0 0 0,0 0 0,0 0 0,-1-2 0,-27-35 0,28 36 0,-14-22 0,1-2 0,1 1 0,2-2 0,0 0 0,-8-37 0,7 17 0,3 0 0,-4-69 0,10 66-1365,3 8-5461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22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24575,'7'0'0,"2"-6"0,6 3 0,2 11 0,-4 9 0,-2 11 0,-5 13 0,5 7 0,0 9 0,-2 9 0,-2 0 0,-3-4 0,5-5 0,2-7 0,-9-10 0,-5-20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23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24575,'7'7'0,"10"2"0,8 0 0,7-2 0,6-2 0,2-2 0,2-1 0,-6-9 0,-3-2 0,-6-7 0,-8 0-8191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2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24575,'-5'0'0,"-1"0"0,1 0 0,0 1 0,-1 0 0,1 0 0,0 0 0,0 1 0,0 0 0,0 0 0,0 0 0,0 1 0,0-1 0,1 1 0,-1 0 0,1 0 0,-6 6 0,4-2 0,1-1 0,0 1 0,0 0 0,1 0 0,0 0 0,0 1 0,0-1 0,1 1 0,-4 14 0,3-2 0,0-1 0,1 1 0,2 0 0,0 0 0,1 0 0,0 0 0,2-1 0,5 25 0,-5-33 0,2-1 0,-1 1 0,1-1 0,1 0 0,0 0 0,0 0 0,1-1 0,0 1 0,1-1 0,0-1 0,1 0 0,9 9 0,-15-14 0,1-1 0,0 1 0,0-1 0,1 0 0,-1 0 0,0 0 0,1 0 0,-1-1 0,1 0 0,-1 1 0,1-1 0,0 0 0,-1-1 0,1 1 0,0-1 0,0 1 0,0-1 0,-1 0 0,1-1 0,0 1 0,0-1 0,-1 1 0,1-1 0,0 0 0,-1-1 0,1 1 0,0-1 0,-1 1 0,0-1 0,1 0 0,-1 0 0,0 0 0,0-1 0,0 1 0,-1-1 0,1 0 0,-1 0 0,3-3 0,1-2 0,0 0 0,-1 0 0,0 0 0,0-1 0,-1 0 0,0 0 0,-1 0 0,0 0 0,4-20 0,-4 5 0,0-1 0,-1-40 0,19 116 0,-6-11 0,-9-27 0,0 0 0,1 0 0,1 0 0,0 0 0,1-2 0,0 1 0,1-1 0,1 0 0,19 16 0,-27-24 0,1-1 0,0 0 0,-1 0 0,1 0 0,0 0 0,0 0 0,0-1 0,1 1 0,-1-1 0,0 0 0,0-1 0,1 1 0,-1-1 0,0 0 0,7 0 0,-7-1 0,1 0 0,-1-1 0,0 1 0,0-1 0,0 0 0,0 0 0,0-1 0,0 1 0,-1-1 0,1 0 0,-1 0 0,0 0 0,0 0 0,0 0 0,0-1 0,0 0 0,-1 1 0,3-6 0,0 1 0,-1-1 0,0 1 0,-1-1 0,0 0 0,0 0 0,-1-1 0,0 1 0,-1 0 0,1-1 0,-2 1 0,0-1 0,0 1 0,0-1 0,-1 1 0,-1-1 0,0 1 0,0 0 0,-1 0 0,0 0 0,-7-15 0,7 16 0,-2-1 0,1 1 0,-1 0 0,0 1 0,-1-1 0,0 1 0,0 0 0,0 1 0,-1-1 0,0 1 0,-1 0 0,1 1 0,-1 0 0,0 0 0,0 1 0,0 0 0,-1 0 0,0 1 0,1 0 0,-1 1 0,-11-3 0,17 5 0,0-1 0,0 1 0,0 0 0,-1 0 0,1 0 0,0 0 0,0 1 0,0-1 0,0 1 0,0 0 0,0-1 0,0 2 0,0-1 0,0 0 0,0 0 0,1 1 0,-1 0 0,0-1 0,1 1 0,-1 0 0,1 0 0,0 1 0,-4 3 0,4-2 0,-1 0 0,1 0 0,1 0 0,-1 0 0,1 0 0,-1 0 0,1 0 0,0 1 0,1-1 0,-1 0 0,1 1 0,0-1 0,0 1 0,0-1 0,1 5 0,0-4 0,0 0 0,0 0 0,0-1 0,1 1 0,-1-1 0,1 1 0,0-1 0,1 0 0,-1 0 0,1 0 0,-1 0 0,1 0 0,7 6 0,-8-8 0,1 0 0,-1 0 0,0-1 0,1 1 0,0-1 0,-1 0 0,1 1 0,0-1 0,0-1 0,-1 1 0,1 0 0,0-1 0,0 1 0,0-1 0,0 0 0,0 0 0,0 0 0,0 0 0,0-1 0,0 1 0,0-1 0,-1 0 0,1 1 0,3-3 0,6-3 0,0-1 0,0 0 0,-1 0 0,0-1 0,-1-1 0,0 0 0,0 0 0,-1-1 0,0 0 0,-1-1 0,8-11 0,27-32 0,-40 51 0,-1 0 0,0 0 0,1 0 0,-1 1 0,1-1 0,0 1 0,0 0 0,0 0 0,0 0 0,0 0 0,0 0 0,0 1 0,1-1 0,-1 1 0,1 0 0,-1 0 0,1 0 0,0 1 0,-1-1 0,1 1 0,-1 0 0,1 0 0,0 0 0,-1 0 0,1 1 0,0-1 0,-1 1 0,1 0 0,-1 0 0,1 1 0,-1-1 0,0 1 0,1-1 0,-1 1 0,0 0 0,0 0 0,4 4 0,1 2 0,-1-1 0,0 1 0,0 0 0,-1 1 0,0-1 0,-1 1 0,0 0 0,0 1 0,-1-1 0,0 1 0,-1 0 0,3 12 0,0 1 0,-2 0 0,-1 0 0,0 0 0,-2 0 0,0 0 0,-2 1 0,-1-1 0,-5 29 0,-3-31-1365,0-12-5461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2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24575,'2'-1'0,"0"0"0,0 1 0,0-1 0,0 0 0,0 0 0,0 0 0,0 0 0,-1 0 0,1-1 0,0 1 0,-1 0 0,1-1 0,-1 0 0,1 1 0,-1-1 0,0 0 0,0 1 0,2-3 0,21-21 0,-23 25 0,0-1 0,1 1 0,-1-1 0,0 1 0,0 0 0,1 0 0,-1 0 0,0 0 0,1 0 0,-1 0 0,0 0 0,0 0 0,1 0 0,-1 0 0,0 1 0,0-1 0,1 0 0,-1 1 0,0-1 0,0 1 0,0 0 0,1-1 0,-1 1 0,0 0 0,0 0 0,1 1 0,4 4 0,0 0 0,-1 0 0,0 0 0,0 1 0,-1-1 0,0 1 0,0 1 0,0-1 0,-1 0 0,0 1 0,-1 0 0,3 11 0,2 10 0,-3 1 0,2 29 0,-5 3 0,-2-47 0,0 0 0,2 0 0,0 1 0,1-1 0,5 24 0,1-29 0,-2-16 0,3-22 0,-8 26 0,15-70 0,-3 0 0,-3-1 0,1-106 0,7 296 0,-4-31 0,-11-64 0,1 6 0,0 0 0,12 36 0,-14-59 0,-1 1 0,1 0 0,1-1 0,-1 0 0,1 1 0,0-1 0,0 0 0,0 0 0,1 0 0,0-1 0,0 0 0,0 1 0,0-1 0,1 0 0,-1-1 0,1 1 0,7 2 0,-9-5 5,0 0-1,0 0 1,1 0 0,-1-1-1,1 1 1,-1-1-1,0 0 1,1 0 0,-1-1-1,0 1 1,1 0 0,-1-1-1,0 0 1,1 0-1,-1 0 1,0 0 0,0-1-1,0 1 1,0-1-1,0 0 1,0 0 0,-1 0-1,1 0 1,0 0-1,2-3 1,2-3-217,0 1 0,0-1 0,-1 0-1,0-1 1,0 1 0,8-18 0,1-12-6614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24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53 212 24575,'-1'-8'0,"0"0"0,0 0 0,-1 1 0,0-1 0,-1 1 0,0-1 0,0 1 0,-7-12 0,6 12 0,0 0 0,1 0 0,0 0 0,0-1 0,0 0 0,1 1 0,0-1 0,0-11 0,1 16 0,1 1 0,0-1 0,0 1 0,0-1 0,1 1 0,-1-1 0,0 1 0,1 0 0,0-1 0,-1 1 0,1 0 0,0-1 0,0 1 0,1 0 0,-1 0 0,0 0 0,3-3 0,-2 4 0,-1 0 0,1 0 0,-1 0 0,1 0 0,-1 1 0,1-1 0,-1 0 0,1 1 0,0 0 0,-1-1 0,1 1 0,0 0 0,-1 0 0,1 0 0,0 0 0,-1 0 0,1 0 0,0 0 0,2 1 0,4 2 0,-1 0 0,1 0 0,-1 0 0,0 1 0,0 0 0,0 0 0,0 1 0,-1 0 0,9 8 0,20 23 9,-2 2-1,-1 2 1,-3 1-1,-1 1 0,-1 1 1,-3 1-1,-2 1 1,19 54-1,10 55-289,37 188 0,-50-186-598,-30-125-5947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25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81 24575,'-3'15'0,"3"-1"0,0-13 0,1 0 0,0-1 0,-1 1 0,1 0 0,0-1 0,0 1 0,0-1 0,0 0 0,0 1 0,-1-1 0,1 0 0,0 1 0,0-1 0,0 0 0,0 0 0,0 0 0,0 0 0,0 0 0,0 0 0,1 0 0,11-1 0,0 0 0,-1-1 0,1-1 0,21-6 0,28-5 0,127 7 0,-210 4 0,-83-10 0,-118 28 0,103-5 0,110-10 0,13-3 0,30-6 0,52-10 0,18-5 0,-72 15 0,0 2 0,1 1 0,40-3 0,-57 13 0,-24 4 0,-25 8 0,30-16 0,-23 10 0,-1-2 0,0-1 0,-1-1 0,1-1 0,-40 1 0,57-6 0,5 1 0,1-1 0,0 1 0,-1-1 0,1 0 0,-1 0 0,1-1 0,0 1 0,0-1 0,-1 0 0,-3-2 0,8 3 0,1-1 0,-1 0 0,1 0 0,-1 0 0,1 0 0,-1 1 0,1-1 0,0 0 0,0 0 0,-1 1 0,1-1 0,0 1 0,0-1 0,0 1 0,0-1 0,0 1 0,0-1 0,0 1 0,0 0 0,0-1 0,0 1 0,0 0 0,1 0 0,29-7 0,-29 7 0,72-8 0,-43 5 0,55-12 0,4-5-1365,-75 17-5461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27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44 164 24575,'17'3'0,"-6"-3"0,-1-20 0,-4 1 0,19-50 0,-23 64 0,1 0 0,-1 0 0,1 1 0,0-1 0,0 1 0,0 0 0,0 0 0,1 0 0,-1 0 0,1 1 0,5-4 0,-8 6 0,1 1 0,-1-1 0,1 1 0,-1-1 0,1 1 0,-1 0 0,1-1 0,-1 1 0,1 0 0,0 0 0,-1 0 0,1 0 0,-1 0 0,1 1 0,0-1 0,-1 0 0,1 1 0,-1-1 0,1 1 0,-1-1 0,1 1 0,-1 0 0,0 0 0,1 0 0,-1 0 0,0 0 0,0 0 0,1 0 0,-1 0 0,0 0 0,0 0 0,0 1 0,0-1 0,-1 0 0,2 3 0,3 3 0,-1 1 0,0-1 0,0 1 0,-1 0 0,3 10 0,2 13 0,-3-1 0,0 2 0,-2-1 0,-1 0 0,-2 0 0,-1 1 0,-9 57 0,1-40 0,-2-1 0,-2 0 0,-2 0 0,-27 55 0,37-89 0,-32 55 0,35-66 0,1-1 0,-1 1 0,0 0 0,0-1 0,0 0 0,0 0 0,0 1 0,-1-1 0,1-1 0,-1 1 0,1 0 0,-1 0 0,0-1 0,0 0 0,0 1 0,1-1 0,-1 0 0,0-1 0,0 1 0,-6 0 0,7-1 0,-1-1 0,1 0 0,0 0 0,-1 0 0,1 0 0,0 0 0,-1-1 0,1 1 0,0 0 0,0-1 0,0 0 0,0 0 0,0 1 0,1-1 0,-1 0 0,0 0 0,1-1 0,0 1 0,-1 0 0,1 0 0,0-1 0,0 1 0,0-1 0,1 1 0,-1-1 0,1 1 0,-1-1 0,1-2 0,-3-9 0,1 0 0,1 1 0,0-28 0,1 29 0,2 0 0,0-1 0,0 1 0,1 0 0,0 0 0,1 0 0,8-17 0,-11 27 0,0-1 0,0 0 0,1 1 0,0-1 0,-1 1 0,1-1 0,0 1 0,0 0 0,0-1 0,0 1 0,0 0 0,1 1 0,-1-1 0,1 0 0,-1 1 0,1-1 0,-1 1 0,1 0 0,0 0 0,0 0 0,0 0 0,0 0 0,0 1 0,0-1 0,-1 1 0,1 0 0,0 0 0,0 0 0,0 0 0,0 0 0,0 1 0,0-1 0,0 1 0,0 0 0,5 2 0,5 4 0,-1 1 0,0 0 0,0 1 0,-1 1 0,0-1 0,-1 2 0,0-1 0,16 24 0,29 28 0,-44-51 0,1-1 0,0 0 0,1-1 0,0 0 0,0 0 0,20 8 0,-29-15 0,0-1 0,1 1 0,-1-1 0,0 0 0,1 0 0,-1 0 0,1-1 0,0 1 0,-1-1 0,1 0 0,-1-1 0,1 1 0,-1-1 0,1 0 0,-1 0 0,1 0 0,-1 0 0,0-1 0,1 0 0,-1 0 0,0 0 0,0 0 0,0-1 0,-1 0 0,1 0 0,3-3 0,0-1 0,-1-1 0,0-1 0,0 1 0,-1-1 0,0 1 0,0-2 0,-1 1 0,0 0 0,-1-1 0,0 0 0,-1 0 0,0 0 0,0 0 0,0-10 0,0-19 0,-1 1 0,-6-48 0,8 99 0,0 0 0,1 0 0,1 0 0,0-1 0,0 0 0,2 0 0,-1 0 0,13 16 0,-15-22 0,1 1 0,-1-1 0,1 0 0,0 0 0,1 0 0,0-1 0,0 0 0,0 0 0,0 0 0,1-1 0,-1 0 0,1 0 0,0-1 0,0 0 0,1 0 0,-1-1 0,1 1 0,-1-2 0,9 2 0,-12-3 0,-1-1 0,1 0 0,0 0 0,-1 0 0,1 0 0,0-1 0,-1 1 0,0-1 0,1 0 0,-1 0 0,0 0 0,0 0 0,0 0 0,0-1 0,0 0 0,-1 1 0,1-1 0,-1 0 0,0 0 0,0-1 0,0 1 0,0 0 0,0-1 0,-1 1 0,1-1 0,-1 1 0,1-7 0,3-7 0,-1 1 0,-1-1 0,0 0 0,0-31 0,-4 24 0,-1 1 0,-6-32 0,3 32 0,2 1 0,0-31 0,7 39 0,5 28 0,12 49 0,-13-41 0,124 423 0,-80-254 0,-10-43 0,34 223 0,-75-358 0,5 52 0,-6-62 0,0-1 0,0 1 0,0-1 0,-1 1 0,1-1 0,0 1 0,-1-1 0,0 1 0,1-1 0,-1 0 0,0 1 0,0-1 0,-1 0 0,1 0 0,0 1 0,-1-1 0,1 0 0,-1-1 0,0 1 0,-2 2 0,2-3 0,1-1 0,-1 0 0,1 1 0,-1-1 0,1 0 0,-1 0 0,1 0 0,-1 0 0,1 0 0,-1 0 0,1-1 0,-1 1 0,1 0 0,-1-1 0,1 1 0,0-1 0,-1 0 0,1 1 0,0-1 0,-1 0 0,1 0 0,0 0 0,0 0 0,0 0 0,-1 0 0,1 0 0,0 0 0,-1-3 0,-29-38 0,30 40 0,-21-37 0,2-1 0,1-1 0,2 0 0,2-2 0,2 1 0,2-2 0,2 0 0,2 0 0,-3-70 0,10 68 0,2 1 0,3-1 0,1 1 0,2 0 0,28-85 0,-29 110-455,-1 0 0,8-41 0,-11 22-6371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2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15 24575,'0'0'0,"1"0"0,-1-1 0,1 1 0,-1 0 0,1-1 0,-1 1 0,0 0 0,1-1 0,-1 1 0,0-1 0,1 1 0,-1-1 0,0 1 0,0-1 0,1 1 0,-1-1 0,0 1 0,0-1 0,0 1 0,0-1 0,0 1 0,0-1 0,0 1 0,0-1 0,0 0 0,0 1 0,0-1 0,0 1 0,0-2 0,-1 2 0,0 0 0,1 0 0,-1 0 0,0 0 0,1 0 0,-1 0 0,1 0 0,-1 1 0,0-1 0,1 0 0,-1 0 0,1 0 0,-1 1 0,0-1 0,1 0 0,-1 1 0,1-1 0,-1 0 0,1 1 0,-1-1 0,1 1 0,0-1 0,-1 1 0,1-1 0,-1 1 0,1-1 0,0 1 0,-1-1 0,1 2 0,-9 11 0,1 2 0,0-1 0,1 1 0,1 0 0,0 0 0,1 0 0,1 1 0,0 0 0,-2 31 0,-2 151 0,8-194 0,3 83 0,5-1 0,3 0 0,4-1 0,3 0 0,5-1 0,3-2 0,64 141 0,-59-165-1365,-3-16-5461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2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24575,'43'47'0,"-2"1"0,-3 1 0,-1 3 0,-3 1 0,-3 1 0,-1 2 0,-3 1 0,-3 1 0,-2 1 0,-3 1 0,12 64 0,-23-69 0,-2 0 0,-2 0 0,-3 1 0,-2-1 0,-2 0 0,-3 0 0,-3 0 0,-2-1 0,-21 64 0,30-110-96,1-2 21,-1-1 0,1 1 1,-1-1-1,0 1 0,0-1 1,-1 0-1,1 0 1,-1 0-1,0 0 0,-1-1 1,1 1-1,-1-1 0,0 0 1,0 0-1,0 0 1,-6 3-1,-5-3-6751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2:5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24575,'2'0'0,"-1"1"0,1-1 0,-1 1 0,0-1 0,1 1 0,-1 0 0,1 0 0,-1-1 0,0 1 0,0 0 0,1 0 0,-1 0 0,0 1 0,0-1 0,0 0 0,0 0 0,0 1 0,-1-1 0,1 0 0,0 1 0,0-1 0,-1 1 0,1-1 0,-1 1 0,0-1 0,1 1 0,-1 2 0,8 51 0,-7-46 0,2 32 0,-3-21 0,2 0 0,0 0 0,1 0 0,0-1 0,2 1 0,1-1 0,0 0 0,1 0 0,11 19 0,-17-35 0,1 0 0,-1-1 0,1 1 0,-1-1 0,1 0 0,0 1 0,0-1 0,0 0 0,0 0 0,1 0 0,-1 0 0,0-1 0,1 1 0,0-1 0,-1 1 0,1-1 0,0 0 0,-1 0 0,1 0 0,0 0 0,0-1 0,0 1 0,0-1 0,0 0 0,0 1 0,0-1 0,0-1 0,-1 1 0,1 0 0,0-1 0,0 1 0,0-1 0,0 0 0,0 0 0,-1 0 0,1-1 0,0 1 0,3-3 0,3-2 0,0-1 0,0 0 0,0 0 0,-1-1 0,0 0 0,-1-1 0,0 0 0,11-17 0,-10 11 0,0-1 0,-1 0 0,-1-1 0,6-27 0,2-1 0,-14 44 0,0 0 0,0 0 0,0 0 0,1 0 0,-1 0 0,1 0 0,-1 0 0,0 0 0,1 0 0,0 0 0,-1 0 0,1 0 0,-1 0 0,1 1 0,0-1 0,0 0 0,0 0 0,-1 1 0,2-1 0,-1 1 0,-1 0 0,1 0 0,-1 0 0,1 0 0,-1 1 0,1-1 0,-1 0 0,1 1 0,-1-1 0,1 0 0,-1 1 0,0-1 0,1 0 0,-1 1 0,0-1 0,1 1 0,-1-1 0,0 1 0,1-1 0,-1 1 0,0-1 0,0 1 0,1-1 0,-1 1 0,0 0 0,12 46 0,57 303 0,59 392 0,-123-683 0,-2 70 0,-4-104 0,-1-1 0,-1 1 0,-1-1 0,-1 0 0,-13 37 0,16-57 0,1 0 0,-1 0 0,0 0 0,0-1 0,0 1 0,0 0 0,-1-1 0,0 0 0,1 1 0,-1-1 0,0 0 0,-1 0 0,-4 3 0,6-5 0,0 0 0,0-1 0,0 1 0,-1-1 0,1 1 0,0-1 0,0 0 0,0 0 0,0 0 0,0 0 0,0 0 0,-1 0 0,1 0 0,0-1 0,0 1 0,0-1 0,0 0 0,0 1 0,0-1 0,0 0 0,0 0 0,1 0 0,-1-1 0,0 1 0,0 0 0,1-1 0,-3-2 0,-4-4 0,2 1 0,-1-1 0,1-1 0,0 1 0,1-1 0,0 0 0,0-1 0,1 1 0,0-1 0,1 1 0,-4-18 0,1-2 0,1 0 0,-1-56 0,5 53 0,2 0 0,1 0 0,1 0 0,1 0 0,3 0 0,0 1 0,2 0 0,1 0 0,1 1 0,2 1 0,1 0 0,1 0 0,2 1 0,0 2 0,2-1 0,1 2 0,1 1 0,43-39 0,-57 57 0,131-108 0,-113 96 0,1 0 0,1 2 0,45-21 0,-35 27 0,-36 10 0,1-1 0,-1 1 0,0 0 0,0 0 0,0 0 0,0 0 0,1 0 0,-1 0 0,0 0 0,0 1 0,0-1 0,0 0 0,0 1 0,0-1 0,0 1 0,1-1 0,-1 1 0,0-1 0,-1 1 0,1 0 0,0-1 0,0 1 0,0 0 0,0 0 0,0 0 0,-1-1 0,2 3 0,-2 3-1365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29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8 24575,'1'0'0,"-1"0"0,0-1 0,0 1 0,0 0 0,0 0 0,0-1 0,0 1 0,0 0 0,0 0 0,0-1 0,0 1 0,0 0 0,0 0 0,0-1 0,0 1 0,0 0 0,-1 0 0,1-1 0,0 1 0,0 0 0,0 0 0,0 0 0,0-1 0,-1 1 0,1 0 0,0 0 0,0 0 0,0-1 0,0 1 0,-1 0 0,1 0 0,0 0 0,0 0 0,-1 0 0,1 0 0,0-1 0,0 1 0,0 0 0,-1 0 0,1 0 0,0 0 0,0 0 0,-1 0 0,1 0 0,-14 8 0,-9 17 0,8 0 0,1 1 0,1 1 0,1-1 0,2 2 0,1 0 0,1 0 0,-6 36 0,1 22 0,-1 101 0,10-106 60,12 124 0,-4-169-308,2 0 1,1 0-1,2 0 1,1-1-1,27 59 1,-16-52-6579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30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24575,'3'-18'0,"3"20"0,6 30 0,1 46 0,-11-56 0,1-1 0,0 1 0,2-1 0,0 0 0,2-1 0,0 1 0,1-1 0,16 27 0,-22-44 0,0 0 0,0 0 0,0 0 0,1 0 0,-1 0 0,1-1 0,-1 0 0,1 1 0,0-1 0,0 0 0,0 0 0,0 0 0,0-1 0,0 1 0,1-1 0,-1 0 0,1 0 0,-1 0 0,0 0 0,1-1 0,0 1 0,-1-1 0,1 0 0,-1 0 0,4 0 0,-2-1 0,-1-1 0,1 1 0,-1-1 0,0 0 0,0 0 0,0 0 0,0-1 0,0 0 0,-1 1 0,1-1 0,-1 0 0,1-1 0,-1 1 0,0 0 0,-1-1 0,1 0 0,0 0 0,-1 0 0,2-4 0,1-5 0,0 0 0,-1 0 0,0 0 0,-1-1 0,-1 1 0,0-1 0,0 0 0,-2 1 0,-1-22 0,-2-8 0,-16-71 0,16 103 0,2 22 0,3 27 0,100 492 0,-39-232 0,-55-256 0,15 87 0,-21-113 0,-1 0 0,0 0 0,-1 0 0,-1 0 0,-5 28 0,6-42 0,-1 0 0,1 1 0,-1-1 0,1 0 0,-1 0 0,0 1 0,0-1 0,0 0 0,0 0 0,0 0 0,-1 0 0,1 0 0,0 0 0,-1-1 0,0 1 0,1 0 0,-1-1 0,-3 3 0,4-4 0,-1 1 0,1-1 0,-1 0 0,1 0 0,0 0 0,-1 0 0,1 0 0,-1 0 0,1 0 0,-1 0 0,1 0 0,-1-1 0,1 1 0,0-1 0,-1 1 0,1-1 0,0 1 0,-1-1 0,1 0 0,0 0 0,-2-1 0,-5-4 0,1-1 0,0 0 0,0-1 0,1 1 0,0-1 0,0-1 0,-4-9 0,-4-7 0,1-2 0,2 0 0,1-1 0,0 1 0,3-2 0,0 1 0,2-1 0,1 0 0,1-1 0,1 1 0,2 0 0,1-1 0,2 1 0,0 0 0,2 0 0,1 0 0,1 1 0,12-28 0,-13 43-170,1 1-1,0 0 0,1 0 1,1 0-1,-1 1 0,2 1 1,16-16-1,4-1-6655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3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24575,'-2'0'0,"1"0"0,-1 1 0,1-1 0,0 1 0,-1-1 0,1 1 0,0 0 0,-1 0 0,1-1 0,0 1 0,0 0 0,0 0 0,-1 0 0,1 0 0,0 1 0,1-1 0,-1 0 0,0 0 0,0 1 0,0-1 0,1 0 0,-1 1 0,1-1 0,-1 0 0,1 1 0,0-1 0,-1 3 0,-8 45 0,9-46 0,-6 56 0,2 0 0,4-1 0,1 1 0,3 0 0,3-1 0,2 0 0,19 62 0,-22-104-52,-7-25 182,-7-25-1573,-3 3-5383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31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24575,'0'-8'0,"7"-1"0,9-1 0,2 10 0,5 5 0,5 1 0,5-1 0,4 0 0,3-2 0,1-1 0,-6-8 0,-2-3 0,0-7 0,-6-1-8191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31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43 24575,'-2'0'0,"-1"1"0,1 0 0,0 0 0,0-1 0,-1 1 0,1 1 0,0-1 0,0 0 0,0 0 0,0 1 0,1-1 0,-1 1 0,0 0 0,1-1 0,-1 1 0,1 0 0,-1 0 0,1 0 0,0 0 0,0 0 0,-2 4 0,-17 48 0,12-23 0,1 1 0,2 0 0,2 0 0,0 36 0,3-47 0,0-1 0,2 0 0,1 0 0,0 0 0,1 0 0,2-1 0,12 34 0,-15-47 0,0-1 0,0 1 0,0-1 0,0 0 0,1 0 0,0-1 0,0 1 0,0-1 0,1 0 0,9 7 0,-12-10 0,0 1 0,0-1 0,0-1 0,1 1 0,-1 0 0,0 0 0,0-1 0,1 0 0,-1 1 0,0-1 0,0 0 0,1 0 0,-1 0 0,0 0 0,1 0 0,-1-1 0,0 1 0,0-1 0,1 0 0,-1 1 0,0-1 0,0 0 0,0 0 0,0 0 0,0-1 0,0 1 0,0 0 0,0-1 0,-1 1 0,1-1 0,2-3 0,5-6 0,-1 0 0,0-1 0,-1 0 0,0 0 0,-1-1 0,-1 0 0,0 0 0,0 0 0,3-19 0,-4 16 0,1 0 0,0 0 0,1 1 0,1-1 0,11-18 0,-18 34 0,1-1 0,-1 0 0,1 0 0,0 0 0,-1 0 0,1 1 0,-1-1 0,1 0 0,0 0 0,0 1 0,-1-1 0,1 1 0,0-1 0,0 1 0,0-1 0,0 1 0,0-1 0,0 1 0,0 0 0,0-1 0,0 1 0,0 0 0,0 0 0,0 0 0,0 0 0,0 0 0,1 0 0,-1 1 0,1-1 0,0 1 0,-1 0 0,1 0 0,-1 0 0,1 0 0,-1 0 0,0 1 0,1-1 0,-1 0 0,0 1 0,0-1 0,0 1 0,1 1 0,5 10 0,0 0 0,-1 0 0,5 15 0,-7-17 0,2 5 0,1-1 0,0 0 0,1 0 0,1-1 0,19 25 0,-26-36 0,0 0 0,1-1 0,-1 1 0,1-1 0,-1 1 0,1-1 0,0 0 0,0 0 0,0 0 0,0-1 0,1 1 0,-1-1 0,0 0 0,1 1 0,-1-2 0,1 1 0,-1 0 0,1-1 0,-1 1 0,1-1 0,-1 0 0,1 0 0,-1-1 0,1 1 0,-1-1 0,1 1 0,-1-1 0,1 0 0,-1 0 0,0-1 0,1 1 0,-1-1 0,6-3 0,-1-1 0,-1-1 0,1 0 0,-1 0 0,0 0 0,-1-1 0,1 0 0,-2 0 0,1 0 0,-1-1 0,0 0 0,-1 0 0,0 0 0,-1-1 0,0 1 0,0-1 0,-1 0 0,0 0 0,0 0 0,-1 0 0,-1 0 0,0 0 0,0 0 0,-1 0 0,-3-14 0,3 14 0,-1 0 0,0 0 0,0 0 0,-1 0 0,-1 1 0,0-1 0,0 1 0,-1 0 0,0 0 0,0 0 0,-1 1 0,0-1 0,-1 1 0,1 1 0,-2 0 0,1 0 0,-1 0 0,0 1 0,0 0 0,-1 0 0,0 1 0,0 0 0,-19-7 0,24 11 0,-1 0 0,1 0 0,-1 0 0,1 0 0,-1 1 0,1 0 0,-1 0 0,0 0 0,1 0 0,-1 1 0,1-1 0,-1 1 0,1 1 0,-1-1 0,1 1 0,0-1 0,-1 1 0,1 0 0,0 1 0,0-1 0,1 1 0,-1 0 0,0 0 0,1 0 0,0 0 0,0 0 0,0 1 0,0 0 0,0-1 0,1 1 0,-1 0 0,1 0 0,0 1 0,0-1 0,1 0 0,-3 8 0,2-5 0,1-1 0,-1 1 0,1 0 0,0-1 0,1 1 0,-1 0 0,1 0 0,1-1 0,-1 1 0,1 0 0,1 0 0,-1-1 0,1 1 0,0-1 0,0 1 0,1-1 0,0 0 0,0 0 0,1 0 0,-1 0 0,1-1 0,0 1 0,1-1 0,8 8 0,-8-9 0,-1-1 0,1 0 0,0 0 0,0 0 0,0-1 0,0 1 0,0-1 0,1 0 0,-1-1 0,1 0 0,-1 0 0,1 0 0,-1 0 0,1-1 0,0 0 0,-1 0 0,1 0 0,0-1 0,10-2 0,-10 1 0,1-1 0,-1 1 0,0-1 0,0-1 0,0 1 0,0-1 0,-1 0 0,1 0 0,-1-1 0,0 0 0,0 0 0,-1 0 0,1 0 0,-1-1 0,0 1 0,3-7 0,8-20 0,-1 0 0,12-39 0,15-36 0,-40 104 0,1 0 0,-1-1 0,1 1 0,0 0 0,0 0 0,1 0 0,-1 0 0,1 1 0,-1-1 0,1 1 0,0-1 0,0 1 0,0 0 0,6-3 0,-7 4 0,0 1 0,0-1 0,0 1 0,0 0 0,0 0 0,0-1 0,0 2 0,1-1 0,-1 0 0,0 0 0,0 1 0,0-1 0,0 1 0,0-1 0,0 1 0,0 0 0,0 0 0,-1 0 0,1 0 0,0 0 0,0 0 0,-1 1 0,1-1 0,-1 0 0,1 1 0,1 2 0,10 11 0,-1 1 0,0 0 0,-2 1 0,0 0 0,0 1 0,-2 0 0,7 22 0,-5-11 0,-1 0 0,-2 1 0,-1 0 0,2 30 0,-6-38 0,-2 0 0,-1 0 0,-6 42 0,7-58 0,-1 0 0,-1 0 0,1 0 0,-1 0 0,0-1 0,0 1 0,0 0 0,-1-1 0,0 1 0,0-1 0,-1 0 0,1 0 0,-1 0 0,0-1 0,0 1 0,-1-1 0,1 0 0,-8 5 0,11-9-28,1 1-1,-1-1 1,0 0-1,1 1 1,-1-1 0,0 0-1,1 1 1,-1-1-1,0 0 1,0 0-1,1 0 1,-1 0-1,0 0 1,0 0 0,1 0-1,-1 0 1,0 0-1,0 0 1,1 0-1,-1 0 1,0-1-1,1 1 1,-1 0 0,0-1-1,0 1 1,1 0-1,-1-1 1,1 1-1,-1-1 1,0 1-1,1-1 1,-1 1 0,1-1-1,-1 1 1,1-1-1,-1 1 1,1-1-1,0 0 1,-1 1-1,1-1 1,0 0 0,-1 1-1,1-1 1,0 0-1,0 0 1,0 1-1,0-2 1,-2-20-6798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32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24575,'0'-3'0,"0"1"0,0 0 0,0 0 0,0 0 0,0 0 0,1 0 0,-1 0 0,0 0 0,1 0 0,0 0 0,-1 0 0,1 0 0,0 0 0,0 0 0,0 1 0,0-1 0,1 0 0,-1 1 0,0-1 0,1 0 0,-1 1 0,1 0 0,-1-1 0,3-1 0,-2 3 0,0 0 0,0 0 0,0 0 0,-1-1 0,1 2 0,0-1 0,0 0 0,0 0 0,-1 1 0,1-1 0,0 1 0,0-1 0,-1 1 0,1 0 0,0-1 0,-1 1 0,1 0 0,-1 0 0,1 0 0,-1 1 0,1-1 0,-1 0 0,0 0 0,0 1 0,1-1 0,-1 1 0,0-1 0,1 3 0,10 15 0,0 0 0,-2 0 0,0 1 0,-1 0 0,-1 1 0,-1 0 0,-1 0 0,-1 1 0,5 41 0,-8-37 0,0 1 0,-2 0 0,0 0 0,-2 0 0,-1-1 0,-2 1 0,-12 45 0,11-63 0,2-15 0,2-19 0,8-23 0,2 1 0,2 0 0,20-59 0,4-17 0,-23 73 0,0-1 0,29-83 0,-32 122 0,-3 18 0,-2 24 0,-1 73 0,5 72 0,-4-146 0,1-1 0,1 0 0,2 0 0,12 31 0,-18-54 0,1-1 0,0 0 0,0 0 0,1 1 0,-1-1 0,1-1 0,0 1 0,0 0 0,0-1 0,0 1 0,0-1 0,1 0 0,5 3 0,-7-5 0,0 0 0,0 0 0,0 0 0,0 0 0,0-1 0,1 1 0,-1-1 0,0 0 0,0 0 0,1 0 0,-1 0 0,0 0 0,1 0 0,-1 0 0,0-1 0,0 1 0,1-1 0,-1 0 0,0 0 0,0 1 0,0-1 0,0-1 0,0 1 0,0 0 0,0 0 0,0-1 0,-1 1 0,1-1 0,1-2 0,5-5-195,0 0 0,-1 0 0,0-1 0,0 0 0,-1 0 0,5-14 0,9-21-6631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32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24575,'10'1'0,"-1"0"0,1 1 0,-1 1 0,1-1 0,-1 1 0,0 1 0,0 0 0,0 0 0,0 1 0,-1 0 0,0 0 0,0 1 0,0 0 0,-1 0 0,12 14 0,7 8 0,-1 2 0,32 50 0,-21-22 0,-3 1 0,-2 2 0,-3 2 0,-2 0 0,-4 2 0,-2 0 0,19 114 0,-30-119 0,-3 0 0,-2 0 0,-3 1 0,-2-1 0,-4 1 0,-1-1 0,-4 0 0,-32 111 0,33-140-1365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33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24575,'1'23'0,"1"-1"0,2 1 0,0-1 0,12 36 0,-12-44 0,1 0 0,1 0 0,0 0 0,1-1 0,0 0 0,1 0 0,1-1 0,0 0 0,14 15 0,-21-26 0,0 0 0,-1 0 0,1 1 0,0-1 0,-1-1 0,1 1 0,0 0 0,0 0 0,0-1 0,0 1 0,0-1 0,0 1 0,0-1 0,0 0 0,0 0 0,0 0 0,0 0 0,0 0 0,0 0 0,0-1 0,-1 1 0,1-1 0,0 1 0,0-1 0,0 0 0,0 0 0,0 1 0,-1-1 0,1-1 0,0 1 0,-1 0 0,1 0 0,-1-1 0,1 1 0,-1 0 0,0-1 0,2-2 0,4-4 0,0-1 0,0 0 0,-1 0 0,0-1 0,6-14 0,1-10 0,-1-1 0,-2 0 0,-1-1 0,-1 0 0,-3 0 0,-1-1 0,0-43 0,-3 97 0,0 0 0,9 33 0,1 13 0,72 730 0,-78-746 0,7 107 0,-11-139 0,-2-1 0,0 1 0,0-1 0,-1 0 0,-1 1 0,-1-1 0,0 0 0,-6 14 0,9-26 0,0 1 0,1-1 0,-1 0 0,0 0 0,0 0 0,-1 0 0,1 0 0,0 0 0,-1 0 0,1 0 0,-1 0 0,1-1 0,-1 1 0,0-1 0,0 1 0,0-1 0,0 0 0,0 1 0,0-1 0,0 0 0,0-1 0,-1 1 0,1 0 0,0 0 0,0-1 0,-1 1 0,1-1 0,0 0 0,-1 0 0,1 0 0,-1 0 0,1 0 0,0-1 0,-1 1 0,1 0 0,0-1 0,0 0 0,-1 0 0,1 0 0,0 0 0,0 0 0,-2-1 0,-4-3 0,1-1 0,0 1 0,1-1 0,-1 0 0,1-1 0,0 1 0,1-1 0,0-1 0,0 1 0,-5-10 0,0-5 0,0-1 0,2 0 0,0 0 0,2 0 0,0-1 0,2 0 0,0 0 0,2 0 0,1 0 0,0-1 0,5-29 0,-2 37 0,1-1 0,0 1 0,2-1 0,0 1 0,1 0 0,0 1 0,2-1 0,0 1 0,1 1 0,0 0 0,1 0 0,1 1 0,0 0 0,1 0 0,27-22 0,-2 9 0,2 2 0,1 2 0,1 1 0,0 2 0,2 2 0,0 2 0,1 2 0,0 1 0,83-11 0,-122 24-70,43-3 269,-46 3-274,0 0 1,0 0-1,0 1 0,1-1 1,-1 1-1,0-1 0,0 1 0,0 0 1,0 0-1,0 0 0,0 0 1,0 0-1,-1 0 0,1 0 0,0 1 1,0-1-1,-1 1 0,1-1 1,0 3-1,6 14-6751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35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50 853 24575,'-34'6'0,"20"2"0,14-8 0,-1 1 0,1-1 0,0 0 0,0 1 0,0-1 0,0 0 0,0 0 0,0 1 0,0-1 0,0 0 0,0 1 0,0-1 0,0 0 0,0 1 0,0-1 0,0 0 0,0 1 0,0-1 0,0 0 0,0 1 0,0-1 0,0 0 0,0 0 0,0 1 0,1-1 0,-1 0 0,0 1 0,0-1 0,0 0 0,1 0 0,-1 0 0,0 1 0,0-1 0,1 0 0,-1 0 0,0 0 0,0 1 0,1-1 0,0 0 0,1 1 0,0 0 0,1 1 0,-1-2 0,0 1 0,1 0 0,-1 0 0,1-1 0,0 1 0,-1-1 0,1 0 0,-1 0 0,1 0 0,0 0 0,2-1 0,45-8 0,-22 3 0,260-52 0,63-9 0,-169 45 0,438-42 0,-456 55 0,294 22 0,201 39 0,272-34 0,-583-21 0,21 5 0,410-6 0,-457-14 0,34-2 0,67-1 0,61-1 0,-227 22 0,394-15 0,-242-10 0,206-19 0,714-71 0,-1049 93 0,984-69 0,-455 51 0,-502 18 0,393-15 0,-230 11 0,-341 16 0,67-7 0,250-11 0,-257 28 0,306-13 0,-244 3 0,322-60 0,-334 47 0,-6 0 0,-220 20-106,-8 3-74,1-1 0,-1 0 0,0 0 0,0-1 1,0 1-1,9-6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36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24575,'1'1'0,"0"1"0,0 0 0,0-1 0,0 1 0,0 0 0,-1-1 0,1 1 0,0 0 0,-1 0 0,0 0 0,1 0 0,-1 0 0,0 0 0,0 0 0,0-1 0,0 1 0,0 0 0,0 0 0,-1 0 0,1 0 0,0 0 0,-1 0 0,0 0 0,1-1 0,-1 1 0,-2 2 0,-31 53 0,21-37 0,-5 12 0,2 0 0,1 1 0,1 1 0,2 0 0,2 0 0,-11 62 0,15-48 0,2 1 0,2-1 0,3 1 0,9 71 0,-3-59 0,0 2 0,25 106 0,-31-166-84,-1-1 33,0 0-1,1-1 1,-1 1 0,0-1 0,1 1-1,-1 0 1,1-1 0,0 1 0,-1-1 0,1 0-1,0 1 1,0-1 0,0 1 0,0-1-1,0 0 1,0 0 0,0 0 0,0 0-1,1 0 1,-1 0 0,0 0 0,1 0-1,-1 0 1,2 1 0,11-4-6775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3:14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187 407 24575,'-1'2'0,"1"-1"0,0 0 0,-1 1 0,1-1 0,-1 1 0,0-1 0,1 0 0,-1 0 0,0 1 0,0-1 0,1 0 0,-1 0 0,0 0 0,0 0 0,0 0 0,-1 0 0,1 0 0,0 0 0,0-1 0,0 1 0,-1 0 0,1-1 0,-2 1 0,-40 14 0,27-10 0,-88 26 0,430-111 0,-309 76 0,970-138 0,-858 129 0,486-29 0,-518 38 0,139-24 0,92-36 0,-63 11 0,-169 35 0,110-17 0,-177 35 120,-29 0-144,0 0 0,-1 0 0,1 1 0,0-1 0,0 0 0,0 0 0,-1 1 0,1-1 0,0 0 0,0 0 1,0 0-1,0 1 0,0-1 0,0 0 0,-1 1 0,1-1 0,0 0 0,0 0 0,0 1 0,0-1 0,0 0 0,0 1 0,0-1 0,0 0 0,0 0 0,0 1 0,0-1 0,0 0 0,0 0 0,1 1 0,-1-1 1,0 0-1,0 1 0,0-1 0,0 0 0,0 0 0,0 0 0,1 1 0,-1-1 0,0 0 0,0 0 0,0 1 0,1-1 0,-1 0 0,0 0 0,0 0 0,1 0 0,-1 0 0,0 1 0,0-1 0,1 0 0,-1 0 1,0 0-1,1 0 0,-1 0 0,0 0 0,0 0 0,1 0 0,-1 0 0,0 0 0,1 0 0,-17 9-6802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3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24575,'16'-3'0,"-3"2"0,-5 23 0,-1 24 0,-3-11 0,2-1 0,16 54 0,-19-79 0,0 1 0,1-1 0,0 0 0,1 0 0,0-1 0,1 1 0,-1-1 0,2 0 0,-1-1 0,1 1 0,0-1 0,0-1 0,16 11 0,-19-14 0,-1-1 0,1 0 0,-1 0 0,1 0 0,0 0 0,0-1 0,0 0 0,0 0 0,0 0 0,0 0 0,0 0 0,0-1 0,0 0 0,1 0 0,-1 0 0,6-1 0,-7 0 0,1 0 0,-1-1 0,0 1 0,1-1 0,-1 0 0,0 0 0,0 0 0,0 0 0,-1 0 0,1-1 0,0 1 0,-1-1 0,1 0 0,-1 1 0,2-5 0,3-5 0,-1-1 0,-1 1 0,0-1 0,0 0 0,-2 0 0,1 0 0,-2-1 0,2-20 0,-2 9 0,-1 10 0,0 0 0,0 0 0,2 0 0,0 1 0,0-1 0,9-20 0,-12 35 0,0-1 0,0 1 0,0 0 0,0 0 0,1 0 0,-1 0 0,0-1 0,0 1 0,0 0 0,0 0 0,0 0 0,0 0 0,1 0 0,-1 0 0,0-1 0,0 1 0,0 0 0,0 0 0,1 0 0,-1 0 0,0 0 0,0 0 0,0 0 0,0 0 0,1 0 0,-1 0 0,0 0 0,0 0 0,0 0 0,1 0 0,-1 0 0,0 0 0,0 0 0,0 0 0,0 0 0,1 0 0,-1 0 0,0 0 0,0 0 0,0 0 0,1 0 0,-1 0 0,0 0 0,0 1 0,0-1 0,0 0 0,0 0 0,1 0 0,-1 1 0,9 12 0,4 18 0,32 97 0,6 13 0,-6 3 0,34 188 0,-78-329 0,2 16 0,-1 1 0,0 37 0,-2-52 0,-1-1 0,1 1 0,-1 0 0,0 0 0,-1-1 0,1 1 0,-4 7 0,4-11 0,0 1 0,0-1 0,0 1 0,0-1 0,0 1 0,0-1 0,-1 0 0,1 1 0,0-1 0,-1 0 0,1 0 0,-1 0 0,1 0 0,-1 0 0,0 0 0,1-1 0,-1 1 0,0-1 0,0 1 0,-1 0 0,0-1 0,0-1 0,0 1 0,1 0 0,-1-1 0,0 1 0,1-1 0,-1 0 0,0 0 0,1 0 0,0 0 0,-1-1 0,1 1 0,-1 0 0,1-1 0,0 0 0,0 0 0,0 1 0,-3-5 0,-33-41 0,28 28-68,0 0 0,0 0-1,2 0 1,1-1 0,0-1 0,1 1-1,1-1 1,2 0 0,0 0 0,1 0-1,0-1 1,2 1 0,1 0 0,1-1-1,0 1 1,2 0 0,0 0 0,1 1-1,11-26 1,0 8-6758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37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24575,'7'7'0,"2"9"0,-7 9 0,-4 14 0,-2 8 0,0 9 0,8 10 0,3 0 0,0 3 0,6-4 0,1-5 0,-3-7 0,-2-18 0,-10-23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37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24575,'7'0'0,"9"0"0,9 0 0,7 0 0,5-7 0,4-2 0,1 0 0,1 2 0,6-5 0,3 0 0,-8 1-8191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24575,'-1'5'0,"-1"-1"0,1 1 0,-1 0 0,0 0 0,-1-1 0,1 1 0,-1-1 0,0 0 0,0 0 0,-1 0 0,-5 6 0,-19 28 0,21-22 0,1 0 0,1 1 0,1 0 0,0 0 0,1 0 0,1 1 0,0-1 0,2 1 0,1 19 0,0-12 0,2-1 0,1 0 0,0 0 0,2-1 0,1 1 0,10 23 0,-14-41 0,0 0 0,0 0 0,1 0 0,-1 0 0,1-1 0,0 0 0,1 0 0,-1 0 0,1 0 0,0 0 0,1-1 0,10 7 0,-13-10 0,0 1 0,-1-1 0,1 0 0,0 0 0,0-1 0,0 1 0,0 0 0,0-1 0,1 0 0,-1 0 0,0 0 0,0 0 0,0 0 0,0-1 0,0 1 0,0-1 0,0 0 0,0 0 0,0 0 0,0 0 0,-1 0 0,1-1 0,0 1 0,-1-1 0,1 0 0,-1 0 0,1 0 0,-1 0 0,0 0 0,3-3 0,2-5 0,0 0 0,0 0 0,-1 0 0,0-1 0,-1 0 0,-1 0 0,1 0 0,-2-1 0,1 1 0,-2-1 0,3-19 0,-1-5 0,-2 0 0,-3-56 0,15 124 0,7 29 0,-16-46 0,5 18 0,1-1 0,24 49 0,-32-74 0,0-1 0,1 1 0,0-1 0,0 1 0,1-1 0,0-1 0,0 1 0,0-1 0,1 0 0,-1 0 0,1 0 0,0-1 0,1 0 0,-1 0 0,1 0 0,0-1 0,0 0 0,8 2 0,-11-5 0,1 0 0,-1 1 0,1-2 0,-1 1 0,1 0 0,-1-1 0,1 0 0,-1 0 0,0 0 0,1-1 0,-1 1 0,0-1 0,0 0 0,0 0 0,0-1 0,0 1 0,-1-1 0,1 0 0,-1 0 0,0 0 0,1 0 0,-1-1 0,4-6 0,1 0 0,-1-1 0,-1 1 0,0-1 0,0 0 0,-1-1 0,-1 1 0,6-21 0,-8 19 0,-1 0 0,0 0 0,-1 0 0,0 0 0,-1 0 0,0 0 0,-1 0 0,-1 0 0,0 1 0,-1-1 0,0 1 0,-1 0 0,-8-17 0,10 23 0,0 0 0,-1 0 0,1 0 0,-1 0 0,0 1 0,-1-1 0,1 1 0,-1 0 0,0 0 0,0 1 0,-1-1 0,0 1 0,1 1 0,-1-1 0,0 1 0,-1 0 0,1 0 0,-1 0 0,1 1 0,-1 0 0,0 1 0,0 0 0,1 0 0,-1 0 0,0 0 0,-12 2 0,16-1 0,0 0 0,0 1 0,0-1 0,0 1 0,0-1 0,0 1 0,0 0 0,0 1 0,0-1 0,1 0 0,-1 1 0,0-1 0,1 1 0,-1 0 0,1 0 0,0 0 0,0 0 0,-1 0 0,1 1 0,1-1 0,-1 1 0,0-1 0,0 1 0,1 0 0,0-1 0,0 1 0,-1 0 0,1 0 0,1 0 0,-1 0 0,0 0 0,1 0 0,0 0 0,0 6 0,0-4 0,1 0 0,-1 1 0,1-1 0,1 0 0,-1 1 0,1-1 0,0 0 0,0 0 0,1 0 0,-1-1 0,1 1 0,0 0 0,1-1 0,-1 0 0,1 0 0,-1 0 0,1 0 0,0-1 0,6 4 0,-5-3 0,0-1 0,1 0 0,-1 0 0,1 0 0,0-1 0,0 0 0,0 0 0,0-1 0,0 0 0,0 0 0,0 0 0,0 0 0,1-1 0,-1 0 0,0-1 0,0 1 0,1-1 0,7-3 0,6-2 0,-1-2 0,-1 0 0,0-1 0,23-15 0,-28 15 0,1 1 0,-1 1 0,1 0 0,1 0 0,-1 2 0,1 0 0,29-6 0,-39 10 0,-1 2 0,1-1 0,-1 0 0,0 1 0,1 0 0,-1 0 0,1 0 0,-1 1 0,0-1 0,0 1 0,0 0 0,0 0 0,0 0 0,0 1 0,-1 0 0,1-1 0,-1 1 0,0 0 0,1 1 0,-2-1 0,1 1 0,0-1 0,-1 1 0,1 0 0,-1 0 0,0 0 0,0 0 0,1 5 0,4 8 0,-1 0 0,-1 1 0,-1 0 0,-1 0 0,3 28 0,-3-19 0,-2 1 0,0 0 0,-2-1 0,-1 1 0,-1 0 0,-12 47 0,4-55-1365,1-11-5461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38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24575,'8'-1'0,"1"1"0,-1 1 0,1 0 0,-1 0 0,1 0 0,-1 1 0,1 0 0,-1 1 0,0 0 0,0 0 0,0 1 0,-1 0 0,1 0 0,-1 1 0,0 0 0,0 0 0,-1 1 0,1-1 0,-1 2 0,0-1 0,-1 1 0,0-1 0,6 11 0,0 2 0,-1 0 0,-1 1 0,-1 0 0,-1 1 0,0-1 0,-2 1 0,0 1 0,-1-1 0,-2 1 0,0-1 0,-2 42 0,1-202 0,5 91 0,2-35 0,4 0 0,28-104 0,-40 188 0,0-1 0,0 0 0,0 0 0,0 0 0,0 0 0,0 0 0,0 1 0,0-1 0,0 0 0,0 0 0,0 0 0,0 0 0,0 0 0,0 1 0,0-1 0,0 0 0,0 0 0,0 0 0,0 0 0,0 0 0,0 0 0,1 0 0,-1 1 0,0-1 0,0 0 0,0 0 0,0 0 0,0 0 0,0 0 0,0 0 0,0 0 0,1 0 0,-1 0 0,0 1 0,0-1 0,0 0 0,0 0 0,0 0 0,1 0 0,-1 0 0,0 0 0,0 0 0,0 0 0,0 0 0,0 0 0,0 0 0,1 0 0,-1 0 0,0 0 0,0 0 0,0 0 0,0 0 0,0-1 0,1 1 0,-1 0 0,0 0 0,0 0 0,0 0 0,0 0 0,0 0 0,0 0 0,0 0 0,1 0 0,-1 0 0,0-1 0,8 25 0,4 31 0,-4-2 0,23 122 0,-26-157 0,0 0 0,1-1 0,1 0 0,0 0 0,1-1 0,1 0 0,16 22 0,-23-35 5,1 0 0,0 1 0,-1-1 0,1 0 0,0 0 0,1-1 0,-1 1 0,0-1 0,1 1 0,0-1 0,-1 0 0,1-1 0,0 1 0,0 0 0,0-1 0,0 0 0,0 0 0,0 0 0,0-1 0,1 1 0,-1-1 0,0 0 0,5-1 0,-2 0-111,0-1 0,-1 0 0,1-1 0,-1 0 0,0 0 0,0 0-1,0 0 1,0-1 0,-1 0 0,1 0 0,-1-1 0,0 0 0,6-7 0,17-21-6720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3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24575,'0'-6'0,"7"-11"0,9-1 0,9 10 0,7 12 0,5 13 0,4 10 0,1 15 0,1 14 0,-1 11 0,-7 9 0,-9 12 0,-9 5 0,-8-7 0,-6-3 0,-2-10 0,-2-23 0,-1-21-8191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3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24575,'27'-31'0,"15"-15"0,-40 43 0,1 1 0,0 0 0,0 0 0,0 0 0,0 0 0,0 0 0,0 1 0,1-1 0,-1 1 0,1 0 0,-1 0 0,1 0 0,5 0 0,-8 1 0,1 0 0,0 1 0,0-1 0,0 0 0,-1 1 0,1-1 0,0 1 0,-1 0 0,1-1 0,0 1 0,-1 0 0,1 0 0,-1 0 0,1 0 0,-1 1 0,0-1 0,1 0 0,-1 0 0,0 1 0,0-1 0,0 1 0,0-1 0,0 1 0,0 0 0,-1-1 0,1 1 0,0 0 0,-1-1 0,1 1 0,-1 2 0,3 8 0,-1 0 0,0 0 0,0 17 0,-1-22 0,1 37 0,-2 1 0,-9 69 0,6-93 0,-1-1 0,0 0 0,-2 0 0,0-1 0,-1 1 0,-1-2 0,-19 34 0,26-51 0,1 0 0,0 1 0,-1-1 0,0 0 0,1 0 0,-1 0 0,0 0 0,1 0 0,-1 0 0,0 0 0,0 0 0,0 0 0,0 0 0,0-1 0,0 1 0,0 0 0,0 0 0,0-1 0,0 1 0,-1-1 0,1 1 0,0-1 0,0 0 0,0 1 0,-1-1 0,1 0 0,0 0 0,0 0 0,-1 0 0,1 0 0,0 0 0,-3-1 0,3 0 0,-1 0 0,1-1 0,0 1 0,0-1 0,0 1 0,0-1 0,0 0 0,1 1 0,-1-1 0,0 0 0,1 0 0,-1 1 0,1-1 0,0 0 0,-1 0 0,1 0 0,0 0 0,0 1 0,0-1 0,0 0 0,1-3 0,0-1 0,0-1 0,0 1 0,0 0 0,0 0 0,1 1 0,0-1 0,0 0 0,1 1 0,0-1 0,0 1 0,0-1 0,0 1 0,1 0 0,0 1 0,0-1 0,0 1 0,1 0 0,-1 0 0,8-5 0,-6 6 0,0-1 0,1 2 0,-1-1 0,1 1 0,0 0 0,-1 0 0,1 1 0,0 0 0,0 0 0,0 0 0,0 1 0,0 0 0,0 1 0,0-1 0,0 1 0,-1 1 0,9 2 0,50 17 0,-47-14 0,-1-1 0,2-1 0,31 6 0,-43-11 0,0 1 0,1-1 0,-1-1 0,0 1 0,1-1 0,-1 0 0,0-1 0,0 0 0,0 0 0,0-1 0,0 1 0,-1-2 0,10-4 0,-10 5-114,-1-1 1,1 0-1,-1 0 0,0 0 0,0 0 1,0-1-1,0 1 0,-1-1 0,0-1 1,0 1-1,5-10 0,-2-6-6712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40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24575,'0'0'0,"0"-1"0,0 1 0,0 0 0,0 0 0,1 0 0,-1-1 0,0 1 0,0 0 0,0 0 0,0 0 0,1 0 0,-1-1 0,0 1 0,0 0 0,0 0 0,1 0 0,-1 0 0,0 0 0,0 0 0,0 0 0,1-1 0,-1 1 0,0 0 0,0 0 0,1 0 0,-1 0 0,0 0 0,0 0 0,1 0 0,-1 0 0,0 0 0,0 0 0,1 0 0,-1 1 0,0-1 0,0 0 0,0 0 0,1 0 0,-1 0 0,0 0 0,0 0 0,1 0 0,-1 1 0,0-1 0,0 0 0,0 0 0,0 0 0,1 1 0,-1-1 0,0 0 0,0 0 0,0 0 0,0 1 0,0-1 0,0 0 0,0 0 0,0 1 0,1-1 0,-1 0 0,0 0 0,0 1 0,20-28 0,-11 15 0,-6 8 0,1 1 0,-1-1 0,1 1 0,0 0 0,0 0 0,0 1 0,0-1 0,1 1 0,-1 0 0,1 0 0,-1 1 0,1-1 0,-1 1 0,1 0 0,0 0 0,0 0 0,0 1 0,0 0 0,-1 0 0,1 0 0,0 1 0,0-1 0,0 1 0,0 0 0,-1 0 0,1 1 0,0 0 0,-1-1 0,0 1 0,1 1 0,-1-1 0,0 1 0,0 0 0,0 0 0,0 0 0,-1 0 0,1 1 0,-1-1 0,0 1 0,0 0 0,0 0 0,-1 0 0,1 0 0,-1 0 0,2 7 0,8 20 0,-3 1 0,0 0 0,-2 1 0,2 33 0,4 138 0,-4-39 0,-4-108 0,2-1 0,2 0 0,3-1 0,2 0 0,3-1 0,2-1 0,2 0 0,37 63 0,-56-111 0,1-1 0,0 0 0,0 0 0,0 0 0,1 0 0,-1 0 0,1-1 0,0 1 0,0-1 0,5 3 0,-7-5 0,-1-1 0,1 1 0,-1 0 0,1-1 0,0 1 0,0-1 0,-1 0 0,1 0 0,0 0 0,-1 1 0,1-1 0,0-1 0,0 1 0,-1 0 0,1 0 0,0-1 0,-1 1 0,1-1 0,0 1 0,-1-1 0,1 0 0,-1 0 0,1 0 0,-1 0 0,1 0 0,-1 0 0,0 0 0,1 0 0,-1 0 0,0-1 0,0 1 0,2-3 0,6-10-59,-1 1 0,-1-2-1,0 1 1,-1-1-1,0 0 1,-1-1 0,-1 1-1,0-1 1,-1 0 0,-1 0-1,-1 0 1,0 0 0,-1 0-1,-1 0 1,0 0-1,-1 0 1,-1 0 0,0 0-1,-1 0 1,-1 1 0,0 0-1,-9-17 1,-2 10-6767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52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404 803 24575,'-1'-7'0,"0"0"0,-1 0 0,0 0 0,0 0 0,0 0 0,-5-8 0,-2-9 0,3 5 0,-1 0 0,-1 1 0,-1 0 0,0 1 0,-1 0 0,-1 0 0,-1 1 0,-25-28 0,32 39 0,0 1 0,0-1 0,0 1 0,-1 0 0,1 0 0,-1 1 0,0-1 0,0 1 0,-1 1 0,1-1 0,0 1 0,-1 0 0,0 0 0,1 1 0,-1 0 0,0 0 0,0 1 0,0 0 0,1 0 0,-1 1 0,0-1 0,0 1 0,1 1 0,-1-1 0,1 1 0,-1 1 0,1-1 0,0 1 0,-7 3 0,8-3 0,0-1 0,1 0 0,-1 1 0,1 0 0,0 0 0,-1 1 0,2-1 0,-1 1 0,0-1 0,1 1 0,-1 1 0,1-1 0,0 0 0,0 1 0,1-1 0,0 1 0,-1 0 0,1 0 0,1 0 0,-1 0 0,1 0 0,0 0 0,0 1 0,1-1 0,-1 0 0,1 9 0,1-13 0,-1 0 0,0 0 0,0 0 0,0 1 0,1-1 0,-1 0 0,1 0 0,-1 0 0,1 0 0,-1 0 0,1 0 0,0 0 0,0 0 0,-1 0 0,1 0 0,0 0 0,0 0 0,0 0 0,0-1 0,0 1 0,0 0 0,0-1 0,0 1 0,0-1 0,2 1 0,0 0 0,0-1 0,0 0 0,0 1 0,-1-1 0,1-1 0,0 1 0,0 0 0,-1-1 0,1 1 0,0-1 0,2-1 0,4-2 0,0 1 0,-1-2 0,0 1 0,0-1 0,15-12 0,-1-5 0,-2-1 0,0-1 0,-1-1 0,-2 0 0,0-2 0,-2 0 0,-1 0 0,-1-1 0,-1-1 0,-2 0 0,-1-1 0,7-37 0,-14 55 0,-2 6 0,1 0 0,0-1 0,1 1 0,0 0 0,0 0 0,0 0 0,0 0 0,1 0 0,0 1 0,4-7 0,-6 12 0,0 0 0,0-1 0,0 1 0,0 0 0,0-1 0,0 1 0,0 0 0,0 0 0,0 0 0,0 0 0,0 0 0,0 0 0,0 0 0,0 0 0,0 1 0,0-1 0,0 0 0,0 1 0,0-1 0,0 0 0,0 1 0,-1-1 0,1 1 0,0-1 0,0 1 0,0 0 0,-1-1 0,1 1 0,1 1 0,26 25 0,-24-22 0,10 9 0,0 0 0,1-1 0,1-1 0,0 0 0,0-1 0,1-1 0,20 9 0,-33-17 0,1 0 0,0 0 0,-1-1 0,1 1 0,0-1 0,0 0 0,0-1 0,-1 1 0,1-1 0,0 0 0,0 0 0,0-1 0,0 1 0,0-1 0,0 0 0,-1-1 0,1 1 0,0-1 0,-1 0 0,1 0 0,-1 0 0,0 0 0,0-1 0,0 0 0,0 0 0,0 0 0,0 0 0,-1-1 0,0 1 0,1-1 0,-1 0 0,-1 0 0,1 0 0,2-6 0,1-1 0,-1 1 0,-1-1 0,0 0 0,-1 0 0,0 0 0,0-1 0,-1 1 0,0-18 0,-1-2 0,-5-57 0,55 204 0,-5-18 0,66 101 0,33 67 0,-134-243 0,7 17 0,-1 0 0,15 56 0,-31-94 0,0 0 0,0 0 0,-1 1 0,1-1 0,-1 0 0,0 0 0,1 1 0,-1-1 0,0 0 0,0 0 0,-1 1 0,1-1 0,0 0 0,-1 0 0,1 0 0,-2 3 0,1-5 0,1 0 0,-1 1 0,0-1 0,1 0 0,-1 1 0,0-1 0,1 0 0,-1 0 0,0 0 0,0 0 0,1 0 0,-1 0 0,0 0 0,0 0 0,1 0 0,-1 0 0,0 0 0,1 0 0,-1-1 0,0 1 0,0 0 0,1-1 0,-1 1 0,0 0 0,1-1 0,-1 1 0,1-1 0,-1 1 0,1 0 0,-1-2 0,-8-4 0,1-1 0,0 0 0,1-1 0,0 0 0,-8-11 0,4 2 15,2 0 0,-1-1 0,2-1 0,0 1 0,2-1 0,0-1 0,-7-38 0,7 13-510,3 0 0,2-67 0,2 76-6331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52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24575,'0'7'0,"7"3"0,9-1 0,10-9 0,6-4 0,5-9 0,4-2 0,-6-5 0,-16 0 0,-11 4-8191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3:17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446 585 24575,'1'0'0,"1"0"0,0 0 0,-1 0 0,1 0 0,-1 0 0,1-1 0,0 1 0,-1 0 0,1-1 0,-1 1 0,1-1 0,-1 0 0,1 1 0,-1-1 0,0 0 0,2-1 0,-2 1 0,-1 1 0,1-1 0,-1 1 0,0-1 0,1 0 0,-1 1 0,0-1 0,0 0 0,0 1 0,1-1 0,-1 0 0,0 1 0,0-1 0,0 0 0,0 0 0,0 1 0,0-1 0,0 0 0,0 1 0,-1-1 0,1 0 0,0 1 0,0-1 0,-1 0 0,1 0 0,-2-2 0,0-1 0,0 1 0,-1 0 0,1 1 0,-1-1 0,1 0 0,-1 1 0,0-1 0,0 1 0,0 0 0,0 0 0,-7-3 0,1 1 0,0 1 0,0 0 0,0 1 0,-1 0 0,1 0 0,-1 1 0,0 1 0,1-1 0,-1 1 0,0 1 0,1 0 0,-1 0 0,1 1 0,-1 0 0,1 1 0,0 0 0,0 1 0,0-1 0,0 2 0,1-1 0,-9 7 0,6-4 0,0 2 0,0-1 0,1 1 0,0 0 0,0 1 0,1 1 0,1-1 0,0 1 0,0 1 0,1-1 0,1 1 0,-1 0 0,2 1 0,-6 19 0,6-10 0,0 0 0,2 0 0,1 1 0,0 0 0,2-1 0,1 1 0,3 25 0,-2-34 0,1 0 0,0 0 0,1 0 0,0 0 0,1 0 0,0-1 0,2 0 0,-1 0 0,2-1 0,-1 1 0,2-2 0,11 14 0,-17-22 0,-1 0 0,1 0 0,0 0 0,0-1 0,1 1 0,-1-1 0,0 0 0,1 0 0,0 0 0,-1 0 0,1-1 0,0 0 0,0 1 0,0-1 0,0-1 0,0 1 0,0-1 0,0 1 0,0-1 0,0 0 0,0-1 0,5 0 0,-3-1 0,0 0 0,0 0 0,0-1 0,0 0 0,0-1 0,0 1 0,-1-1 0,1 0 0,-1 0 0,0-1 0,-1 1 0,1-1 0,3-6 0,7-9 0,-1 0 0,-1-2 0,-1 1 0,-1-2 0,-1 0 0,-1 0 0,-1 0 0,-1-1 0,-1 0 0,5-47 0,-5-3 0,-2 1 0,-9-103 0,2 140 0,-1 1 0,-1-1 0,-2 1 0,-22-62 0,23 81 0,0-1 0,-2 2 0,0-1 0,-1 1 0,0 0 0,-1 1 0,-1 0 0,0 1 0,-1 0 0,-1 1 0,-26-21 0,32 28 9,-1 1 1,-1-1-1,1 1 0,-1 1 0,1 0 1,-1 0-1,0 1 0,0 0 0,0 0 0,-1 1 1,1 0-1,-14 1 0,17 0-87,-1 0 0,1 1 0,-1 0-1,1 0 1,0 1 0,-1 0 0,1 0 0,0 0 0,0 1-1,0 0 1,1 0 0,-1 0 0,1 1 0,0-1 0,0 2-1,0-1 1,0 0 0,-4 7 0,-9 16-6748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53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24575,'7'0'0,"9"0"0,9 0 0,7 0 0,5 0 0,4-7 0,1-3 0,1 2 0,-1-6 0,-6 0-8191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57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86 375 24575,'2'0'0,"-1"0"0,0-1 0,0 1 0,1 0 0,-1-1 0,0 1 0,0-1 0,0 0 0,0 1 0,0-1 0,1 0 0,-1 1 0,-1-1 0,1 0 0,0 0 0,0 0 0,0 0 0,0 0 0,-1 0 0,1 0 0,0 0 0,-1-1 0,1 1 0,-1 0 0,1 0 0,-1-2 0,10-39 0,-7 28 0,7-24 0,1 0 0,18-37 0,-22 59 0,0 1 0,1 0 0,1 0 0,1 1 0,0 0 0,0 1 0,15-14 0,-24 25 0,1 1 0,-1 0 0,0-1 0,1 1 0,0 0 0,-1 0 0,1 0 0,-1 0 0,1 0 0,0 1 0,0-1 0,-1 0 0,1 1 0,0-1 0,0 1 0,0 0 0,0 0 0,0-1 0,-1 1 0,1 0 0,0 1 0,0-1 0,0 0 0,0 0 0,0 1 0,0-1 0,-1 1 0,1 0 0,0 0 0,0-1 0,-1 1 0,1 0 0,-1 0 0,1 0 0,-1 1 0,1-1 0,-1 0 0,3 3 0,0 2 0,1-1 0,-1 1 0,-1 0 0,1 0 0,-1 0 0,0 0 0,0 1 0,-1-1 0,3 10 0,2 25 0,-2-1 0,-2 1 0,-1 0 0,-3 0 0,-1-1 0,-1 1 0,-3 0 0,-1-1 0,-2 0 0,-2-1 0,-27 67 0,30-91 0,0 1 0,-2-1 0,1-1 0,-2 1 0,0-2 0,0 0 0,-17 16 0,23-25 0,0 1 0,0 0 0,-1-1 0,1 0 0,-1-1 0,0 1 0,0-1 0,0 0 0,-1 0 0,1-1 0,-1 0 0,1 0 0,-1 0 0,0-1 0,0 0 0,0-1 0,1 1 0,-1-1 0,0-1 0,-13-1 0,16 0 0,0 1 0,0-1 0,0 0 0,1-1 0,-1 1 0,1 0 0,0-1 0,0 0 0,0 0 0,0 0 0,0 0 0,0 0 0,1-1 0,0 1 0,-1-1 0,1 0 0,1 1 0,-1-1 0,0 0 0,1 0 0,0 0 0,0 0 0,0 0 0,0-1 0,1 1 0,0 0 0,0 0 0,1-8 0,-2 6 0,2 0 0,-1 0 0,1 0 0,0 1 0,0-1 0,1 0 0,-1 0 0,1 1 0,1-1 0,-1 1 0,1 0 0,0-1 0,0 1 0,0 1 0,1-1 0,-1 0 0,1 1 0,1 0 0,-1 0 0,6-5 0,-1 5 0,0 0 0,1 0 0,-1 1 0,1 1 0,0-1 0,0 1 0,0 1 0,0 0 0,0 0 0,0 1 0,0 0 0,20 4 0,10 3 0,75 24 0,-55-13 0,22 7 0,-52-14 0,0-2 0,0-1 0,1-2 0,52 5 0,-80-11-85,1 0 0,0 0-1,-1 0 1,1-1 0,0 1-1,-1-1 1,1 0 0,-1 0-1,1-1 1,-1 1 0,1-1-1,-1 1 1,0-1 0,0 0-1,3-3 1,11-13-6741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5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18 24575,'0'0'0,"1"-1"0,-1 1 0,0-1 0,0 1 0,0-1 0,0 1 0,0-1 0,0 0 0,0 1 0,0-1 0,0 1 0,0-1 0,0 1 0,0-1 0,0 1 0,0-1 0,-1 1 0,1-1 0,0 1 0,0-1 0,-1 1 0,1-1 0,0 1 0,0-1 0,-1 1 0,1 0 0,-1-1 0,1 1 0,0-1 0,-1 1 0,1 0 0,-1 0 0,1-1 0,-1 1 0,1 0 0,-1 0 0,1-1 0,-1 1 0,1 0 0,-1 0 0,1 0 0,-1 0 0,1 0 0,-1 0 0,0 0 0,1 0 0,-1 0 0,1 0 0,-1 0 0,1 0 0,-1 0 0,1 0 0,-1 1 0,1-1 0,-1 0 0,1 0 0,-1 1 0,1-1 0,-1 0 0,1 1 0,-1 0 0,-27 24 0,14-5 0,2 0 0,0 1 0,2 1 0,0 0 0,1 0 0,2 0 0,-9 38 0,9-24 0,2 0 0,1 1 0,1-1 0,4 46 0,4-4-341,4-1 0,3-1-1,29 97 1,-35-155-6485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59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24575,'2'1'0,"0"-1"0,-1 1 0,1 0 0,0 0 0,0 0 0,-1 0 0,1 0 0,0 0 0,-1 0 0,1 1 0,-1-1 0,0 0 0,1 1 0,-1-1 0,0 1 0,0 0 0,0-1 0,0 1 0,0 0 0,0 2 0,19 43 0,-18-42 0,13 41 0,-6-19 0,20 47 0,-27-69 0,0 0 0,1 0 0,0-1 0,0 1 0,0-1 0,0 0 0,1 0 0,-1 0 0,1 0 0,0 0 0,0-1 0,1 0 0,-1 0 0,1 0 0,7 4 0,-10-7 0,0 1 0,0-1 0,0 1 0,1-1 0,-1 0 0,0 0 0,0 0 0,0 0 0,0 0 0,0 0 0,1-1 0,-1 1 0,0-1 0,0 1 0,0-1 0,0 0 0,0 0 0,0 0 0,-1 0 0,1 0 0,0 0 0,0-1 0,-1 1 0,1-1 0,-1 1 0,1-1 0,-1 1 0,1-1 0,-1 0 0,0 0 0,0 1 0,0-1 0,0 0 0,0 0 0,0 0 0,-1 0 0,1-4 0,3-7 0,0 0 0,-1 0 0,-1 0 0,1-21 0,0-55 0,-3 89 0,0-1 0,0 1 0,0 0 0,0-1 0,-1 1 0,1-1 0,0 1 0,0-1 0,0 1 0,0 0 0,0-1 0,0 1 0,0-1 0,0 1 0,0 0 0,0-1 0,1 1 0,-1-1 0,0 1 0,0 0 0,0-1 0,0 1 0,0 0 0,1-1 0,-1 1 0,0 0 0,0-1 0,1 1 0,-1 0 0,0-1 0,1 1 0,-1 0 0,0 0 0,1-1 0,-1 1 0,0 0 0,1 0 0,-1 0 0,1-1 0,-1 1 0,0 0 0,1 0 0,-1 0 0,1 0 0,12 19 0,10 40 0,27 100 0,49 173 0,-82-262 0,-4 1 0,8 132 0,-21-201 0,1 12 0,-1 1 0,-1-1 0,-2 14 0,2-25 0,1-1 0,-1 1 0,1-1 0,-1 0 0,0 1 0,0-1 0,0 0 0,-1 0 0,1 0 0,0 0 0,-3 3 0,4-5 0,-1 1 0,0-1 0,0 1 0,0 0 0,0-1 0,1 0 0,-1 1 0,0-1 0,0 0 0,0 1 0,0-1 0,0 0 0,0 0 0,0 0 0,0 0 0,0 0 0,0 0 0,0 0 0,0 0 0,0 0 0,0 0 0,0 0 0,0-1 0,0 1 0,0-1 0,0 1 0,-1-1 0,-4-3 0,1 0 0,1 0 0,-1 0 0,0 0 0,1-1 0,0 0 0,0 0 0,1 0 0,-1 0 0,1 0 0,0-1 0,0 0 0,1 1 0,0-1 0,0 0 0,-2-9 0,-3-13 0,2-1 0,-3-33 0,3 24-273,3 0 0,1 0 0,1 0 0,11-70 0,-1 71-6553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1:59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24575,'0'7'0,"0"9"0,0 9 0,0 14 0,0 8 0,0 9 0,0 3 0,0 4 0,0 0 0,0-5 0,0-6 0,0-3 0,0-4 0,0-16 0,-7-14 0,-2-15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2:00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24575,'7'0'0,"9"-7"0,9 5 0,0-5 0,4 0 0,2 0 0,4 2 0,-4-5 0,-1-2 0,2 2 0,-5-4 0,-7 0-8191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2:01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24575,'-3'0'0,"0"1"0,0 0 0,0 0 0,0 0 0,0 0 0,0 0 0,0 1 0,0-1 0,0 1 0,1 0 0,-1 0 0,1 0 0,-1 0 0,1 0 0,0 0 0,-4 5 0,-28 44 0,27-37 0,1 1 0,1-1 0,0 1 0,1 0 0,1 0 0,0 1 0,1-1 0,1 0 0,0 1 0,1-1 0,1 1 0,0-1 0,1 1 0,5 21 0,-3-21 0,1 0 0,0-1 0,1 1 0,0-1 0,1 0 0,1-1 0,0 1 0,1-2 0,1 1 0,0-1 0,1-1 0,0 0 0,19 16 0,-27-26 0,0 1 0,0-1 0,0 0 0,0 0 0,1 0 0,-1-1 0,0 1 0,1-1 0,-1 0 0,1 0 0,0 0 0,-1 0 0,1-1 0,0 1 0,-1-1 0,1 0 0,0 0 0,-1 0 0,1-1 0,0 1 0,0-1 0,-1 0 0,5-2 0,-4 1 0,0 0 0,-1 0 0,1-1 0,-1 0 0,0 1 0,1-1 0,-1-1 0,-1 1 0,1 0 0,0-1 0,-1 1 0,0-1 0,0 0 0,0 0 0,0 0 0,0 0 0,-1 0 0,0 0 0,2-8 0,1-9 0,-1 1 0,-1-1 0,-1 0 0,-1 0 0,0 1 0,-2-1 0,0 0 0,-1 1 0,-1-1 0,-13-37 0,45 166 0,-20-84 0,2-1 0,0-1 0,15 23 0,-22-39 0,0-1 0,0 0 0,1 0 0,0 0 0,0 0 0,0-1 0,0 0 0,1 0 0,0 0 0,0 0 0,0-1 0,0 1 0,0-1 0,1-1 0,0 1 0,-1-1 0,1 0 0,6 1 0,-8-2 0,-1-1 0,0-1 0,1 1 0,-1 0 0,0-1 0,1 0 0,-1 0 0,0 0 0,0 0 0,0 0 0,0-1 0,0 1 0,0-1 0,0 0 0,0 0 0,-1 0 0,1 0 0,-1 0 0,1-1 0,-1 1 0,0-1 0,0 1 0,0-1 0,0 0 0,-1 0 0,1 0 0,-1 0 0,1 0 0,-1 0 0,0-1 0,0-4 0,4-9 0,-1-1 0,0 1 0,-2-1 0,1-27 0,-3 34 0,0 0 0,-1 1 0,-1-1 0,0 1 0,0-1 0,-1 1 0,0-1 0,-1 1 0,0 1 0,0-1 0,-1 0 0,-1 1 0,-6-9 0,9 14 0,0-1 0,-1 1 0,0 0 0,1 0 0,-2 0 0,1 1 0,0 0 0,-1 0 0,1 0 0,-1 0 0,0 0 0,0 1 0,0 0 0,0 0 0,0 0 0,-1 1 0,1 0 0,-1 0 0,1 0 0,-1 1 0,1 0 0,-1 0 0,1 0 0,0 0 0,-1 1 0,1 0 0,-7 2 0,10-2 0,-1-1 0,1 1 0,0 0 0,-1 0 0,1 0 0,0 1 0,0-1 0,0 0 0,0 1 0,0-1 0,0 1 0,0 0 0,1 0 0,-1-1 0,0 1 0,1 0 0,0 0 0,-1 1 0,1-1 0,0 0 0,0 0 0,0 1 0,0-1 0,1 0 0,-1 1 0,1-1 0,-1 1 0,1-1 0,0 1 0,0-1 0,0 1 0,0-1 0,1 1 0,-1-1 0,0 0 0,1 1 0,0-1 0,0 1 0,1 3 0,0-1 0,0 0 0,0-1 0,1 1 0,-1-1 0,1 1 0,0-1 0,0 0 0,1 0 0,-1 0 0,1 0 0,0-1 0,0 0 0,0 1 0,0-1 0,0-1 0,1 1 0,-1-1 0,11 4 0,-11-5 0,0 0 0,0 0 0,0-1 0,1 1 0,-1-1 0,0 0 0,1-1 0,-1 1 0,0-1 0,0 1 0,0-1 0,1-1 0,-1 1 0,0 0 0,0-1 0,-1 0 0,1 0 0,0 0 0,-1-1 0,1 1 0,-1-1 0,6-5 0,3-6 0,-1 0 0,0-1 0,-1 0 0,11-24 0,-16 28 0,1 0 0,0 1 0,0-1 0,1 1 0,0 0 0,1 1 0,0 0 0,1 0 0,14-12 0,-18 19 0,-1-1 0,1 1 0,0 0 0,0 0 0,-1 1 0,1-1 0,0 1 0,0 0 0,0 1 0,0-1 0,1 1 0,-1 0 0,0 0 0,0 1 0,0-1 0,5 3 0,-2-1 0,0 1 0,0 0 0,-1 0 0,0 1 0,0 0 0,0 0 0,0 1 0,0 0 0,7 7 0,0 3 0,0 0 0,-2 0 0,1 1 0,-2 1 0,0 0 0,-1 0 0,12 30 0,-15-29 0,-1 1 0,-1 0 0,0 1 0,-1-1 0,-1 1 0,0 31 0,-3-41 0,0 0 0,0-1 0,-2 1 0,1 0 0,-1-1 0,0 1 0,-1-1 0,0 1 0,-1-1 0,0 0 0,0 0 0,-1-1 0,0 1 0,0-1 0,-7 8 0,10-14-45,0 0-1,1 0 1,-1 0-1,0-1 1,0 1-1,0 0 1,-1-1-1,1 0 1,0 1-1,-1-1 1,1 0-1,0 0 1,-1 0-1,0 0 1,1-1-1,-1 1 1,1-1-1,-1 1 1,0-1-1,1 0 1,-1 0-1,1 0 1,-1-1-1,0 1 0,1 0 1,-1-1-1,1 0 1,-1 0-1,-2-1 1,-14-10-6781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2:0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24575,'3'1'0,"1"0"0,0 0 0,-1 0 0,1 1 0,-1-1 0,1 1 0,-1 0 0,0 0 0,0 0 0,1 0 0,-2 1 0,6 4 0,33 35 0,-40-41 0,11 12 0,-1 1 0,-1 1 0,0-1 0,-1 1 0,0 1 0,-1 0 0,-1 0 0,-1 0 0,0 1 0,-1 0 0,-1 0 0,-1 1 0,0-1 0,-1 1 0,-1-1 0,0 1 0,-2 0 0,0-1 0,-1 1 0,-1-1 0,0 1 0,-1-1 0,-8 19 0,3-19 0,7-27 0,8-30 0,60-196 0,-17 69 0,-35 123 0,-11 35 0,0 0 0,0 0 0,-1-1 0,3-17 0,14 133 0,-15-72 0,2-1 0,15 49 0,-16-67 0,1 0 0,0 0 0,2 0 0,-1-1 0,20 26 0,-26-37 0,1-1 0,0 0 0,0 1 0,0-1 0,0 0 0,0 0 0,0-1 0,1 1 0,-1 0 0,0-1 0,1 1 0,0-1 0,-1 0 0,1 0 0,0 0 0,-1 0 0,1 0 0,0-1 0,0 1 0,0-1 0,0 0 0,0 0 0,-1 0 0,1 0 0,0 0 0,0-1 0,0 1 0,0-1 0,0 0 0,-1 0 0,1 0 0,0 0 0,-1 0 0,1-1 0,-1 1 0,1-1 0,-1 0 0,0 1 0,0-1 0,0 0 0,3-3 0,-1 1-136,0-1-1,1 0 1,-1-1-1,-1 1 1,1-1-1,-1 0 1,0 0-1,0 0 0,1-7 1,7-21-6690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2:0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24575,'4'1'0,"-1"-1"0,1 1 0,0 0 0,-1 0 0,1 0 0,-1 1 0,0-1 0,1 1 0,-1 0 0,0 0 0,0 0 0,0 0 0,0 1 0,4 4 0,37 43 0,-41-45 0,22 30 0,-2 1 0,-2 1 0,-1 2 0,-2 0 0,-1 0 0,18 72 0,-13-23 0,-5 1 0,8 105 0,-23-146 0,-2-35 0,0 0 0,1-1 0,0 1 0,1-1 0,6 19 0,0-18-1365,0-13-5461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2:02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24575,'7'0'0,"9"0"0,10 0 0,6 0 0,5 0 0,3 0 0,3 0 0,-1 0 0,1 0 0,0 0 0,-15 0 0,-12 0-8191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3:18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24575,'4'1'0,"-1"0"0,0 0 0,1 0 0,-1 1 0,0-1 0,0 1 0,0-1 0,0 1 0,0 0 0,0 0 0,0 1 0,-1-1 0,1 0 0,-1 1 0,5 5 0,29 47 0,-27-32 0,0 0 0,-1 1 0,-2 0 0,5 29 0,8 101 0,-19-154 0,17 286 0,-2-6 0,-7-209 0,32 134 0,-37-192 0,2-1 0,0 1 0,11 20 0,-15-31 0,0-1 0,0 1 0,0 0 0,0-1 0,1 1 0,-1-1 0,0 1 0,1-1 0,-1 0 0,1 0 0,-1 1 0,1-1 0,0 0 0,0-1 0,1 2 0,-1-2 0,-1 0 0,0 0 0,0 0 0,0 0 0,0-1 0,1 1 0,-1 0 0,0-1 0,0 1 0,0-1 0,0 1 0,0-1 0,0 0 0,0 1 0,0-1 0,0 0 0,0 1 0,-1-1 0,1 0 0,0 0 0,0 0 0,-1 0 0,1 0 0,-1 0 0,1 0 0,-1 0 0,1 0 0,0-2 0,3-6 0,-1 0 0,1-1 0,-2 1 0,1-1 0,-1 1 0,-1-1 0,1-12 0,-1-74 0,-2 56 0,0 10 0,0 1 0,-2-1 0,-1 0 0,-2 1 0,0 0 0,-2 0 0,-2 0 0,-16-34 0,19 48 0,-1 1 0,0 0 0,-1 1 0,-1 0 0,0 0 0,0 1 0,-1 0 0,-1 1 0,0 0 0,-1 1 0,0 1 0,0 0 0,-1 0 0,0 1 0,-1 1 0,0 1 0,-15-5 0,18 8 0,1 1 0,0 0 0,-1 1 0,1 1 0,-1-1 0,1 2 0,-1 0 0,-12 2 0,20-2 0,0 0 0,0 0 0,0 0 0,0 1 0,0-1 0,0 1 0,0 0 0,1 0 0,-1 1 0,1-1 0,-5 4 0,7-4 0,-1-1 0,1 1 0,0 0 0,0 0 0,0 0 0,0-1 0,0 1 0,0 0 0,0 0 0,1 0 0,-1 0 0,1 1 0,-1-1 0,1 0 0,0 0 0,0 0 0,0 0 0,0 0 0,0 1 0,1-1 0,-1 0 0,0 0 0,2 2 0,-1 1 0,1-1 0,0 0 0,0 1 0,1-1 0,-1 0 0,1 0 0,0-1 0,0 1 0,0 0 0,1-1 0,-1 0 0,1 0 0,0 0 0,0 0 0,0 0 0,0-1 0,0 0 0,0 0 0,1 0 0,-1 0 0,1-1 0,0 0 0,-1 0 0,1 0 0,7 0 0,8 1 0,-1 0 0,1-2 0,0-1 0,35-5 0,-8 0-227,-1-2-1,0-1 1,-1-3-1,0-2 1,65-30-1,-92 33-6598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2:04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87 24575,'3'-2'0,"0"1"0,0-1 0,0 0 0,0 0 0,0 0 0,-1 0 0,1 0 0,-1 0 0,1-1 0,-1 1 0,0-1 0,0 0 0,0 1 0,2-6 0,17-17 0,-18 23 0,0-1 0,0 1 0,0 0 0,0 0 0,1 0 0,-1 0 0,1 1 0,-1-1 0,1 1 0,-1 0 0,1 0 0,0 0 0,-1 1 0,1-1 0,0 1 0,0 0 0,0 0 0,-1 0 0,1 1 0,0-1 0,0 1 0,-1 0 0,1 0 0,0 0 0,-1 0 0,1 1 0,-1-1 0,0 1 0,1 0 0,-1 0 0,0 0 0,0 1 0,0-1 0,-1 1 0,4 3 0,0 1 0,0 0 0,0 1 0,-1 0 0,0 1 0,-1-1 0,0 1 0,0-1 0,-1 1 0,0 1 0,0-1 0,-1 0 0,0 1 0,0 9 0,-2 11 0,-2 0 0,-1 0 0,-1 0 0,-1-1 0,-2 1 0,-1-1 0,-1-1 0,-17 37 0,20-54 0,0 0 0,-1 0 0,0-1 0,-1 0 0,0 0 0,-1 0 0,-15 12 0,21-19 0,1-1 0,-1 0 0,0 0 0,0-1 0,0 1 0,0 0 0,0-1 0,0 0 0,0 0 0,0 0 0,-1 0 0,1 0 0,0-1 0,-6 1 0,7-2 0,0 1 0,0-1 0,-1 0 0,1 1 0,0-1 0,0 0 0,0 0 0,0-1 0,0 1 0,0 0 0,0-1 0,1 1 0,-1-1 0,0 1 0,1-1 0,-1 0 0,1 0 0,-1 0 0,1 0 0,0 0 0,0 0 0,0 0 0,-1-4 0,-1-1 0,1 0 0,0 0 0,0-1 0,0 1 0,1-1 0,0 1 0,1-1 0,0 1 0,0-1 0,0 0 0,1 1 0,0-1 0,1 1 0,0 0 0,0-1 0,0 1 0,1 0 0,6-12 0,-7 16 0,0 0 0,0-1 0,0 1 0,1 0 0,-1 0 0,1 0 0,0 1 0,0-1 0,0 1 0,0-1 0,0 1 0,1 0 0,-1 0 0,1 1 0,-1-1 0,1 1 0,0-1 0,0 1 0,-1 1 0,1-1 0,0 0 0,0 1 0,0 0 0,0-1 0,0 2 0,0-1 0,-1 0 0,1 1 0,0 0 0,0 0 0,0 0 0,-1 0 0,1 1 0,0-1 0,-1 1 0,1 0 0,4 3 0,73 52 0,2 0 0,-74-52 0,0 0 0,0-1 0,0 0 0,0-1 0,0 0 0,1-1 0,19 3 0,-24-4 0,-1-1 0,1-1 0,-1 1 0,1-1 0,-1 1 0,1-1 0,-1-1 0,1 1 0,-1 0 0,0-1 0,1 0 0,-1 0 0,0-1 0,0 1 0,-1-1 0,1 0 0,0 0 0,-1 0 0,0 0 0,0 0 0,0-1 0,0 1 0,0-1 0,-1 0 0,1 0 0,-1 0 0,0 0 0,0-1 0,-1 1 0,3-9 0,1-5 0,-1-1 0,0 1 0,-1-1 0,-1 0 0,-1-37 0,9 72 0,11 31 0,-9-22 0,-5-10 0,0-1 0,1 0 0,1 0 0,0-1 0,17 19 0,-25-30 0,1 0 0,-1-1 0,1 1 0,0 0 0,0-1 0,0 1 0,0-1 0,0 1 0,0-1 0,0 0 0,0 0 0,0 0 0,1 0 0,-1 0 0,0 0 0,1-1 0,-1 1 0,0-1 0,1 0 0,-1 1 0,1-1 0,-1 0 0,1-1 0,-1 1 0,1 0 0,-1-1 0,0 1 0,1-1 0,-1 0 0,0 0 0,1 0 0,-1 0 0,0 0 0,0 0 0,0 0 0,0-1 0,0 1 0,0-1 0,0 0 0,-1 0 0,1 1 0,-1-1 0,1 0 0,-1 0 0,2-3 0,1-2 0,1 0 0,-1 0 0,-1 0 0,0-1 0,0 0 0,0 1 0,-1-1 0,3-15 0,1-68 0,-6 68 0,2 1 0,4-29 0,-6 49 0,0 1 0,1 0 0,-1-1 0,0 1 0,1 0 0,-1-1 0,0 1 0,1 0 0,0 0 0,-1 0 0,1-1 0,0 1 0,-1 0 0,1 0 0,0 0 0,2-1 0,-3 2 0,1 0 0,-1 0 0,1 0 0,-1 0 0,1 0 0,-1 0 0,1 0 0,-1 0 0,1 0 0,-1 0 0,0 1 0,1-1 0,-1 0 0,1 0 0,-1 1 0,1-1 0,-1 0 0,0 0 0,1 1 0,-1-1 0,0 0 0,1 1 0,-1-1 0,0 1 0,1-1 0,-1 0 0,0 1 0,1 0 0,18 46 0,121 444 0,-132-465 0,9 27 0,-3 0 0,-2 1 0,10 97 0,-22-138 0,0 1 0,-1-1 0,0 0 0,-7 24 0,8-34 0,-1-1 0,0 1 0,0 0 0,0-1 0,0 1 0,-1-1 0,1 0 0,-1 1 0,1-1 0,-1 0 0,0 0 0,0 0 0,-2 2 0,2-3 0,1-1 0,-1 1 0,0 0 0,1-1 0,-1 1 0,1-1 0,-1 0 0,0 1 0,1-1 0,-1 0 0,0 0 0,1 0 0,-1 0 0,0 0 0,1-1 0,-1 1 0,0 0 0,1-1 0,-1 1 0,1-1 0,-1 0 0,1 1 0,-3-3 0,-5-2 0,1-1 0,0-1 0,0 1 0,1-1 0,0 0 0,0-1 0,0 0 0,1 0 0,1 0 0,-1-1 0,-7-18 0,1 2 0,2-1 0,0 0 0,-6-33 0,12 41 0,2 0 0,0-1 0,0 1 0,2-1 0,0 0 0,2 1 0,0-1 0,1 1 0,0-1 0,2 1 0,0 0 0,9-21 0,0 9 0,1 1 0,1 0 0,1 1 0,2 1 0,0 0 0,26-25 0,-34 41-105,0 0 0,1 0 0,0 1 0,1 1 0,-1 0 0,2 1 0,-1 1 0,1 0 0,1 0 0,-1 1 0,1 1 0,22-5 0,-7 6-6721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2:04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 24575,'-14'17'0,"2"1"0,0 0 0,0 1 0,2 0 0,1 1 0,-10 28 0,4-6 0,2 1 0,1 0 0,2 1 0,3 0 0,1 0 0,2 1 0,2-1 0,2 1 0,2 0 0,2-1 0,2 1 0,2-1 0,2-1 0,1 0 0,30 70 0,-32-91-198,2-1 0,26 39 1,-28-46-575,3 3-6054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2:11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0 319 24575,'7'-8'0,"0"1"0,0-1 0,-1 0 0,0-1 0,0 0 0,-1 0 0,-1 0 0,1 0 0,-1-1 0,-1 0 0,0 1 0,4-20 0,-6 12 0,0 0 0,0-1 0,-2 1 0,0 0 0,-1 0 0,-7-29 0,5 19 0,4 19 0,3 15 0,10 44 0,10 85 0,-11-57 0,71 333 0,-80-402 0,-1 0 0,-1 0 0,0-1 0,-1 1 0,0 0 0,-1 12 0,1-20 0,0 0 0,-1-1 0,1 1 0,-1 0 0,0-1 0,1 1 0,-1 0 0,0-1 0,0 1 0,0-1 0,0 0 0,0 1 0,0-1 0,0 0 0,-1 1 0,1-1 0,0 0 0,-1 0 0,1 0 0,-1 0 0,1 0 0,-1-1 0,1 1 0,-1 0 0,0-1 0,1 1 0,-1-1 0,0 1 0,0-1 0,1 0 0,-1 0 0,0 0 0,0 0 0,1 0 0,-1 0 0,0 0 0,0-1 0,1 1 0,-1-1 0,0 1 0,1-1 0,-3-1 0,-114-22 0,252 20 0,-21-1 120,-101 4-306,0-1 1,0-1-1,0 0 0,-1-1 1,1 0-1,-1 0 1,13-8-1,-3-2-6640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2:11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24575,'0'-7'0,"7"5"0,2 9 0,0 11 0,-2 9 0,-2 7 0,5 12 0,1 5 0,-2 7 0,-2 2 0,-2-3 0,-2-5 0,-2-3 0,-1-18 0,0-13-8191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2:1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24575,'7'0'0,"9"0"0,10 0 0,6 0 0,5 0 0,4 0 0,1 0 0,0 0 0,1-7 0,0-2 0,-8 0-8191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2:15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44 185 24575,'-2'1'0,"1"-1"0,-1 1 0,1-1 0,-1 1 0,1-1 0,-1 1 0,1 0 0,0 0 0,0 0 0,-1 0 0,1 0 0,0 0 0,0 0 0,0 0 0,0 0 0,0 1 0,0-1 0,0 0 0,0 1 0,1-1 0,-1 1 0,0-1 0,1 1 0,-1-1 0,1 1 0,0-1 0,-1 3 0,-6 45 0,8-12 0,2-2 0,1 1 0,2 0 0,1-1 0,2 0 0,2 0 0,15 34 0,-21-58 0,0-1 0,0 1 0,1-2 0,1 1 0,0-1 0,0 0 0,1 0 0,0 0 0,0-1 0,1-1 0,0 0 0,10 7 0,-15-12 0,0 0 0,1 0 0,-1 0 0,1 0 0,-1-1 0,1 1 0,0-1 0,0-1 0,-1 1 0,1 0 0,0-1 0,0 0 0,0 0 0,0-1 0,-1 0 0,1 1 0,0-1 0,0-1 0,-1 1 0,1-1 0,-1 0 0,1 0 0,-1 0 0,0 0 0,0-1 0,0 0 0,0 0 0,0 0 0,-1 0 0,1-1 0,2-3 0,5-6 0,-1 0 0,0-1 0,-1 0 0,-1-1 0,0 0 0,-1 0 0,-1-1 0,0 0 0,-1 0 0,-1 0 0,0 0 0,2-30 0,-3 14 0,-2 1 0,0-1 0,-3 0 0,0 1 0,-14-60 0,12 74 0,-1 1 0,-1 0 0,-1 1 0,0-1 0,-1 1 0,0 0 0,-1 1 0,-16-19 0,22 28 0,0 1 0,-1 1 0,1-1 0,-1 0 0,0 1 0,0 0 0,0 0 0,0 0 0,0 0 0,-1 1 0,0-1 0,1 1 0,-1 0 0,0 1 0,0-1 0,0 1 0,0 0 0,0 0 0,0 1 0,0-1 0,0 1 0,0 0 0,-1 1 0,1-1 0,0 1 0,0 0 0,0 0 0,0 1 0,0-1 0,1 1 0,-8 4 0,1 1 0,0 0 0,0 1 0,1 1 0,0 0 0,0 0 0,1 1 0,0 0 0,1 0 0,0 1 0,1 1 0,0-1 0,-6 15 0,4-8 0,2 0 0,1 0 0,0 0 0,1 1 0,1 0 0,1 0 0,-2 38 0,5-48-170,1 1-1,0 0 0,1 0 1,0 0-1,0-1 0,1 1 1,6 14-1,10 13-6655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2:1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24575,'2'-1'0,"0"0"0,-1 0 0,1 0 0,0 0 0,0 1 0,0-1 0,0 0 0,0 1 0,0-1 0,0 1 0,0 0 0,0 0 0,0 0 0,0 0 0,0 0 0,1 0 0,-1 1 0,0-1 0,0 0 0,0 1 0,0 0 0,-1-1 0,1 1 0,0 0 0,0 0 0,0 0 0,1 2 0,53 36 0,-50-35 0,17 16 0,-1 0 0,-1 2 0,-1 0 0,-1 2 0,21 33 0,-7-3 0,39 88 0,-53-95 0,-2 1 0,-2 1 0,-3 0 0,-1 1 0,-3 0 0,-2 1 0,-1 64 0,-6-6 0,-6-1 0,-27 145 0,-2-101-1365,27-116-5461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2:21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1 443 24575,'136'-2'0,"226"5"0,-215 16 0,17 0 0,7-19 0,-96-1 0,118 11 0,-104-4 0,0-3 0,0-4 0,89-14 0,-108 8 0,-23 2 0,83 0 0,158 37 0,-224-23 0,-1-2 0,0-2 0,1-3 0,-1-3 0,76-10 0,71-11 0,-92 12 0,160-35 0,-151 14 0,278-59 0,-116 51 0,-151 23 0,149-36 0,-280 51 0,56-16 0,1 2 0,0 4 0,82-5 0,131 0 0,30-1 0,-139 15 0,300 7 0,-285 14 0,21 2 0,-104-12 0,118 25 0,-79-10 0,-97-20 0,0-2 0,0-2 0,1-2 0,56-10 0,-54 5 0,-1 3 0,1 1 0,77 6 0,-85 2 0,8 2 0,-1-3 0,1-1 0,74-5 0,200-59 0,-114 16 0,-75 20 0,-32 4 0,1 5 0,152-6 0,-210 20 0,63-11 0,-78 8 0,1 1 0,0 1 0,0 1 0,0 2 0,0 0 0,30 6 0,-18 2-1365,-5-1-5461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2:23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24575,'1'9'0,"1"0"0,1-1 0,0 1 0,0-1 0,1 0 0,-1 0 0,2 0 0,-1 0 0,7 7 0,-4-5 0,0 1 0,1-1 0,0-1 0,1 0 0,0 0 0,1 0 0,13 9 0,-18-15 0,0-1 0,0 1 0,1-1 0,-1 0 0,0 0 0,1 0 0,-1-1 0,1 0 0,0 0 0,-1 0 0,1-1 0,0 0 0,0 0 0,-1-1 0,10-1 0,-11 1 0,-1 0 0,1 0 0,0-1 0,-1 0 0,1 1 0,-1-1 0,0-1 0,1 1 0,-1 0 0,0-1 0,0 0 0,-1 1 0,1-1 0,-1 0 0,1 0 0,-1-1 0,0 1 0,0 0 0,0-1 0,-1 0 0,1 1 0,-1-1 0,2-5 0,1-11 0,-1 0 0,-1 0 0,-1 0 0,0 0 0,-3-25 0,52 182 0,4-6 0,-9-25 0,-5 2 0,26 113 0,-64-215 0,-1 0 0,-1 0 0,1 0 0,-1 1 0,0-1 0,-1 0 0,1 0 0,-1 0 0,-3 11 0,4-16 0,-1 0 0,1 0 0,-1 0 0,1 0 0,-1 0 0,1 0 0,-1 0 0,0 0 0,1 0 0,-1 0 0,0 0 0,0-1 0,0 1 0,0 0 0,0 0 0,1-1 0,-1 1 0,0-1 0,-1 1 0,1-1 0,0 1 0,-1-1 0,0 0 0,0 0 0,0 0 0,0 0 0,0-1 0,0 1 0,0-1 0,0 1 0,0-1 0,0 0 0,1 1 0,-1-1 0,0 0 0,0 0 0,1-1 0,-1 1 0,0 0 0,-1-2 0,-4-5 0,0 1 0,0-1 0,1 0 0,0 0 0,0-1 0,1 0 0,0 0 0,1 0 0,0 0 0,0-1 0,-3-15 0,2 4 0,1 0 0,0 0 0,2 0 0,0-35 0,3 46-72,0 1 1,1-1-1,0 0 0,1 1 0,-1 0 0,2-1 0,0 1 0,0 1 1,0-1-1,1 0 0,0 1 0,1 0 0,0 0 0,0 1 0,1 0 1,0 0-1,0 0 0,11-7 0,9-6-6754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2:23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 24575,'0'-7'0,"0"5"0,-7 9 0,5 11 0,2 9 0,2 7 0,0 5 0,0 2 0,-1 9 0,7 2 0,2 0 0,-1-3 0,-2-16 0,-8-21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3:1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0 324 24575,'0'2'0,"1"1"0,-1-1 0,1 1 0,-1-1 0,1 1 0,0-1 0,0 1 0,0-1 0,0 0 0,0 1 0,1-1 0,-1 0 0,1 0 0,-1 0 0,1 0 0,0 0 0,0 0 0,0 0 0,0-1 0,0 1 0,0-1 0,0 1 0,0-1 0,1 0 0,-1 0 0,1 0 0,-1 0 0,1-1 0,-1 1 0,1 0 0,2-1 0,7 2 0,0 0 0,0-1 0,0 0 0,0-1 0,16-2 0,27-8 0,0-2 0,-1-3 0,102-42 0,-49 17 0,371-111 0,-213 70 0,-254 78-90,-9 3 10,0 0 1,0-1-1,0 1 0,0-1 1,0 1-1,0-1 0,0 0 1,0 0-1,-1 0 0,1 0 0,0 0 1,0 0-1,-1-1 0,1 1 1,1-2-1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2:2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24575,'0'7'0,"7"-5"0,9-2 0,10-2 0,6-7 0,5-2 0,3 1 0,3-5 0,-1 0 0,1 2 0,0 5 0,-1 2 0,-8 3-8191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2:24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8 24575,'0'0'0,"0"-1"0,0 1 0,0 0 0,0 0 0,0-1 0,0 1 0,0 0 0,0 0 0,0-1 0,0 1 0,0 0 0,0 0 0,0-1 0,0 1 0,0 0 0,0 0 0,0-1 0,-1 1 0,1 0 0,0 0 0,0 0 0,0-1 0,0 1 0,0 0 0,-1 0 0,1 0 0,0-1 0,0 1 0,0 0 0,-1 0 0,1 0 0,0 0 0,0 0 0,-1 0 0,1-1 0,0 1 0,0 0 0,-1 0 0,1 0 0,0 0 0,-13 6 0,-11 16 0,15-11 0,1 1 0,0-1 0,0 1 0,1 1 0,1-1 0,0 1 0,1 1 0,0-1 0,1 1 0,1-1 0,0 1 0,1 0 0,0 0 0,1 21 0,1-26 0,0 0 0,1 0 0,0 0 0,0 0 0,1 0 0,0 0 0,1 0 0,0-1 0,0 1 0,1-1 0,0 0 0,0 0 0,1-1 0,0 1 0,0-1 0,1 0 0,0 0 0,0-1 0,1 1 0,0-2 0,0 1 0,0-1 0,15 9 0,-18-13 0,-1 1 0,1-1 0,-1 0 0,1 0 0,-1 0 0,1 0 0,0 0 0,-1-1 0,1 0 0,0 0 0,-1 0 0,1 0 0,0 0 0,-1-1 0,1 0 0,7-2 0,-5 1 0,-1-1 0,1 0 0,0 0 0,-1-1 0,0 1 0,1-1 0,-1 0 0,-1-1 0,6-5 0,0-2 0,0-1 0,-1-1 0,0 1 0,-1-2 0,-1 1 0,0-1 0,5-17 0,-9 24 0,-1 1 0,0-1 0,0 0 0,-1 0 0,1 0 0,-2 0 0,1 0 0,-1 0 0,-1 0 0,0 0 0,0-1 0,0 2 0,-3-11 0,-2 11 0,5 23 0,6 26 0,-2-27 0,0-1 0,2 1 0,0-1 0,0 0 0,1-1 0,1 0 0,10 16 0,-16-27 0,1 1 0,0-1 0,-1 0 0,1 1 0,0-1 0,1 0 0,-1 0 0,0 0 0,0-1 0,1 1 0,-1 0 0,1-1 0,0 0 0,-1 1 0,1-1 0,0 0 0,0-1 0,-1 1 0,1 0 0,0-1 0,0 1 0,0-1 0,0 0 0,0 0 0,0 0 0,0-1 0,0 1 0,0-1 0,0 1 0,-1-1 0,1 0 0,0 0 0,0 0 0,-1 0 0,1-1 0,0 1 0,-1-1 0,0 0 0,1 0 0,-1 1 0,0-2 0,0 1 0,2-2 0,0 0 0,0-1 0,-1 1 0,0-1 0,0 0 0,0 0 0,0 0 0,-1 0 0,0 0 0,0 0 0,0-1 0,-1 1 0,1-1 0,-2 1 0,1-1 0,0 0 0,-1 1 0,0-1 0,0 0 0,-1 1 0,0-1 0,-2-10 0,2 11 0,0 0 0,-1 0 0,1 0 0,-1 1 0,0-1 0,0 0 0,0 1 0,-1 0 0,0-1 0,1 1 0,-2 0 0,1 1 0,0-1 0,-1 0 0,0 1 0,1 0 0,-1 0 0,-1 0 0,1 0 0,0 1 0,-1-1 0,1 1 0,-1 0 0,-8-2 0,11 4 0,1-1 0,0 1 0,-1 0 0,1 0 0,0-1 0,-1 1 0,1 0 0,-1 0 0,1 1 0,0-1 0,-1 0 0,1 0 0,0 1 0,-1-1 0,1 0 0,0 1 0,0 0 0,-1-1 0,1 1 0,0 0 0,0-1 0,0 1 0,0 0 0,0 0 0,0 0 0,0 0 0,0 0 0,0 0 0,0 0 0,1 0 0,-1 0 0,0 1 0,1-1 0,-1 0 0,1 0 0,-1 1 0,1-1 0,0 0 0,-1 1 0,1 2 0,0-2 0,0 0 0,0 0 0,0 1 0,0-1 0,1 0 0,-1 0 0,1 0 0,0 0 0,-1 0 0,1 0 0,0 0 0,0 0 0,0 0 0,0 0 0,1 0 0,-1 0 0,1-1 0,-1 1 0,1-1 0,-1 1 0,1-1 0,0 1 0,-1-1 0,1 0 0,2 1 0,-1-1 0,1 0 0,-1 0 0,0-1 0,1 1 0,-1-1 0,1 0 0,-1 0 0,0 0 0,1 0 0,-1-1 0,0 0 0,1 1 0,-1-1 0,0 0 0,0 0 0,0-1 0,0 1 0,0-1 0,6-3 0,7-6 0,-1 0 0,20-19 0,-10 8 0,-15 14 0,0 1 0,0 0 0,1 0 0,0 1 0,0 1 0,1 0 0,21-7 0,-28 11 0,-1 0 0,0 1 0,0-1 0,0 1 0,0 0 0,1 0 0,-1 0 0,0 0 0,0 1 0,0 0 0,1 0 0,-1 0 0,0 0 0,0 1 0,-1-1 0,1 1 0,0 0 0,0 0 0,-1 1 0,1-1 0,-1 1 0,0 0 0,0-1 0,0 1 0,0 1 0,4 5 0,-1 0-80,-1 0 0,-1 0-1,0 1 1,0-1 0,0 1-1,-1 0 1,-1 0 0,0 0-1,0 0 1,-1 0 0,0 1 0,-1-1-1,0 0 1,-1 0 0,0 1-1,-4 18 1,-5-9-6746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2:24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24575,'3'1'0,"1"0"0,-1 0 0,0 0 0,1 0 0,-1 1 0,0-1 0,0 1 0,0 0 0,0 0 0,0 0 0,-1 0 0,1 1 0,0-1 0,-1 1 0,0-1 0,1 1 0,-1 0 0,0 0 0,-1 0 0,3 3 0,31 66 0,-35-71 0,9 29 0,-1 0 0,-2 1 0,-1 0 0,-1 0 0,-2 0 0,-3 57 0,29-259 0,-25 137 0,-2 14 0,0 1 0,2 0 0,0-1 0,1 1 0,0 0 0,13-30 0,-16 48 0,-1 1 0,0-1 0,0 1 0,1-1 0,-1 1 0,0 0 0,1-1 0,-1 1 0,0-1 0,1 1 0,-1 0 0,0-1 0,1 1 0,-1 0 0,1-1 0,-1 1 0,1 0 0,-1 0 0,1 0 0,-1-1 0,1 1 0,-1 0 0,1 0 0,-1 0 0,1 0 0,-1 0 0,1 0 0,-1 0 0,1 0 0,-1 0 0,1 0 0,-1 0 0,1 0 0,-1 0 0,1 1 0,-1-1 0,1 0 0,-1 0 0,1 1 0,-1-1 0,1 0 0,-1 0 0,0 1 0,1-1 0,-1 0 0,1 1 0,-1-1 0,0 1 0,1-1 0,-1 1 0,0-1 0,0 0 0,1 1 0,-1-1 0,0 1 0,0-1 0,0 1 0,1 0 0,14 33 0,-14-32 0,18 55 0,-10-29 0,0-1 0,2-1 0,1 0 0,15 25 0,-26-49-50,-1-1-1,1 1 1,0-1-1,0 1 0,0-1 1,1 1-1,-1-1 1,0 0-1,0 0 1,1 1-1,-1-1 0,0 0 1,1 0-1,0-1 1,-1 1-1,1 0 1,-1 0-1,1-1 0,0 1 1,-1-1-1,1 1 1,0-1-1,0 0 1,-1 0-1,1 0 1,3 0-1,15-6-6775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2:2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24575,'7'-7'0,"9"-3"0,9 2 0,7 7 0,6 13 0,2 16 0,2 19 0,1 15 0,-1 10 0,-6 14 0,-10 7 0,-2 1 0,-13-1 0,-7-10 0,-5-5 0,-9-9 0,-11-16 0,0-17-8191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2:2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 24575,'-7'0'0,"-9"7"0,-2 9 0,-5 9 0,-5 14 0,-6 15 0,4 4 0,7 7 0,7 6 0,6 5 0,5-3 0,10-1 0,12-5 0,10-14 0,6-9 0,6-12 0,9-12 0,-3-9-8191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2:2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20 24575,'2'-2'0,"0"0"0,0 0 0,0 1 0,0-1 0,0 1 0,0-1 0,0 1 0,1 0 0,-1 0 0,0 0 0,1 0 0,-1 0 0,1 1 0,-1-1 0,1 1 0,-1 0 0,1-1 0,-1 1 0,1 0 0,-1 0 0,4 1 0,-2 0 0,0 1 0,0-1 0,0 1 0,0 0 0,-1 0 0,1 0 0,-1 1 0,1-1 0,-1 1 0,0 0 0,0-1 0,3 5 0,0 1 0,0 0 0,0 0 0,0 1 0,-1-1 0,0 1 0,-1 1 0,0-1 0,-1 1 0,0-1 0,3 12 0,-5 0 0,0 0 0,-1-1 0,-2 1 0,0 0 0,-1-1 0,0 1 0,-11 29 0,9-34 0,0 1 0,-2-1 0,0-1 0,0 1 0,-2-2 0,0 1 0,-1-1 0,0 0 0,-17 18 0,21-27 0,0-1 0,0 0 0,-1 1 0,1-2 0,-1 1 0,1-1 0,-1 0 0,0 0 0,-1-1 0,1 0 0,0 0 0,-1-1 0,-11 1 0,16-2 0,1 0 0,-1 0 0,0 0 0,0 0 0,1 0 0,-1-1 0,0 0 0,1 1 0,-1-1 0,0 0 0,1 0 0,-1 0 0,1-1 0,0 1 0,-1-1 0,1 1 0,0-1 0,0 0 0,0 0 0,0 1 0,0-2 0,0 1 0,0 0 0,1 0 0,-1 0 0,1-1 0,0 1 0,0-1 0,0 1 0,0-1 0,0 0 0,0 1 0,1-1 0,-1 0 0,1 0 0,0 1 0,-1-1 0,2-4 0,-1 4 0,-1 1 0,1-1 0,0 1 0,1 0 0,-1-1 0,0 1 0,1-1 0,-1 1 0,1 0 0,0 0 0,0-1 0,0 1 0,0 0 0,0 0 0,0 0 0,1 0 0,-1 0 0,1 0 0,-1 0 0,1 1 0,0-1 0,-1 0 0,4-1 0,-1 1 0,0 0 0,0 1 0,0-1 0,1 1 0,-1 0 0,0 0 0,1 0 0,-1 1 0,1 0 0,-1 0 0,8 0 0,11 3 0,0 1 0,-1 1 0,39 14 0,-58-18 0,28 9 0,-11-2 0,1-1 0,-1-1 0,1-1 0,43 5 0,-58-10 0,0 0 0,0 0 0,0 0 0,0-1 0,0 0 0,-1-1 0,1 1 0,0-1 0,-1 0 0,1 0 0,-1-1 0,0 1 0,0-1 0,0-1 0,0 1 0,0-1 0,-1 1 0,1-1 0,-1-1 0,0 1 0,0 0 0,-1-1 0,5-6 0,9-24-1365,-5 2-5461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2:27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24575,'0'8'0,"7"1"0,9 1 0,9-3 0,7-9 0,5-4 0,4-2 0,1 1 0,1 2 0,0 2 0,-8-6 0,-2-2 0,-15 2 0,-9-5 0,-7 0-8191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2:27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24 24575,'-8'0'0,"6"0"0,9 0 0,11 7 0,9-5 0,7-2 0,5-2 0,2 0 0,2 0 0,0-7 0,0 6 0,-7-4 0,-11-1-8191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2:48.8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 24575,'0'-7'0,"0"5"0,7 2 0,-5 2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2:50.3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0 265 24575,'21'1'0,"-1"1"0,1 1 0,27 8 0,25 3 0,131-3 0,-129-9 0,80 11 0,-104-4 0,0-3 0,1-2 0,-1-2 0,1-3 0,74-9 0,203-43 0,-134 39 0,11-1 0,-181 11 0,0 0 0,0-2 0,-1-1 0,0-1 0,46-23 0,-36 13 0,11-5 0,-1-2 0,-2-2 0,51-40 0,-90 64-105,-1 0 21,1 1 0,-1 0 0,1-1 0,-1 1 0,1 0 0,0 0 0,0 1 0,0-1 0,0 0 0,0 1 0,0 0 0,1 0 0,-1 0 0,6-1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3:19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564 618 24575,'-1'-4'0,"0"0"0,0 0 0,0 0 0,-1 0 0,0 1 0,1-1 0,-1 1 0,-3-5 0,-5-10 0,5 7 0,0 1 0,0 0 0,-1 0 0,0 1 0,-1-1 0,0 1 0,0 1 0,-1-1 0,0 1 0,-13-8 0,16 12 0,0 1 0,0-1 0,-1 2 0,0-1 0,1 1 0,-1-1 0,0 2 0,0-1 0,0 1 0,-1-1 0,1 2 0,0-1 0,0 1 0,-1 0 0,1 0 0,0 1 0,0 0 0,-1 0 0,1 0 0,-7 3 0,-3 2 0,0 0 0,1 1 0,0 1 0,0 0 0,1 1 0,0 0 0,0 1 0,1 1 0,1 0 0,0 1 0,-20 25 0,26-29 0,1 0 0,-1 0 0,2 1 0,-1 0 0,1 0 0,0 0 0,1 0 0,0 1 0,0 0 0,1-1 0,1 1 0,0 0 0,0 0 0,0 0 0,2 0 0,-1 0 0,1 0 0,0-1 0,1 1 0,0 0 0,5 10 0,-5-12 0,1 0 0,0-1 0,1 1 0,0-1 0,0 0 0,1 0 0,-1 0 0,1 0 0,1-1 0,0 0 0,-1 0 0,2 0 0,-1-1 0,1 0 0,0 0 0,0-1 0,0 0 0,0 0 0,1 0 0,0-1 0,-1 0 0,1-1 0,0 0 0,1 0 0,-1-1 0,0 0 0,0 0 0,1-1 0,-1 0 0,11-1 0,-13-1 0,1 1 0,0-1 0,-1 0 0,1 0 0,-1-1 0,1 0 0,-1 0 0,0 0 0,0-1 0,-1 0 0,1 0 0,-1-1 0,0 1 0,0-1 0,0 0 0,-1-1 0,0 1 0,7-12 0,2-4 0,-1-1 0,-1 0 0,14-43 0,-12 26 0,-3 0 0,-1-1 0,-1 0 0,-3 0 0,1-72 0,-6 91 0,0-1 0,-2 0 0,-1 1 0,-1 0 0,0-1 0,-2 1 0,0 1 0,-1-1 0,-2 1 0,0 0 0,-1 1 0,-17-25 0,20 35 0,-1 0 0,0 1 0,-1 0 0,1 0 0,-1 1 0,-1 0 0,0 1 0,0 0 0,0 0 0,0 1 0,-1 1 0,0 0 0,0 0 0,0 1 0,-1 0 0,1 1 0,-19-1 0,17 2 0,0 1 0,0 0 0,0 1 0,0 1 0,0 0 0,0 1 0,1 0 0,-1 1 0,1 0 0,0 1 0,0 0 0,0 1 0,1 1 0,0 0 0,-16 12 0,24-16-91,0-1 0,0 1 0,0 0 0,0 0 0,1 0 0,0 0 0,-1 0 0,1 1 0,0-1 0,1 1 0,-1-1 0,1 1 0,-1 0 0,0 4 0,2 13-6735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2:52.0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1 677 24575,'0'-1'0,"0"1"0,0 0 0,0-1 0,0 1 0,0 0 0,0-1 0,0 1 0,1 0 0,-1-1 0,0 1 0,0 0 0,0 0 0,1-1 0,-1 1 0,0 0 0,0-1 0,1 1 0,-1 0 0,0 0 0,0 0 0,1-1 0,-1 1 0,0 0 0,1 0 0,-1 0 0,0 0 0,1 0 0,-1 0 0,0-1 0,1 1 0,-1 0 0,0 0 0,1 0 0,-1 0 0,0 0 0,1 0 0,22 4 0,24 13 0,-44-16 0,76 31 0,187 70 0,-219-87 0,1-2 0,1-3 0,85 8 0,481-18 0,-541-6 0,0-4 0,-1-2 0,0-4 0,-1-3 0,74-31 0,-26 1 0,-2-5 0,119-75 0,-60 7 0,-50 32 0,-88 64 0,2 0 0,-1-2 0,45-40 0,-48 32 0,-13 11 0,1 2 0,0 1 0,2 1 0,37-23 0,-63 43 3,-1 1-1,1 0 1,-1-1-1,1 1 1,0-1-1,-1 1 0,1 0 1,-1 0-1,1-1 1,0 1-1,-1 0 1,1 0-1,0 0 1,-1 0-1,1-1 0,0 1 1,-1 0-1,1 0 1,0 0-1,-1 1 1,1-1-1,0 0 1,-1 0-1,1 0 1,0 0-1,-1 1 0,1-1 1,-1 0-1,1 0 1,0 1-1,-1-1 1,1 1-1,0 0 1,3 21-1452,-4 1-5377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3:00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248 195 24575,'-1'0'0,"0"0"0,0-1 0,0 1 0,0 0 0,0-1 0,0 1 0,0-1 0,0 1 0,0-1 0,0 1 0,1-1 0,-1 0 0,0 0 0,0 1 0,1-1 0,-1 0 0,0 0 0,1 0 0,-1 1 0,1-1 0,-1 0 0,1 0 0,-1 0 0,1 0 0,0 0 0,0 0 0,-1 0 0,1 0 0,0 0 0,0 0 0,0 0 0,0 0 0,0-1 0,0 1 0,0 0 0,0 0 0,1 0 0,-1 0 0,0 0 0,1-1 0,13-46 0,-11 42 0,30-59 0,-31 62 0,-1 0 0,1 0 0,0 0 0,0 1 0,0-1 0,1 1 0,-1-1 0,1 1 0,-1 0 0,1 0 0,0 0 0,-1 0 0,1 0 0,0 1 0,0-1 0,0 1 0,1 0 0,2-1 0,-4 2 0,-1 0 0,1 0 0,-1 1 0,0-1 0,1 1 0,-1-1 0,1 1 0,-1-1 0,0 1 0,0-1 0,1 1 0,-1 0 0,0 0 0,0 0 0,0 0 0,0 0 0,0 0 0,0 0 0,0 0 0,0 0 0,0 0 0,0 1 0,-1-1 0,1 0 0,-1 1 0,1-1 0,-1 0 0,1 1 0,-1-1 0,0 0 0,1 1 0,-1-1 0,0 1 0,0-1 0,0 1 0,0-1 0,-1 2 0,-3 64 0,3-57 0,-4 22 0,-1 0 0,-1-1 0,-2 0 0,-15 37 0,16-49 0,-1 0 0,-1-1 0,-1 0 0,0 0 0,-1-1 0,-1 0 0,-24 24 0,33-37 0,0-1 0,0 1 0,-1-1 0,1 0 0,-1 0 0,1 0 0,-1 0 0,0-1 0,0 0 0,0 0 0,-1 0 0,1-1 0,0 0 0,0 0 0,-1 0 0,1-1 0,-1 1 0,1-1 0,-1-1 0,1 1 0,0-1 0,-9-2 0,9 2 0,1-1 0,0-1 0,0 1 0,0-1 0,0 1 0,0-1 0,0 0 0,1 0 0,-1-1 0,1 1 0,0-1 0,0 0 0,0 0 0,1 0 0,-1 0 0,1 0 0,0 0 0,0-1 0,0 1 0,1-1 0,0 1 0,0-1 0,0 0 0,0 0 0,0-7 0,1 10 0,0 0 0,-1 0 0,1 0 0,0-1 0,0 1 0,0 0 0,0 0 0,1 0 0,-1-1 0,1 1 0,-1 0 0,1 0 0,0 0 0,-1 0 0,1 0 0,0 0 0,1 0 0,-1 0 0,0 0 0,0 1 0,1-1 0,-1 0 0,1 1 0,0-1 0,-1 1 0,1 0 0,0-1 0,0 1 0,0 0 0,2-1 0,-1 1 0,0 1 0,1-1 0,-1 1 0,0 0 0,1 0 0,-1 0 0,0 0 0,1 0 0,-1 1 0,0 0 0,1 0 0,-1 0 0,0 0 0,0 0 0,0 0 0,0 1 0,0-1 0,0 1 0,5 4 0,10 10 0,33 34 0,-32-29 0,36 30 0,-50-47 0,1 0 0,0 0 0,0 0 0,0-1 0,0 1 0,1-1 0,0-1 0,-1 1 0,1-1 0,0-1 0,9 2 0,-12-3 5,0 0 1,0 0-1,0 0 0,0-1 0,0 1 0,0-1 1,0 0-1,0-1 0,0 1 0,0 0 1,-1-1-1,1 0 0,-1 0 0,1 0 0,-1 0 1,0-1-1,0 0 0,0 1 0,0-1 0,0 0 1,0 0-1,2-5 0,1-1-191,0 0 1,-1 0-1,-1 0 0,0-1 1,0 0-1,-1 0 1,4-14-1,-1-13-6640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3:0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32 24575,'-4'-1'0,"1"1"0,0-1 0,0 0 0,0 0 0,0 0 0,0-1 0,0 1 0,-5-4 0,-16-7 0,21 11 0,-1 0 0,-1 0 0,1 0 0,0 0 0,0 0 0,0 1 0,0 0 0,0 0 0,-1 0 0,1 1 0,0-1 0,0 1 0,0 0 0,0 0 0,0 0 0,0 1 0,0-1 0,-7 5 0,7-3 0,0 1 0,0 0 0,0 0 0,0 0 0,1 0 0,-1 1 0,1-1 0,0 1 0,0 0 0,1 0 0,0 0 0,-3 8 0,-2 12 0,1 0 0,2 1 0,0 0 0,1 47 0,2-30 0,5 42 0,-2-69 0,0-1 0,1 1 0,0-1 0,2 0 0,0 0 0,7 16 0,-11-28 0,0 0 0,1 0 0,-1 0 0,1 0 0,-1-1 0,1 1 0,0 0 0,0-1 0,0 1 0,0-1 0,1 0 0,-1 0 0,1 0 0,-1 0 0,1 0 0,0 0 0,0-1 0,0 1 0,-1-1 0,1 0 0,1 0 0,-1 0 0,0 0 0,0 0 0,0-1 0,0 0 0,1 1 0,-1-1 0,0 0 0,0-1 0,1 1 0,-1 0 0,0-1 0,0 0 0,0 0 0,0 0 0,0 0 0,6-3 0,-1-1 0,0 0 0,0 0 0,0-1 0,-1 0 0,0-1 0,0 0 0,-1 0 0,0 0 0,0 0 0,0-1 0,-1 0 0,5-11 0,5-19 0,-11 28 0,0 0 0,0 1 0,1-1 0,0 1 0,11-16 0,-15 24 0,-1 0 0,1 1 0,-1-1 0,1 0 0,-1 1 0,1-1 0,0 0 0,-1 1 0,1-1 0,0 1 0,0-1 0,0 1 0,-1 0 0,1-1 0,0 1 0,0 0 0,0-1 0,0 1 0,-1 0 0,1 0 0,0 0 0,0 0 0,0 0 0,0 0 0,0 0 0,0 0 0,0 0 0,-1 0 0,1 1 0,0-1 0,0 0 0,0 0 0,0 1 0,-1-1 0,1 1 0,0-1 0,0 1 0,-1-1 0,1 1 0,0-1 0,-1 1 0,1 0 0,0-1 0,-1 1 0,1 1 0,23 40 0,-21-35 0,2 3 0,0 0 0,1 0 0,0-1 0,0 0 0,1 0 0,0 0 0,0-1 0,1 0 0,0-1 0,1 0 0,0 0 0,13 8 0,-17-13 0,0 1 0,-1-1 0,1-1 0,0 1 0,0-1 0,0 0 0,0 0 0,0 0 0,0 0 0,0-1 0,0 0 0,0 0 0,0-1 0,1 1 0,-1-1 0,0 0 0,0-1 0,-1 1 0,1-1 0,0 0 0,0 0 0,-1 0 0,1-1 0,-1 1 0,0-1 0,0 0 0,0-1 0,0 1 0,4-5 0,-2 0 0,0 1 0,0 0 0,-1-1 0,0 0 0,-1 0 0,1-1 0,-2 1 0,1-1 0,-1 0 0,-1 0 0,1 0 0,-2 0 0,1-1 0,-1 1 0,0 0 0,-1-1 0,0 1 0,-1 0 0,0-1 0,-1 1 0,1 0 0,-2 0 0,1 0 0,-8-16 0,6 14 0,0 0 0,-1 1 0,0 0 0,-1 0 0,0 0 0,-1 1 0,0 0 0,-1 0 0,1 1 0,-1 0 0,-1 0 0,0 1 0,0 0 0,0 0 0,-1 1 0,0 1 0,0-1 0,-1 2 0,1-1 0,-14-2 0,20 6 0,1 0 0,-1 0 0,0 1 0,0-1 0,1 1 0,-1 0 0,0 0 0,0 0 0,0 1 0,1 0 0,-1-1 0,0 1 0,1 0 0,-1 1 0,0-1 0,1 1 0,0 0 0,-1-1 0,1 1 0,0 1 0,0-1 0,-5 5 0,5-3 0,0 0 0,0 1 0,0-1 0,1 0 0,-1 1 0,1 0 0,0 0 0,1 0 0,-1 0 0,1 0 0,0 0 0,0 0 0,1 0 0,-1 0 0,1 6 0,0-5 0,1 1 0,0 0 0,0-1 0,0 1 0,0-1 0,1 0 0,0 1 0,1-1 0,-1 0 0,1 0 0,0 0 0,5 6 0,-6-9 0,1 0 0,0 0 0,0 0 0,0 0 0,0 0 0,0-1 0,0 1 0,1-1 0,-1 0 0,1 0 0,-1 0 0,1 0 0,0-1 0,0 1 0,0-1 0,0 0 0,0 0 0,0-1 0,0 1 0,6-1 0,-2 0 0,-1-1 0,1 0 0,-1 0 0,1-1 0,-1 0 0,0 0 0,0-1 0,1 1 0,-2-2 0,1 1 0,0-1 0,7-6 0,6-5 0,-2-1 0,25-28 0,-27 27 0,0 1 0,37-28 0,-47 40 0,0 0 0,0 1 0,0 0 0,1 0 0,0 0 0,-1 1 0,1 0 0,0 0 0,0 0 0,0 1 0,0 0 0,0 1 0,13 0 0,-14 0 0,-1 1 0,0 0 0,0 0 0,0 0 0,0 0 0,0 1 0,0 0 0,0 0 0,-1 0 0,1 1 0,-1-1 0,1 1 0,-1 0 0,0 1 0,0-1 0,3 4 0,-2 0 0,0-1 0,-1 0 0,0 1 0,0 0 0,-1 0 0,0 0 0,0 0 0,0 1 0,2 12 0,-1 3 0,-2 0 0,0 1 0,-2-1 0,0 0 0,-1 1 0,-6 27 0,5-35-195,-1 1 0,-1-1 0,0 0 0,-2 0 0,1 0 0,-16 29 0,5-23-6631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3:0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24575,'30'-8'0,"-28"7"0,-1 0 0,1 0 0,0 0 0,-1 1 0,1-1 0,0 0 0,0 1 0,0 0 0,-1-1 0,1 1 0,0 0 0,0 0 0,0 0 0,0 0 0,0 0 0,0 0 0,-1 1 0,1-1 0,0 1 0,0-1 0,0 1 0,-1 0 0,1 0 0,0-1 0,2 3 0,2 2 0,1 0 0,-1 0 0,0 0 0,-1 1 0,0 0 0,1 0 0,-2 1 0,1 0 0,-1-1 0,0 1 0,0 1 0,-1-1 0,0 0 0,0 1 0,-1 0 0,0-1 0,0 1 0,-1 0 0,0 0 0,0 0 0,-2 15 0,1 7 0,-3-1 0,0 0 0,-1 0 0,-15 48 0,-9 5 0,28-82 0,0 1 0,0-1 0,0 1 0,0-1 0,0 1 0,-1-1 0,1 1 0,0-1 0,0 1 0,0-1 0,-1 1 0,1-1 0,0 0 0,0 1 0,-1-1 0,1 1 0,-1-1 0,1 0 0,0 1 0,-1-1 0,1 0 0,-1 1 0,1-1 0,0 0 0,-1 0 0,1 1 0,-1-1 0,1 0 0,-1 0 0,0 0 0,-1-16 0,9-30 0,68-176 0,-5 18 0,-67 190 0,6-16 0,-6 26 0,-1 16 0,3 55 0,2-1 0,26 103 0,-29-155 0,0 1 0,2-1 0,0 0 0,0 0 0,1 0 0,1-1 0,0 0 0,14 16 0,-19-25 0,1 0 0,-1 0 0,1-1 0,0 1 0,0-1 0,0 0 0,0 0 0,1 0 0,-1 0 0,1-1 0,0 0 0,0 0 0,-1 0 0,1-1 0,1 1 0,-1-1 0,0 0 0,0-1 0,0 1 0,0-1 0,1 0 0,-1 0 0,0-1 0,0 0 0,1 0 0,-1 0 0,8-3 0,-11 3-80,1 0 0,0 0-1,-1 0 1,1-1 0,-1 1-1,0-1 1,0 1 0,1-1-1,-1 0 1,0 0 0,0 0 0,-1 0-1,1 0 1,0-1 0,-1 1-1,2-4 1,2-11-6746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3:03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29 165 24575,'-25'-4'0,"25"4"0,0 0 0,-1 0 0,1-1 0,0 1 0,0 0 0,-1 0 0,1 0 0,0 0 0,0-1 0,0 1 0,0 0 0,-1 0 0,1-1 0,0 1 0,0 0 0,0 0 0,0-1 0,0 1 0,0 0 0,-1 0 0,1-1 0,0 1 0,0 0 0,0 0 0,0-1 0,0 1 0,0 0 0,0-1 0,0 1 0,0 0 0,1 0 0,-1-1 0,0 1 0,0 0 0,0 0 0,0-1 0,0 1 0,0 0 0,0 0 0,1-1 0,1-1 0,0 0 0,0 1 0,0-1 0,1 0 0,-1 1 0,1-1 0,-1 1 0,1 0 0,-1 0 0,1 0 0,0 0 0,-1 0 0,6 0 0,75-8 0,0 3 0,138 8 0,3 0 0,140-37 0,-11 0 0,-28 50 0,-95 1 0,296-40 0,-78-19 0,68 28-1272,-510 15 1179,11 1-6733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3:04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2 24575,'2'-2'0,"-4"6"0,-11 15 0,-23 30 0,32-44 0,-16 21 0,1 1 0,1 1 0,2 0 0,1 1 0,1 1 0,1 1 0,2 0 0,1 0 0,2 1 0,1 0 0,1 1 0,2-1 0,1 1 0,2 0 0,5 61 0,0-52 60,14 54 0,-15-82-246,1-1 1,0 0-1,1 0 0,1 0 1,0 0-1,0-1 1,16 21-1,-2-12-6640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3:0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24575,'1'1'0,"0"-1"0,1 0 0,-1 1 0,0-1 0,0 1 0,1 0 0,-1-1 0,0 1 0,0 0 0,0 0 0,1 0 0,-1-1 0,0 1 0,0 0 0,-1 1 0,1-1 0,0 0 0,0 0 0,0 0 0,-1 0 0,1 1 0,-1-1 0,2 2 0,12 40 0,-10-27 0,5 8 0,1 0 0,14 24 0,-19-39 0,0 0 0,1 0 0,0-1 0,1 1 0,0-1 0,0-1 0,16 13 0,-22-19 0,0 0 0,0 0 0,1 0 0,-1 0 0,1-1 0,-1 1 0,0 0 0,1-1 0,0 1 0,-1-1 0,1 1 0,-1-1 0,1 0 0,-1 0 0,1 0 0,0 0 0,-1 0 0,1 0 0,-1 0 0,1 0 0,0-1 0,-1 1 0,1 0 0,-1-1 0,3-1 0,-1 0 0,0 0 0,-1 0 0,1 0 0,-1-1 0,0 1 0,0-1 0,0 0 0,0 1 0,0-1 0,0 0 0,1-5 0,3-6 0,-2 0 0,1 0 0,-2 0 0,3-23 0,-4-39 0,-1 51 0,-1 21 0,1 8 0,8 51 0,3 1 0,2-2 0,30 74 0,14 56 0,-50-155 0,-2 1 0,-2 0 0,0 1 0,-2 39 0,-2-63 0,-1 1 0,0-1 0,0 0 0,-1-1 0,0 1 0,0 0 0,0 0 0,-1-1 0,0 1 0,-1-1 0,1 0 0,-1 0 0,0 0 0,-1-1 0,-5 6 0,8-9 0,0 0 0,0 0 0,-1 0 0,1-1 0,-1 1 0,1-1 0,-1 1 0,0-1 0,1 0 0,-1 0 0,0 0 0,0 0 0,0-1 0,0 1 0,0-1 0,0 0 0,0 1 0,0-1 0,0-1 0,1 1 0,-1 0 0,0-1 0,0 1 0,0-1 0,0 0 0,0 0 0,1 0 0,-1-1 0,0 1 0,1-1 0,-1 1 0,1-1 0,-1 0 0,1 0 0,0 0 0,0 0 0,-3-3 0,-2-3 0,1 0 0,0 0 0,0 0 0,1-1 0,0 0 0,1 0 0,0 0 0,0-1 0,1 1 0,0-1 0,1 0 0,0 1 0,0-1 0,1 0 0,0-1 0,1 1 0,1-11 0,1-1 0,0 1 0,2-1 0,0 1 0,1 0 0,2 0 0,16-37 0,-7 25-341,2 1 0,1 1-1,44-53 1,-40 56-6485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3: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24575,'0'7'0,"0"10"0,0 8 0,0 7 0,0 6 0,0 2 0,0 9 0,0 3 0,7 0 0,2-3 0,0-2 0,-2-2 0,-2-2 0,-2-15 0,-1-20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3:05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24575,'7'7'0,"9"2"0,9-7 0,7-4 0,12-2 0,6-6 0,1-3 0,-1-5 0,-3 0 0,-8-4 0,-5 2 0,0-2 0,-7 2-8191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3:10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163 211 24575,'0'-1'0,"0"0"0,0 0 0,0-1 0,-1 1 0,1 0 0,0 0 0,-1 0 0,1 0 0,-1 0 0,1 0 0,-1 0 0,0 0 0,1 0 0,-1 0 0,0 0 0,0 0 0,1 0 0,-1 1 0,0-1 0,0 0 0,0 0 0,0 1 0,0-1 0,0 1 0,0-1 0,0 1 0,-1-1 0,1 1 0,0 0 0,0 0 0,0-1 0,0 1 0,-1 0 0,1 0 0,0 0 0,0 0 0,0 0 0,0 1 0,-1-1 0,1 0 0,-1 1 0,-3-1 0,0 1 0,0 0 0,0 1 0,1-1 0,-1 1 0,0 0 0,1 0 0,-9 5 0,6-1 0,1 0 0,-1 1 0,1 0 0,0 0 0,1 1 0,0 0 0,0 0 0,0 0 0,1 0 0,1 1 0,-1-1 0,1 1 0,1 0 0,0 0 0,0 0 0,0 0 0,1 19 0,0 11 0,3 0 0,11 74 0,-9-86 0,-1-1 0,2-2 0,0 1 0,17 45 0,-20-65 0,-1 0 0,1 0 0,1-1 0,-1 1 0,1-1 0,-1 1 0,1-1 0,1 0 0,-1 0 0,0 0 0,1 0 0,0-1 0,0 0 0,0 1 0,0-1 0,1-1 0,-1 1 0,1-1 0,0 1 0,-1-1 0,1-1 0,0 1 0,0-1 0,0 0 0,10 1 0,-10-2 0,0-1 0,0 0 0,0 0 0,0 0 0,0-1 0,0 0 0,0 0 0,-1 0 0,1-1 0,-1 1 0,1-1 0,-1 0 0,0 0 0,0-1 0,-1 1 0,1-1 0,0 0 0,-1 0 0,0 0 0,0 0 0,0 0 0,3-10 0,7-11 0,-2 0 0,-1-1 0,8-27 0,-12 31 0,0 5 0,-4 6 0,2 0 0,0 0 0,0 1 0,1-1 0,9-14 0,-13 25 0,-1 0 0,0-1 0,0 1 0,1 0 0,-1 0 0,0 0 0,0 0 0,1 0 0,-1-1 0,0 1 0,1 0 0,-1 0 0,0 0 0,1 0 0,-1 0 0,0 0 0,1 0 0,-1 0 0,0 0 0,1 0 0,-1 0 0,0 1 0,0-1 0,1 0 0,-1 0 0,0 0 0,1 0 0,-1 0 0,0 0 0,0 1 0,1-1 0,-1 0 0,0 0 0,0 1 0,1-1 0,-1 0 0,0 0 0,0 1 0,0-1 0,0 0 0,1 0 0,-1 1 0,0-1 0,0 0 0,0 1 0,0-1 0,0 0 0,0 0 0,0 1 0,0-1 0,0 0 0,0 1 0,0 0 0,9 23 0,-8-19 0,5 16 0,2 1 0,0-1 0,1-1 0,17 27 0,-24-43 0,1 1 0,0-1 0,0 0 0,0 0 0,0 0 0,0 0 0,1-1 0,0 1 0,0-1 0,0 0 0,0 0 0,0 0 0,1-1 0,-1 1 0,1-1 0,0 0 0,0-1 0,-1 1 0,1-1 0,0 0 0,0 0 0,0 0 0,0-1 0,1 0 0,7 0 0,-9-2 0,0 1 0,0 0 0,0-1 0,-1 0 0,1 0 0,0 0 0,-1-1 0,0 1 0,1-1 0,-1 0 0,0 0 0,-1 0 0,1 0 0,0 0 0,-1 0 0,0-1 0,1 1 0,-1-1 0,-1 0 0,1 0 0,2-6 0,0-3 0,0 0 0,-1-1 0,0 1 0,-1-1 0,1-18 0,-3 6 0,0 1 0,-2-1 0,-9-48 0,9 65 0,-1 0 0,1 0 0,-2 0 0,1 0 0,-1 0 0,0 0 0,-1 1 0,0 0 0,0 0 0,-1 0 0,0 1 0,0 0 0,-13-11 0,17 16 0,1 1 0,-1 0 0,1 0 0,-1 0 0,0-1 0,0 2 0,1-1 0,-1 0 0,0 0 0,0 0 0,0 1 0,0-1 0,0 1 0,0 0 0,0-1 0,0 1 0,0 0 0,0 0 0,0 0 0,0 1 0,1-1 0,-1 0 0,0 1 0,0-1 0,0 1 0,0 0 0,0 0 0,0-1 0,1 1 0,-1 0 0,0 1 0,1-1 0,-1 0 0,1 0 0,-1 1 0,-2 2 0,1 0 0,1 0 0,-1 0 0,1 1 0,-1-1 0,1 1 0,0-1 0,1 1 0,-1 0 0,1 0 0,0 0 0,0 0 0,1 0 0,0 9 0,0-4 0,2-1 0,-1 1 0,1-1 0,1 0 0,0 0 0,0 0 0,1 0 0,0 0 0,0-1 0,1 1 0,0-1 0,1 0 0,8 8 0,-12-13 0,0-1 0,1 0 0,-1 0 0,1 0 0,-1 0 0,1 0 0,0 0 0,0-1 0,0 1 0,0-1 0,0 0 0,0 0 0,0 0 0,0-1 0,0 1 0,0-1 0,5 1 0,-4-2 0,-1 1 0,1-1 0,0 0 0,0-1 0,-1 1 0,1-1 0,-1 1 0,1-1 0,-1 0 0,0 0 0,0-1 0,0 1 0,0-1 0,0 1 0,0-1 0,-1 0 0,1 0 0,1-4 0,7-7 0,-2-1 0,0 0 0,0-1 0,-2 1 0,0-2 0,0 1 0,4-21 0,1-15 0,5-54 0,9-45 0,-25 149 0,-1 1 0,0-1 0,1 0 0,-1 1 0,1-1 0,-1 1 0,1-1 0,0 1 0,0-1 0,0 1 0,0-1 0,0 1 0,0 0 0,0-1 0,2 0 0,-3 2 0,1-1 0,-1 1 0,1 0 0,0 0 0,-1 0 0,1 0 0,-1 0 0,1 0 0,-1 0 0,1 0 0,-1 1 0,1-1 0,-1 0 0,1 0 0,0 0 0,-1 1 0,1-1 0,-1 0 0,0 0 0,1 1 0,-1-1 0,1 0 0,-1 1 0,1-1 0,-1 1 0,0-1 0,1 0 0,-1 1 0,1 0 0,25 52 0,-19-38 0,20 37 0,37 50 0,-41-68 0,-1 1 0,-2 1 0,-1 1 0,16 46 0,-33-74 7,0 0 0,0 0 0,-1 0 0,-1 0 0,0 1 1,0-1-1,0 0 0,-2 1 0,1-1 0,-1 0 0,0 0 0,-1 0 0,0 0 0,0-1 0,-1 1 0,-9 15 0,9-17-90,-1 1 1,0-1-1,0 0 1,-1 0-1,0-1 1,0 0-1,0 0 1,-1 0-1,0-1 1,0 0-1,0 0 1,-1-1-1,1 1 1,-1-2-1,0 1 1,0-1-1,-17 4 1,0-6-6744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3:20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37 24575,'-4'-15'0,"-6"16"0,8 1 0,0-1 0,1 1 0,-1-1 0,1 1 0,0 0 0,-1-1 0,1 1 0,0 0 0,0 0 0,0 0 0,0 0 0,-1 3 0,1 7 0,-1 0 0,2-1 0,0 1 0,0 0 0,1 0 0,0 0 0,1-1 0,0 1 0,1-1 0,8 20 0,-2-8 0,0-1 0,2 0 0,1 0 0,16 23 0,-21-35 0,0-1 0,0 0 0,1-1 0,0 0 0,0 0 0,1-1 0,0 0 0,0 0 0,0-1 0,14 6 0,-18-10 0,-1 0 0,1-1 0,0 1 0,0-1 0,0-1 0,0 1 0,-1 0 0,1-1 0,0 0 0,0-1 0,0 1 0,0-1 0,0 0 0,0 0 0,-1 0 0,1 0 0,0-1 0,-1 0 0,1 0 0,-1 0 0,0-1 0,1 0 0,-1 1 0,0-1 0,6-7 0,-2 2 0,0-1 0,0 0 0,-1-1 0,0 1 0,0-1 0,-1-1 0,-1 1 0,0-1 0,0 0 0,-1 0 0,0 0 0,-1-1 0,-1 0 0,2-11 0,-1-3 0,-2 0 0,-1 0 0,0 0 0,-2 0 0,-7-32 0,5 27 0,6 21 0,5 17 0,14 36 0,-3 1 0,22 80 0,-11-33 0,112 360 0,-125-393 0,10 71 0,-23-106 0,-1 0 0,0 1 0,-2-1 0,-1 0 0,-1 1 0,-5 25 0,6-45 0,1 0 0,-1 1 0,-1-1 0,1 0 0,-1 0 0,1 0 0,-1 0 0,0 0 0,-1-1 0,1 1 0,-1-1 0,1 1 0,-1-1 0,0 0 0,0 0 0,-1 0 0,1 0 0,0-1 0,-1 1 0,-6 2 0,7-4 0,-1 0 0,1-1 0,-1 1 0,1-1 0,-1 0 0,1 0 0,-1 0 0,0 0 0,1-1 0,0 0 0,-1 1 0,1-1 0,-1 0 0,1-1 0,0 1 0,0-1 0,0 1 0,0-1 0,0 0 0,0 0 0,0 0 0,0-1 0,1 1 0,-1-1 0,-2-3 0,-7-8 0,2 0 0,-1-1 0,2 0 0,0 0 0,1-1 0,1 0 0,0 0 0,1-1 0,1 0 0,-6-33 0,6 20 0,1-1 0,2 1 0,1-1 0,1 0 0,7-44 0,-3 54-47,0 1 0,2 0 0,1 1 0,0-1 0,2 1 0,0 1 0,1-1 0,1 2 0,0-1-1,1 2 1,1-1 0,1 2 0,0 0 0,1 0 0,1 2 0,0 0 0,1 0 0,0 2 0,1 0 0,0 1 0,1 1 0,0 0-1,0 2 1,1 0 0,0 1 0,0 1 0,0 1 0,29-2 0,-31 6-6779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3:11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6 111 24575,'-5'18'0,"8"-16"0,11 0 0,-11-1 0,1 0 0,-1 0 0,1 1 0,-1-1 0,0 1 0,1 0 0,-1 0 0,0 0 0,0 0 0,0 0 0,-1 0 0,1 1 0,-1 0 0,1-1 0,-1 1 0,0 0 0,0 0 0,0 1 0,0-1 0,-1 0 0,1 0 0,-1 1 0,0-1 0,0 1 0,0-1 0,0 1 0,-1 0 0,1-1 0,-1 1 0,0 0 0,0 3 0,0 6 0,-1-1 0,0 0 0,0 0 0,-1 1 0,-1-1 0,0-1 0,-1 1 0,-5 13 0,-12 17 0,21-42 0,0 0 0,0 0 0,-1 0 0,1 0 0,0 0 0,0 0 0,0 0 0,0 0 0,0 0 0,0 0 0,0 0 0,0 0 0,0 0 0,0 0 0,0 0 0,0 0 0,-1 0 0,1 0 0,0 0 0,0 0 0,0 0 0,0 0 0,0 0 0,0 0 0,0 0 0,0 0 0,0 0 0,0 0 0,8-26 0,15-37 0,2 2 0,2 1 0,70-110 0,-97 170 0,0-1 0,0 1 0,0 0 0,0 0 0,1-1 0,-1 1 0,0 0 0,0-1 0,0 1 0,1 0 0,-1-1 0,0 1 0,0 0 0,1 0 0,-1 0 0,0-1 0,0 1 0,1 0 0,-1 0 0,0 0 0,1-1 0,-1 1 0,0 0 0,1 0 0,-1 0 0,0 0 0,1 0 0,-1 0 0,0 0 0,1 0 0,-1 0 0,0 0 0,1 0 0,-1 0 0,1 0 0,2 14 0,-7 32 0,3-35 0,-3 26 0,0-5 0,0 51 0,4-75 0,1-1 0,-1 0 0,1 1 0,1-1 0,-1 0 0,1 0 0,0 0 0,1 0 0,0 0 0,0 0 0,0-1 0,7 10 0,-8-13 0,0-1 0,0 0 0,0 0 0,0-1 0,0 1 0,0 0 0,0-1 0,1 1 0,-1-1 0,0 1 0,1-1 0,-1 0 0,1 0 0,0 0 0,-1-1 0,1 1 0,0-1 0,-1 1 0,1-1 0,0 0 0,0 0 0,-1 0 0,1 0 0,0-1 0,0 1 0,-1-1 0,1 0 0,0 0 0,-1 1 0,1-2 0,-1 1 0,1 0 0,-1 0 0,0-1 0,1 1 0,-1-1 0,4-4 0,3-2 0,0 0 0,0-1 0,0 0 0,-1-1 0,-1 0 0,0 0 0,7-13 0,5-18-1365,-4 4-5461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3:11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24575,'2'-2'0,"0"0"0,0 1 0,0-1 0,0 1 0,1-1 0,-1 1 0,0 0 0,1 0 0,-1 0 0,1 0 0,-1 0 0,1 0 0,-1 1 0,1 0 0,-1-1 0,1 1 0,-1 0 0,5 0 0,-2 1 0,1 0 0,0 0 0,0 1 0,-1 0 0,1 0 0,-1 0 0,0 0 0,6 4 0,2 2 0,0 1 0,-1 1 0,0 0 0,0 0 0,15 19 0,-4 1 0,-1 2 0,-2 1 0,-1 0 0,-1 2 0,-2 0 0,12 37 0,55 228 0,-55-111 0,-14-75 0,-10-111-1365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3:1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106 122 24575,'0'-4'0,"4"-59"0,-4 60 0,1 0 0,-1 0 0,1 0 0,0 0 0,0 0 0,0 0 0,1 0 0,-1 0 0,1 0 0,-1 1 0,1-1 0,0 0 0,0 1 0,0 0 0,0-1 0,5-2 0,-7 4 0,1 1 0,0-1 0,-1 1 0,1 0 0,0-1 0,-1 1 0,1 0 0,0-1 0,0 1 0,-1 0 0,1 0 0,0 0 0,0 0 0,-1 0 0,1 0 0,0 0 0,0 0 0,-1 0 0,1 0 0,0 0 0,0 0 0,-1 1 0,1-1 0,0 0 0,0 1 0,-1-1 0,1 0 0,0 1 0,13 21 0,-4 31 0,-10-27 0,-1 0 0,-1-1 0,-2 1 0,-9 38 0,8-47 0,0 0 0,-1 0 0,0-1 0,-2 0 0,0 0 0,0 0 0,-17 20 0,20-31 0,1 0 0,-1-1 0,0 0 0,-1 0 0,1 0 0,-1-1 0,-9 5 0,14-7 0,0 0 0,0-1 0,0 1 0,0-1 0,0 1 0,0-1 0,0 0 0,0 1 0,0-1 0,0 0 0,0 0 0,0 0 0,0 0 0,0 0 0,0 0 0,0 0 0,0 0 0,0 0 0,-1 0 0,1 0 0,0-1 0,0 1 0,0 0 0,0-1 0,0 1 0,0-1 0,0 1 0,1-1 0,-1 0 0,0 1 0,0-1 0,0 0 0,0 0 0,1 1 0,-1-1 0,0 0 0,1 0 0,-1 0 0,1 0 0,-1 0 0,1 0 0,-1 0 0,1 0 0,0 0 0,-1 0 0,1 0 0,0 0 0,0 0 0,0 0 0,0 0 0,0 0 0,0-3 0,0 1 0,0 0 0,0-1 0,0 1 0,1 0 0,-1 0 0,1-1 0,-1 1 0,1 0 0,0 0 0,1 0 0,-1-1 0,0 1 0,1 1 0,0-1 0,0 0 0,-1 0 0,2 1 0,-1-1 0,0 1 0,0-1 0,1 1 0,0 0 0,-1 0 0,1 0 0,0 0 0,0 1 0,4-3 0,-2 2 0,1 1 0,0-1 0,-1 1 0,1 0 0,0 0 0,0 0 0,0 1 0,0 0 0,0 0 0,0 1 0,-1-1 0,1 1 0,0 1 0,0-1 0,5 3 0,35 14 0,-29-10 0,2-1 0,-1-1 0,1 0 0,23 3 0,-35-8 0,1-1 0,-1 0 0,1 0 0,-1 0 0,0-1 0,1 0 0,-1-1 0,0 0 0,0 0 0,0 0 0,0-1 0,0 0 0,0 0 0,11-9 0,24-20 120,-41 31-164,0 0 1,0 0-1,0 1 0,0-1 1,0 0-1,0 0 0,0 0 1,0 0-1,0-1 0,0 1 1,-1 0-1,1 0 0,0 0 1,-1-1-1,1 1 0,-1 0 0,0 0 1,1-1-1,-1 1 0,0 0 1,0-1-1,0 1 0,1-1 1,-1 1-1,-1 0 0,1-1 1,0 1-1,0 0 0,-1-1 1,1 1-1,0 0 0,-1-1 1,0-1-1,-9-3-6782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4:16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54:1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30.6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742 240 24575,'0'0'0,"0"0"0,0 0 0,0 0 0,0 0 0,0 0 0,0-1 0,0 1 0,0 0 0,0 0 0,0 0 0,0 0 0,0 0 0,0 0 0,0 0 0,0 0 0,0 0 0,0 0 0,0-1 0,0 1 0,0 0 0,0 0 0,0 0 0,0 0 0,0 0 0,0 0 0,0 0 0,0 0 0,0 0 0,0 0 0,0-1 0,0 1 0,0 0 0,0 0 0,0 0 0,0 0 0,1 0 0,-1 0 0,0 0 0,0 0 0,0 0 0,0 0 0,0 0 0,0 0 0,0 0 0,0 0 0,0 0 0,0 0 0,0 0 0,1 0 0,-1 0 0,0 0 0,0 0 0,0 0 0,0 0 0,0 0 0,0 0 0,0 0 0,1 0 0,-14-8 0,-22-6 0,15 11 0,-1 1 0,1 0 0,-1 1 0,1 1 0,-1 2 0,0 0 0,-35 8 0,-5 5 0,-72 28 0,116-36 0,0 0 0,1 1 0,-1 1 0,2 0 0,-1 1 0,2 1 0,-1 0 0,1 1 0,1 1 0,0 0 0,1 0 0,-13 20 0,11-12 0,2 0 0,1 1 0,0 0 0,2 0 0,1 1 0,0 1 0,2-1 0,-6 37 0,8-21 0,1 0 0,2 0 0,2 1 0,1-1 0,2 0 0,2 0 0,1-1 0,3 0 0,0 0 0,3-1 0,23 51 0,-16-49 0,1-1 0,2-1 0,2-1 0,1-1 0,57 59 0,-65-77 0,1 0 0,1-2 0,1 0 0,0-1 0,0-1 0,2-1 0,-1-1 0,1-1 0,1-1 0,0-1 0,37 7 0,-18-8 0,1-1 0,0-3 0,-1-1 0,1-3 0,0-1 0,-1-2 0,77-17 0,-96 15 0,0-2 0,0 0 0,0-1 0,-1-1 0,-1-1 0,0-1 0,0-1 0,-1-1 0,-1-1 0,0-1 0,-1-1 0,-1 0 0,-1-1 0,29-39 0,5-22 0,45-93 0,-77 131 0,-1 0 0,-2-1 0,-2-1 0,12-64 0,-23 84 0,-1 0 0,-2 0 0,0 0 0,-1 0 0,-1 1 0,-1-1 0,-2 0 0,0 1 0,-1 0 0,-11-26 0,-4-2 0,-3 2 0,-1 0 0,-39-53 0,46 75 0,-2 2 0,0 1 0,-2 0 0,0 2 0,-1 0 0,-2 2 0,0 0 0,-34-18 0,22 17 0,-1 1 0,0 2 0,-1 2 0,-1 1 0,-67-13 0,84 24 10,0 0 0,0 2 0,1 0 0,-1 2 0,0 0 0,0 2 0,0 1 0,1 0 0,-1 2 0,1 0 0,-26 12 0,-20 13-505,2 3 0,-68 46 0,99-58-6331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32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854 25 24575,'-3'0'0,"0"-1"0,0 1 0,0-1 0,0 0 0,0 0 0,0 0 0,0 0 0,0 0 0,-4-4 0,4 4 0,0-1 0,0 1 0,0-1 0,0 1 0,0 0 0,0 0 0,0 0 0,0 0 0,-1 1 0,1-1 0,0 1 0,-4 0 0,-55 5 0,0 3 0,1 3 0,0 2 0,0 3 0,-72 30 0,112-36 0,1 2 0,1 0 0,0 1 0,1 0 0,0 2 0,1 0 0,0 1 0,2 1 0,0 0 0,-20 30 0,17-19 0,2-1 0,1 2 0,1 0 0,1 1 0,2 0 0,-15 63 0,22-68 0,1 1 0,2-1 0,0 0 0,2 1 0,1-1 0,1 1 0,1-1 0,1 0 0,1-1 0,1 1 0,1-1 0,2-1 0,0 0 0,14 24 0,-2-10 0,2 0 0,1-2 0,2 0 0,1-2 0,2-1 0,1-2 0,51 40 0,-65-58 0,1-1 0,1 0 0,0-2 0,0 0 0,0-1 0,1-1 0,1-1 0,-1-1 0,1 0 0,0-2 0,0 0 0,0-2 0,0 0 0,0-1 0,0-1 0,0-2 0,25-4 0,-10-1 0,1-1 0,-2-2 0,1-2 0,-2-1 0,0-1 0,0-2 0,-2-1 0,59-45 0,-69 45 0,-2-1 0,0-1 0,-1-1 0,-1-1 0,-1-1 0,-1 0 0,-1-1 0,18-39 0,-13 16 0,-1 0 0,-3-1 0,19-93 0,-32 108 0,-1 0 0,-1 1 0,-2-1 0,-1 0 0,-1 1 0,-2-1 0,-2 1 0,0 0 0,-2 1 0,-2 0 0,-19-40 0,27 63 0,-1 1 0,0-1 0,-1 1 0,1 0 0,-1 1 0,0-1 0,-1 1 0,0 0 0,0 0 0,0 1 0,-1-1 0,1 2 0,-1-1 0,0 1 0,-12-6 0,9 7 0,1 0 0,-2 0 0,1 1 0,0 1 0,0-1 0,-1 1 0,1 1 0,0 0 0,-1 1 0,1 0 0,0 0 0,-11 4 0,-20 4-1365,4 0-5461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34.7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1592 0 24575,'-1'2'0,"1"0"0,-1 0 0,0 0 0,0 0 0,0 0 0,0 0 0,0-1 0,-1 1 0,1 0 0,0-1 0,-1 1 0,1-1 0,-1 1 0,0-1 0,1 0 0,-1 0 0,-2 1 0,-35 20 0,38-21 0,-40 22 0,1 1 0,1 3 0,-46 39 0,-99 105 0,-25 22 0,106-110 0,5 4 0,-130 147 0,-5 73 0,198-253 0,3 2 0,3 1 0,2 1 0,-20 62 0,29-60 0,3 1 0,-8 73 0,-2 127 0,21-215 0,-7 188 0,28 363 0,24-224 0,130 547 0,-143-799 0,44 181 0,-47-217 0,51 119 0,-57-164 0,2-2 0,1-1 0,2 0 0,1-2 0,2-1 0,42 42 0,-21-31 0,1-2 0,3-2 0,84 50 0,-95-63 0,48 42 0,-61-46 0,1-1 0,0-1 0,60 31 0,-72-45-136,1-1-1,0-1 1,0 0-1,1-1 1,0-1-1,0-1 1,0-1-1,0-1 0,26 0 1,-37-4-6690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35.1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52 24575,'0'-2'0,"-1"0"0,1 0 0,0-1 0,0 1 0,0 0 0,1 0 0,-1 0 0,1 0 0,-1 0 0,1 0 0,-1 0 0,1 0 0,0 0 0,0 1 0,0-1 0,0 0 0,0 0 0,1 1 0,-1-1 0,0 1 0,1-1 0,-1 1 0,1-1 0,-1 1 0,4-2 0,-2 3 0,0-1 0,0 0 0,0 1 0,0-1 0,0 1 0,1 0 0,-1 0 0,0 1 0,0-1 0,0 0 0,0 1 0,1 0 0,-1 0 0,0 0 0,0 0 0,3 2 0,7 3 0,0 1 0,0 1 0,-1-1 0,0 2 0,-1 0 0,0 0 0,0 1 0,-1 0 0,0 1 0,13 20 0,-16-22 0,-1 2 0,0-1 0,0 1 0,-1 0 0,0 0 0,-1 0 0,-1 0 0,0 1 0,0 0 0,-1-1 0,-1 1 0,0 0 0,0 16 0,-4-2 0,-1-1 0,-2 1 0,0-1 0,-1-1 0,-13 29 0,-64 121 0,42-92 0,37-72-86,-5 13-170,-2 0 0,0-1 1,-2-1-1,-25 32 0,19-33-6570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36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71 24575,'0'-4'0,"-1"0"0,0 0 0,-1-1 0,1 1 0,-1 0 0,0 0 0,0 0 0,-4-6 0,-7-17 0,53 58 0,392 404 0,-343-342 0,332 395 0,-330-365 0,-6 4 0,85 167 0,-102-149 0,-6 2 0,-6 3 0,-7 2 0,-7 2 0,42 296 0,-75-323 0,-6-1 0,-17 175 0,0-54 0,-32 358 0,33-519 0,-4-1 0,-4 0 0,-3-2 0,-70 157 0,33-111 0,-158 293 0,155-307 0,38-65 0,-3-2 0,-50 68 0,57-83-51,20-29-14,0 0-1,0 0 0,0 0 0,-1 0 1,1 0-1,-1 0 0,0-1 1,0 0-1,0 1 0,0-1 0,-1 0 1,1-1-1,-1 1 0,0-1 1,0 1-1,0-1 0,0 0 0,0 0 1,-6 1-1,-8-4-6760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3:21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24575,'0'7'0,"7"2"0,10 0 0,8-2 0,8-2 0,4-9 0,3-3 0,2-1 0,1 1 0,0 1 0,-1 3 0,0-7 0,0 0 0,-8-6 0,-16-8 0,-12 1-8191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36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15 24575,'5'-15'0,"4"17"0,-7-1 0,0 0 0,-1 1 0,1 0 0,-1-1 0,1 1 0,-1 0 0,0 0 0,0 0 0,0 0 0,0 0 0,0 0 0,1 3 0,2 21 0,-2 1 0,0 0 0,-2-1 0,-1 1 0,-1 0 0,-2-1 0,-7 34 0,-6 58 0,15-95 0,0-8 0,1 1 0,0-1 0,1 1 0,1-1 0,3 20 0,-4-33 0,1 1 0,-1 0 0,1-1 0,0 1 0,0 0 0,0-1 0,1 1 0,-1-1 0,1 0 0,-1 1 0,1-1 0,0 0 0,0 0 0,0 0 0,0 0 0,0 0 0,0-1 0,0 1 0,1-1 0,-1 1 0,0-1 0,1 0 0,0 0 0,-1 0 0,1 0 0,-1 0 0,1-1 0,0 1 0,0-1 0,-1 0 0,1 1 0,0-1 0,0-1 0,0 1 0,3-1 0,12-2-97,0-1-1,0-1 1,-1 0-1,0-2 1,0 0-1,0-1 1,-1 0-1,0-1 1,0-1-1,-1-1 1,-1 0-1,0-1 0,22-24 1,-14 12-6729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38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1 24575,'-1'0'0,"-1"0"0,1 1 0,-1-1 0,1 1 0,0-1 0,-1 1 0,1 0 0,0 0 0,-1-1 0,1 1 0,0 0 0,0 0 0,0 0 0,0 0 0,0 1 0,0-1 0,0 0 0,0 0 0,0 1 0,0-1 0,1 0 0,-1 1 0,0-1 0,1 1 0,-1-1 0,1 1 0,-1 1 0,-8 46 0,9-46 0,-1 35 0,1-1 0,2 1 0,11 63 0,0 6 0,1 79 0,10 113 0,-10-138-1365,-13-137-5461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38.3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61 24575,'7'0'0,"10"0"0,8-7 0,14-2 0,8 0 0,9 2 0,3-5 0,4-1 0,-1 10 0,-4 4 0,-5 3 0,-4 0 0,-4 0 0,-3-1 0,-1-8 0,-8-3-8191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48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289 570 24575,'-9'-1'0,"1"0"0,0-1 0,0 0 0,0 0 0,-14-6 0,-33-7 0,50 15 0,-1-1 0,0 1 0,1 1 0,-1-1 0,0 1 0,1 0 0,-1 0 0,1 1 0,-1-1 0,1 1 0,0 1 0,-1-1 0,1 1 0,0 0 0,1 0 0,-1 0 0,-7 6 0,6-2 0,0 0 0,1 0 0,-1 0 0,1 1 0,1-1 0,-1 1 0,2 1 0,-1-1 0,1 0 0,-3 13 0,1-3 0,1 1 0,2 0 0,0 0 0,0 1 0,2-1 0,1 0 0,0 0 0,1 0 0,1 0 0,6 20 0,-3-23 0,0 0 0,1-1 0,1 0 0,0 0 0,1-1 0,12 15 0,-16-23 0,1 0 0,-1 0 0,1-1 0,0 0 0,0 0 0,13 8 0,-16-12 0,0 1 0,0-1 0,1 0 0,-1 1 0,0-1 0,1-1 0,-1 1 0,1 0 0,-1-1 0,1 0 0,-1 0 0,1 0 0,-1 0 0,1-1 0,5-1 0,-4 1 0,0-1 0,-1-1 0,0 1 0,1-1 0,-1 0 0,0 0 0,0 0 0,-1 0 0,1-1 0,-1 1 0,0-1 0,0 0 0,0 0 0,0 0 0,0 0 0,-1-1 0,0 1 0,0-1 0,2-7 0,2-6 0,-1-1 0,0 0 0,2-29 0,-4 12 0,-2 1 0,-1-1 0,-2 1 0,-13-71 0,-47-136 0,58 229 0,-8-28-170,-2 0-1,-2 1 0,-1 1 1,-2 0-1,-2 1 0,-2 2 1,-47-61-1,56 80-6655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49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24575,'4'5'0,"-1"-1"0,0 0 0,0 1 0,0 0 0,0-1 0,-1 1 0,0 0 0,0 1 0,0-1 0,1 6 0,8 61 0,-5-28 0,18 87 0,-7-31 0,4 0 0,65 186 0,-53-217 0,-30-64 0,0 0 0,1 0 0,-1-1 0,1 1 0,0-1 0,0 0 0,0 0 0,1 0 0,0 0 0,8 4 0,-12-8 0,0 1 0,0 0 0,0-1 0,0 0 0,0 1 0,0-1 0,0 0 0,0 1 0,0-1 0,0 0 0,0 0 0,0 0 0,0 0 0,0 0 0,0 0 0,0 0 0,0-1 0,0 1 0,0 0 0,1 0 0,-1-1 0,0 1 0,-1-1 0,1 1 0,0-1 0,0 1 0,0-1 0,1-1 0,0 0 0,0 0 0,0-1 0,-1 1 0,1-1 0,-1 1 0,0-1 0,0 0 0,0 0 0,0 1 0,1-6 0,1-8 0,-1-1 0,0-31 0,-2 44 0,0-20 0,-1 1 0,-2 0 0,0 0 0,-1 1 0,-2-1 0,0 1 0,-1 0 0,-1 0 0,-2 1 0,-12-22 0,16 31 0,0 2 0,-2-1 0,1 1 0,-1 0 0,-1 0 0,0 1 0,0 0 0,-1 1 0,0 0 0,0 0 0,-1 1 0,1 1 0,-2 0 0,1 0 0,-1 1 0,0 0 0,0 1 0,0 1 0,-24-4 0,33 6 0,0 1 0,1 0 0,-1 0 0,0 0 0,1 0 0,-1 0 0,0 1 0,0-1 0,1 1 0,-1-1 0,1 1 0,-1 0 0,0 0 0,1 1 0,0-1 0,-1 0 0,1 1 0,0-1 0,0 1 0,-1 0 0,1 0 0,1 0 0,-1 0 0,-3 3 0,5-3 0,-1 0 0,0 0 0,1 0 0,-1 0 0,1 0 0,-1 0 0,1 1 0,0-1 0,0 0 0,0 0 0,0 0 0,1 0 0,-1 0 0,0 0 0,1 0 0,0 0 0,-1 0 0,1 0 0,0 0 0,0 0 0,0-1 0,0 1 0,0 0 0,0 0 0,1-1 0,-1 1 0,1-1 0,-1 1 0,1-1 0,-1 0 0,1 1 0,3 0 0,3 3 7,0 0 0,1 0-1,0-1 1,0-1 0,0 0-1,1 0 1,-1 0-1,1-1 1,-1-1 0,1 0-1,-1 0 1,1-1 0,0 0-1,0 0 1,-1-1 0,1-1-1,15-3 1,6-3-378,0-2-1,0 0 1,56-30 0,-75 33-6455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50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24575,'0'7'0,"7"2"0,2-7 0,7-4 0,15-2 0,8 0 0,12 1 0,12 1 0,1 0 0,4 1 0,5 1 0,-4-7 0,-6-2 0,0 0 0,-4 2 0,-5 2 0,-11-5 0,-13-1-8191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50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440 445 24575,'-7'-8'0,"1"-1"0,0 0 0,1 0 0,-1-1 0,-5-14 0,-20-34 0,27 51 0,-1 1 0,0 0 0,0 0 0,-1 1 0,0 0 0,0 0 0,0 0 0,0 0 0,-1 1 0,-12-6 0,14 8 0,0 1 0,0 0 0,0-1 0,0 2 0,0-1 0,0 1 0,0-1 0,0 1 0,0 1 0,0-1 0,0 1 0,0 0 0,0 0 0,0 0 0,0 1 0,0 0 0,-7 3 0,4-1 0,0 1 0,0 0 0,1 0 0,0 0 0,0 1 0,0 0 0,0 1 0,1-1 0,0 1 0,1 1 0,0-1 0,0 1 0,0-1 0,1 2 0,0-1 0,1 0 0,-1 1 0,2-1 0,-1 1 0,1 0 0,1 0 0,-1 0 0,1 16 0,1-13 0,1-1 0,-1 1 0,2-1 0,0 0 0,0 0 0,1 0 0,0 0 0,1 0 0,1-1 0,-1 1 0,2-1 0,-1-1 0,1 1 0,1-1 0,0 1 0,0-2 0,0 1 0,1-1 0,10 7 0,-15-12 0,1 0 0,-1 0 0,0 0 0,1-1 0,-1 0 0,1 1 0,0-2 0,0 1 0,0 0 0,0-1 0,0 1 0,0-1 0,0 0 0,1-1 0,-1 1 0,0-1 0,0 0 0,1 0 0,-1 0 0,0 0 0,1-1 0,-1 0 0,0 0 0,0 0 0,0 0 0,0-1 0,0 1 0,0-1 0,0 0 0,0 0 0,-1-1 0,1 1 0,-1-1 0,0 0 0,0 1 0,4-5 0,1-3 0,-1 0 0,0-1 0,0 1 0,-1-1 0,-1 0 0,0-1 0,0 1 0,-1-1 0,0 0 0,-1 0 0,2-19 0,-3 4 0,-1 0 0,-1 0 0,-1-1 0,-2 1 0,0 0 0,-2 0 0,-11-35 0,11 43 0,-2 1 0,0 0 0,0 1 0,-2 0 0,0 0 0,-1 1 0,-1 0 0,0 0 0,-1 1 0,-1 1 0,-18-17 0,25 27 0,0 0 0,0 0 0,0 0 0,-1 1 0,1 0 0,-1 0 0,0 1 0,0 0 0,0 0 0,0 0 0,0 1 0,0 0 0,0 0 0,0 1 0,-1 0 0,-13 2 0,16-1 0,0 0 0,0 0 0,0 1 0,0-1 0,0 1 0,0 0 0,0 1 0,1-1 0,-1 1 0,1 0 0,0 0 0,0 1 0,0-1 0,0 1 0,0 0 0,1 0 0,0 0 0,-1 0 0,2 0 0,-1 1 0,0-1 0,1 1 0,-3 9 0,1 12-1365,7-4-5461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51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4 113 24575,'0'0'0,"1"0"0,-1 0 0,0 0 0,0 0 0,1-1 0,-1 1 0,0 0 0,0 0 0,0 0 0,1 0 0,-1-1 0,0 1 0,0 0 0,0 0 0,0-1 0,0 1 0,0 0 0,1 0 0,-1-1 0,0 1 0,0 0 0,0 0 0,0-1 0,0 1 0,0 0 0,0 0 0,0-1 0,0 1 0,0 0 0,0 0 0,0-1 0,0 1 0,0 0 0,-1 0 0,1-1 0,0 1 0,0 0 0,0 0 0,0-1 0,0 1 0,0 0 0,-1 0 0,1 0 0,0-1 0,0 1 0,0 0 0,-1 0 0,1 0 0,0 0 0,0-1 0,0 1 0,-1 0 0,1 0 0,0 0 0,0 0 0,-1 0 0,1 0 0,0 0 0,0 0 0,-1 0 0,1 0 0,0 0 0,-1 0 0,1 0 0,20-13 0,-18 12 0,1 1 0,-1 0 0,1 0 0,0 0 0,0 0 0,-1 0 0,1 0 0,-1 1 0,1-1 0,0 1 0,-1 0 0,1 0 0,-1 0 0,1 0 0,-1 0 0,0 1 0,1-1 0,-1 1 0,0-1 0,0 1 0,0 0 0,0 0 0,-1 0 0,1 0 0,0 0 0,-1 0 0,1 0 0,-1 1 0,2 2 0,3 8 0,0 0 0,0 0 0,7 27 0,-13-40 0,15 61 0,-2 1 0,-3 1 0,-2 0 0,-3 116 0,-4-176 0,1-7 0,5-15 0,6-32 0,-1-77 0,-7-223 0,-6 269 0,4 119 0,3-1 0,0 0 0,3 0 0,0 0 0,3-1 0,1-1 0,1 0 0,2-1 0,1 0 0,36 49 0,-27-43 0,-8-12 0,1 0 0,25 27 0,-40-49 0,1 0 0,-1-1 0,1 1 0,0-1 0,0 0 0,0-1 0,1 1 0,0-1 0,-1 0 0,1 0 0,0-1 0,0 0 0,1 0 0,-1 0 0,0-1 0,11 2 0,-10-4-52,-1 0-1,1-1 1,-1 1-1,0-1 1,0-1-1,0 1 1,0-1-1,0 0 1,0 0-1,-1-1 1,0 1-1,1-1 1,-2 0-1,1-1 1,0 1-1,-1-1 1,0 0-1,0 0 1,0-1-1,0 1 0,-1-1 1,0 0-1,0 0 1,-1 0-1,3-8 1,2-19-6774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59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418 565 24575,'-31'-1'0,"-49"-11"0,58 8 0,0 0 0,0 2 0,1 0 0,-2 1 0,-36 4 0,52-2 0,1 1 0,0 0 0,0 0 0,1 0 0,-1 0 0,0 1 0,1 0 0,-1 0 0,1 1 0,0-1 0,0 1 0,1 0 0,-1 1 0,1-1 0,-1 1 0,2 0 0,-1 0 0,0 0 0,1 0 0,0 1 0,0-1 0,1 1 0,-1 0 0,-2 11 0,-1 5 0,1 1 0,1-1 0,1 1 0,0 0 0,2 0 0,2 28 0,0-38 0,0-1 0,0 0 0,1 1 0,1-1 0,0 0 0,1-1 0,0 1 0,1 0 0,0-1 0,1 0 0,0 0 0,0-1 0,10 12 0,-14-20 0,-1 0 0,1 0 0,0 1 0,0-1 0,0 0 0,0 0 0,0-1 0,1 1 0,-1 0 0,1-1 0,-1 0 0,1 1 0,-1-1 0,1 0 0,0 0 0,-1 0 0,1-1 0,0 1 0,0-1 0,0 0 0,0 1 0,-1-1 0,1 0 0,0-1 0,0 1 0,0 0 0,0-1 0,-1 0 0,1 1 0,0-1 0,0 0 0,-1-1 0,1 1 0,3-3 0,-1 0 0,0-1 0,0 1 0,-1-1 0,0 0 0,0-1 0,0 1 0,-1-1 0,0 0 0,0 1 0,0-1 0,-1-1 0,0 1 0,0 0 0,2-11 0,2-27 0,-2-1 0,-1 1 0,-3-1 0,-8-75 0,-46-175 0,-8 96 0,14 55 0,113 319 0,-36-97 0,122 378 0,-123-367 0,-27-86-78,14 39 286,-15-41-259,1 0-1,-1 1 0,0-1 1,1 0-1,-1 0 1,1 0-1,-1 0 1,1 0-1,0 0 1,-1 0-1,1 0 0,0 0 1,0 0-1,0 0 1,0 0-1,0 0 1,0-1-1,0 1 1,0 0-1,0-1 0,0 1 1,0 0-1,0-1 1,0 0-1,0 1 1,1-1-1,-1 0 1,1 1-1,7-8-6774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00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24575,'0'-3'0,"0"0"0,0 0 0,0 0 0,1 0 0,-1 1 0,1-1 0,-1 0 0,1 0 0,0 0 0,0 0 0,1 1 0,-1-1 0,3-4 0,-3 6 0,0 0 0,0 0 0,0 0 0,0 0 0,1 0 0,-1 0 0,0 1 0,0-1 0,0 0 0,1 1 0,-1-1 0,0 1 0,1-1 0,-1 1 0,0 0 0,1 0 0,-1-1 0,1 1 0,-1 0 0,3 0 0,0 1 0,-1 0 0,0 0 0,1 1 0,-1-1 0,0 0 0,0 1 0,0 0 0,0 0 0,0 0 0,0 0 0,-1 0 0,1 1 0,-1-1 0,1 1 0,-1-1 0,0 1 0,0 0 0,0 0 0,-1 0 0,1 0 0,0 0 0,0 4 0,4 11 0,-1-1 0,0 1 0,-1 1 0,-1-1 0,0 25 0,-4 97 0,0 0 0,6-114 0,3-19 0,-7-8 0,1-1 0,-1 1 0,0 0 0,0-1 0,1 1 0,-1-1 0,0 0 0,-1 1 0,1-1 0,0 0 0,0 1 0,-1-1 0,1 0 0,-1 0 0,1 0 0,-1 1 0,0-1 0,0-4 0,7-56 0,-3-122 0,-6 120 0,13-114 0,-11 177 0,0-1 0,0 0 0,1 0 0,-1 0 0,0 1 0,1-1 0,-1 0 0,1 0 0,0 1 0,0-1 0,-1 0 0,1 1 0,2-3 0,-2 4 0,-1 0 0,1 0 0,-1 0 0,1 0 0,-1 0 0,0 0 0,1 0 0,-1 0 0,1 1 0,-1-1 0,1 0 0,-1 0 0,0 1 0,1-1 0,-1 0 0,0 0 0,1 1 0,-1-1 0,0 0 0,1 1 0,-1-1 0,0 0 0,0 1 0,1-1 0,-1 1 0,0-1 0,0 1 0,0-1 0,1 0 0,-1 1 0,0 0 0,17 53 0,6 85 0,-16-85 0,15 58 0,-18-98 0,0-1 0,1 1 0,0-1 0,1 1 0,1-2 0,0 1 0,1-1 0,18 23 0,-23-31-105,1-1 0,-1 1 0,1-1 0,0 1 0,0-1 0,1 0 0,-1-1 0,1 1 0,-1-1 0,1 0 0,0 0 0,9 2 0,12-2-6721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3:22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24575,'0'-7'0,"7"-2"0,9-7 0,9-1 0,7-4 0,12 2 0,5 3 0,2-2 0,-1 2 0,-2 4 0,-3 3 0,-1 4 0,-1 3 0,-9 1-8191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00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24575,'0'7'0,"0"10"0,7 1 0,10-2 0,15-3 0,9-5 0,12-3 0,4-3 0,6-8 0,-1-4 0,4 0 0,-4 2 0,-4 2 0,-6-5 0,-4 0 0,-18 1 0,-13 3-8191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01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388 415 24575,'-62'-1'0,"34"-1"0,0 1 0,0 2 0,-44 7 0,64-7 0,0 1 0,1 0 0,-1 1 0,0 0 0,1 0 0,0 1 0,0-1 0,0 2 0,0-1 0,0 1 0,1 0 0,0 0 0,0 1 0,0 0 0,1 0 0,-9 12 0,8-8 0,0 1 0,0-1 0,1 1 0,1-1 0,0 2 0,0-1 0,1 0 0,0 1 0,1-1 0,1 1 0,0 0 0,0-1 0,1 1 0,1 0 0,0 0 0,0-1 0,1 1 0,1-1 0,0 1 0,0-1 0,1 0 0,1 0 0,7 14 0,-3-9 0,0 0 0,1-1 0,0 0 0,2 0 0,19 19 0,-27-30 0,-1-1 0,1 0 0,0 0 0,0 0 0,0-1 0,1 1 0,-1-1 0,0 0 0,1 0 0,0-1 0,6 2 0,-8-2 0,0-1 0,-1 0 0,1 0 0,0-1 0,0 1 0,-1 0 0,1-1 0,0 0 0,-1 0 0,1 1 0,-1-1 0,1-1 0,-1 1 0,1 0 0,-1-1 0,0 1 0,1-1 0,-1 0 0,0 0 0,0 0 0,3-3 0,1-4 0,0-1 0,0 1 0,-1-1 0,0 0 0,0 0 0,-1-1 0,-1 0 0,4-14 0,-1-4 0,5-56 0,-9 42 0,-3 0 0,-1 1 0,-9-46 0,-32-126 0,34 173 0,0 2 0,-2 0 0,-1 1 0,-29-58 0,91 212 0,-6 3 0,39 171 0,-79-273 0,5 17 0,1 0 0,16 38 0,-23-66 0,0 0 0,0 1 0,0-1 0,0 0 0,1 0 0,0-1 0,0 1 0,1-1 0,0 0 0,-1 0 0,2-1 0,-1 1 0,1-1 0,-1 0 0,1-1 0,0 1 0,11 4 0,-14-8 4,0 1 1,-1 0-1,1-1 0,0 0 0,0 0 0,0 0 0,0 0 0,0 0 0,-1-1 1,1 1-1,0-1 0,0 1 0,0-1 0,-1 0 0,1 0 0,0-1 0,-1 1 1,1 0-1,-1-1 0,0 0 0,1 1 0,-1-1 0,0 0 0,0 0 0,0 0 1,0 0-1,-1-1 0,4-4 0,-2 2-128,0-1 0,0 0 1,-1 1-1,1-1 0,-1 0 0,-1 0 1,1-1-1,-1 1 0,0 0 0,0 0 1,-1-13-1,-3-13-6702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01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24575,'4'-15'0,"6"17"0,-8-1 0,-1 1 0,1-1 0,-1 1 0,1-1 0,-1 1 0,1 0 0,-1 0 0,0 0 0,0 0 0,0 0 0,0 0 0,1 3 0,20 94 0,-4-18 0,31 85 0,-39-140 0,0 0 0,2-1 0,1-1 0,1 0 0,1 0 0,1-2 0,24 27 0,-33-42 0,-1-1 0,1 0 0,0 0 0,1-1 0,-1 0 0,1 0 0,11 5 0,-17-9 0,1 0 0,-1 0 0,0 0 0,0 0 0,0-1 0,1 1 0,-1-1 0,0 0 0,1 1 0,-1-1 0,0 0 0,1 0 0,-1-1 0,0 1 0,0 0 0,1-1 0,-1 1 0,0-1 0,0 0 0,0 0 0,1 0 0,-1 0 0,0 0 0,0 0 0,-1-1 0,1 1 0,0-1 0,0 1 0,-1-1 0,1 1 0,0-1 0,-1 0 0,0 0 0,2-3 0,9-23-1365,-5-2-5461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02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24575,'0'7'0,"7"2"0,9-7 0,8-4 0,8-2 0,6 0 0,2-6 0,-5-2-8191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08.5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1314 203 24575,'3'-21'0,"-3"19"0,1 0 0,0 0 0,-1 0 0,0 1 0,0-1 0,1 0 0,-1 0 0,0 0 0,0 0 0,-1 0 0,1 1 0,0-1 0,-1 0 0,1 0 0,-1 0 0,1 1 0,-1-1 0,0 0 0,0 0 0,-1-1 0,-3-4 0,0 1 0,0 0 0,-1 0 0,0 1 0,0 0 0,0 0 0,-1 0 0,0 1 0,0-1 0,0 2 0,-15-7 0,-10-1 0,-49-12 0,60 18 0,-24-6 0,-2 2 0,1 2 0,-1 2 0,1 2 0,-1 3 0,0 1 0,-49 8 0,69-5 0,0 1 0,0 1 0,0 2 0,1 1 0,0 1 0,1 1 0,0 1 0,1 1 0,0 1 0,1 1 0,1 1 0,0 2 0,-23 23 0,11-2 0,3 2 0,1 1 0,2 1 0,2 2 0,2 1 0,2 0 0,2 2 0,2 0 0,2 1 0,-13 71 0,22-86 0,2 0 0,1 1 0,2-1 0,1 1 0,4 41 0,0-51 0,2 0 0,0 0 0,2 0 0,0 0 0,2-1 0,1 0 0,21 37 0,3-2 0,3-1 0,83 98 0,-101-135 0,0-1 0,2 0 0,1-2 0,0-1 0,1 0 0,1-2 0,0 0 0,2-2 0,43 17 0,-31-17 0,2-2 0,-1-1 0,1-3 0,1 0 0,-1-3 0,62-1 0,-80-4 0,0-1 0,0-1 0,0-1 0,-1-1 0,0 0 0,0-2 0,0 0 0,0-2 0,-1 0 0,-1-1 0,0-1 0,0-1 0,27-23 0,-3-3 0,0-3 0,-3-2 0,36-49 0,-54 62 0,-2-2 0,0 0 0,-3-1 0,-1-1 0,23-66 0,-24 46 0,-1 1 0,11-106 0,-22 125 0,-3 0 0,0 1 0,-2-1 0,-2 1 0,-1-1 0,-10-33 0,5 35 0,-2 1 0,-1 1 0,-1 0 0,-2 1 0,-1 0 0,-1 2 0,-1 0 0,-2 1 0,0 1 0,-2 0 0,-42-34 0,33 31 0,1 0 0,-54-37 0,72 57 0,-1 0 0,0 1 0,0 1 0,0 0 0,0 1 0,-1 1 0,-28-6 0,-31-3-1365,47 3-5461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12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1314 1 24575,'-17'1'0,"1"0"0,0 1 0,0 1 0,0 1 0,1 0 0,-28 12 0,-87 49 0,114-56 0,-64 36 0,3 4 0,-98 81 0,113-80 0,12-11 0,1 2 0,3 2 0,-59 69 0,-25 44 0,57-71 0,-74 111 0,142-186-87,3-5-41,0-1 1,0 0-1,0 0 0,-1 0 0,1 0 0,-1 0 0,0 0 1,0-1-1,-4 4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44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24575,'0'7'0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47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974 46 24575,'-32'-1'0,"1"-1"0,0-2 0,-51-13 0,55 11 0,-1 1 0,1 2 0,-1 1 0,0 1 0,1 1 0,-1 1 0,0 2 0,1 1 0,0 1 0,0 1 0,0 2 0,1 0 0,0 2 0,0 1 0,1 1 0,-27 17 0,32-17 0,1 1 0,0 0 0,0 2 0,2 0 0,0 1 0,0 1 0,2 0 0,0 2 0,1-1 0,1 2 0,-19 36 0,11-15 0,2 0 0,-23 78 0,38-104 0,0-1 0,1 1 0,1 0 0,1 0 0,0-1 0,1 1 0,1 0 0,0 0 0,1 0 0,0 0 0,1-1 0,7 21 0,-1-14 0,0-1 0,2-1 0,0 1 0,1-1 0,1-1 0,1-1 0,0 0 0,1 0 0,1-1 0,0-1 0,2-1 0,-1-1 0,26 15 0,1-4 0,1-1 0,0-3 0,2-2 0,89 23 0,-98-33 0,0-1 0,1-1 0,-1-3 0,1-1 0,0-2 0,0-1 0,59-10 0,-74 7 0,0-1 0,-1-1 0,1-1 0,-1-1 0,-1-1 0,1-1 0,-2-1 0,1-1 0,-2-1 0,0-1 0,0 0 0,-1-2 0,19-20 0,-26 21 0,-1 0 0,-1-1 0,0-1 0,-1 0 0,-1 0 0,-1-1 0,0 0 0,-1 0 0,-1-1 0,-1 0 0,3-32 0,-2-5 0,-3 1 0,-8-98 0,2 110 0,-3 1 0,0 0 0,-3 0 0,-2 1 0,-1 0 0,-26-52 0,34 84-62,0 0 0,-1 1 0,0 0 0,0 0 0,-1 0 0,0 1 0,-1 0 0,0 0 0,0 1 0,0 0 0,-1 0 0,1 1-1,-1 0 1,-1 1 0,1 0 0,0 0 0,-1 1 0,0 0 0,0 1 0,0 0 0,-18-1 0,-5 1-6764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17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2097 0 24575,'-46'13'0,"-65"28"0,68-21 0,1 2 0,1 1 0,-51 39 0,57-36 0,-1-2 0,-1-2 0,-1-2 0,-58 24 0,64-34 0,2 2 0,-1 0 0,2 2 0,0 2 0,0 0 0,2 2 0,0 1 0,1 1 0,-34 34 0,-59 67 0,-132 151 0,189-192 0,3 3 0,4 3 0,-75 158 0,42-77 0,59-118 0,2 1 0,-35 95 0,46-97 0,-69 231 0,72-239 0,9-31 0,1-1 0,0 0 0,1 1 0,0-1 0,0 1 0,1-1 0,0 1 0,1 0 0,0 0 0,0-1 0,2 10 0,48 279 0,-8-49 0,-3-59 0,-40-182 0,-8-17 0,-19-33 0,11 17 0,-12-9 0,-66-60 0,35 37 0,32 35 0,17 18 0,14 20 0,16 16 0,2-1 0,46 53 0,-24-31 0,-22-25 0,-7-8 0,1-1 0,0-1 0,1 0 0,22 18 0,-37-34 0,0 0 0,1 0 0,-1 0 0,1 0 0,-1-1 0,1 1 0,-1 0 0,1-1 0,-1 1 0,1-1 0,-1 1 0,1-1 0,0 0 0,-1 0 0,1 0 0,0 0 0,-1 0 0,1 0 0,0 0 0,-1 0 0,1-1 0,0 1 0,-1-1 0,1 1 0,-1-1 0,1 0 0,-1 1 0,1-1 0,-1 0 0,1 0 0,-1 0 0,0 0 0,0 0 0,1 0 0,-1-1 0,0 1 0,0 0 0,0-1 0,1-1 0,4-7 0,0 0 0,-1-1 0,0 0 0,6-17 0,-5 11 0,50-131 0,59-137 0,-90 236 0,-38 76 0,-181 409 0,152-296-1365,32-114-5461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20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1 24575,'-164'138'0,"151"-126"0,0 2 0,1-1 0,0 2 0,2 0 0,-1 0 0,2 1 0,0 0 0,1 0 0,1 1 0,-8 24 0,9-20 0,1 0 0,1 1 0,1 0 0,0 0 0,2 0 0,1 0 0,0 0 0,2 0 0,0 0 0,2 0 0,8 27 0,4 6 0,2-2 0,3-1 0,3 0 0,1-2 0,3 0 0,67 90 0,-10-27 0,6-3 0,169 159 0,78 68 0,-150-143 0,-124-127 0,-37-37 0,0-1 0,2-2 0,1-1 0,1-1 0,48 29 0,-43-34 0,254 126 0,-222-116 0,86 32 0,-144-59 0,1-1 0,0 0 0,0-1 0,-1 0 0,1-1 0,0 0 0,0 0 0,0-1 0,0-1 0,11-2 0,16 3 0,-33 2 0,-1-1 0,0 1 0,1-1 0,-1 0 0,1 0 0,-1-1 0,1 0 0,-1 1 0,1-1 0,-1-1 0,0 1 0,0-1 0,0 1 0,6-4 0,-10 4 0,1-1 0,0 1 0,-1-1 0,1 1 0,-1-1 0,1 0 0,-1 1 0,0-1 0,0 1 0,1-1 0,-1 0 0,0 1 0,-1-1 0,1 1 0,0-1 0,0 0 0,-1 1 0,1-1 0,-1 1 0,1-1 0,-1 1 0,0-1 0,1 1 0,-1-1 0,0 1 0,0 0 0,0 0 0,0-1 0,0 1 0,-1 0 0,0-1 0,-39-38 0,24 27 0,-1 0 0,0 2 0,-21-9 0,37 19 0,6 4 0,18 8 0,33 16 0,-23-14 0,-1 2 0,32 22 0,-50-29 0,-1 1 0,0 0 0,-1 0 0,0 1 0,-1 0 0,0 1 0,13 20 0,-22-30 0,0 0 0,0 1 0,-1-1 0,1 1 0,-1-1 0,0 0 0,1 1 0,-1-1 0,0 1 0,0-1 0,0 1 0,0-1 0,0 1 0,0-1 0,0 1 0,0-1 0,-1 1 0,1-1 0,0 1 0,-1-1 0,1 1 0,-1-1 0,0 0 0,0 1 0,1-1 0,-1 0 0,0 0 0,0 0 0,0 1 0,0-1 0,0 0 0,0 0 0,-1 0 0,1-1 0,-3 3 0,-5 3 0,-1 0 0,0-1 0,-19 8 0,16-7 0,-47 24-341,1 2 0,2 3-1,-63 50 1,84-57-6485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1:53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613 497 24575,'-1'-4'0,"0"0"0,0-1 0,0 1 0,0 0 0,-1 0 0,1 0 0,-1 0 0,0 0 0,0 1 0,-1-1 0,1 1 0,-1-1 0,0 1 0,0 0 0,0 0 0,0 0 0,-8-5 0,-5-4 0,-2 1 0,-22-12 0,32 18 0,-1 1 0,0 0 0,0 1 0,0 0 0,-1 0 0,1 1 0,-1 0 0,1 1 0,-1 0 0,0 0 0,1 1 0,-1 1 0,0-1 0,0 2 0,1-1 0,-1 1 0,1 1 0,-17 6 0,15-4 0,0 0 0,1 1 0,-1 1 0,2 0 0,-1 0 0,1 1 0,0 0 0,0 1 0,1 0 0,0 0 0,1 1 0,0 0 0,1 0 0,-9 19 0,7-9 0,1 0 0,1 1 0,1 0 0,0 0 0,2 0 0,1 1 0,0-1 0,2 1 0,0-1 0,1 1 0,2-1 0,0 1 0,1-1 0,1 0 0,1 0 0,1-1 0,1 0 0,1 0 0,12 21 0,-18-35 0,1 0 0,0-1 0,0 1 0,0-1 0,1 0 0,-1 0 0,1-1 0,1 1 0,-1-1 0,0 0 0,1 0 0,0-1 0,0 0 0,0 0 0,0 0 0,13 3 0,-14-5 0,0-1 0,0 1 0,0-1 0,0 0 0,0 0 0,0-1 0,0 1 0,0-1 0,0 0 0,0-1 0,0 1 0,0-1 0,-1 0 0,1 0 0,-1 0 0,1-1 0,-1 0 0,0 0 0,0 0 0,0 0 0,0 0 0,-1-1 0,4-4 0,4-7 0,0 0 0,-2 0 0,1-1 0,-2-1 0,0 1 0,-1-1 0,-1-1 0,-1 1 0,0-1 0,-1 0 0,2-26 0,0-14 0,-4-1 0,-5-73 0,1 93 0,-2 0 0,-1 1 0,-3-1 0,0 1 0,-3 1 0,-25-62 0,29 86 0,0-1 0,-1 1 0,0 0 0,-1 1 0,-1 0 0,0 0 0,0 1 0,-21-17 0,22 22 0,0 0 0,0 1 0,0-1 0,-1 2 0,0-1 0,0 2 0,0-1 0,-1 1 0,1 1 0,-1 0 0,1 0 0,-1 1 0,-17 1 0,21 0 6,0 1 0,0 0 0,1 0 0,-1 0 0,0 1 0,1 0 0,-1 1 0,1 0 0,0 0 0,0 0 0,0 0 0,0 1 0,1 0 0,-1 0 0,1 1 0,0 0 0,0-1 0,1 2 0,-5 5 0,4-4-105,0 1 0,1-1 0,-1 1 0,2-1 0,-1 1 0,1 0 0,1 0 0,-1 1 0,1-1 0,1 0 0,0 1 0,0-1 0,0 1 0,2 16 0,6 12-6727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3:23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 24575,'0'7'0,"-7"2"0,-9 0 0,-2 5 0,-5 8 0,-5-1 0,2 4 0,-2-3 0,11-5 0,9-12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29.5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153 165 24575,'-1'-4'0,"0"1"0,0-1 0,-1 0 0,1 0 0,-1 1 0,0-1 0,0 1 0,0 0 0,0-1 0,-1 1 0,1 0 0,-4-3 0,-37-33 0,11 19 0,25 17 0,0 0 0,1-1 0,0 0 0,0 0 0,-11-11 0,17 15 0,-1-1 0,1 1 0,0 0 0,0-1 0,0 1 0,0 0 0,0-1 0,-1 1 0,1-1 0,0 1 0,0 0 0,0-1 0,0 1 0,0-1 0,0 1 0,0 0 0,0-1 0,0 1 0,0-1 0,1 1 0,-1 0 0,0-1 0,0 1 0,0-1 0,0 1 0,1 0 0,-1-1 0,0 1 0,0 0 0,0-1 0,1 1 0,-1 0 0,0 0 0,1-1 0,-1 1 0,0 0 0,1 0 0,-1-1 0,0 1 0,1 0 0,-1 0 0,1 0 0,-1 0 0,0 0 0,1-1 0,-1 1 0,0 0 0,1 0 0,-1 0 0,1 0 0,23-5 0,-23 5 0,63-5 0,101 5 0,-79 2 0,-65-1 0,0 0 0,-1 1 0,1 2 0,0 0 0,-1 1 0,36 14 0,-23-4 0,-1 2 0,0 0 0,32 25 0,30 21 0,52 36 0,65 72 0,-165-130 0,-3 3 0,54 68 0,-82-93 0,150 209 0,-140-187 0,-1 1 0,-2 0 0,30 86 0,124 397 0,-85-138 0,-88-368 0,6 35 0,1 71 0,4 35 0,-10-118 0,-2 0 0,-2 0 0,-1-1 0,-9 53 0,-2 45 0,10 40 0,3-85 0,-4 0 0,-18 115 0,14-154 0,-1 71 0,2-21 0,-13-3 0,12-73 0,-4 44 0,4-46 0,7-27 0,-1 1 0,1-1 0,0 0 0,-1 0 0,1 0 0,0 0 0,-1 0 0,1 0 0,0-1 0,-1 1 0,1 0 0,0 0 0,-1 0 0,1 0 0,0 0 0,-1 0 0,1-1 0,0 1 0,-1 0 0,1 0 0,0 0 0,-1-1 0,1 1 0,0 0 0,0 0 0,0-1 0,-1 1 0,1 0 0,0-1 0,0 1 0,0 0 0,-1-1 0,1 1 0,0 0 0,0-1 0,0 1 0,0-1 0,-17-50 0,13 23 0,-7-53 0,-4 1 0,-3 0 0,-37-99 0,53 170 0,-1 0 0,2 0 0,-1 0 0,1 0 0,0 0 0,1 0 0,0 0 0,1 0 0,2-16 0,0-25 0,-5 66 0,-1-7 0,1 2 0,1-1 0,-1 0 0,2 0 0,0 13 0,6 21 0,5 25 0,0 77 0,-11-131 0,1 0 0,1 0 0,0 0 0,8 26 0,-9-38 0,0 0 0,0 0 0,0 0 0,1 0 0,-1-1 0,1 1 0,-1 0 0,1-1 0,0 0 0,0 1 0,0-1 0,1 0 0,2 3 0,-3-5 0,0 1 0,0 0 0,-1-1 0,1 1 0,0-1 0,0 1 0,0-1 0,0 0 0,0 0 0,0 0 0,0 0 0,-1 0 0,1 0 0,0-1 0,0 1 0,0 0 0,0-1 0,0 0 0,-1 1 0,1-1 0,0 0 0,-1 0 0,4-2 0,10-8 0,0 0 0,-1-1 0,-1-1 0,19-22 0,1 0 0,22-21 0,-21 19 0,2 2 0,1 2 0,1 1 0,45-27 0,-160 122 0,34-30 0,2 2 0,1 2 0,2 1 0,-56 73 0,88-103-195,0-1 0,0 0 0,-1 0 0,0 0 0,0-1 0,-9 6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32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482 0 24575,'-2'1'0,"1"0"0,0 1 0,-1-1 0,1 0 0,0 0 0,0 1 0,0-1 0,0 0 0,0 1 0,0-1 0,1 1 0,-1-1 0,0 1 0,1 0 0,-1-1 0,1 1 0,0 0 0,-1-1 0,1 1 0,0 0 0,0-1 0,0 1 0,0 2 0,1-2 0,0 0 0,0-1 0,0 1 0,1 0 0,-1-1 0,0 1 0,1-1 0,-1 0 0,1 1 0,-1-1 0,1 0 0,-1 0 0,1 0 0,0 0 0,0 0 0,3 1 0,11 3 0,0 0 0,0-2 0,30 4 0,-35-5 0,43 6 0,0 2 0,-1 3 0,53 20 0,-77-22 0,1 2 0,-2 1 0,0 1 0,0 2 0,-2 1 0,40 33 0,0 15 0,-3 2 0,-3 4 0,-3 1 0,-4 3 0,55 103 0,-81-126 0,-2 2 0,-2 1 0,-2 0 0,-4 2 0,12 59 0,31 302 0,-40-247 0,-11-107 0,-3-1 0,-3 1 0,-2 0 0,-11 88 0,-12-10 0,-6-1 0,-84 253 0,94-349 0,-2 0 0,-3-1 0,-1-1 0,-2-1 0,-2-1 0,-2-2 0,-1-1 0,-2-1 0,-2-2 0,-1-2 0,-2-1 0,-1-1 0,-62 37 0,-15-12 0,46-25 0,36-17 0,1-1 0,-2-1 0,0-2 0,-49 8 0,17-2 0,41-10 0,1-1 0,-28 2 0,-14 4 0,0 2 0,0 3 0,2 3 0,-72 32 0,134-50 0,0-1 0,-1 0 0,1 0 0,0 0 0,-1 0 0,1-1 0,-1 1 0,1-1 0,0 0 0,-1 0 0,-6-1 0,10 1 0,-1 0 0,0-1 0,1 1 0,-1 0 0,1 0 0,-1-1 0,0 1 0,1-1 0,-1 1 0,1 0 0,-1-1 0,1 1 0,0-1 0,-1 1 0,1-1 0,-1 1 0,1-1 0,0 0 0,-1 1 0,1-1 0,0 1 0,0-1 0,-1-1 0,7-25 0,15-15 0,34-51 0,-31 54 0,35-73 0,-23 11 0,29-128 0,-62 215 0,-27 83 0,-3 0 0,-3-2 0,-46 76 0,-46 101 0,109-218 0,-14 37 0,26-61 0,0 0 0,1 1 0,-1-1 0,1 0 0,-1 0 0,1 1 0,0-1 0,0 0 0,0 0 0,0 1 0,0-1 0,1 0 0,-1 0 0,1 0 0,-1 1 0,1-1 0,0 0 0,0 0 0,0 0 0,0 0 0,0 0 0,0 0 0,3 2 0,-3-3 0,1 0 0,0 0 0,-1 0 0,1 0 0,0 0 0,0-1 0,0 1 0,0-1 0,0 1 0,0-1 0,0 0 0,0 1 0,0-1 0,0 0 0,0 0 0,3-1 0,40-8 0,-25 4 0,23-2 40,0 2 0,65 1 0,-90 4-205,-1 1 0,1 1 0,0 1 0,-1 0 0,0 1 0,0 1 0,0 1 0,30 14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33.9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450 852 24575,'0'0'0,"1"0"0,0 0 0,-1 0 0,1 0 0,0 0 0,-1 0 0,1 0 0,0 0 0,-1 0 0,1-1 0,0 1 0,-1 0 0,1 0 0,0-1 0,-1 1 0,1 0 0,-1-1 0,1 1 0,-1 0 0,1-1 0,-1 1 0,1-1 0,-1 1 0,1-1 0,-1 1 0,1-1 0,-1 1 0,0-1 0,1 0 0,-1 1 0,1-2 0,-6-22 0,-25-20 0,20 35 0,0 0 0,-1 1 0,0 0 0,-1 1 0,0 0 0,0 1 0,-1 0 0,1 1 0,-1 0 0,0 1 0,-1 1 0,1 0 0,-1 0 0,1 2 0,-1 0 0,0 0 0,0 1 0,1 1 0,-1 0 0,0 1 0,1 0 0,0 1 0,-1 1 0,1 0 0,-21 10 0,29-11 0,-1 1 0,1-1 0,0 1 0,0-1 0,0 2 0,1-1 0,0 0 0,-1 1 0,1 0 0,1 0 0,-1 0 0,1 0 0,0 1 0,0-1 0,0 1 0,-2 9 0,3-5 0,0 0 0,0 0 0,1 0 0,0 0 0,1 0 0,0 0 0,1 1 0,0-1 0,4 16 0,-1-9 0,1-1 0,1 0 0,0 0 0,1 0 0,0-1 0,2 0 0,0 0 0,0-1 0,1 0 0,1-1 0,24 24 0,-30-33 0,-1 0 0,1-1 0,0 0 0,1 1 0,-1-1 0,0-1 0,1 1 0,0-1 0,-1 0 0,1-1 0,0 1 0,0-1 0,0 0 0,0 0 0,0-1 0,0 0 0,0 0 0,0-1 0,0 1 0,0-1 0,0 0 0,0-1 0,0 0 0,0 0 0,0 0 0,-1 0 0,1-1 0,-1 0 0,0 0 0,0 0 0,0-1 0,0 0 0,-1 0 0,1 0 0,-1 0 0,0-1 0,0 0 0,-1 0 0,0 0 0,1 0 0,-2 0 0,1-1 0,0 1 0,-1-1 0,2-7 0,3-14 0,-1 0 0,-1 0 0,-2 0 0,1-48 0,-11-111 0,6 181 0,-20-197 0,-4-77 0,25 83 0,0 196 0,0 0 0,0 0 0,0 0 0,0 0 0,0 0 0,1 0 0,-1 0 0,0 0 0,0 0 0,0 0 0,0 0 0,0 0 0,0 0 0,1 0 0,-1 0 0,0 0 0,0 0 0,0 0 0,0 0 0,0 0 0,1 0 0,-1 0 0,0 0 0,0 0 0,0 0 0,0-1 0,0 1 0,0 0 0,0 0 0,0 0 0,1 0 0,-1 0 0,0 0 0,0 0 0,0 0 0,0-1 0,0 1 0,0 0 0,0 0 0,0 0 0,0 0 0,0 0 0,0 0 0,0-1 0,0 1 0,0 0 0,0 0 0,0 0 0,0 0 0,0 0 0,0 0 0,0-1 0,0 1 0,0 0 0,0 0 0,0 0 0,0 0 0,0 0 0,0 0 0,0-1 0,0 1 0,0 0 0,0 0 0,8 16 0,7 27 0,196 871 0,-200-867 0,2 0 0,2-1 0,28 59 0,-43-103-85,1-1 0,0 1-1,-1-1 1,1 1 0,0-1-1,0 1 1,0-1 0,0 0-1,0 1 1,0-1 0,1 0-1,-1 0 1,0 0 0,0 0-1,4 2 1,-4-12-6741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34.6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0 106 24575,'2'-7'0,"0"1"0,0-1 0,0 1 0,1 0 0,0 0 0,0 0 0,7-9 0,1-4 0,5-5 0,-15 24 0,-1-1 0,1 1 0,-1 0 0,1-1 0,-1 1 0,1 0 0,-1-1 0,1 1 0,-1 0 0,1 0 0,-1 0 0,1-1 0,0 1 0,-1 0 0,1 0 0,-1 0 0,1 0 0,0 0 0,-1 0 0,1 0 0,-1 0 0,1 0 0,-1 1 0,1-1 0,0 0 0,2 3 0,0-1 0,-1 1 0,1 0 0,-1-1 0,0 1 0,0 0 0,0 0 0,0 1 0,-1-1 0,1 0 0,-1 1 0,2 4 0,11 38 0,-2 2 0,-1-1 0,4 55 0,3 91 0,-13-116 0,3 0 0,3-1 0,28 100 0,-37-172 0,-1 1 0,1-1 0,0 1 0,1-1 0,-1 1 0,1-1 0,0 0 0,0 0 0,6 6 0,-8-10 0,0 1 0,0 0 0,0 0 0,0-1 0,0 1 0,0-1 0,0 1 0,0-1 0,0 1 0,0-1 0,0 0 0,0 1 0,1-1 0,-1 0 0,0 0 0,0 0 0,0 0 0,1 0 0,-1 0 0,0 0 0,0-1 0,0 1 0,0 0 0,0 0 0,1-1 0,-1 1 0,0-1 0,0 1 0,0-1 0,0 0 0,0 1 0,0-1 0,0 0 0,-1 0 0,1 1 0,0-1 0,0 0 0,-1 0 0,1 0 0,0 0 0,-1 0 0,1 0 0,-1 0 0,1-2 0,4-7 0,0 1 0,-1-1 0,-1 0 0,0 0 0,0 0 0,-1-1 0,0 1 0,-1-1 0,0 1 0,-1-20 0,-1 4 0,-2-1 0,-1 1 0,-7-30 0,7 43 0,1 1 0,-2 0 0,1 0 0,-2 0 0,1 1 0,-2-1 0,0 2 0,0-1 0,-1 1 0,0 0 0,0 0 0,-1 1 0,-1 0 0,1 1 0,-2 0 0,1 0 0,-1 1 0,0 1 0,0 0 0,-1 0 0,0 1 0,0 0 0,-16-3 0,25 7 0,0 0 0,-1 0 0,1 1 0,0 0 0,0-1 0,0 1 0,0 0 0,0 0 0,0 1 0,0-1 0,0 1 0,0-1 0,0 1 0,0 0 0,0 0 0,0 0 0,0 1 0,0-1 0,0 1 0,1-1 0,-1 1 0,1 0 0,-1 0 0,1 0 0,0 0 0,0 1 0,0-1 0,0 1 0,0-1 0,0 1 0,1-1 0,-1 1 0,1 0 0,0 0 0,0 0 0,-1 4 0,1-2 0,0-1 0,1 1 0,0 0 0,-1 0 0,2 0 0,-1-1 0,0 1 0,1 0 0,0 0 0,0-1 0,1 1 0,-1-1 0,1 1 0,0-1 0,0 1 0,0-1 0,1 0 0,0 0 0,0 0 0,0-1 0,0 1 0,0-1 0,5 4 0,-2-2 5,0-1 1,0 0-1,0-1 0,1 1 0,-1-1 0,1-1 1,0 1-1,0-1 0,0 0 0,0-1 1,0 0-1,0 0 0,0 0 0,0-1 0,1 0 1,-1 0-1,0-1 0,0 0 0,0 0 0,0-1 1,0 0-1,10-4 0,-12 4-55,0 0 1,0-1-1,0 0 1,0 0-1,-1 0 1,0 0-1,1-1 1,-1 0-1,0 0 1,-1 0-1,1 0 1,-1 0-1,0-1 1,0 1-1,0-1 1,0 0-1,-1 0 1,0 0-1,0 0 1,-1-1-1,1 1 1,-1 0-1,0-1 1,0 1-1,-1-1 1,0 1-1,0-1 1,0 1-1,-2-9 1,-5-22-6777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35.3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408 313 24575,'2'0'0,"0"-1"0,-1 1 0,1 0 0,-1-1 0,0 0 0,1 1 0,-1-1 0,1 0 0,-1 0 0,0 0 0,0 1 0,1-1 0,-1-1 0,0 1 0,0 0 0,0 0 0,0 0 0,0-1 0,0 1 0,-1 0 0,1-1 0,0 1 0,-1-1 0,1 1 0,-1 0 0,1-1 0,-1 0 0,0 1 0,0-1 0,1 1 0,-1-1 0,0 1 0,0-1 0,-1-2 0,-5-56 0,3 46 0,-2 1 0,0 0 0,0 1 0,-1-1 0,-1 1 0,0 0 0,-1 0 0,0 1 0,0 0 0,-1 1 0,-1 0 0,0 0 0,-13-9 0,19 14 0,-1 2 0,-1-1 0,1 0 0,0 1 0,-1 0 0,0 0 0,1 0 0,-1 1 0,0 0 0,0 0 0,-1 1 0,1 0 0,0 0 0,0 0 0,-1 1 0,1-1 0,-1 2 0,1-1 0,0 1 0,0 0 0,-1 0 0,1 0 0,0 1 0,0 0 0,0 0 0,0 1 0,1 0 0,-1 0 0,1 0 0,-7 6 0,-1 3-114,0 0 1,2 2-1,0-1 0,0 2 0,1-1 1,1 1-1,0 1 0,1-1 0,1 1 1,1 1-1,-6 18 0,2 2-6712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35.7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12 149 24575,'-12'2'0,"15"1"0,27-2 0,231-58 0,-57 9 0,-121 31 0,1 3 0,0 4 0,158 1 0,-40 27-1365,-155-14-5461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36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719 583 24575,'-7'-1'0,"0"-1"0,0 0 0,1-1 0,-1 0 0,1 0 0,0 0 0,0-1 0,0 1 0,0-2 0,0 1 0,-7-9 0,-22-13 0,18 17 0,0 1 0,-1 0 0,0 2 0,-1 0 0,0 1 0,0 0 0,0 2 0,0 0 0,-25 1 0,32 1 0,0 2 0,0 0 0,0 0 0,0 1 0,0 1 0,1 0 0,-14 5 0,19-5 0,0 0 0,0 0 0,0 1 0,0-1 0,0 1 0,1 0 0,0 1 0,0-1 0,0 1 0,0 0 0,1 1 0,0-1 0,-4 7 0,5-6 0,0-1 0,0 1 0,1-1 0,0 1 0,0 0 0,1 0 0,-1 0 0,1 0 0,1 0 0,-1 0 0,1 0 0,0 1 0,0-1 0,1 0 0,0 0 0,0 0 0,0 0 0,4 10 0,-2-8 0,1-1 0,0 1 0,0-1 0,1 0 0,-1 0 0,2 0 0,-1 0 0,1-1 0,0 0 0,0 0 0,1-1 0,10 8 0,-11-9 0,0-1 0,0 1 0,1-1 0,-1-1 0,1 1 0,-1-1 0,1 0 0,0 0 0,0-1 0,0 0 0,0 0 0,-1-1 0,2 0 0,12-1 0,-15 0 0,1-1 0,-1 0 0,1 0 0,-1 0 0,0 0 0,0-1 0,0 0 0,0 0 0,0 0 0,-1-1 0,1 1 0,-1-1 0,0 0 0,0 0 0,-1-1 0,1 1 0,-1-1 0,0 0 0,0 0 0,3-8 0,6-14 0,-2 0 0,-1 0 0,-1-1 0,-1 0 0,-2 0 0,-1 0 0,-1-1 0,-1 0 0,-5-54 0,2 64 0,-1 1 0,-1-1 0,0 0 0,-2 1 0,0 0 0,-1 0 0,-1 1 0,-1-1 0,0 1 0,-1 1 0,-1 0 0,-1 0 0,0 1 0,-1 0 0,0 1 0,-16-14 0,16 19 0,-1 1 0,1 1 0,-1 0 0,-1 0 0,1 1 0,-1 1 0,0 1 0,0 0 0,-1 0 0,1 1 0,-27-1 0,31 3 0,0 1 0,-1 0 0,1 0 0,0 1 0,0 0 0,0 1 0,0 0 0,0 1 0,0 0 0,0 0 0,1 1 0,-1 0 0,1 1 0,0 0 0,1 0 0,-1 1 0,-11 10 0,17-12-50,1-1-1,0 0 1,-1 1-1,1-1 0,1 1 1,-1 0-1,0 0 1,1 0-1,0 0 1,0 0-1,0 0 0,0 0 1,1 0-1,-1 0 1,1 0-1,0 0 1,0 0-1,1 1 0,-1-1 1,1 0-1,0 0 1,0 0-1,0 0 1,1 0-1,0-1 1,2 7-1,10 12-6775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3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37 24575,'2'0'0,"0"1"0,-1-1 0,1 1 0,-1 0 0,1 0 0,-1-1 0,1 1 0,-1 0 0,1 0 0,-1 0 0,0 0 0,0 1 0,0-1 0,1 0 0,-1 0 0,0 1 0,0-1 0,-1 1 0,1-1 0,1 2 0,18 40 0,-14-27 0,2 0 0,6 15 0,2-1 0,24 37 0,-34-59 0,0 0 0,0-1 0,1 1 0,0-1 0,0-1 0,0 1 0,1-1 0,0-1 0,1 1 0,-1-2 0,1 1 0,15 5 0,-22-9 0,1 0 0,0 0 0,0 0 0,0-1 0,0 1 0,0-1 0,0 0 0,0 0 0,0 0 0,0 0 0,1 0 0,-1-1 0,0 1 0,0-1 0,-1 0 0,1 0 0,0 0 0,0 0 0,4-3 0,-3 1 0,-1 0 0,0 0 0,1 0 0,-1-1 0,-1 1 0,1-1 0,-1 0 0,1 1 0,-1-1 0,0 0 0,0 0 0,1-6 0,1-2 0,-1 0 0,-1 0 0,0 0 0,0-1 0,-1 1 0,-1-1 0,0 1 0,-3-23 0,-20-40 0,17 59 0,0 0 0,2-1 0,-4-19 0,22 46 0,5 14 0,21 46 0,-3 2 0,31 84 0,-9-12 0,80 302 0,-136-429 0,0 0 0,-2 0 0,0 1 0,-1-1 0,-2 21 0,2-34 0,-1 0 0,0 0 0,0 0 0,0 0 0,0 0 0,-1 0 0,1 0 0,-1 0 0,0 0 0,0-1 0,-5 7 0,5-9 0,0 1 0,1-1 0,-1 0 0,0 1 0,0-1 0,0 0 0,0 0 0,0-1 0,0 1 0,0 0 0,0-1 0,0 1 0,0-1 0,0 0 0,0 1 0,-1-1 0,1 0 0,0 0 0,0-1 0,0 1 0,0 0 0,0-1 0,0 1 0,-3-2 0,-1 0 0,0-1 0,1 0 0,0 0 0,-1 0 0,1-1 0,0 1 0,1-1 0,-1-1 0,1 1 0,0-1 0,0 1 0,0-1 0,0 0 0,1 0 0,0-1 0,0 1 0,0-1 0,-1-6 0,-2-3 0,1 1 0,1-1 0,0 0 0,1-1 0,1 1 0,-1-17 0,3 5 0,1 1 0,1-1 0,2 1 0,0 0 0,2 0 0,1 0 0,1 1 0,22-48 0,5 6 0,80-112 0,-110 172 0,12-23-1365,-8 5-5461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37.5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0 24575,'0'7'0,"0"9"0,7 9 0,2 8 0,7-3 0,1-12 0,-3-18 0,-3-14 0,-12-6 0,-11 1 0,-12 3 0,-1 12 0,11 6 0,7-4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38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440 839 24575,'0'0'0,"-1"0"0,1 0 0,0 0 0,0 0 0,-1-1 0,1 1 0,0 0 0,0 0 0,0 0 0,0-1 0,-1 1 0,1 0 0,0 0 0,0 0 0,0-1 0,0 1 0,0 0 0,0 0 0,0-1 0,0 1 0,0 0 0,0 0 0,0-1 0,0 1 0,0 0 0,0 0 0,0-1 0,0 1 0,0 0 0,0 0 0,0-1 0,0 1 0,0 0 0,0 0 0,0-1 0,0 1 0,0 0 0,0 0 0,1 0 0,-1-1 0,0 1 0,0 0 0,0 0 0,1 0 0,-1-1 0,0 1 0,0 0 0,0 0 0,1 0 0,-1 0 0,0 0 0,0 0 0,0-1 0,1 1 0,-1 0 0,0 0 0,0 0 0,1 0 0,-1 0 0,0 0 0,0 0 0,1 0 0,-22-13 0,6 8 0,-1 0 0,0 2 0,0 0 0,-1 0 0,1 2 0,-1 0 0,1 1 0,0 1 0,-22 3 0,26-2 0,0 0 0,-1 1 0,1 1 0,0 0 0,1 1 0,-1 0 0,1 0 0,0 2 0,0-1 0,1 1 0,0 1 0,-15 14 0,17-15 0,1 1 0,0 1 0,0-1 0,1 1 0,0 0 0,1 1 0,0-1 0,0 1 0,1 0 0,0 0 0,1 1 0,0-1 0,1 1 0,0-1 0,1 1 0,0 0 0,0 0 0,1-1 0,1 1 0,0 0 0,0 0 0,1 0 0,0-1 0,1 1 0,1-1 0,-1 0 0,1 0 0,1 0 0,0-1 0,0 1 0,1-1 0,1 0 0,7 9 0,-12-15 0,0 0 0,0-1 0,1 1 0,-1 0 0,1-1 0,-1 1 0,1-1 0,0 0 0,0 0 0,0 0 0,0 0 0,0-1 0,0 1 0,1-1 0,-1 0 0,1 0 0,-1 0 0,0 0 0,1 0 0,0-1 0,-1 0 0,1 1 0,-1-1 0,1-1 0,-1 1 0,1-1 0,-1 1 0,1-1 0,-1 0 0,1 0 0,-1 0 0,0-1 0,1 1 0,-1-1 0,0 0 0,0 0 0,0 0 0,0 0 0,3-4 0,4-3 0,-1-1 0,0 0 0,-1 0 0,0-1 0,-1 1 0,0-2 0,0 1 0,-1-1 0,6-19 0,6-33 0,-3-2 0,-2 1 0,-4-1 0,-2-1 0,-4 0 0,-4-67 0,-6 38 0,-3 1 0,-5 1 0,-28-94 0,40 174 0,0 8 0,1-1 0,0 1 0,1 0 0,-1-1 0,1 0 0,0 1 0,1-1 0,0 1 0,0-1 0,0 0 0,1 1 0,2-10 0,-3 16 0,1 0 0,-1 0 0,0 0 0,0 0 0,1 0 0,-1-1 0,0 1 0,0 0 0,1 0 0,-1 0 0,0 0 0,1 0 0,-1 0 0,0 0 0,0 0 0,1 0 0,-1 1 0,0-1 0,1 0 0,-1 0 0,0 0 0,0 0 0,1 0 0,-1 0 0,0 1 0,0-1 0,1 0 0,-1 0 0,0 0 0,0 0 0,0 1 0,1-1 0,-1 0 0,0 0 0,0 1 0,0-1 0,0 0 0,0 0 0,0 1 0,1-1 0,-1 0 0,0 1 0,9 13 0,16 46 0,-3 2 0,-3 0 0,18 96 0,-23-92 0,149 604 0,-158-648 0,15 51 0,-19-67 0,1-1 0,0 1 0,0-1 0,1 0 0,0 0 0,0 0 0,0 0 0,0 0 0,5 4 0,6-4-1365,-3-10-5461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3:24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1 256 24575,'2'-9'0,"0"-1"0,0 1 0,1-1 0,0 1 0,1 0 0,0 0 0,0 1 0,7-10 0,3-8 0,-5 7 0,1 1 0,0 0 0,25-30 0,-32 44 0,0 1 0,1 0 0,-1-1 0,1 1 0,-1 1 0,1-1 0,0 0 0,0 1 0,0 0 0,7-3 0,-9 5 0,0-1 0,1 1 0,-1 0 0,0-1 0,0 1 0,0 0 0,0 0 0,0 1 0,0-1 0,0 0 0,0 1 0,0-1 0,1 1 0,-2 0 0,1 0 0,0 0 0,0 0 0,0 0 0,0 0 0,0 0 0,-1 0 0,1 1 0,-1-1 0,2 3 0,1 0 0,0 1 0,-1 0 0,1 0 0,-1 0 0,0 1 0,-1-1 0,0 1 0,1-1 0,-2 1 0,3 11 0,7 68 0,-7-43 0,14 163 0,-8 215 0,7 106 0,-13-485 0,0 17 0,3-1 0,2 1 0,19 61 0,-28-117 0,0 0 0,1-1 0,-1 1 0,1 0 0,-1 0 0,1-1 0,0 1 0,0 0 0,-1-1 0,1 1 0,0-1 0,0 1 0,1-1 0,-1 0 0,0 1 0,0-1 0,1 0 0,-1 0 0,1 0 0,-1 0 0,2 1 0,-1-2 0,-1 0 0,0-1 0,0 1 0,0-1 0,0 1 0,0-1 0,0 1 0,0-1 0,0 0 0,0 1 0,0-1 0,0 0 0,0 0 0,0 1 0,-1-1 0,1 0 0,0 0 0,-1 0 0,1 0 0,-1 0 0,1 0 0,0-3 0,6-11 0,-1 0 0,-1 0 0,4-20 0,-1-14 0,-2 0 0,-2 0 0,-2-1 0,-3 1 0,-1-1 0,-3 1 0,-2 0 0,-2 1 0,-2-1 0,-19-51 0,23 81 0,-1 1 0,0 0 0,-1 1 0,-1 0 0,-1 0 0,0 1 0,-1 0 0,-22-21 0,29 32 0,0-1 0,-1 1 0,0 1 0,0-1 0,0 1 0,-1 0 0,1 1 0,-1-1 0,0 1 0,0 1 0,0-1 0,-1 1 0,1 0 0,0 1 0,-1 0 0,1 0 0,-1 1 0,1-1 0,-1 2 0,1-1 0,-1 1 0,1 0 0,-1 1 0,1-1 0,-8 4 0,10-2 0,-1 0 0,1 0 0,0 1 0,0-1 0,1 1 0,-1 0 0,1 1 0,0-1 0,0 1 0,0-1 0,1 1 0,0 0 0,0 1 0,-4 7 0,6-12 0,0 1 0,0 0 0,1 0 0,-1 0 0,0 0 0,0 0 0,1 0 0,0 1 0,-1-1 0,1 0 0,0 0 0,0 0 0,0 0 0,0 1 0,0-1 0,1 0 0,-1 0 0,1 0 0,-1 0 0,1 0 0,0 0 0,0 0 0,0 0 0,0 0 0,0 0 0,0 0 0,0-1 0,1 1 0,-1 0 0,1-1 0,-1 1 0,1-1 0,-1 0 0,1 1 0,0-1 0,0 0 0,0 0 0,0 0 0,0 0 0,0 0 0,0-1 0,2 1 0,3 1 0,-1-1 0,0 0 0,1-1 0,-1 0 0,1 0 0,-1 0 0,0-1 0,1 0 0,-1 0 0,0-1 0,0 1 0,7-4 0,74-35 0,-69 31 0,24-13-1365,-5 0-5461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38.9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24575,'0'57'0,"3"-1"0,16 92 0,-15-127 0,1 0 0,1-1 0,0 1 0,2-1 0,1 0 0,0-1 0,1 0 0,1-1 0,1 0 0,15 17 0,-24-31 0,0-1 0,0 1 0,0-1 0,0 0 0,1 0 0,-1 0 0,1 0 0,0-1 0,0 1 0,0-1 0,0 0 0,0-1 0,0 1 0,1-1 0,-1 1 0,1-1 0,-1 0 0,1-1 0,-1 1 0,1-1 0,-1 0 0,1 0 0,-1-1 0,9-1 0,-8 0 0,0 0 0,0-1 0,0 1 0,-1-1 0,1 0 0,-1-1 0,0 1 0,0-1 0,0 0 0,0 0 0,-1 0 0,1 0 0,-1-1 0,0 1 0,-1-1 0,1 0 0,-1 0 0,0 0 0,0 0 0,2-8 0,1-10 0,-2-1 0,0 1 0,-1-1 0,-1 0 0,-1 1 0,-2-1 0,0 1 0,-1-1 0,-7-23 0,2-1 0,7 38 0,3 9 0,8 17 0,12 34 0,46 138 0,43 126 0,-73-192 0,6 13 0,-6 0 0,20 147 0,-56-269 0,-1-1 0,0 1 0,-1-1 0,-1 1 0,-3 23 0,4-34 0,-1 0 0,1 0 0,-1 0 0,0 0 0,0-1 0,1 1 0,-1 0 0,-1 0 0,1 0 0,0-1 0,0 1 0,-1 0 0,1-1 0,0 1 0,-1-1 0,0 0 0,-2 3 0,1-4 0,1 1 0,-1-1 0,1 1 0,0-1 0,-1 0 0,1 1 0,-1-1 0,1-1 0,-1 1 0,1 0 0,0-1 0,-1 1 0,1-1 0,0 1 0,-1-1 0,1 0 0,0 0 0,0 0 0,-3-2 0,-7-5 0,0 0 0,0 0 0,1-1 0,1-1 0,0 1 0,0-2 0,1 1 0,0-1 0,1-1 0,0 0 0,0 0 0,2 0 0,0-1 0,0 0 0,1 0 0,0-1 0,-3-18 0,4 16 0,1 0 0,1 0 0,0 0 0,1-1 0,0 1 0,2 0 0,0-1 0,1 1 0,0 0 0,1 0 0,1 0 0,1 0 0,0 1 0,13-27 0,-9 29-68,0 1 0,1 0-1,0 0 1,1 1 0,0 0 0,0 1-1,2 0 1,-1 1 0,1 0 0,0 1-1,1 1 1,0 0 0,0 0 0,0 2-1,1 0 1,0 0 0,0 2 0,0-1-1,27 0 1,-2 3-6758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39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0 111 24575,'0'7'0,"7"2"0,9 0 0,16-9 0,17-4 0,13-2 0,18-6 0,8-2 0,11 3 0,2-5 0,-2 0 0,-11 4 0,-13-4 0,-13 1 0,-9 3 0,-15 11 0,-13 5-8191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40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410 787 24575,'-1'-5'0,"0"1"0,0 0 0,0 0 0,-1 0 0,1 0 0,-1 0 0,0 0 0,0 1 0,-1-1 0,1 1 0,-1-1 0,1 1 0,-1 0 0,-6-5 0,2 1 0,-1 0 0,0 1 0,0 0 0,-19-10 0,16 10 0,0 2 0,0-1 0,-1 2 0,1-1 0,-1 2 0,0-1 0,0 2 0,0 0 0,-17 0 0,22 1 0,1 1 0,-1 0 0,0 0 0,0 1 0,0 0 0,1 0 0,-1 1 0,1 0 0,0 0 0,0 0 0,0 1 0,0 0 0,0 0 0,1 0 0,0 1 0,-1 0 0,-7 10 0,5-3 0,0 0 0,1 0 0,0 1 0,1 0 0,0 0 0,1 1 0,1-1 0,0 1 0,1 0 0,0 1 0,1-1 0,1 0 0,0 0 0,1 1 0,1-1 0,2 15 0,-1-15 0,0-1 0,1 1 0,0-1 0,1 1 0,1-1 0,0-1 0,1 1 0,0-1 0,1 0 0,0 0 0,1 0 0,0-1 0,1-1 0,0 1 0,1-1 0,18 14 0,-23-20 0,1-1 0,-1 0 0,0 0 0,1-1 0,0 1 0,0-1 0,0 0 0,0-1 0,0 1 0,8 0 0,-11-2 0,0 0 0,0 0 0,0 0 0,0 0 0,0-1 0,0 1 0,0-1 0,0 0 0,-1 0 0,1 0 0,0 0 0,0 0 0,-1 0 0,1-1 0,-1 1 0,1-1 0,-1 0 0,0 0 0,0 0 0,0 0 0,0 0 0,0 0 0,3-5 0,2-6 0,0-1 0,-1 0 0,-1-1 0,0 1 0,-1-1 0,3-15 0,9-96 0,-15 112 0,5-95 0,-5-1 0,-4 0 0,-6 1 0,-41-201 0,45 289 0,1 2 0,0 0 0,1 0 0,1 0 0,1-1 0,1-23 0,0 43 0,0 0 0,0-1 0,0 1 0,0-1 0,0 1 0,0-1 0,0 1 0,0-1 0,0 1 0,0 0 0,0-1 0,0 1 0,0-1 0,0 1 0,0-1 0,1 1 0,-1 0 0,0-1 0,0 1 0,0 0 0,1-1 0,-1 1 0,0-1 0,1 1 0,-1 0 0,0 0 0,1-1 0,-1 1 0,0 0 0,1 0 0,-1-1 0,1 1 0,-1 0 0,0 0 0,1 0 0,0-1 0,11 14 0,7 27 0,31 131 0,-6-16 0,125 278 0,-158-409 0,2 1 0,0-1 0,2-1 0,0-1 0,1 0 0,2-1 0,0-1 0,1 0 0,41 32 0,-57-50 0,-1 0 0,1-1 0,-1 1 0,1 0 0,0-1 0,-1 1 0,1-1 0,0 0 0,0 0 0,0 0 0,0 0 0,0-1 0,0 1 0,0-1 0,0 0 0,0 1 0,0-2 0,1 1 0,-1 0 0,0 0 0,0-1 0,0 0 0,0 0 0,0 0 0,0 0 0,-1 0 0,1 0 0,0-1 0,0 1 0,-1-1 0,1 0 0,-1 0 0,0 0 0,1 0 0,-1 0 0,0 0 0,0-1 0,0 1 0,-1-1 0,1 0 0,2-4 0,1-4 0,0-1 0,0 0 0,-1 0 0,0-1 0,-2 1 0,1-1 0,-1 1 0,-1-1 0,0-13 0,-4-73 0,-29-177 0,-43-93 0,62 313 0,22 97 0,87 352 0,-69-302 0,4 0 0,55 108 0,-79-185 0,0 0 0,1 0 0,1-1 0,1-1 0,-1 1 0,2-2 0,0 1 0,16 12 0,-23-20 0,0-1 0,1-1 0,-1 1 0,0-1 0,1 1 0,0-1 0,-1 0 0,1-1 0,0 1 0,0-1 0,0 0 0,0 0 0,0-1 0,0 1 0,0-1 0,0 0 0,0-1 0,0 1 0,0-1 0,0 0 0,0 0 0,0-1 0,0 1 0,0-1 0,-1 0 0,1 0 0,-1-1 0,1 1 0,3-4 0,-4 3 7,0-1 0,0 1-1,-1 0 1,1-1 0,-1 0-1,0 0 1,0 0-1,0 0 1,-1 0 0,1-1-1,-1 1 1,0-1 0,-1 0-1,1 1 1,-1-1 0,0 0-1,1-7 1,-1 1-219,0-1 0,-1 1 0,-1-1-1,0 0 1,0 1 0,-4-15 0,-5-11-6614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40.7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1 121 24575,'6'-7'0,"11"-2"0,7 0 0,16 2 0,13-5 0,6 0 0,-2 1 0,-1-3 0,-5-1 0,-4 4 0,-3 2 0,-15 4 0,-13 9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12:11:59.9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88 732,'0'3,"0"0,0 0,0 0,1 0,-1 0,1 0,0 0,0 0,0 0,0 0,0 0,1-1,-1 1,1 0,0-1,-1 1,1-1,1 0,2 3,-1-2,0 0,1-1,-1 1,1-1,0 0,0-1,0 1,0-1,0 0,8 1,10-1,1-1,-1-1,0-1,24-5,-40 6,342-40,-208 26,126 3,-88 8,-33-15,4 0,-75 17,-33 2,0-2,60-11,112-21,-95 18,4-7,-67 11,0 2,72-2,-100 10,0-2,45-11,-42 8,54-5,-68 10,44 1,-57 1,-1 0,0 0,1 1,-1-1,0 1,1 0,-1 0,0 0,0 1,0-1,0 1,0-1,0 1,4 3,-6-3,0 0,0-1,0 1,0 0,0 0,0 0,-1 0,1-1,-1 1,1 0,-1 0,0 0,1 0,-1 0,0 0,0 0,-1 0,1 0,0 0,-1 2,-15 44,9-32,-3 18,-12 68,17-75,5-23,-1 0,1 0,-1-1,-1 1,1 0,0-1,-1 1,0-1,0 1,0-1,0 0,0 0,-1 0,1 0,-1 0,0 0,0-1,0 1,0-1,0 0,-1 0,1 0,-7 2,-4 0,1-2,-1 1,1-1,-1-1,-21-1,32 0,-90 6,0 4,1 4,-94 27,-90 38,27-7,148-45,30-6,0-3,-1-4,-140 11,1-6,11 0,168-18,-41 0,0 4,-77 14,133-15,0-1,0-1,-1 0,1-1,-1-1,-31-5,41 4,1-1,0 0,0-1,0 1,0-1,0-1,0 1,1-1,0-1,0 1,0-1,0 0,1 0,0-1,0 1,0-1,1 0,-5-9,-13-28,1-1,3 0,2-2,1 0,3-1,-11-81,18 94,1 0,1 0,2 0,2 0,1 0,8-43,-8 71,0-1,1 1,0-1,0 1,1 0,0 0,0 0,0 1,0-1,1 1,0 0,0 0,1 1,-1-1,1 1,0 1,10-6,10-3,1 1,0 2,31-7,-13 3,209-69,-104 30,303-61,-247 77,-80 12,239-15,-146 27,37 0,-196 16,64 11,51 3,-151-16,-18 5,-8-4,0-1,0 0,0 0,0 0,0 0,0 0,0 0,-1-1,1 1,-4 1,-20 13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12:12:03.5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1,'1'1,"-1"1,1-1,-1 0,1 1,-1-1,1 0,0 1,-1-1,1 0,0 0,0 0,0 1,0-1,0 0,0 0,0-1,1 1,-1 0,0 0,0 0,1-1,-1 1,0-1,1 1,-1-1,1 1,1-1,44 9,-42-9,7 1,-1 1,1 0,-1 0,1 2,-1-1,0 1,15 8,-23-10,0 0,0 0,0 0,0 1,0 0,0-1,-1 1,1 0,-1 0,0 0,0 1,0-1,0 0,-1 1,1-1,-1 1,0 0,0-1,0 1,-1 0,1 0,-1 0,0-1,0 1,0 0,-2 7,-2 6,0-1,-2 0,0 0,0 0,-2-1,0 1,0-2,-14 18,12-19,1 0,1 1,0 0,1 1,0 0,1 0,1 0,0 1,-4 28,8-41,1 0,0 0,0 0,0 0,0-1,0 1,1 0,-1 0,1 0,0-1,0 1,0 0,0-1,0 1,1-1,-1 1,1-1,-1 0,1 1,0-1,0 0,0 0,4 3,2-1,0 0,0-1,0 0,0 0,1-1,11 2,-14-3,1-1,-1 2,0-1,0 1,0 0,0 0,0 0,-1 1,1 0,-1 0,1 0,-1 1,0 0,0 0,6 8,-1 5,0 1,-2 0,11 32,-14-33,1 0,1-1,1 0,0 0,16 22,-20-33,3 3,0 1,0-1,-1 1,0 0,0 1,-1-1,-1 1,0 0,0 1,-1-1,4 18,-4 1,2 0,2-1,12 38,-15-61,-1-8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12:12:04.8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0,'-2'6,"0"0,-1 0,1 0,-1-1,-1 1,1-1,-1 0,0 0,0 0,0 0,-7 5,-12 16,19-20,0-1,1 1,-1 0,1 0,0 0,0 0,1 1,0-1,0 1,1-1,0 1,-1 11,2-15,1 1,0 0,0 0,0-1,0 1,0-1,1 1,-1-1,1 0,0 1,0-1,1 0,-1 0,0 0,1-1,0 1,0 0,-1-1,2 0,-1 0,0 0,0 0,1 0,4 1,4 2,0-1,1 0,0-1,0-1,0 0,20 1,-18-2,1 0,-1 1,28 9,-39-10,0 1,0 0,-1 0,1 1,-1-1,1 1,-1 0,0 0,0 0,-1 0,1 0,0 1,-1-1,0 1,0-1,0 1,0 0,-1 0,1 0,-1 0,0 0,0 0,0 8,1 12,-1-1,0 1,-5 29,1 10,4-56,-1 0,1 1,0-1,1 0,0 1,0-1,0 0,1 0,0-1,7 12,-8-15,0 0,1 0,-1-1,0 0,1 1,0-1,-1 0,1 0,0 0,0-1,0 1,0-1,0 1,1-1,-1 0,0 0,1 0,-1-1,0 1,1-1,-1 0,1 0,-1 0,7-2,34-7,-32 6,0 0,0 1,0 0,0 1,0 1,16 0,-25 1,1 0,-1-1,0 2,1-1,-1 0,0 0,0 1,0 0,0 0,0 0,0 0,-1 0,1 0,-1 1,1-1,-1 1,0 0,0 0,0 0,0 0,-1 0,1 0,-1 0,0 0,0 1,0-1,1 4,14 66,8 91,-18-117,-2-29,0 1,2-1,0 0,12 24,14 41,-30-76,0 0,-1 0,0 0,0 0,0 1,-1-1,-1 0,1 0,-3 11,-4 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13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49 24575,'-7'0'0,"5"0"0,9 0 0,11 0 0,9 0 0,7 0 0,5 0 0,2 0 0,-5-7 0,-2-2 0,-7-7 0,-8 0-8191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14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24575,'0'-7'0,"7"-2"0,10 0 0,1-5 0,5 0 0,6 2 0,4 3 0,4-3 0,-5 6 0,0 5 0,1 3 0,-5-7 0,0-1 0,-5-1-8191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14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24575,'0'6'0,"7"4"0,10-2 0,1-7 0,5-6 0,6 0 0,4-1 0,4 2 0,2 1 0,-4-6 0,-10-1-8191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3:2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24575,'2'20'0,"1"-1"0,0 1 0,1-1 0,1 0 0,1 0 0,1 0 0,0-1 0,2 0 0,0 0 0,1-1 0,14 21 0,-17-29 0,0 1 0,1-1 0,0 0 0,0-1 0,1 0 0,0 0 0,1-1 0,16 10 0,-23-15 0,-1-1 0,2 0 0,-1 0 0,0 0 0,0 0 0,0 0 0,0 0 0,1-1 0,-1 0 0,0 0 0,1 0 0,-1 0 0,0 0 0,0 0 0,1-1 0,-1 0 0,0 0 0,0 0 0,0 0 0,0 0 0,0 0 0,0-1 0,0 1 0,0-1 0,0 0 0,-1 0 0,1 0 0,-1 0 0,0-1 0,1 1 0,-1-1 0,0 1 0,0-1 0,-1 0 0,3-4 0,1 1 0,-1-2 0,-1 1 0,1 0 0,-1-1 0,0 1 0,-1-1 0,0 0 0,0 0 0,-1 0 0,1-16 0,-2 2 0,-1-1 0,-7-33 0,3 19 0,5 21 0,8 25 0,7 28 0,84 328 0,-18-58 0,16 97 0,-94-386 0,0 1 0,-2-1 0,0 1 0,-2-1 0,-2 23 0,3-36 0,-1-1 0,1 1 0,-1-1 0,0 0 0,-1 1 0,1-1 0,-1 0 0,0 0 0,0 0 0,0 0 0,0 0 0,-1 0 0,1 0 0,-1-1 0,0 1 0,0-1 0,-1 0 0,1 0 0,-1 0 0,1-1 0,-1 1 0,0-1 0,0 0 0,0 0 0,0 0 0,-6 2 0,6-4 0,-1 1 0,1-1 0,0 0 0,0-1 0,-1 1 0,1 0 0,0-1 0,0 0 0,0 0 0,0 0 0,0-1 0,0 0 0,0 1 0,0-1 0,1 0 0,-1-1 0,0 1 0,1-1 0,0 0 0,0 1 0,-5-7 0,-3-3 0,1 0 0,1 0 0,0-1 0,-11-22 0,10 15 0,2 0 0,0-1 0,1-1 0,1 1 0,1-1 0,1 0 0,1 0 0,1 0 0,1-1 0,1 1 0,1 0 0,1 0 0,0-1 0,2 1 0,1 1 0,1-1 0,0 1 0,18-39 0,-15 42 0,0 0 0,1 0 0,1 1 0,1 0 0,0 1 0,1 0 0,1 1 0,0 1 0,1 0 0,0 1 0,1 0 0,1 2 0,0 0 0,1 0 0,0 2 0,0 0 0,1 1 0,0 1 0,0 1 0,38-7 0,-32 8-1365,-7 1-5461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09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1233 24575,'-1'-1'0,"1"-1"0,0 1 0,0-1 0,0 1 0,0-1 0,0 0 0,0 1 0,0-1 0,1 1 0,-1 0 0,0-1 0,1 1 0,-1-1 0,1 1 0,0-1 0,-1 1 0,1 0 0,1-2 0,-1 3 0,0 0 0,0 0 0,-1 0 0,1 0 0,0 0 0,0 1 0,-1-1 0,1 0 0,0 0 0,-1 1 0,1-1 0,0 0 0,-1 1 0,1-1 0,-1 1 0,1-1 0,0 1 0,-1-1 0,1 1 0,-1 0 0,1-1 0,-1 1 0,0-1 0,1 2 0,30 54 0,-22-38 0,1-1 0,0 0 0,1 0 0,1-1 0,0 0 0,2-1 0,-1-1 0,2 0 0,0-1 0,0 0 0,1-2 0,1 0 0,0 0 0,28 12 0,-31-17 0,0-1 0,0-1 0,1 0 0,-1 0 0,1-2 0,-1 0 0,1 0 0,0-2 0,0 0 0,0 0 0,0-1 0,0-1 0,-1-1 0,1 0 0,-1-1 0,0 0 0,0-1 0,0-1 0,0 0 0,13-9 0,-11 4 0,0 0 0,-2-1 0,1-1 0,-2 0 0,1 0 0,-2-2 0,0 0 0,-1 0 0,0-1 0,-1 0 0,-1-1 0,11-28 0,-1-8 0,-2 0 0,20-111 0,-6-10 0,-27 155 0,-2-1 0,0 1 0,-1-1 0,-1 1 0,-1-1 0,-5-26 0,-29-115 0,34 159 0,-7-24 0,-1 1 0,-1 0 0,-2 0 0,0 1 0,-1 1 0,-2 0 0,0 1 0,-2 0 0,0 2 0,-22-21 0,11 14 0,-1 2 0,-2 1 0,0 1 0,-1 1 0,-1 2 0,-53-23 0,68 36 0,0 1 0,-1 0 0,0 2 0,0 0 0,0 1 0,-1 1 0,1 1 0,-1 0 0,1 2 0,-1 0 0,1 1 0,0 1 0,0 1 0,0 0 0,0 2 0,0 0 0,1 1 0,-32 18 0,40-18 0,0 0 0,1 1 0,0 0 0,0 0 0,1 1 0,0 1 0,0-1 0,1 1 0,1 0 0,0 1 0,0-1 0,1 1 0,0 1 0,1-1 0,-6 22 0,3 2 0,1 1 0,1 0 0,1 71 0,7-53 0,3 0 0,2-1 0,22 77 0,-20-96 0,0-1 0,2 0 0,2-1 0,1 0 0,18 28 0,-2-12 0,2-2 0,51 54 0,-58-73 0,-16-17 0,0 0 0,-1 1 0,-1-1 0,12 19 0,-16-12-1365,-10-8-5461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11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530 0 24575,'0'3'0,"0"0"0,-1-1 0,1 1 0,-1-1 0,0 1 0,0-1 0,0 1 0,0-1 0,0 1 0,-1-1 0,1 0 0,-1 0 0,1 0 0,-1 0 0,0 0 0,0 0 0,0 0 0,0 0 0,0-1 0,0 1 0,-1-1 0,1 0 0,-5 2 0,-6 3 0,0-1 0,0 0 0,-17 3 0,21-6 0,-40 10 0,15-4 0,1 1 0,-57 23 0,81-28 0,0 0 0,1 1 0,0 0 0,0 0 0,0 1 0,0 0 0,1 1 0,0-1 0,1 1 0,-1 1 0,1-1 0,1 1 0,-1 0 0,-6 15 0,-5 25 0,2 2 0,2-1 0,3 1 0,-8 90 0,9-67 0,3-16 0,3-1 0,2 1 0,2-1 0,18 107 0,-4-86 0,4-1 0,3-1 0,32 72 0,-41-118 0,2-1 0,1 0 0,1-1 0,1 0 0,40 43 0,123 104 0,-170-165 0,-1 0 0,1-1 0,1 0 0,-1 0 0,1-2 0,1 1 0,-1-2 0,1 0 0,0 0 0,0-1 0,17 3 0,-20-6 0,-1 0 0,1-1 0,0 0 0,-1 0 0,1-1 0,0 0 0,-1-1 0,1 0 0,-1-1 0,0 0 0,0 0 0,0-1 0,0 0 0,0-1 0,-1 0 0,13-9 0,-7 2 0,0-1 0,-1-1 0,0 0 0,-1 0 0,-1-2 0,0 1 0,-1-1 0,0-1 0,-2 0 0,0 0 0,-1-1 0,0 0 0,-2 0 0,0 0 0,4-31 0,-2-10 0,-2-1 0,-3 0 0,-10-99 0,-9 3 0,-6 2 0,-62-211 0,74 326 0,-4-20 0,-3 0 0,-3 1 0,-30-61 0,43 106 11,0 1 0,-1 0 0,0 0 0,0 1 0,-1 0 0,-1 1-1,0 0 1,0 1 0,-1 0 0,-16-9 0,4 5-308,0 1 0,-1 1 0,-1 1 0,-42-11 0,34 13-6529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27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24575,'0'7'0,"-7"2"0,4 0 0,4 5 0,7 0 0,11-2 0,7-10 0,8-6 0,4-1 0,4 6 0,0 3 0,1 2 0,-1-2 0,-7-7 0,-16-3 0,-12-8 0,-6-2-8191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28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60 24575,'-7'0'0,"-3"-7"0,9-2 0,10 0 0,11 2 0,9 2 0,7 2 0,4 1 0,2-6 0,-7-1-8191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17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0 24575,'-1'5'0,"0"1"0,0-1 0,-1 0 0,0-1 0,0 1 0,0 0 0,0 0 0,-1-1 0,0 1 0,0-1 0,-4 4 0,-6 12 0,-18 27 0,18-27 0,0 0 0,1 1 0,1 0 0,-13 35 0,22-50 0,0 1 0,0-1 0,1 0 0,0 0 0,1 1 0,0-1 0,-1 1 0,2-1 0,-1 0 0,1 1 0,0-1 0,0 0 0,1 1 0,0-1 0,0 0 0,1 0 0,-1-1 0,1 1 0,0 0 0,1-1 0,-1 0 0,5 5 0,7 6 0,1-1 0,0 0 0,1-2 0,36 23 0,-28-20 0,36 31 0,-53-39 0,0-1 0,-1 1 0,0 1 0,0-1 0,-1 1 0,0 0 0,-1 1 0,6 11 0,-7-10 0,0 0 0,-1 0 0,-1 0 0,1 1 0,-2-1 0,0 1 0,0-1 0,-1 1 0,0-1 0,-1 1 0,-3 17 0,3-25 0,0 0 0,0 0 0,0 1 0,0-1 0,-1 0 0,0 0 0,0-1 0,0 1 0,0 0 0,0 0 0,-1-1 0,0 0 0,0 1 0,0-1 0,0 0 0,0 0 0,0-1 0,-1 1 0,0-1 0,1 0 0,-1 0 0,0 0 0,0 0 0,0 0 0,0-1 0,0 0 0,0 0 0,-1 0 0,1 0 0,0-1 0,-1 0 0,1 1 0,-5-2 0,5 1 0,0 0 0,0 0 0,1-1 0,-1 0 0,0 1 0,1-1 0,-1 0 0,1-1 0,-1 1 0,1-1 0,-1 1 0,1-1 0,0 0 0,0 0 0,0-1 0,0 1 0,0 0 0,0-1 0,1 0 0,-1 0 0,1 0 0,0 0 0,0 0 0,0 0 0,0 0 0,1-1 0,-1 1 0,1-1 0,0 1 0,0-1 0,0 0 0,0 1 0,1-1 0,-1 0 0,1-4 0,0-1 0,1 0 0,-1 0 0,1 0 0,1 0 0,0 1 0,0-1 0,1 0 0,0 1 0,0-1 0,1 1 0,0 0 0,0 0 0,11-14 0,57-62 0,-25 30 0,73-107 0,-109 143 0,-1-1 0,0 0 0,-1-1 0,-1 1 0,-1-1 0,-1-1 0,0 0 0,-2 1 0,0-2 0,0-32 0,-13 11 0,0 32 0,8 12 0,1-1 0,-1 1 0,0-1 0,0 1 0,1-1 0,-1 1 0,0 0 0,1-1 0,-1 1 0,1 0 0,-1 0 0,1-1 0,-1 1 0,1 0 0,0 0 0,-1 0 0,1 0 0,0 0 0,0-1 0,-1 1 0,1 1 0,-3 13 0,0 0 0,1 0 0,0 0 0,1 0 0,1 0 0,1 0 0,3 24 0,3 1 0,18 63 0,-18-78 0,2-1 0,0 0 0,1-1 0,2-1 0,0 1 0,1-2 0,2 0 0,22 26 0,-35-44 0,0 0 0,1-1 0,-1 1 0,1-1 0,0 0 0,0 0 0,0 0 0,0 0 0,0 0 0,0-1 0,0 1 0,1-1 0,-1 0 0,0 0 0,1 0 0,-1-1 0,1 1 0,-1-1 0,7 0 0,-8 0 0,1-1 0,0 0 0,-1 0 0,1 0 0,0 0 0,-1-1 0,0 1 0,1-1 0,-1 1 0,0-1 0,0 0 0,0 0 0,0 0 0,0 0 0,0 0 0,0 0 0,-1-1 0,1 1 0,-1-1 0,0 1 0,0-1 0,0 1 0,0-1 0,0 0 0,1-4 0,4-22 0,-2 0 0,0 0 0,-1-47 0,-2 36 0,7-49 0,-6 77 0,-1 4 0,0 1 0,1-1 0,-1 1 0,2 0 0,-1 0 0,5-11 0,-6 17 0,-1 0 0,1 0 0,0 1 0,-1-1 0,1 0 0,0 0 0,0 1 0,0-1 0,-1 0 0,1 1 0,0-1 0,0 0 0,0 1 0,0 0 0,0-1 0,0 1 0,0-1 0,0 1 0,0 0 0,2 0 0,-1 0 0,1 0 0,-1 0 0,0 1 0,0 0 0,0-1 0,1 1 0,-1 0 0,0 0 0,0 0 0,0 0 0,0 0 0,-1 1 0,4 2 0,6 5 0,-1 1 0,0 1 0,-1-1 0,0 2 0,-1-1 0,0 1 0,-1 0 0,9 22 0,4 13 0,12 49 0,-28-83 0,-4-11 0,-5-12 0,-7-23 0,7-1 0,-2-50 0,6 75 0,1 0 0,1-1 0,0 1 0,0 0 0,0 0 0,1 0 0,1 0 0,0 0 0,0 0 0,7-13 0,-10 20 0,1 1 0,0-1 0,0 0 0,0 1 0,0-1 0,0 1 0,0-1 0,1 1 0,-1 0 0,0-1 0,1 1 0,-1 0 0,1 0 0,-1 0 0,1 0 0,-1 0 0,1 0 0,0 0 0,0 1 0,-1-1 0,1 1 0,0-1 0,0 1 0,0 0 0,-1-1 0,1 1 0,0 0 0,0 0 0,0 1 0,0-1 0,0 0 0,-1 0 0,1 1 0,0-1 0,0 1 0,-1 0 0,1 0 0,0-1 0,-1 1 0,1 0 0,0 0 0,-1 0 0,1 1 0,-1-1 0,0 0 0,1 0 0,0 2 0,6 6 0,0 0 0,-1 1 0,0-1 0,-1 1 0,0 0 0,5 12 0,5 21 0,-1 0 0,-3 1 0,-2 0 0,6 54 0,6 21 0,-18-105-1365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18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24575,'1'0'0,"0"0"0,0 1 0,0-1 0,0 0 0,0 1 0,0-1 0,0 1 0,0-1 0,0 1 0,0 0 0,0-1 0,0 1 0,0 0 0,0 0 0,0-1 0,-1 1 0,1 0 0,0 0 0,0 0 0,-1 0 0,1 0 0,-1 0 0,1 0 0,-1 0 0,0 0 0,1 0 0,-1 2 0,8 35 0,-7-31 0,15 183 0,-5-44 0,-4-63 0,11 80 0,-13-140 0,0 0 0,1 0 0,1 0 0,18 38 0,-21-55 0,0 1 0,0-1 0,0 0 0,1 0 0,0-1 0,0 1 0,0-1 0,1 0 0,0-1 0,9 7 0,-13-10 0,-1 0 0,1 0 0,0 0 0,0 0 0,0 0 0,0 0 0,0-1 0,0 1 0,0-1 0,1 1 0,-1-1 0,0 0 0,0 0 0,0 0 0,0 0 0,1 0 0,-1 0 0,0-1 0,0 1 0,0-1 0,0 1 0,0-1 0,0 0 0,0 0 0,0 0 0,0 0 0,0 0 0,0 0 0,-1-1 0,1 1 0,-1-1 0,1 1 0,-1-1 0,1 1 0,-1-1 0,0 0 0,1 0 0,0-3 0,10-22-1365,-5-2-5461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18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26 110 24575,'-7'-7'0,"-3"5"0,2-5 0,7 0 0,13 0 0,9 2 0,3-6 0,3-1 0,4 2 0,4 3 0,-3-6 0,-1 1 0,-6 2-8191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19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51 24575,'-9'2'0,"1"0"0,-1 0 0,1 1 0,0 0 0,0 1 0,0-1 0,1 2 0,-1-1 0,1 1 0,0 0 0,0 1 0,-8 8 0,12-12 0,0 1 0,1 0 0,-1 0 0,1 0 0,-1 0 0,1 1 0,0-1 0,1 1 0,-1-1 0,0 1 0,1 0 0,0-1 0,0 1 0,0 0 0,0 0 0,1 0 0,0 0 0,-1 0 0,1 0 0,1 0 0,-1 0 0,0-1 0,1 1 0,0 0 0,0 0 0,0 0 0,1 0 0,-1-1 0,1 1 0,0-1 0,0 1 0,4 5 0,8 10 0,2-1 0,-1-1 0,2 0 0,30 23 0,-4-3 0,-26-20 0,-1 1 0,-1 0 0,-1 1 0,0 0 0,18 36 0,-28-49 0,-1 1 0,0 0 0,0 1 0,0-1 0,-1 0 0,0 1 0,0 0 0,-1-1 0,0 1 0,0 0 0,-1 0 0,0-1 0,-1 1 0,1 0 0,-1 0 0,-1-1 0,0 1 0,0-1 0,0 1 0,-6 12 0,7-18 0,0 0 0,0 0 0,0 0 0,-1 0 0,1 0 0,0 0 0,-1 0 0,1 0 0,-1 0 0,0 0 0,0-1 0,1 1 0,-1-1 0,0 0 0,0 1 0,-1-1 0,1 0 0,0 0 0,0 0 0,0 0 0,-1-1 0,1 1 0,0-1 0,-1 1 0,1-1 0,-1 0 0,1 0 0,0 0 0,-1 0 0,1 0 0,-1-1 0,1 1 0,0-1 0,-1 1 0,1-1 0,0 0 0,0 0 0,0 0 0,-3-2 0,1 0 0,0 0 0,0 0 0,0-1 0,1 1 0,-1-1 0,1 0 0,0 0 0,0 0 0,1 0 0,-1 0 0,1-1 0,0 1 0,0-1 0,0 0 0,1 0 0,0 1 0,0-1 0,-1-8 0,2 3 0,0-1 0,1 0 0,1 1 0,0-1 0,0 1 0,0-1 0,2 1 0,-1 0 0,1 0 0,1 0 0,0 1 0,10-17 0,10-8 0,1 2 0,30-31 0,3-2 0,-42 44 0,-1-1 0,0 0 0,20-43 0,-32 58 0,0-1 0,-1-1 0,0 1 0,0 0 0,-1-1 0,0 1 0,-1-1 0,0 0 0,0 1 0,-1-1 0,0 0 0,-1 0 0,1 1 0,-2-1 0,-2-11 0,-7 2 0,10 18 0,1 0 0,-1 0 0,1 0 0,0 0 0,-1 0 0,1 0 0,-1 0 0,1 0 0,-1 0 0,1 0 0,0 1 0,-1-1 0,1 0 0,-1 0 0,1 0 0,0 1 0,-1-1 0,1 0 0,0 0 0,-1 1 0,1-1 0,0 0 0,-1 1 0,1-1 0,0 0 0,0 1 0,-1-1 0,1 1 0,-14 37 0,12-13 0,0 0 0,1-1 0,2 1 0,1 0 0,0 0 0,2-1 0,1 1 0,1-1 0,1 0 0,1 0 0,1-1 0,1-1 0,1 1 0,1-1 0,0-1 0,2 0 0,27 30 0,-37-46 0,1-1 0,0 1 0,0-1 0,0-1 0,1 1 0,-1-1 0,1 0 0,0 0 0,0 0 0,12 3 0,-16-6 0,1 1 0,-1-1 0,0 0 0,0 0 0,1 0 0,-1 0 0,0 0 0,0 0 0,1 0 0,-1-1 0,0 1 0,0-1 0,0 0 0,0 1 0,1-1 0,-1 0 0,0 0 0,0-1 0,-1 1 0,1 0 0,0-1 0,0 1 0,-1-1 0,1 1 0,-1-1 0,1 0 0,-1 0 0,0 0 0,1 0 0,-1 1 0,0-2 0,0 1 0,0 0 0,0-3 0,6-20 0,-1 1 0,-1-2 0,2-39 0,-1 9 0,-1 8 0,-3 27 0,0 1 0,1-1 0,2 1 0,0 0 0,9-24 0,-14 43 0,1-1 0,-1 1 0,1 0 0,-1-1 0,1 1 0,0 0 0,-1 0 0,1-1 0,0 1 0,0 0 0,0 0 0,0 0 0,0 0 0,0 0 0,0 0 0,0 0 0,1 1 0,-1-1 0,0 0 0,0 1 0,1-1 0,-1 0 0,1 1 0,-1 0 0,0-1 0,1 1 0,1 0 0,-1 0 0,1 1 0,-1 0 0,0 0 0,0 0 0,0 0 0,1 0 0,-1 0 0,0 0 0,0 1 0,-1-1 0,1 1 0,0-1 0,0 1 0,2 3 0,4 6 0,0 1 0,0 0 0,-1 0 0,8 20 0,43 163 0,-42-136 0,-12-67 0,2-24 0,6-47 0,-11 72 0,5-42 0,8-48 0,-12 88 0,0 0 0,1 0 0,0 0 0,0 0 0,1 0 0,1 1 0,8-14 0,-12 21 0,-1 0 0,1 0 0,0 0 0,-1 0 0,1 1 0,0-1 0,0 0 0,0 0 0,0 1 0,0-1 0,0 0 0,0 1 0,0-1 0,0 1 0,0-1 0,0 1 0,0 0 0,0-1 0,0 1 0,1 0 0,-1 0 0,0 0 0,0 0 0,0 0 0,0 0 0,1 0 0,1 0 0,-1 1 0,1 1 0,-1-1 0,1 0 0,-1 1 0,0-1 0,0 1 0,1 0 0,-1 0 0,0 0 0,0 0 0,2 3 0,3 5 0,0 0 0,0 1 0,-1 0 0,6 15 0,-3 7-195,0 1 0,-2 0 0,-2 1 0,-1 0 0,-1-1 0,-4 59 0,0-55-6631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19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24575,'0'13'0,"7"338"0,-1-257 0,35 178 0,-33-240 0,1-1 0,19 43 0,-21-59 0,0-1 0,1 0 0,0-1 0,1 1 0,0-2 0,22 24 0,-28-33 5,0-1-1,0 1 1,0-1 0,1 0-1,-1 0 1,0 0-1,1 0 1,-1 0 0,1-1-1,0 0 1,0 1 0,-1-1-1,1-1 1,0 1-1,0-1 1,0 1 0,0-1-1,0 0 1,0 0-1,0-1 1,0 1 0,0-1-1,-1 0 1,1 0-1,7-3 1,-6 1-83,-1 1 0,1-1 0,-1 0-1,0 0 1,0 0 0,0-1 0,0 1 0,0-1 0,-1 0-1,0 0 1,0-1 0,0 1 0,0 0 0,0-1 0,-1 0-1,0 0 1,0 1 0,2-11 0,0-13-6748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20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24575,'7'0'0,"9"0"0,10 0 0,6-8 0,12-1 0,6 0 0,1-6 0,-1 1 0,-2 2 0,-10 3-8191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3:26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24575,'0'7'0,"7"2"0,10 0 0,8-9 0,14-4 0,7-2 0,4 1 0,-8-7 0,-3 0 0,-16 1 0,-11-4 0,-16 1 0,-6 2-8191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20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24575,'7'0'0,"-5"6"0,-2 11 0,-2 8 0,0 7 0,0 5 0,1 11 0,0 3 0,7 1 0,3-2 0,0-3 0,5-2 0,0-1 0,-2-3 0,-3-13 0,-10-20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21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24575,'7'0'0,"9"0"0,9 0 0,14 0 0,8 0 0,9 0 0,2 0 0,-1 0 0,-4 0 0,-4 7 0,-3 2 0,-3 0 0,-1-2 0,-8-9 0,-10-4-8191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22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 24575,'-8'-1'0,"0"1"0,1 0 0,-1 1 0,0 0 0,0 0 0,0 1 0,1 0 0,-1 0 0,1 0 0,0 1 0,-1 1 0,1-1 0,1 1 0,-1 0 0,0 0 0,1 1 0,0 0 0,0 0 0,1 1 0,-1 0 0,1-1 0,0 2 0,1-1 0,-1 1 0,1-1 0,1 1 0,-1 0 0,-4 15 0,2-3 0,2 0 0,0 1 0,1 0 0,0 0 0,2 0 0,1 0 0,0 0 0,1 0 0,8 36 0,-7-42 0,2 0 0,-1 0 0,2 0 0,0-1 0,1 1 0,0-1 0,1-1 0,0 1 0,1-1 0,0 0 0,1-1 0,0 0 0,1 0 0,14 11 0,-21-19 0,1-1 0,0 1 0,0-1 0,0 1 0,0-1 0,0 0 0,1-1 0,-1 1 0,1-1 0,-1 0 0,1 0 0,-1 0 0,1-1 0,0 1 0,-1-1 0,1 0 0,0-1 0,6 0 0,-4-1 0,1-1 0,-1 0 0,0 0 0,0 0 0,0-1 0,-1 0 0,1 0 0,-1 0 0,0-1 0,7-7 0,5-7 0,-1-1 0,-1 0 0,0-1 0,-2-1 0,19-36 0,-25 39 0,-1 1 0,-1-1 0,5-21 0,7-20 0,-18 59 0,0 1 0,0 0 0,0-1 0,0 1 0,0 0 0,0 0 0,0-1 0,0 1 0,0 0 0,0-1 0,0 1 0,0 0 0,1 0 0,-1-1 0,0 1 0,0 0 0,0 0 0,0 0 0,1-1 0,-1 1 0,0 0 0,0 0 0,1 0 0,-1-1 0,0 1 0,0 0 0,1 0 0,-1 0 0,0 0 0,0 0 0,1 0 0,-1 0 0,0 0 0,1 0 0,-1-1 0,0 1 0,0 0 0,1 0 0,-1 1 0,0-1 0,1 0 0,-1 0 0,1 0 0,9 14 0,8 29 0,-17-39 0,7 19 0,1-1 0,2 0 0,0 0 0,0-2 0,22 28 0,-29-42 0,1-1 0,0 0 0,0 0 0,0 0 0,0-1 0,1 0 0,0 0 0,0 0 0,0-1 0,9 4 0,-11-6 0,0 0 0,1 0 0,-1 0 0,1 0 0,-1-1 0,1 0 0,-1 0 0,1 0 0,-1 0 0,1-1 0,-1 0 0,0 0 0,1 0 0,-1 0 0,0-1 0,1 0 0,5-3 0,-4 1 0,0 0 0,0 0 0,0-1 0,-1 1 0,1-1 0,-1-1 0,0 1 0,-1-1 0,1 0 0,-1 0 0,0 0 0,-1-1 0,1 1 0,-1-1 0,-1 0 0,1 0 0,-1 0 0,-1 0 0,1 0 0,-1 0 0,1-10 0,-1 3 0,-1-1 0,0 1 0,-1-1 0,-1 1 0,0 0 0,-1-1 0,0 1 0,-2 0 0,-9-25 0,9 30 0,0 0 0,0 0 0,-1 0 0,0 1 0,0-1 0,-1 1 0,0 1 0,0 0 0,-1 0 0,-11-8 0,16 13 0,0 0 0,0 0 0,0 1 0,0-1 0,0 1 0,0 0 0,0 0 0,-1 0 0,1 1 0,0-1 0,-1 1 0,1-1 0,0 1 0,-1 0 0,1 0 0,0 1 0,-1-1 0,1 1 0,0 0 0,-1 0 0,1 0 0,0 0 0,0 0 0,0 1 0,0-1 0,0 1 0,0 0 0,0 0 0,1 0 0,-1 0 0,1 0 0,-1 1 0,1-1 0,0 1 0,-2 2 0,-3 6 0,1-1 0,0 0 0,1 1 0,0 0 0,0 1 0,1-1 0,1 1 0,0-1 0,0 1 0,1 0 0,1 0 0,0 0 0,1 1 0,0-1 0,1 0 0,0 0 0,1 0 0,0 0 0,1 0 0,0-1 0,1 1 0,0-1 0,1 0 0,11 19 0,-15-27 0,1 0 0,0-1 0,0 1 0,0-1 0,0 1 0,0-1 0,1 0 0,-1 1 0,1-1 0,-1-1 0,1 1 0,0 0 0,0-1 0,-1 1 0,1-1 0,0 0 0,1 0 0,-1 0 0,0 0 0,0-1 0,0 1 0,0-1 0,1 0 0,-1 0 0,0 0 0,0 0 0,0 0 0,1-1 0,3 0 0,-1-2 0,0 0 0,-1 0 0,0-1 0,1 1 0,-1-1 0,0 0 0,-1 0 0,1-1 0,-1 0 0,0 1 0,0-1 0,0-1 0,0 1 0,2-7 0,48-95 0,-31 59 0,45-70 0,-66 114 0,1 0 0,0 0 0,0 0 0,0 1 0,0 0 0,0-1 0,1 1 0,0 0 0,-1 1 0,1-1 0,0 1 0,1-1 0,-1 1 0,0 1 0,1-1 0,-1 0 0,1 1 0,-1 0 0,6-1 0,-6 3 0,1-1 0,-1 0 0,0 1 0,0 0 0,0 0 0,0 0 0,0 0 0,0 1 0,-1 0 0,1 0 0,0 0 0,-1 0 0,1 0 0,-1 1 0,0-1 0,0 1 0,0 0 0,0 0 0,0 0 0,-1 0 0,4 6 0,3 5 0,-1 0 0,-1 1 0,0 0 0,-1 0 0,-1 1 0,0 0 0,-1 0 0,-1 0 0,0 0 0,0 26 0,-2 0 0,-2-1 0,-1 1 0,-9 40 0,5-48 0,-2 0 0,-17 49 0,22-73 0,-1 1 0,-1-1 0,0 0 0,0 0 0,-1 0 0,0-1 0,-1 1 0,0-2 0,0 1 0,-1-1 0,-13 11 0,-6-8-1365,5-10-5461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23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24575,'2'120'0,"18"123"0,-13-190 0,3 0 0,1-1 0,3 0 0,3-1 0,25 55 0,-39-99 0,0-1 0,1 1 0,0-1 0,0 0 0,0 0 0,1-1 0,0 0 0,0 1 0,1-1 0,-1-1 0,1 1 0,0-1 0,0 0 0,11 5 0,-14-8 0,1 0 0,0 0 0,-1 0 0,1-1 0,0 1 0,0-1 0,-1 0 0,1 0 0,0 0 0,0 0 0,0-1 0,-1 0 0,1 1 0,0-1 0,-1-1 0,1 1 0,-1 0 0,1-1 0,-1 0 0,0 0 0,0 0 0,1 0 0,-1 0 0,-1-1 0,1 1 0,0-1 0,-1 0 0,1 0 0,1-3 0,0 1-136,0-1-1,-1 0 1,0 0-1,0 0 1,0 0-1,-1 0 1,0 0-1,0-1 0,1-12 1,1-18-6690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23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9 24575,'-7'7'0,"5"2"0,9 7 0,11-7 0,9-4 0,7-4 0,5-1 0,9-8 0,4-3 0,0 1 0,-2-5 0,-10 7 0,-11 5-8191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24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 24575,'-2'3'0,"0"1"0,0-1 0,0 0 0,0 0 0,-1 0 0,1 0 0,-1 0 0,0 0 0,0 0 0,0-1 0,0 0 0,0 1 0,-5 1 0,-16 15 0,13-4 0,0-1 0,1 2 0,1-1 0,1 1 0,0 0 0,1 1 0,1 0 0,0 0 0,-5 34 0,6-22 0,1 0 0,1 0 0,2 0 0,1 1 0,5 37 0,-2-48 0,1-1 0,1 0 0,1 0 0,0-1 0,1 1 0,1-1 0,1-1 0,0 0 0,20 26 0,-24-36 0,0 0 0,1 0 0,-1 0 0,1-1 0,1 0 0,-1 0 0,1-1 0,0 0 0,0 0 0,15 6 0,-17-8 0,1-1 0,-1 0 0,1 0 0,-1-1 0,1 1 0,0-1 0,-1 0 0,1-1 0,0 0 0,-1 1 0,1-2 0,-1 1 0,1-1 0,-1 1 0,0-1 0,0-1 0,6-3 0,-3 1 0,0-1 0,0 0 0,-1-1 0,0 0 0,0 0 0,-1 0 0,1-1 0,-2 0 0,1 0 0,-1-1 0,-1 0 0,8-17 0,-3 1 0,0 0 0,-1-1 0,6-42 0,-12 52 0,-1 6 0,0 1 0,1 0 0,0 0 0,4-11 0,-6 20 0,0-1 0,0 1 0,0-1 0,0 1 0,1 0 0,-1-1 0,0 1 0,0 0 0,0-1 0,0 1 0,0 0 0,0-1 0,1 1 0,-1 0 0,0-1 0,0 1 0,1 0 0,-1-1 0,0 1 0,0 0 0,1 0 0,-1-1 0,0 1 0,1 0 0,-1 0 0,0 0 0,1 0 0,-1-1 0,0 1 0,1 0 0,-1 0 0,0 0 0,1 0 0,-1 0 0,0 0 0,1 0 0,-1 0 0,1 0 0,-1 0 0,0 0 0,1 0 0,8 17 0,-2 27 0,-5-21 0,0-1 0,2 1 0,0-1 0,2 0 0,11 32 0,-14-48 0,-1-1 0,1 1 0,0 0 0,1-1 0,-1 1 0,1-1 0,0 0 0,1 0 0,-1-1 0,1 1 0,0-1 0,0 0 0,0 0 0,0-1 0,1 1 0,-1-1 0,1 0 0,0-1 0,0 1 0,0-1 0,0-1 0,1 1 0,11 1 0,-12-3 0,0 0 0,0-1 0,0 1 0,-1-1 0,1 0 0,0-1 0,0 1 0,-1-1 0,1 0 0,-1-1 0,1 1 0,-1-1 0,0 0 0,0 0 0,0-1 0,0 1 0,-1-1 0,0 0 0,1-1 0,-1 1 0,-1-1 0,1 1 0,-1-1 0,0 0 0,5-11 0,-3 6 0,-1 1 0,0-1 0,0 0 0,-1-1 0,0 1 0,-1-1 0,0 1 0,-1-1 0,0 1 0,-1-1 0,0 0 0,-1 0 0,-2-16 0,-1 16 0,1 1 0,-1 0 0,-1 0 0,0 0 0,0 0 0,-1 1 0,0 0 0,-1 0 0,0 1 0,0-1 0,-1 2 0,0-1 0,0 1 0,-12-7 0,8 5 0,-1 1 0,-1 0 0,0 1 0,0 0 0,0 2 0,-1-1 0,0 2 0,1 0 0,-25-3 0,36 6 0,-1 1 0,1 0 0,-1-1 0,1 1 0,-1 1 0,1-1 0,-1 0 0,1 1 0,-1 0 0,1-1 0,0 1 0,-1 1 0,1-1 0,0 0 0,0 1 0,0 0 0,0 0 0,0 0 0,0 0 0,1 0 0,-1 0 0,0 1 0,1-1 0,0 1 0,0 0 0,0-1 0,0 1 0,0 0 0,0 1 0,1-1 0,-1 0 0,1 0 0,0 1 0,0-1 0,0 0 0,1 1 0,-1-1 0,1 1 0,0-1 0,0 1 0,0 3 0,0 3 0,0-1 0,1 1 0,0-1 0,1 0 0,0 0 0,0 1 0,1-1 0,0-1 0,1 1 0,0 0 0,0-1 0,0 0 0,1 0 0,9 11 0,-10-15 0,-1 0 0,1 0 0,0-1 0,0 1 0,0-1 0,1 0 0,-1 0 0,1-1 0,-1 1 0,1-1 0,0 0 0,0 0 0,0-1 0,0 1 0,0-1 0,0 0 0,0-1 0,1 1 0,-1-1 0,0 0 0,0 0 0,1-1 0,-1 0 0,0 0 0,0 0 0,9-3 0,-5 0 0,0-1 0,0 0 0,-1-1 0,0 0 0,0 0 0,0-1 0,-1 0 0,0 0 0,0 0 0,0-1 0,-1 0 0,-1-1 0,6-9 0,15-31 0,32-50 0,-52 91 0,0-1 0,1 1 0,0 0 0,0 1 0,1 0 0,0 0 0,0 1 0,14-9 0,-19 14 0,-1-1 0,1 1 0,0 0 0,0-1 0,0 1 0,0 1 0,0-1 0,0 0 0,0 1 0,0-1 0,0 1 0,0 0 0,0 0 0,0 0 0,0 1 0,0-1 0,0 1 0,0-1 0,0 1 0,-1 0 0,6 2 0,-4 0 0,1 0 0,-1 1 0,0-1 0,0 1 0,0 0 0,0 0 0,-1 0 0,0 0 0,0 1 0,0-1 0,3 8 0,3 6 0,-2 1 0,0 0 0,-1 1 0,-1-1 0,4 32 0,-4-12 0,-1 76 0,-5-100 0,0 1 0,-1-1 0,-1 1 0,0-1 0,-1 0 0,0 0 0,-12 25 0,-1-16-1365,2-13-5461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25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24575,'13'329'0,"-8"-280"0,3-1 0,1 1 0,3-2 0,1 0 0,23 50 0,-29-82 0,1 0 0,0-1 0,2 0 0,-1 0 0,2-1 0,0 0 0,22 19 0,-29-28 0,1-1 0,0 1 0,0-1 0,0 0 0,0 0 0,0-1 0,1 0 0,-1 0 0,1 0 0,-1 0 0,8 0 0,-9-2 0,0 1 0,0-2 0,0 1 0,0 0 0,0-1 0,-1 0 0,1 0 0,0 0 0,0 0 0,-1-1 0,1 1 0,-1-1 0,1 0 0,-1 0 0,0 0 0,0 0 0,0-1 0,5-4 0,-5 4 8,0-1 0,-1 1 0,1 0 0,-1-1 0,1 0 0,-1 0 0,0 1 0,-1-1 0,1 0 0,-1-1 0,1 1-1,-1 0 1,-1 0 0,2-8 0,-2 1-305,0 1 1,0-1-1,-1 0 0,-4-17 0,-4-8-6529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25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57 24575,'-7'0'0,"5"7"0,2-4 0,9-4 0,16 0 0,11-2 0,14 2 0,11-8 0,3-1 0,5 1 0,-3 1 0,-6-4 0,-12-1-8191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30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24575,'0'7'0,"7"-4"0,9-4 0,9-1 0,8 0 0,4 0 0,3 1 0,3 7 0,-1 2 0,-6 1-8191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31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 24575,'-16'18'0,"1"0"0,0 2 0,1 0 0,1 1 0,2 0 0,0 0 0,1 2 0,0-1 0,2 1 0,1 0 0,1 1 0,1 0 0,-2 32 0,2 1 0,3 1 0,3 0 0,2 0 0,14 81 0,-15-127-88,2 13 161,1-1 0,11 34 0,-15-54-141,0 0 0,0 0 0,1 0 0,0 0 0,0 0 0,0 0 0,0-1 0,0 1 0,1-1 0,0 1 0,0-1 0,0 0 0,0 0 0,0 0 0,0-1 0,1 1 0,-1-1 0,1 0 0,0 0 0,0 0 0,5 2 0,11-3-6758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3:26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24575,'7'0'0,"10"0"0,8 0 0,7-6 0,5-4 0,4 2 0,1 1 0,0 2 0,-6-6 0,-3 1 0,1 0 0,0 3 0,-4 2-8191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32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0 24575,'-3'1'0,"0"-1"0,0 1 0,0 0 0,0 0 0,0 0 0,0 0 0,1 1 0,-1-1 0,0 1 0,1-1 0,-1 1 0,1 0 0,-1 0 0,-3 4 0,-32 39 0,27-32 0,-1 3 0,0 0 0,1 0 0,0 1 0,1 1 0,1-1 0,1 2 0,1-1 0,-7 22 0,12-29 0,0-1 0,0 0 0,1 1 0,1-1 0,0 1 0,0-1 0,1 1 0,0-1 0,0 0 0,2 1 0,-1-1 0,1 0 0,0 0 0,1-1 0,1 1 0,-1-1 0,9 13 0,4 1 0,2-1 0,0-1 0,22 19 0,39 43 0,-73-75 0,-1 1 0,1 1 0,-2-1 0,1 1 0,-1 0 0,-1 0 0,7 21 0,-10-28 0,0 1 0,-1-1 0,1 0 0,-1 1 0,0-1 0,0 1 0,0-1 0,-1 1 0,1-1 0,-1 1 0,1-1 0,-1 1 0,0-1 0,-1 0 0,1 0 0,0 1 0,-1-1 0,0 0 0,0 0 0,0-1 0,0 1 0,0 0 0,-1-1 0,1 1 0,-1-1 0,-3 3 0,3-3 0,1-1 0,-1 1 0,1-1 0,-1 0 0,0 0 0,0-1 0,1 1 0,-1 0 0,0-1 0,0 0 0,0 1 0,0-1 0,0 0 0,1-1 0,-1 1 0,0 0 0,0-1 0,0 0 0,1 1 0,-1-1 0,0 0 0,1-1 0,-1 1 0,0 0 0,1-1 0,0 1 0,-1-1 0,1 0 0,0 0 0,0 0 0,0 0 0,-3-3 0,3 1 0,-1 1 0,0-1 0,1 0 0,0 0 0,0 0 0,0 0 0,0 0 0,1-1 0,0 1 0,0 0 0,0-1 0,0 1 0,1-1 0,-1 1 0,1-1 0,0 1 0,1-1 0,-1 0 0,1 1 0,0 0 0,0-1 0,0 1 0,0 0 0,1-1 0,0 1 0,0 0 0,0 0 0,3-4 0,8-12 0,0 0 0,2 1 0,32-33 0,-47 52 0,58-58 0,-19 19 0,50-62 0,-78 87 0,-2 1 0,0-2 0,-1 1 0,0-2 0,-1 1 0,0-1 0,-2 1 0,0-2 0,3-17 0,-6 29 0,-2 0 0,1 0 0,0 0 0,-1-1 0,0 1 0,0 0 0,-1 0 0,1 0 0,-1 0 0,0 0 0,-4-9 0,5 14 0,0-1 0,0 1 0,0-1 0,0 1 0,-1-1 0,1 1 0,0 0 0,-1-1 0,1 1 0,0-1 0,0 1 0,-1 0 0,1-1 0,-1 1 0,1 0 0,0 0 0,-1-1 0,1 1 0,-1 0 0,1 0 0,-1 0 0,1-1 0,0 1 0,-1 0 0,1 0 0,-1 0 0,1 0 0,-1 0 0,1 0 0,-1 0 0,1 0 0,-1 0 0,1 0 0,-1 0 0,1 0 0,-1 0 0,1 1 0,-1-1 0,1 0 0,0 0 0,-1 0 0,1 1 0,-1-1 0,1 0 0,0 1 0,-1-1 0,1 0 0,0 1 0,-1-1 0,1 0 0,0 1 0,-1-1 0,1 1 0,0-1 0,0 0 0,-1 1 0,1-1 0,0 1 0,0-1 0,0 1 0,0-1 0,0 1 0,0-1 0,0 2 0,-13 34 0,9-12 0,1 1 0,1-1 0,1 1 0,1 0 0,1 0 0,1-1 0,1 1 0,8 28 0,-8-39 0,1 0 0,0-1 0,1 1 0,0-1 0,1 0 0,1-1 0,0 1 0,1-1 0,0-1 0,1 1 0,0-1 0,0-1 0,1 0 0,1 0 0,19 13 0,-28-21 0,0-1 0,1 0 0,-1 1 0,0-1 0,1 0 0,-1 0 0,1 0 0,0 0 0,-1-1 0,1 1 0,0-1 0,-1 0 0,1 1 0,0-1 0,-1 0 0,1-1 0,0 1 0,-1 0 0,1-1 0,4-1 0,-4 0 0,0 0 0,0 0 0,0 0 0,0 0 0,0 0 0,-1-1 0,1 0 0,-1 1 0,0-1 0,0 0 0,0 0 0,0 0 0,2-6 0,4-11 0,-2 1 0,0-1 0,-1 0 0,3-29 0,-6 34 0,5-31 0,-5 25 0,1 0 0,0 0 0,2 0 0,1 1 0,12-32 0,-17 51 0,-1-1 0,1 1 0,0 0 0,-1-1 0,1 1 0,0 0 0,0 0 0,-1 0 0,1-1 0,0 1 0,0 0 0,0 0 0,1 0 0,-1 1 0,0-1 0,0 0 0,0 0 0,1 1 0,-1-1 0,0 0 0,1 1 0,-1-1 0,0 1 0,1 0 0,-1 0 0,1-1 0,2 1 0,-2 1 0,0 0 0,0 0 0,0 0 0,0 0 0,0 0 0,0 1 0,0-1 0,0 1 0,0-1 0,0 1 0,-1 0 0,1-1 0,-1 1 0,3 4 0,5 9 0,-1 0 0,-1 0 0,9 22 0,0 8 0,-2 1 0,10 54 0,-14-70 0,-10-30 0,0 1 0,0-1 0,1 0 0,-1 0 0,0 0 0,0 1 0,1-1 0,-1 0 0,0 0 0,0 0 0,1 0 0,-1 0 0,0 0 0,0 1 0,1-1 0,-1 0 0,0 0 0,1 0 0,-1 0 0,0 0 0,0 0 0,1 0 0,-1 0 0,0 0 0,1 0 0,-1 0 0,0-1 0,0 1 0,1 0 0,-1 0 0,0 0 0,1 0 0,-1 0 0,0 0 0,0-1 0,1 1 0,-1 0 0,0 0 0,0 0 0,0-1 0,1 1 0,-1 0 0,0 0 0,0-1 0,0 1 0,3-5 0,-1 0 0,1 0 0,-1 0 0,0 0 0,-1 0 0,1 0 0,-1 0 0,1-9 0,5-49 0,-6 36 0,2 0 0,1 1 0,1 0 0,1 0 0,1 0 0,15-33 0,-21 57 0,0 0 0,0 0 0,0 0 0,0 0 0,0 0 0,0 1 0,0-1 0,1 0 0,-1 1 0,1-1 0,0 1 0,-1-1 0,1 1 0,0 0 0,0 0 0,0-1 0,3 0 0,-3 2 0,-1 0 0,0-1 0,1 1 0,-1 1 0,1-1 0,-1 0 0,1 0 0,-1 0 0,0 1 0,1-1 0,-1 1 0,0-1 0,1 1 0,-1 0 0,0-1 0,0 1 0,0 0 0,1 0 0,-1 0 0,1 1 0,4 4 0,-1 0 0,0 1 0,0 0 0,-1 0 0,0 0 0,0 0 0,5 12 0,4 23 0,-1 1 0,-2 1 0,-2-1 0,-2 2 0,0 49 0,-1-29 0,2-30-1365,1-13-5461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32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24575,'7'76'0,"22"97"0,-20-127 0,-3-3 0,3 0 0,1-1 0,3 0 0,1-1 0,22 46 0,-33-82 12,1 0 0,0 1 0,0-1 0,0-1 0,0 1 0,1-1 0,0 1 0,0-1 0,9 5 0,-13-8-50,0 0 0,1 0 0,-1 0 0,1 0 0,0-1 0,-1 1-1,1 0 1,0-1 0,-1 1 0,1-1 0,0 0 0,-1 1 0,1-1 0,0 0 0,0 0 0,0 0 0,-1 0 0,1-1 0,0 1-1,-1 0 1,1-1 0,0 1 0,-1-1 0,1 0 0,0 1 0,-1-1 0,1 0 0,-1 0 0,1 0 0,-1 0 0,0 0 0,1 0-1,-1-1 1,0 1 0,0 0 0,0-1 0,0 1 0,1-3 0,6-13-6788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32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83 24575,'-7'0'0,"4"0"0,11 0 0,10-7 0,9-2 0,7 0 0,5 2 0,2-5 0,2-7 0,-7-1-8191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33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24575,'3'-3'0,"0"1"0,0-1 0,0 1 0,0 0 0,0 0 0,0 0 0,1 0 0,-1 0 0,0 1 0,1-1 0,0 1 0,-1 0 0,1 0 0,0 1 0,0-1 0,-1 1 0,6-1 0,-3 2 0,1 0 0,-1 0 0,0 0 0,0 1 0,0 0 0,0 0 0,0 0 0,0 1 0,8 6 0,0-1 0,-1 2 0,-1 0 0,0 1 0,0 0 0,-1 1 0,-1 0 0,13 18 0,-3 3 0,-2 0 0,-1 1 0,-2 1 0,20 69 0,-16-28 0,14 104 0,-29-145-227,-1 0-1,-2 1 1,-1-1-1,-2 0 1,-12 70-1,6-74-6598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33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1 193 24575,'0'-11'0,"1"-1"0,1 1 0,0 0 0,0 0 0,1 0 0,1 0 0,8-18 0,-9 23 0,0-1 0,1 1 0,0 0 0,0 0 0,0 0 0,1 0 0,-1 1 0,1 0 0,1 0 0,-1 0 0,1 0 0,11-6 0,-15 10 0,0 0 0,0 0 0,0 0 0,0 1 0,0-1 0,0 0 0,0 1 0,0 0 0,0-1 0,0 1 0,1 0 0,-1 0 0,0 0 0,0 0 0,0 1 0,0-1 0,0 1 0,0-1 0,1 1 0,-1 0 0,0-1 0,0 1 0,3 3 0,-2-1 0,1 0 0,-1 0 0,0 0 0,0 1 0,0-1 0,-1 1 0,1 0 0,-1 0 0,0 0 0,3 8 0,0 4 0,0 0 0,-1 1 0,-1-1 0,0 1 0,-1 19 0,-2-9 0,-1 0 0,-1 0 0,-2 0 0,0 0 0,-2 0 0,-1-1 0,-1 0 0,-2 0 0,-14 30 0,-3-22 0,10-22 0,17-12 0,0 1 0,0-1 0,-1 0 0,1 0 0,0 0 0,-1 0 0,1 0 0,0 0 0,-1 0 0,1 0 0,0 0 0,-1 0 0,1 0 0,0 0 0,-1 0 0,1 0 0,0-1 0,-1 1 0,1 0 0,0 0 0,-1 0 0,1 0 0,0 0 0,-1-1 0,1 1 0,0 0 0,0 0 0,-1-1 0,1 1 0,0 0 0,0 0 0,0-1 0,-1 1 0,1 0 0,0-1 0,0 1 0,0 0 0,0-1 0,0 1 0,0 0 0,0-1 0,-1-1 0,0 0 0,1 0 0,0 0 0,-1 0 0,1 0 0,0 0 0,0 0 0,0 0 0,1 0 0,-1 0 0,0 1 0,1-1 0,-1 0 0,1 0 0,0 0 0,-1 0 0,1 0 0,0 1 0,0-1 0,0 0 0,0 1 0,1-1 0,-1 1 0,0-1 0,1 1 0,-1 0 0,1-1 0,-1 1 0,1 0 0,-1 0 0,1 0 0,0 0 0,0 0 0,-1 1 0,1-1 0,3 0 0,1-1 0,0 0 0,0 1 0,0 0 0,0 0 0,0 0 0,1 1 0,-1 0 0,0 0 0,0 1 0,11 2 0,-4 2 0,0 1 0,-1 1 0,0 0 0,0 1 0,0 0 0,-1 1 0,11 10 0,-10-8 0,0-1 0,1 0 0,1-1 0,-1 0 0,27 11 0,-36-19 0,0 1 0,0-1 0,1 0 0,-1-1 0,0 1 0,1-1 0,-1 0 0,1 0 0,-1 0 0,0-1 0,1 1 0,-1-1 0,0 0 0,1 0 0,-1-1 0,0 1 0,0-1 0,0 0 0,0 0 0,-1-1 0,1 1 0,0-1 0,-1 1 0,0-1 0,5-5 0,18-22-1365,-7-2-5461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3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24575,'0'-7'0,"0"5"0,0 9 0,0 11 0,0 9 0,0 15 0,8 6 0,1 2 0,1 0 0,4-2 0,0-2 0,-2-2 0,4-8 0,-1-18 0,-10-18 0,-6-17 0,-2-4-8191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34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24575,'7'0'0,"9"0"0,9 0 0,8 0 0,4 0 0,4 0 0,1 0 0,0-7 0,1-2 0,6-7 0,-4-1-8191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35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36 24575,'0'-1'0,"0"1"0,0-1 0,0 0 0,0 1 0,1-1 0,-1 1 0,0-1 0,0 1 0,0-1 0,-1 1 0,1-1 0,0 1 0,0-1 0,0 1 0,0-1 0,0 1 0,-1-1 0,1 1 0,0-1 0,0 1 0,-1-1 0,1 1 0,0-1 0,-1 1 0,1-1 0,0 1 0,-1 0 0,1-1 0,-1 1 0,1 0 0,-1-1 0,1 1 0,-1 0 0,1 0 0,-1-1 0,1 1 0,-1 0 0,1 0 0,-1 0 0,1 0 0,-1 0 0,1 0 0,-1 0 0,1 0 0,-1 0 0,1 0 0,-1 0 0,0 0 0,1 0 0,-1 0 0,1 0 0,-1 1 0,1-1 0,-1 0 0,1 0 0,-1 1 0,1-1 0,0 0 0,-1 1 0,0 0 0,-27 24 0,23-14 0,-1 0 0,1 0 0,1 0 0,0 1 0,1 0 0,0 0 0,1 0 0,0 0 0,1 0 0,0 0 0,1 0 0,1 17 0,2-4 0,0 0 0,2-1 0,1 1 0,1-1 0,10 23 0,-12-35 0,0-1 0,1 0 0,0 0 0,1 0 0,1-1 0,0 0 0,0 0 0,0-1 0,18 14 0,-23-20 0,0-1 0,0 0 0,0 0 0,0 0 0,0 0 0,0-1 0,1 1 0,-1-1 0,1 0 0,-1 0 0,1 0 0,-1 0 0,1-1 0,-1 0 0,1 1 0,0-1 0,-1 0 0,1-1 0,-1 1 0,1-1 0,0 1 0,-1-1 0,0 0 0,1-1 0,-1 1 0,1 0 0,-1-1 0,0 0 0,0 0 0,0 0 0,0 0 0,0 0 0,-1-1 0,1 1 0,0-1 0,-1 1 0,0-1 0,3-4 0,6-11 0,0-1 0,0 0 0,-2-1 0,-1 0 0,0 0 0,8-39 0,14-34 0,-30 93 0,0 0 0,0 0 0,0-1 0,0 1 0,0 0 0,0 0 0,0 0 0,0-1 0,0 1 0,0 0 0,0 0 0,1 0 0,-1 0 0,0-1 0,0 1 0,0 0 0,0 0 0,0 0 0,0 0 0,1 0 0,-1-1 0,0 1 0,0 0 0,0 0 0,0 0 0,1 0 0,-1 0 0,0 0 0,0 0 0,0 0 0,1 0 0,-1 0 0,0 0 0,0 0 0,0 0 0,1 0 0,-1 0 0,0 0 0,0 0 0,0 0 0,1 0 0,-1 0 0,0 0 0,0 0 0,0 0 0,1 0 0,-1 0 0,0 0 0,0 0 0,0 1 0,1-1 0,8 15 0,12 37 0,-12-28 0,-4-13 0,0-1 0,1-1 0,0 1 0,0-1 0,1 0 0,0 0 0,1-1 0,-1 0 0,12 9 0,-16-15 0,0 1 0,0-1 0,0-1 0,1 1 0,-1 0 0,0-1 0,1 1 0,-1-1 0,1 0 0,-1 0 0,1 0 0,0-1 0,-1 1 0,1-1 0,0 0 0,-1 0 0,1 0 0,0-1 0,-1 1 0,1-1 0,-1 0 0,1 0 0,-1 0 0,1 0 0,-1-1 0,0 0 0,1 1 0,-1-1 0,0 0 0,0 0 0,5-5 0,-1 0 0,-1-1 0,0 1 0,0-1 0,-1 0 0,0-1 0,0 1 0,-1-1 0,0 0 0,0 0 0,-1 0 0,0 0 0,-1-1 0,0 1 0,0-1 0,-1 0 0,-1 1 0,0-1 0,0 0 0,0 0 0,-4-16 0,2 15 0,1 1 0,-2 0 0,1 0 0,-1 0 0,-1 0 0,0 1 0,0-1 0,-1 1 0,0 0 0,-1 0 0,1 1 0,-2 0 0,1 0 0,-1 0 0,-1 1 0,1-1 0,-1 2 0,0-1 0,-13-6 0,18 11 0,0 1 0,0-1 0,-1 1 0,1 0 0,0 0 0,-1 0 0,1 0 0,-1 0 0,1 1 0,-1 0 0,0 0 0,1 0 0,-1 0 0,1 0 0,-1 1 0,1-1 0,-1 1 0,1 0 0,-1 0 0,1 0 0,-1 1 0,1-1 0,0 1 0,0 0 0,0 0 0,0 0 0,0 0 0,1 1 0,-1-1 0,0 1 0,1-1 0,0 1 0,0 0 0,0 0 0,0 0 0,0 0 0,0 0 0,1 0 0,-3 7 0,1-3 0,1 0 0,0 0 0,0 0 0,0 0 0,1 1 0,0-1 0,0 0 0,1 1 0,0-1 0,1 0 0,-1 1 0,1-1 0,0 0 0,1 0 0,0 0 0,0 0 0,1 0 0,0 0 0,4 8 0,-4-10 0,1-1 0,0 1 0,0-1 0,0 0 0,0 0 0,0 0 0,1-1 0,0 0 0,0 0 0,0 0 0,0 0 0,0-1 0,0 1 0,1-2 0,-1 1 0,1 0 0,-1-1 0,1 0 0,0 0 0,-1-1 0,1 0 0,0 0 0,0 0 0,-1-1 0,1 1 0,0-1 0,-1-1 0,1 1 0,-1-1 0,1 0 0,-1 0 0,0-1 0,0 1 0,0-1 0,0 0 0,0-1 0,-1 1 0,5-5 0,17-16 0,29-35 0,-33 32 0,3 2 0,38-33 0,-57 53 0,1 0 0,-1 0 0,1 1 0,0 0 0,1 0 0,-1 1 0,1 0 0,-1 0 0,1 1 0,0 0 0,0 0 0,0 1 0,0 0 0,0 0 0,12 1 0,-12 1 0,-1 1 0,0 0 0,1 0 0,-1 1 0,0 0 0,0 0 0,-1 0 0,1 1 0,-1 0 0,0 0 0,0 1 0,0 0 0,0 0 0,-1 0 0,0 1 0,0-1 0,0 1 0,-1 1 0,0-1 0,0 1 0,-1-1 0,1 1 0,-2 0 0,4 10 0,0 1 0,0 0 0,-2 1 0,0 0 0,-1-1 0,-1 1 0,-1 0 0,-1 0 0,-3 32 0,0-27 0,-2 1 0,-13 42 0,15-59 0,0 1 0,-1 0 0,0-1 0,-1 0 0,1 0 0,-2 0 0,1 0 0,-1-1 0,0 0 0,-11 9 0,15-14-59,0-1 0,0 1-1,0 0 1,0-1-1,-1 0 1,1 0 0,-1 1-1,1-1 1,-1-1 0,1 1-1,-1 0 1,0-1 0,1 1-1,-1-1 1,0 0-1,1 0 1,-1 0 0,0 0-1,1 0 1,-1-1 0,0 1-1,-3-2 1,-21-10-6767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36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24575,'3'1'0,"-1"-1"0,1 1 0,0-1 0,0 1 0,-1 0 0,1 0 0,-1 0 0,1 1 0,-1-1 0,1 1 0,-1-1 0,0 1 0,1 0 0,-1 0 0,0 0 0,0 0 0,-1 0 0,1 0 0,0 0 0,-1 1 0,1-1 0,-1 1 0,0-1 0,2 4 0,3 8 0,-1 0 0,0 1 0,2 16 0,-6-29 0,38 185 0,-24-100 0,5 0 0,41 115 0,-58-195 0,0 1 0,1-1 0,-1-1 0,1 1 0,1 0 0,-1-1 0,1 0 0,0 0 0,1 0 0,-1-1 0,10 8 0,-12-12 0,-1 1 0,1-1 0,-1 0 0,1 0 0,0 0 0,0 0 0,-1 0 0,1-1 0,0 1 0,0-1 0,0 0 0,0 1 0,-1-1 0,1-1 0,0 1 0,0 0 0,0-1 0,0 0 0,-1 1 0,1-1 0,0 0 0,-1 0 0,1-1 0,-1 1 0,1 0 0,-1-1 0,1 0 0,-1 1 0,0-1 0,0 0 0,0 0 0,0 0 0,2-4 0,0 2 9,-1 0-1,0 0 1,0 0-1,-1 0 1,1 0 0,-1-1-1,0 1 1,0-1-1,0 1 1,-1-1-1,1 0 1,-1 0-1,0-7 1,0 1-257,-1 1 1,-1-1-1,0 0 1,-1 1-1,-3-13 1,-1-6-6579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36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0 134 24575,'7'-7'0,"10"-2"0,15 0 0,9-5 0,5 0 0,2 2 0,-1-4 0,-2 1 0,-7-5 0,-12 3-8191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3:27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24575,'-4'0'0,"0"1"0,1-1 0,-1 1 0,0 1 0,1-1 0,-1 0 0,1 1 0,-1 0 0,1 0 0,0 0 0,0 0 0,0 0 0,0 1 0,-4 4 0,-37 43 0,40-45 0,-10 15 0,1 1 0,1 0 0,1 1 0,1 1 0,1 0 0,1 0 0,1 0 0,0 1 0,-4 40 0,3 15 0,1 131 0,10-77 0,6 0 0,6-1 0,32 132 0,-32-200 0,3-1 0,3-2 0,30 64 0,-49-121-105,-1-3 42,-1 1 0,1 0 0,0 0 0,-1-1 0,1 1 0,0 0 0,0-1 0,0 1 0,0-1 0,1 1 0,-1-1 0,0 0 0,1 0 0,-1 1 0,1-1 0,-1 0 0,1 0 0,-1 0 0,4 1 0,4-5-6763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36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24575,'0'7'0,"0"9"0,0 9 0,0 15 0,0 13 0,0 12 0,0 17 0,0 7 0,7 10 0,2 2 0,7-3 0,8-3 0,6-11 0,6-6 0,9-10 0,-2-16-8191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37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24575,'2'-1'0,"-1"0"0,1 0 0,0 0 0,0 0 0,0 1 0,1-1 0,-1 0 0,0 1 0,0 0 0,0-1 0,0 1 0,0 0 0,1 0 0,-1 0 0,0 0 0,0 1 0,0-1 0,0 0 0,0 1 0,1 0 0,-1-1 0,0 1 0,0 0 0,0 0 0,-1 0 0,1 0 0,0 1 0,0-1 0,2 2 0,51 44 0,-34-23 0,0 0 0,-2 2 0,-1 0 0,-2 1 0,0 1 0,-2 1 0,0 0 0,-3 0 0,11 39 0,0 18 0,-3 0 0,7 98 0,-9 269-1365,-18-398-5461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37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40 135 24575,'1'-1'0,"1"1"0,-1 0 0,0-1 0,0 1 0,0 0 0,0-1 0,1 0 0,-1 1 0,0-1 0,0 0 0,0 1 0,0-1 0,0 0 0,0 0 0,-1 0 0,1 0 0,0 0 0,0 0 0,0 0 0,-1 0 0,1 0 0,0-2 0,13-33 0,-7 17 0,-4 13 0,0 0 0,0 0 0,1 0 0,0 0 0,0 1 0,0 0 0,7-7 0,-10 11 0,0 1 0,0-1 0,0 0 0,1 0 0,-1 1 0,0-1 0,0 0 0,1 1 0,-1-1 0,0 1 0,1 0 0,-1-1 0,1 1 0,-1 0 0,0 0 0,1 0 0,-1 0 0,1 0 0,-1 0 0,0 0 0,1 1 0,-1-1 0,1 1 0,-1-1 0,0 1 0,0-1 0,1 1 0,-1-1 0,0 1 0,0 0 0,1 0 0,-1 0 0,0 0 0,0 0 0,0 0 0,0 0 0,-1 0 0,1 0 0,0 0 0,0 0 0,1 3 0,2 3 0,0 0 0,-1 0 0,0 1 0,0-1 0,0 1 0,-1 0 0,0-1 0,0 1 0,-1 0 0,0 0 0,-1 0 0,0 1 0,0-1 0,0 0 0,-1 0 0,-1 0 0,1 0 0,-4 8 0,-2 10 0,-1-1 0,-2 0 0,0-1 0,-17 28 0,21-43 0,1 0 0,-1 0 0,-1-1 0,1 0 0,-11 10 0,15-16 0,-1 0 0,1 0 0,0 0 0,-1 0 0,1-1 0,-1 1 0,0-1 0,1 1 0,-1-1 0,0 0 0,0 0 0,0 0 0,0 0 0,0-1 0,0 1 0,0-1 0,0 0 0,0 0 0,0 0 0,0 0 0,0-1 0,-4 0 0,6 1 0,1 0 0,-1-1 0,0 1 0,0-1 0,0 1 0,0 0 0,1-1 0,-1 0 0,0 1 0,0-1 0,1 1 0,-1-1 0,0 0 0,1 0 0,-1 1 0,1-1 0,-1 0 0,0-1 0,1 2 0,0-1 0,0 1 0,1 0 0,-1-1 0,0 1 0,0-1 0,0 1 0,0 0 0,0-1 0,1 1 0,-1 0 0,0-1 0,0 1 0,0 0 0,1 0 0,-1-1 0,0 1 0,1 0 0,-1 0 0,0-1 0,0 1 0,1 0 0,-1 0 0,0 0 0,1 0 0,-1-1 0,1 1 0,-1 0 0,0 0 0,1 0 0,-1 0 0,0 0 0,1 0 0,-1 0 0,1 0 0,-1 0 0,0 0 0,1 0 0,-1 0 0,0 0 0,1 1 0,-1-1 0,0 0 0,1 0 0,-1 0 0,0 0 0,1 1 0,0-1 0,12 4 0,1 0 0,-1 1 0,0 1 0,0 0 0,-1 0 0,0 1 0,0 1 0,19 15 0,-17-12 0,1 0 0,0-1 0,0-1 0,23 9 0,-31-16 0,-1 0 0,1 0 0,-1-1 0,1 1 0,-1-2 0,1 1 0,0-1 0,-1 0 0,1 0 0,0-1 0,-1 0 0,1 0 0,-1-1 0,1 0 0,11-4 0,13-9-1365,-4 1-5461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45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24575,'16'324'0,"-3"-168"0,12 82 0,-18-201 0,1 0 0,1-1 0,2 0 0,21 44 0,-30-74 0,1-1 0,0 0 0,0 0 0,0 0 0,1 0 0,0 0 0,0-1 0,0 0 0,0 0 0,1 0 0,5 4 0,-9-7 0,1 0 0,-1-1 0,0 1 0,1-1 0,-1 1 0,1-1 0,-1 1 0,0-1 0,1 0 0,-1 0 0,1 0 0,-1 0 0,1 0 0,-1 0 0,1 0 0,-1 0 0,1-1 0,-1 1 0,2-1 0,0 0 0,-1-1 0,0 1 0,0-1 0,0 1 0,0-1 0,0 0 0,0 0 0,-1 0 0,1 0 0,0 0 0,-1 0 0,0 0 0,1 0 0,1-5 0,1-6-105,-1 1 0,1-1 0,-2 0 0,0 0 0,0 0 0,-2 0 0,1 0 0,-1 0 0,-1 0 0,-1 0 0,0 0 0,-7-24 0,0 0-6721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46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24575,'-7'0'0,"5"0"0,9 0 0,11 0 0,9 0 0,7 0 0,5 7 0,2 3 0,-5 5 0,-9 2-8191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46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82 176 24575,'0'7'0,"7"2"0,2 6 0,7 2 0,7-4 0,1-9 0,2-7 0,4-2 0,-3-7 0,-13-2 0,-9 2-8191</inkml:trace>
  <inkml:trace contextRef="#ctx0" brushRef="#br0" timeOffset="1">1 11 24575,'7'0'0,"2"7"0,6 2 0,9 0 0,-1-9 0,2-4 0,6-2 0,-4-6 0,-6-2-8191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46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24575,'7'0'0,"2"7"0,0 9 0,-2 9 0,-2 14 0,5 7 0,1 10 0,-2 3 0,-2 4 0,-2 0 0,-3-5 0,0-19 0,-2-16-8191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47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24575,'0'-7'0,"0"4"0,0 11 0,0 10 0,0 9 0,0 13 0,7 15 0,2 5 0,0 5 0,-2 0 0,-2-5 0,-2-6 0,-1-18 0,-1-23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47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24575,'7'0'0,"9"0"0,9-7 0,7-2 0,5 0 0,3 2 0,2 2 0,8 9 0,2 3 0,-1 1 0,-2-1 0,-2-1 0,-2-3 0,-2-1 0,-9-8 0,-2-3 0,-8 7 0,-6 4-8191</inkml:trace>
  <inkml:trace contextRef="#ctx0" brushRef="#br0" timeOffset="1">369 816 24575,'7'7'0,"9"3"0,9-1 0,7-9 0,6-4 0,2-2 0,2-7 0,1-1 0,-1 2 0,-6-4 0,-3 1 0,-14 3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47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0 24575,'2'2'0,"0"-1"0,0 0 0,1 1 0,-1-1 0,0 0 0,0 0 0,1 0 0,-1 0 0,1-1 0,-1 1 0,1-1 0,-1 0 0,4 1 0,23 6 0,-25-4 0,0 0 0,0 0 0,0 0 0,0 0 0,0 1 0,-1 0 0,1-1 0,-1 1 0,0 0 0,0 1 0,-1-1 0,1 0 0,-1 1 0,0-1 0,0 1 0,0 0 0,-1 0 0,0 0 0,0 0 0,0 0 0,0 0 0,-1 0 0,0 0 0,0 0 0,-1 5 0,0 10 0,-1 0 0,-1 0 0,-1 0 0,-1-1 0,-7 20 0,-2-1 0,-1-1 0,-25 42 0,29-61 0,0 0 0,-1-1 0,-1 0 0,0-1 0,-30 27 0,40-40 0,0 0 0,0-1 0,0 1 0,0-1 0,0 0 0,0 0 0,-1 0 0,1 0 0,-1-1 0,0 1 0,1-1 0,-1 0 0,0 0 0,0 0 0,0-1 0,1 1 0,-1-1 0,0 0 0,0 0 0,0-1 0,0 1 0,0-1 0,0 0 0,1 1 0,-1-2 0,0 1 0,1 0 0,-1-1 0,1 0 0,-1 0 0,1 0 0,0 0 0,-1 0 0,1-1 0,-3-3 0,2 2 0,1 0 0,0-1 0,0 1 0,0-1 0,0 0 0,1 1 0,0-2 0,0 1 0,0 0 0,1 0 0,-1 0 0,1-1 0,0 1 0,1-1 0,0 1 0,-1-1 0,2 1 0,-1 0 0,1-1 0,-1 1 0,2-1 0,-1 1 0,0 0 0,5-9 0,-5 10 0,1 0 0,0 0 0,0 0 0,1 0 0,-1 0 0,1 1 0,0-1 0,-1 1 0,2 0 0,-1 0 0,0 0 0,1 0 0,-1 0 0,1 1 0,0 0 0,0 0 0,0 0 0,5-2 0,-4 3 0,0 0 0,0 0 0,0 1 0,0 0 0,0 0 0,0 0 0,0 1 0,-1-1 0,1 1 0,0 0 0,0 1 0,0-1 0,-1 1 0,1 0 0,0 0 0,4 3 0,51 31 0,-33-19 0,53 25 0,-71-38 0,1-1 0,0 0 0,0 0 0,0-1 0,0 0 0,0-1 0,0 0 0,0-1 0,20-1 0,-15-1-195,0 0 0,0-1 0,-1-1 0,0 0 0,1-1 0,12-6 0,0-5-6631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3:27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19 191 24575,'-1'0'0,"0"0"0,1 0 0,-1 0 0,0 0 0,1 0 0,-1 0 0,0 0 0,1 0 0,-1 0 0,0 0 0,1-1 0,-1 1 0,0 0 0,1 0 0,-1-1 0,1 1 0,-1 0 0,1-1 0,-1 1 0,1-1 0,-1 1 0,1 0 0,-1-1 0,1 1 0,-1-1 0,1 0 0,0 1 0,-1-1 0,1 1 0,0-1 0,-1-1 0,6-22 0,-3 19 0,1 0 0,0 0 0,0 0 0,0 1 0,1-1 0,7-7 0,-8 10 0,1 0 0,-1 0 0,0 1 0,1-1 0,-1 1 0,1 0 0,-1 0 0,1 0 0,0 0 0,-1 1 0,1 0 0,0-1 0,0 1 0,-1 0 0,1 1 0,0-1 0,-1 1 0,1 0 0,0 0 0,-1 0 0,1 0 0,-1 1 0,1-1 0,-1 1 0,0 0 0,0 0 0,0 0 0,0 0 0,0 0 0,4 5 0,0 0 0,0 0 0,0 0 0,0 1 0,-1-1 0,-1 2 0,1-1 0,-1 1 0,-1-1 0,1 1 0,3 14 0,-3-3 0,-1 0 0,-1 0 0,-2 1 0,1-1 0,-2 0 0,-1 1 0,-1-1 0,0 0 0,-1 1 0,-2-2 0,0 1 0,-1 0 0,0-1 0,-2 0 0,-1 0 0,-14 24 0,22-42 0,0 1 0,0 0 0,0-1 0,1 1 0,-2-1 0,1 0 0,0 1 0,0-1 0,0 0 0,-1 1 0,1-1 0,-1 0 0,1 0 0,-1 0 0,1 0 0,-4 1 0,5-3 0,-1 0 0,1 0 0,0 1 0,-1-1 0,1 0 0,-1 0 0,1 0 0,0 1 0,0-1 0,-1 0 0,1 0 0,0 0 0,0 0 0,0 0 0,0 0 0,0 1 0,0-1 0,0 0 0,1 0 0,-1 0 0,0 0 0,1-1 0,15-65 0,27-63 0,96-266 0,-145 419 0,1 0 0,1 0 0,1 0 0,1 1 0,1 28 0,2 4 0,12 88 0,-10-125 0,1 0 0,1 0 0,1 0 0,1 0 0,0-1 0,1 0 0,12 19 0,-17-32 0,-1-1 0,1 1 0,0-1 0,1 0 0,-1 0 0,1 0 0,0 0 0,0-1 0,0 1 0,0-1 0,0 0 0,1 0 0,-1-1 0,1 1 0,0-1 0,0 0 0,0 0 0,0-1 0,0 1 0,0-1 0,1 0 0,-1-1 0,0 1 0,1-1 0,-1 0 0,0 0 0,1-1 0,-1 0 0,0 0 0,10-3 0,-6 0-80,-1 0 0,0-1-1,0 0 1,-1 0 0,0-1-1,0 0 1,0 0 0,0-1-1,-1 1 1,0-1 0,-1-1 0,1 1-1,-1-1 1,-1 0 0,0-1-1,4-9 1,10-25-6746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8:5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731 126 24575,'-30'1'0,"1"1"0,0 2 0,0 1 0,-35 11 0,-107 46 0,148-51 0,0 0 0,1 2 0,0 1 0,1 0 0,0 2 0,1 0 0,1 1 0,1 1 0,1 1 0,-22 29 0,20-20 0,1 0 0,2 1 0,0 1 0,2 0 0,1 1 0,2 1 0,-11 47 0,20-65 0,1 0 0,0 0 0,0-1 0,2 1 0,-1 0 0,2 0 0,0 0 0,1-1 0,0 1 0,1-1 0,0 0 0,9 17 0,-1-3 0,2-2 0,1 0 0,1-1 0,36 44 0,-38-54 0,1 0 0,1 0 0,0-2 0,0 0 0,1 0 0,1-2 0,0 0 0,29 11 0,-18-10 0,1-2 0,0 0 0,0-2 0,61 6 0,-78-12 0,0-1 0,0-1 0,1 0 0,-1 0 0,0-1 0,0-1 0,0 0 0,-1-1 0,1 0 0,-1-1 0,0 0 0,14-10 0,-11 6 0,0-2 0,0 0 0,-1-1 0,-1 0 0,0-1 0,-1-1 0,-1 0 0,14-20 0,-11 12 0,-2-1 0,0-1 0,-1 0 0,-1 0 0,-1-1 0,-2 0 0,0-1 0,-2 1 0,0-1 0,-2 0 0,-1-1 0,-2-37 0,-4 32 0,-12-45 0,-2-20 0,11 46 0,-24-94 0,24 120 0,-1 1 0,-1 1 0,-1 0 0,-1 0 0,-27-40 0,18 35 0,17 22 0,0 0 0,0 0 0,-1 1 0,0 0 0,0 0 0,0 0 0,-1 0 0,0 0 0,0 1 0,0 0 0,0 0 0,-1 1 0,1-1 0,-1 1 0,0 0 0,0 1 0,0-1 0,-1 1 0,1 0 0,-9-1 0,6 3 10,0-1 0,0 2 0,-1-1 0,1 1 0,0 1-1,0-1 1,0 2 0,0-1 0,0 1 0,1 1 0,-16 7-1,11-5-379,-1 0-1,1-1 0,-22 5 0,12-8-6455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8:55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24575,'1'-3'0,"0"0"0,-1 0 0,1 0 0,0 0 0,0 0 0,1 1 0,-1-1 0,1 0 0,-1 1 0,1-1 0,0 1 0,0-1 0,0 1 0,0 0 0,0 0 0,0 0 0,1 0 0,-1 0 0,5-2 0,-5 3 0,0 0 0,0-1 0,-1 1 0,1 0 0,0 0 0,0 1 0,0-1 0,0 0 0,0 1 0,0-1 0,1 1 0,-1 0 0,0-1 0,0 1 0,0 0 0,0 0 0,1 0 0,-1 1 0,0-1 0,0 1 0,0-1 0,0 1 0,0-1 0,0 1 0,0 0 0,0 0 0,2 2 0,2 3 0,-2-1 0,1 1 0,-1 1 0,0-1 0,0 1 0,0-1 0,-1 1 0,0 0 0,-1 0 0,1 1 0,-1-1 0,-1 0 0,0 1 0,0-1 0,0 9 0,0 16 0,-1 0 0,-7 40 0,3-29 0,0-4 0,-2 35 0,2 0 0,7 76 0,-3-147 0,0 0 0,0 0 0,1 0 0,-1 0 0,1 0 0,0 0 0,0 0 0,0 0 0,0 0 0,0 0 0,1 0 0,0-1 0,-1 1 0,1 0 0,0-1 0,0 0 0,0 1 0,0-1 0,1 0 0,-1 0 0,1 0 0,-1 0 0,1-1 0,0 1 0,0-1 0,-1 1 0,1-1 0,0 0 0,0 0 0,3 0 0,-2 0 0,0-1 0,0 0 0,0-1 0,0 1 0,0-1 0,0 1 0,0-1 0,0 0 0,0-1 0,-1 1 0,1-1 0,0 0 0,-1 1 0,1-1 0,-1-1 0,0 1 0,0-1 0,0 1 0,0-1 0,0 0 0,0 0 0,-1 0 0,4-5 0,0-3 0,0-1 0,0 1 0,-1-1 0,-1 0 0,0 0 0,-1 0 0,0 0 0,0-1 0,-2 1 0,0-1 0,0 0 0,-1 1 0,0-1 0,-1 0 0,-1 1 0,0-1 0,-1 1 0,-7-23 0,5 22 0,0-1 0,0 1 0,-1 0 0,-1 0 0,-1 1 0,1 0 0,-2 0 0,0 1 0,0 0 0,-1 1 0,0 0 0,-1 0 0,0 1 0,0 0 0,-1 1 0,-19-10 0,25 16 0,0 0 0,-1 0 0,1 1 0,0-1 0,0 1 0,-1 1 0,1-1 0,-13 2 0,18-1 0,-1 0 0,1 0 0,-1 0 0,0 0 0,1 0 0,-1 0 0,1 1 0,-1-1 0,1 1 0,0-1 0,-1 1 0,1 0 0,-1-1 0,1 1 0,0 0 0,0 0 0,-1 0 0,1 0 0,0 0 0,0 0 0,0 0 0,0 0 0,0 1 0,0-1 0,1 0 0,-1 1 0,0-1 0,1 0 0,-1 1 0,1-1 0,-1 1 0,1-1 0,-1 1 0,1-1 0,0 1 0,0-1 0,0 1 0,0-1 0,0 1 0,1 2 0,-1-1 0,1-1 0,0 1 0,0-1 0,0 0 0,0 1 0,0-1 0,1 0 0,-1 0 0,1 1 0,-1-1 0,1 0 0,0-1 0,-1 1 0,1 0 0,0-1 0,0 1 0,1-1 0,-1 1 0,0-1 0,0 0 0,1 0 0,-1 0 0,1 0 0,-1 0 0,1-1 0,-1 1 0,1-1 0,3 1 0,0 0 0,1-1 0,-1 0 0,1 0 0,-1 0 0,1-1 0,-1 0 0,1 0 0,-1-1 0,0 1 0,7-4 0,23-17-1365,-8-2-5461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8:55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24575,'0'7'0,"0"10"0,0 8 0,0 14 0,-7 7 0,-2 4 0,7 6 0,5 1 0,0-2 0,1-4 0,6-3 0,2-3 0,5-9 0,8-11 0,-2-16 0,-4-10-8191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8:56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24575,'0'-2'0,"0"0"0,0 0 0,0 0 0,1 0 0,-1 0 0,1 0 0,-1 0 0,1 0 0,0 0 0,0 1 0,0-1 0,0 0 0,0 1 0,0-1 0,0 0 0,1 1 0,-1-1 0,1 1 0,-1 0 0,1-1 0,-1 1 0,1 0 0,0 0 0,0 0 0,-1 0 0,1 0 0,0 1 0,0-1 0,0 0 0,0 1 0,0 0 0,0-1 0,0 1 0,0 0 0,0 0 0,0 0 0,0 0 0,0 0 0,0 1 0,0-1 0,0 1 0,0-1 0,0 1 0,0 0 0,-1-1 0,1 1 0,0 0 0,0 0 0,-1 0 0,1 1 0,0-1 0,-1 0 0,1 1 0,-1-1 0,0 1 0,2 1 0,0 2 0,0 1 0,0 0 0,0 0 0,-1 0 0,0 0 0,0 0 0,0 0 0,-1 0 0,0 1 0,0-1 0,-1 1 0,1 7 0,-10 86 0,4-65 0,-10 33 0,0 7 0,20-80 0,9-20 0,13-34 0,102-296 0,-129 355 0,0 0 0,0 0 0,0 0 0,0 1 0,0-1 0,1 0 0,-1 0 0,0 0 0,0 0 0,0 0 0,0 0 0,0 0 0,0 0 0,0 0 0,1 0 0,-1 1 0,0-1 0,0 0 0,0 0 0,0 0 0,0 0 0,0 0 0,1 0 0,-1 0 0,0 0 0,0 0 0,0 0 0,0 0 0,0 0 0,1 0 0,-1 0 0,0 0 0,0 0 0,0-1 0,0 1 0,0 0 0,0 0 0,1 0 0,-1 0 0,0 0 0,0 0 0,0 0 0,0 0 0,0 0 0,0 0 0,0-1 0,0 1 0,1 0 0,2 27 0,-2 36 0,-2-43-117,0-2-195,1 1 0,1-1 0,4 32 0,4-20-6514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8:5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24575,'7'7'0,"3"9"0,-1 9 0,-2 7 0,-1 5 0,4-3 0,1-8-8191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8:57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24575,'1'8'0,"0"0"0,1-1 0,0 1 0,1-1 0,-1 0 0,6 9 0,0 4 0,-5-10 0,1-1 0,0 1 0,1 0 0,0-1 0,1 0 0,11 14 0,-16-21 0,1-1 0,-1 1 0,1-1 0,0 0 0,-1 1 0,1-1 0,0 0 0,0 0 0,-1 0 0,1 0 0,0-1 0,0 1 0,0 0 0,0-1 0,0 1 0,0-1 0,0 0 0,0 0 0,1 1 0,-1-2 0,0 1 0,0 0 0,0 0 0,0 0 0,0-1 0,0 0 0,0 1 0,0-1 0,0 0 0,0 0 0,0 0 0,-1 0 0,1 0 0,0 0 0,-1 0 0,1-1 0,0 1 0,-1-1 0,0 1 0,2-3 0,4-4 0,-1 0 0,0 0 0,-1 0 0,0-1 0,-1 1 0,6-14 0,-8 15 0,0 1 0,1 0 0,-1 0 0,2 0 0,-1 0 0,0 0 0,1 1 0,0 0 0,1 0 0,-1 0 0,1 0 0,0 0 0,0 1 0,0 0 0,6-4 0,-9 8 0,-1-1 0,1 1 0,0-1 0,-1 1 0,1 0 0,-1-1 0,1 1 0,0 0 0,-1 0 0,1 0 0,-1 0 0,1 1 0,0-1 0,-1 0 0,1 1 0,-1-1 0,1 1 0,-1-1 0,1 1 0,-1 0 0,1 0 0,-1-1 0,0 1 0,1 0 0,-1 0 0,0 0 0,0 1 0,0-1 0,0 0 0,0 0 0,0 1 0,0-1 0,0 0 0,0 1 0,-1-1 0,1 1 0,-1-1 0,2 3 0,2 8 0,0 0 0,-1 0 0,4 24 0,-5-28 0,8 48 0,-2 1 0,-3 1 0,-2 0 0,-5 64 0,-3-67 0,3-14 0,-2 0 0,-2 0 0,-18 67 0,23-104 0,0-1 0,-1 1 0,1-1 0,-1 0 0,0 0 0,0 1 0,0-1 0,0 0 0,0-1 0,-1 1 0,1 0 0,-1-1 0,0 1 0,-5 2 0,7-4 0,-1 0 0,0 0 0,0-1 0,0 1 0,0-1 0,1 0 0,-1 0 0,0 1 0,0-1 0,0 0 0,0-1 0,0 1 0,0 0 0,0 0 0,0-1 0,0 1 0,1-1 0,-1 0 0,0 0 0,0 1 0,1-1 0,-1 0 0,0 0 0,1-1 0,-1 1 0,1 0 0,-1 0 0,-1-3 0,-2-2 2,0 0 0,0 0 0,1-1 0,-1 1 0,2-1 0,-1 0 0,1 0 0,0 0 0,0 0 0,1-1 0,0 1 0,0-1 0,1 0-1,0 1 1,0-1 0,1 0 0,0 0 0,2-12 0,2-16-61,2 1 1,21-66-1,-3 11-1167,-18 55-5600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8:57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24575,'4'0'0,"-1"1"0,0-1 0,0 1 0,0 0 0,0 0 0,0 1 0,0-1 0,0 1 0,-1-1 0,1 1 0,0 0 0,-1 0 0,1 0 0,-1 0 0,0 0 0,4 6 0,31 44 0,-21-23 0,-2 0 0,0 1 0,-2 1 0,-1 0 0,-2 0 0,-1 1 0,5 40 0,-7-18 0,-3 0 0,-2 0 0,-11 87 0,10-138-21,-8 70-651,-20 85 0,18-119-6154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11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24575,'3'0'0,"1"1"0,-1 0 0,0 0 0,0 1 0,0-1 0,0 0 0,0 1 0,0 0 0,0 0 0,5 4 0,11 7 0,55 21 0,146 45 0,-128-48 0,23 6 0,1-6 0,2-4 0,0-5 0,2-6 0,178 3 0,-201-21 0,1-3 0,-1-5 0,-1-4 0,0-4 0,-2-5 0,0-3 0,111-48 0,-161 53-455,0-2 0,48-35 0,-59 35-6371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12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24575,'8'6'0,"1"0"0,-1 0 0,1-1 0,0-1 0,1 0 0,-1 0 0,1-1 0,13 4 0,7 2 0,38 14 0,1-3 0,1-3 0,1-3 0,0-3 0,1-3 0,0-3 0,115-8 0,-40-8 0,-1-7 0,234-60 0,-306 58 0,-13 5 0,0-4 0,92-40 0,-133 45-1365,-9-1-5461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04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60 24575,'-12'9'0,"14"-17"0,17-22 0,-17 28 0,0-1 0,1 0 0,0 1 0,-1 0 0,1 0 0,0-1 0,0 1 0,0 1 0,1-1 0,-1 1 0,0-1 0,1 1 0,-1 0 0,1 0 0,-1 0 0,1 0 0,-1 1 0,1 0 0,4 0 0,-6 0 0,0 1 0,0-1 0,0 1 0,1 0 0,-1 0 0,0 0 0,0 0 0,0 1 0,0-1 0,-1 0 0,1 1 0,0-1 0,0 1 0,-1 0 0,1 0 0,-1-1 0,0 1 0,1 0 0,-1 0 0,0 0 0,0 0 0,0 1 0,-1-1 0,1 0 0,0 0 0,-1 0 0,1 1 0,-1-1 0,0 0 0,0 1 0,0 1 0,0 21 0,0 0 0,-2 0 0,-1-1 0,-8 33 0,2-7 0,-28 145 0,-12 91 0,46-266 0,2 1 0,1-1 0,2 33 0,-1-48 0,-1 1 0,1 0 0,0-1 0,0 0 0,1 1 0,0-1 0,0 0 0,0 0 0,0 0 0,1 0 0,0 0 0,0 0 0,0-1 0,0 1 0,1-1 0,0 0 0,7 6 0,-8-8 0,-1-1 0,1 0 0,-1 0 0,1 0 0,0-1 0,-1 1 0,1-1 0,0 1 0,-1-1 0,1 0 0,0 0 0,0 0 0,-1 0 0,1-1 0,0 1 0,-1-1 0,1 1 0,0-1 0,-1 0 0,1 0 0,-1 0 0,0-1 0,1 1 0,-1 0 0,0-1 0,1 0 0,-1 1 0,0-1 0,0 0 0,-1 0 0,4-4 0,4-5 0,-1 1 0,0-1 0,-1-1 0,0 1 0,6-15 0,-4 5 0,-1-1 0,0-1 0,-2 1 0,-1-1 0,-1 0 0,-1-1 0,0 1 0,-2-1 0,-4-45 0,2 52 0,-1 1 0,-1-1 0,-1 0 0,-1 1 0,0 0 0,-1 0 0,0 0 0,-2 0 0,0 1 0,0 1 0,-1-1 0,-1 1 0,-1 1 0,-17-19 0,18 24 0,1 1 0,-2 0 0,1 0 0,-1 1 0,0 0 0,0 1 0,0 0 0,-1 1 0,-14-4 0,22 7 0,-1 0 0,1 0 0,-1 0 0,1 0 0,-1 1 0,0-1 0,1 1 0,-1 0 0,0 1 0,1-1 0,-1 1 0,1 0 0,-1 0 0,1 0 0,-1 1 0,1-1 0,0 1 0,0 0 0,0 1 0,0-1 0,0 1 0,0-1 0,0 1 0,1 0 0,0 1 0,-1-1 0,-1 4 0,3-5 0,1 1 0,-1-1 0,1 0 0,0 1 0,0-1 0,0 1 0,1-1 0,-1 1 0,1-1 0,-1 1 0,1-1 0,0 1 0,0 0 0,0-1 0,0 1 0,0 0 0,1-1 0,-1 1 0,1-1 0,0 1 0,-1-1 0,1 1 0,0-1 0,1 0 0,-1 1 0,0-1 0,1 0 0,-1 0 0,1 0 0,0 0 0,-1 0 0,1 0 0,0 0 0,0-1 0,0 1 0,1-1 0,3 3 0,3 2 0,1-1 0,0 0 0,0 0 0,0-1 0,0-1 0,1 1 0,18 2 0,23 0 0,-1-3 0,0-1 0,86-10 0,-126 6-170,1 0-1,-1-1 0,0 0 1,0-1-1,0 0 0,0-1 1,10-6-1,7-6-6655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3:28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149 153 24575,'1'-10'0,"-1"1"0,2 0 0,-1-1 0,1 1 0,1 0 0,0 0 0,0 0 0,1 1 0,6-12 0,-9 16 0,1 1 0,0 0 0,0 0 0,0 0 0,0 0 0,1 0 0,-1 0 0,1 1 0,0-1 0,0 1 0,0 0 0,0-1 0,0 1 0,0 1 0,0-1 0,1 0 0,-1 1 0,1 0 0,-1 0 0,1 0 0,-1 0 0,1 0 0,0 1 0,-1 0 0,8 0 0,-9 0 0,0 1 0,0 0 0,0-1 0,-1 1 0,1 0 0,0 0 0,0 0 0,-1 1 0,1-1 0,-1 0 0,1 1 0,-1-1 0,0 0 0,1 1 0,-1 0 0,0-1 0,0 1 0,0 0 0,0-1 0,0 1 0,-1 0 0,1 0 0,0 0 0,-1 0 0,1 0 0,-1 0 0,0 0 0,0 0 0,0 0 0,0 0 0,0 0 0,-1 3 0,1 9 0,-2-1 0,1 0 0,-7 21 0,1-8 0,-2 0 0,0 0 0,-2-1 0,-1 0 0,-17 26 0,20-36 0,-2 0 0,0-1 0,-1 0 0,0-1 0,-1 0 0,0-1 0,-1 0 0,-26 16 0,36-26 0,1-1 0,-1 1 0,1-1 0,-1 1 0,1-1 0,-1 0 0,0 0 0,0-1 0,0 1 0,1-1 0,-1 0 0,-6 0 0,10 0 0,-1-1 0,0 1 0,0 0 0,0 0 0,0 0 0,1-1 0,-1 1 0,0 0 0,0-1 0,1 1 0,-1-1 0,0 1 0,1-1 0,-1 1 0,0-1 0,1 1 0,-1-1 0,1 0 0,-1 1 0,1-1 0,-1 0 0,0-1 0,1 1 0,0-1 0,0 1 0,-1-1 0,1 0 0,0 1 0,1-1 0,-1 1 0,0-1 0,0 0 0,1 1 0,-1-1 0,1 1 0,-1-1 0,1 1 0,0 0 0,1-3 0,0 0 0,1 0 0,-1 0 0,1 0 0,0 0 0,0 0 0,1 1 0,-1 0 0,1 0 0,-1 0 0,1 0 0,0 0 0,0 1 0,0-1 0,1 1 0,-1 0 0,0 1 0,1-1 0,-1 1 0,1 0 0,0 0 0,-1 0 0,1 1 0,0-1 0,0 1 0,-1 0 0,10 2 0,10 2 0,-1 1 0,0 0 0,-1 2 0,29 13 0,-4-3 0,-39-15 8,-1 1 0,0-2 0,0 1 0,1-1 0,-1 0 0,1-1 0,-1 1 0,1-1 0,-1-1 0,1 0 0,-1 0 0,1 0 0,-1-1 0,10-4 0,-11 4-91,-1-1 1,1 0-1,-1 0 1,0-1-1,0 0 1,0 0-1,-1 0 1,0 0-1,1-1 1,-2 0-1,1 1 1,0-1-1,-1-1 1,0 1-1,0 0 1,-1-1-1,4-11 1,4-17-6744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05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1907 0 24575,'-1'7'0,"-1"-1"0,-1 0 0,1 0 0,-1 0 0,0-1 0,0 1 0,-1-1 0,-7 10 0,-6 10 0,-123 194 0,44-76 0,-98 196 0,14-23 0,-143 133 0,150-220 0,99-128 0,-120 219 0,-201 381 0,361-650 27,22-36-491,1 2 0,-18 34 0,26-42-6362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06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24575,'1'10'0,"2"-1"0,-1 0 0,1 1 0,0-1 0,1-1 0,0 1 0,1 0 0,0-1 0,8 12 0,-1-2 0,154 213 0,-53-80 0,102 193 0,9 13 0,-75-143 0,242 325 0,-155-235 0,-170-210 0,72 136 0,-115-179 0,-18-37 0,1-1 0,0 0 0,1 0 0,12 17 0,-14-23-1365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19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905 174 24575,'-1'-2'0,"1"0"0,-1-1 0,0 1 0,0 0 0,0 0 0,0 0 0,0-1 0,-1 1 0,1 0 0,0 1 0,-1-1 0,0 0 0,1 0 0,-1 1 0,0-1 0,0 1 0,0-1 0,0 1 0,-4-2 0,-44-20 0,36 18 0,-1 2 0,1-1 0,-1 2 0,0 0 0,0 1 0,0 0 0,-25 3 0,-6 3 0,-52 14 0,55-10 0,22-4 0,2 1 0,-1 1 0,0 1 0,1 1 0,1 0 0,0 2 0,0 0 0,-22 18 0,13-7 0,1 2 0,1 0 0,1 2 0,-24 33 0,30-33 0,2 0 0,1 1 0,1 1 0,2 1 0,0 0 0,2 0 0,1 1 0,-5 33 0,2 13 0,3 1 0,2 83 0,6-124 0,1 0 0,3 0 0,1-1 0,16 66 0,-17-87 0,2 0 0,0 0 0,0-1 0,1 0 0,1 0 0,0-1 0,1 0 0,1 0 0,-1-1 0,2 1 0,0-2 0,0 0 0,0 0 0,23 15 0,-12-12 0,1 0 0,1-2 0,-1 0 0,2-1 0,-1-2 0,1 0 0,1-2 0,28 4 0,-39-8 0,-1-1 0,1 0 0,-1-2 0,1 1 0,-1-2 0,1 0 0,-1 0 0,0-1 0,0-1 0,0 0 0,0-1 0,-1 0 0,1-1 0,-1-1 0,-1 1 0,19-16 0,-11 6 0,-2-1 0,0 0 0,0-1 0,-2-1 0,-1-1 0,0 0 0,10-22 0,65-158 0,-69 151 0,5-17 0,-3-2 0,-2 0 0,16-113 0,-24 110 0,-7 48 0,-1 0 0,-1 0 0,-1-1 0,-1 1 0,-1-1 0,-4-33 0,-3 21-151,-3 1-1,0-1 0,-3 2 0,0 0 1,-3 0-1,0 1 0,-3 1 1,-30-41-1,31 46-6674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2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403 559 24575,'-3'-1'0,"0"0"0,0 1 0,-1-1 0,1 0 0,0-1 0,0 1 0,1-1 0,-6-2 0,-16-8 0,10 8 0,-1 0 0,1 2 0,-1-1 0,0 2 0,1 0 0,-1 0 0,0 2 0,0 0 0,0 0 0,1 2 0,-24 6 0,30-7 0,1 1 0,0 0 0,0 0 0,0 1 0,1-1 0,-1 2 0,1-1 0,0 1 0,0 0 0,0 0 0,1 1 0,0-1 0,0 1 0,0 0 0,1 1 0,0-1 0,0 1 0,1 0 0,-1 0 0,1 0 0,1 0 0,0 1 0,0-1 0,-1 10 0,0 2 0,2 1 0,0 0 0,1-1 0,1 1 0,1-1 0,1 1 0,0-1 0,2 1 0,0-1 0,1-1 0,13 29 0,-14-39 0,-1 0 0,1 0 0,0 0 0,1 0 0,0-1 0,0 0 0,0 0 0,1-1 0,0 0 0,0 0 0,13 7 0,-14-10 0,1 0 0,0 0 0,0-1 0,0 1 0,0-2 0,0 1 0,1-1 0,-1 0 0,0-1 0,1 1 0,-1-1 0,0-1 0,1 0 0,-1 0 0,0 0 0,9-4 0,-9 3 0,0-1 0,0 0 0,-1-1 0,1 1 0,-1-1 0,0-1 0,-1 1 0,1-1 0,-1 0 0,1 0 0,-1-1 0,-1 1 0,1-1 0,-1 0 0,0 0 0,-1-1 0,1 1 0,-1-1 0,0 0 0,-1 0 0,0 0 0,2-10 0,3-15 0,-2 1 0,-1-1 0,0-57 0,-4 31 0,-2 1 0,-3-1 0,-3 1 0,-23-92 0,24 124 0,-1 1 0,0 0 0,-2 1 0,-1 0 0,-1 0 0,-1 1 0,0 1 0,-2 0 0,0 1 0,-2 0 0,0 2 0,-1 0 0,-21-16 0,34 30-68,1 1 0,-1-1-1,-1 1 1,1 1 0,0-1 0,0 1-1,-1 0 1,0 0 0,1 0 0,-1 1-1,0 0 1,0 0 0,0 0 0,0 1-1,1 0 1,-1 0 0,0 1-1,0-1 1,-11 4 0,-20 9-6758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24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83 231 24575,'2'-11'0,"0"-1"0,1 1 0,0 0 0,1 0 0,0 0 0,10-18 0,-7 15 0,0-3 0,-2 4 0,1 1 0,0-1 0,0 1 0,1 1 0,12-15 0,-18 25 0,0-1 0,1 1 0,-1 0 0,0-1 0,1 1 0,-1 0 0,1 0 0,0 0 0,-1 0 0,1 1 0,0-1 0,0 0 0,-1 1 0,1-1 0,0 1 0,0-1 0,0 1 0,3 0 0,-3 1 0,1-1 0,-1 1 0,1 0 0,-1 0 0,1 0 0,-1 0 0,0 1 0,0-1 0,1 1 0,-1-1 0,0 1 0,0 0 0,-1 0 0,1 0 0,0 0 0,-1 0 0,3 3 0,2 4 0,-1 1 0,0-1 0,-1 1 0,0 0 0,0 0 0,-1 1 0,0-1 0,-1 1 0,0-1 0,0 13 0,1 21 0,-4 51 0,-1-43 0,-1 114 0,3 181 0,0-331 0,1 0 0,1 0 0,0 1 0,2-1 0,-1-1 0,2 1 0,9 21 0,-14-36 0,1 1 0,-1-1 0,1 0 0,0 1 0,-1-1 0,1 0 0,0 0 0,0 0 0,0 1 0,0-1 0,0 0 0,0 0 0,0 0 0,0-1 0,1 1 0,-1 0 0,0 0 0,0-1 0,1 1 0,-1-1 0,0 1 0,1-1 0,2 1 0,-3-1 0,1-1 0,-1 1 0,1-1 0,-1 1 0,1-1 0,-1 1 0,1-1 0,-1 0 0,0 0 0,1 0 0,-1 0 0,0 0 0,0 0 0,0 0 0,0 0 0,0 0 0,2-3 0,1-3 0,0 1 0,0-1 0,-1 0 0,0 0 0,0 0 0,-1 0 0,4-15 0,-5-11 0,-1 0 0,-2-1 0,-1 1 0,-1 0 0,-2 0 0,-13-39 0,14 56 0,-1 1 0,0 0 0,-1 1 0,0 0 0,-1 0 0,-1 0 0,0 1 0,-1 0 0,-1 1 0,0 0 0,-21-17 0,24 22 0,0 1 0,-1 0 0,0 0 0,0 1 0,-1 0 0,1 1 0,-1 0 0,0 1 0,0-1 0,0 2 0,0 0 0,-1 0 0,1 1 0,-1 0 0,1 0 0,-1 2 0,1-1 0,-19 4 0,26-4 0,1 1 0,-1-1 0,1 1 0,-1 0 0,1 0 0,-1 0 0,1 0 0,-1 0 0,1 0 0,0 1 0,0-1 0,-1 1 0,1 0 0,0-1 0,-2 3 0,4-3 0,-1 0 0,1 0 0,0 0 0,-1 0 0,1 0 0,0 0 0,0 0 0,-1 0 0,1 0 0,0 0 0,0 0 0,0 0 0,0 0 0,0 0 0,1 0 0,-1 0 0,0 0 0,0 0 0,1 0 0,-1 0 0,0 0 0,1 0 0,-1 0 0,1 0 0,1 1 0,1 2 0,0 0 0,0-1 0,1 0 0,0 0 0,0 0 0,0 0 0,0 0 0,0-1 0,0 0 0,1 1 0,-1-2 0,1 1 0,-1 0 0,8 0 0,27 2 7,1-1 0,0-2-1,69-8 1,-13 1-1399,-79 5-5434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25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24575,'1'2'0,"-1"0"0,1-1 0,-1 1 0,1-1 0,0 1 0,0-1 0,0 1 0,0-1 0,0 0 0,0 1 0,0-1 0,0 0 0,0 0 0,0 0 0,1 0 0,-1 0 0,1 0 0,-1 0 0,0 0 0,1-1 0,0 1 0,-1 0 0,1-1 0,-1 1 0,1-1 0,0 0 0,2 1 0,49 5 0,-4-8 0,72-12 0,3 0 0,92 6 0,152-15 0,-314 19-72,30-4 252,-79 8-314,1-2 0,0 1 0,0-1 0,0 0 0,-1 0 1,1 0-1,-1-1 0,0 0 0,0 0 0,7-5 0,4-10-6692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25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418 407 24575,'-8'-7'0,"0"0"0,0 1 0,-1 0 0,1 0 0,-1 1 0,0 0 0,-1 0 0,1 1 0,-1 0 0,0 1 0,0 0 0,0 1 0,-1 0 0,1 0 0,-13 1 0,14 0 0,0 2 0,0-1 0,0 1 0,1 0 0,-1 1 0,1 0 0,-1 1 0,1-1 0,0 2 0,-1-1 0,2 1 0,-1 0 0,0 1 0,1 0 0,0 0 0,0 0 0,0 1 0,-5 6 0,3-1 0,1 0 0,0 1 0,1 0 0,0 0 0,1 0 0,0 1 0,1 0 0,0 0 0,2 0 0,-1 0 0,1 1 0,1-1 0,1 1 0,0 0 0,0 0 0,1 0 0,1 0 0,1-1 0,0 1 0,0 0 0,1-1 0,1 0 0,0 1 0,1-2 0,11 22 0,-15-32 0,0 0 0,0 1 0,1-1 0,-1 0 0,1 0 0,-1 0 0,1 0 0,0 0 0,-1 0 0,1 0 0,0-1 0,0 1 0,0-1 0,1 1 0,-1-1 0,0 0 0,0 0 0,1 0 0,-1 0 0,1 0 0,-1-1 0,1 1 0,4 0 0,-4-2 0,1 1 0,-1-1 0,1 0 0,-1 0 0,1 0 0,-1-1 0,1 1 0,-1-1 0,0 0 0,0 0 0,0 0 0,0 0 0,0-1 0,4-4 0,2-3 0,1-1 0,-2 0 0,1-1 0,-2 0 0,0 0 0,0-1 0,8-22 0,-6 11 0,-2 0 0,0-1 0,-2 0 0,0 0 0,-2-1 0,-1 1 0,-1-1 0,-1 0 0,-5-39 0,0 36 0,-2-17 0,-20-75 0,23 109 0,0 0 0,0 1 0,-1-1 0,-1 1 0,0 0 0,0 0 0,-1 1 0,-1 0 0,0 0 0,0 0 0,-12-9 0,16 15-62,-1 1 0,1 0 0,-1 0 0,1 1 0,-1-1 0,0 1 0,0 0 0,0 1 0,-1-1 0,1 1 0,0 0 0,0 0-1,-1 1 1,1-1 0,-1 1 0,1 1 0,0-1 0,-1 1 0,1-1 0,0 2 0,-9 2 0,-12 4-6764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26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24575,'2'1'0,"-1"-1"0,0 0 0,1 1 0,-1-1 0,0 1 0,1 0 0,-1-1 0,0 1 0,0 0 0,0 0 0,0 0 0,0 0 0,0 0 0,0 0 0,0 0 0,0 0 0,0 0 0,0 0 0,0 0 0,-1 0 0,1 1 0,-1-1 0,1 2 0,14 39 0,-11-26 0,8 25 0,-3 0 0,-1 1 0,-2 0 0,0 60 0,8 55 0,-4-89 0,15 82 0,-22-136 0,1 0 0,1 0 0,0 0 0,1-1 0,1 1 0,0-1 0,17 23 0,-22-34-5,0 1 0,0-1-1,1 1 1,-1-1-1,1 0 1,-1 0 0,1 0-1,0 0 1,0 0 0,0 0-1,0-1 1,0 0 0,0 1-1,5 0 1,-6-2 17,0 0-1,0 1 1,0-1 0,1-1 0,-1 1-1,0 0 1,0 0 0,0-1 0,1 0 0,-1 1-1,0-1 1,0 0 0,0 0 0,0 0-1,0 0 1,3-3 0,0 0-118,-1 0 0,0-1 0,0 0 0,0 1 0,0-1 0,-1-1-1,0 1 1,0-1 0,0 1 0,-1-1 0,0 0 0,0 0 0,2-11 0,2-19-6720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26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24575,'0'-7'0,"0"5"0,7 2 0,9 2 0,9 0 0,7 0 0,5-7 0,3-4 0,2 1 0,1-5 0,-7-1-8191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2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24575,'0'7'0,"7"3"0,2-9 0,7-3 0,8-1 0,6-8 0,5-2 0,4 2 0,2 2 0,1 3 0,1 3 0,-8-6 0,-16-1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3:2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24575,'1'0'0,"0"0"0,0 0 0,0 1 0,0-1 0,-1 0 0,1 0 0,0 1 0,0-1 0,0 1 0,-1-1 0,1 1 0,0-1 0,0 1 0,-1-1 0,1 1 0,-1 0 0,1-1 0,0 1 0,-1 0 0,1 0 0,-1-1 0,0 1 0,1 0 0,-1 0 0,0 0 0,1 0 0,-1-1 0,0 1 0,0 0 0,0 0 0,1 0 0,-1 0 0,0 0 0,0 0 0,-1 1 0,-3 42 0,2-30 0,-1 62 0,3 0 0,16 124 0,1 52 0,-18-244 25,-4-14-826,4 4 212,-8-14-6237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2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24575,'7'0'0,"9"0"0,9 0 0,7 0 0,5 0 0,4 0 0,8 0 0,3 0 0,-1 0 0,-1 0 0,-10-7 0,-12-2-8191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43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 24575,'0'7'0,"-7"2"0,5 0 0,9-2 0,11-2 0,9-2 0,14-8 0,7-3 0,2-1 0,0 2 0,-2 1 0,-9-5 0,-11 0-8191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44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10 116 24575,'-7'0'0,"4"-7"0,11-2 0,10 0 0,10 2 0,13 2 0,7-5 0,2-1 0,0 2 0,-2 2 0,-2-5 0,-2 0 0,-2 2 0,-7 3-8191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8:59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24575,'1'0'0,"1"-1"0,-1 1 0,1-1 0,-1 1 0,1-1 0,-1 0 0,1 0 0,-1 0 0,0 0 0,1 0 0,-1 0 0,0 0 0,0 0 0,0 0 0,0 0 0,0-1 0,0 1 0,0-1 0,1-2 0,18-36 0,-12 22 0,-1 7 0,0 0 0,1 1 0,15-18 0,-21 25 0,1 0 0,0 0 0,0 0 0,0 0 0,0 1 0,0 0 0,1-1 0,-1 1 0,1 0 0,0 1 0,-1-1 0,1 1 0,0-1 0,0 1 0,8-1 0,-10 2 0,0 1 0,1 0 0,-1 0 0,0 0 0,0 0 0,0 0 0,0 0 0,0 1 0,0-1 0,0 0 0,0 1 0,0 0 0,-1-1 0,1 1 0,-1 0 0,1 0 0,-1 0 0,0 0 0,0 0 0,2 4 0,19 48 0,-18-37 0,-1-1 0,0 0 0,-1 1 0,-1-1 0,-1 28 0,-14 89 0,9-88 0,-9 68 0,-26 334 0,39-384 0,-1-7 0,2 1 0,12 84 0,-12-138 0,0-1 0,0 1 0,1-1 0,-1 1 0,1-1 0,0 1 0,0-1 0,0 0 0,0 1 0,0-1 0,0 0 0,1 0 0,-1 0 0,1 0 0,-1 0 0,1 0 0,0 0 0,3 2 0,-3-4 0,-1 0 0,1 0 0,-1 0 0,1 0 0,0 0 0,-1 0 0,1-1 0,-1 1 0,1-1 0,-1 1 0,1-1 0,-1 1 0,1-1 0,-1 0 0,1 0 0,-1 0 0,0 0 0,0 0 0,1 0 0,-1 0 0,0 0 0,0 0 0,0-1 0,0 1 0,0 0 0,-1-1 0,1 1 0,1-3 0,5-8 0,0-1 0,-1 0 0,0 0 0,-1 0 0,0-1 0,-1 1 0,-1-1 0,3-26 0,2-119 0,-8 124 0,0-5 0,-2 0 0,-8-48 0,7 73 0,0-1 0,-1 1 0,0 0 0,-1 0 0,-1 1 0,-1 0 0,0 0 0,-15-23 0,20 34 0,0 0 0,-1 0 0,1 0 0,-1 1 0,1-1 0,-1 1 0,0 0 0,0-1 0,0 1 0,0 0 0,-1 1 0,1-1 0,0 1 0,-1-1 0,1 1 0,-1 0 0,1 0 0,-1 1 0,0-1 0,1 1 0,-1-1 0,0 1 0,-4 1 0,5 0 0,0 0 0,0 0 0,0 0 0,1 0 0,-1 1 0,0-1 0,1 1 0,-1 0 0,1 0 0,0 0 0,0 0 0,-1 0 0,1 0 0,1 0 0,-1 1 0,0-1 0,0 1 0,1 0 0,0-1 0,-1 1 0,1 0 0,0 0 0,0 0 0,1-1 0,-1 1 0,1 0 0,-1 0 0,1 4 0,0-4 0,-1 1 0,1-1 0,0 0 0,0 0 0,0 0 0,1 0 0,-1 0 0,1 0 0,-1 0 0,1 0 0,0 0 0,1 0 0,-1 0 0,0 0 0,1 0 0,-1 0 0,1-1 0,0 1 0,4 4 0,-2-4 0,0 0 0,0 0 0,0-1 0,1 1 0,-1-1 0,1 0 0,0 0 0,-1 0 0,1-1 0,0 1 0,7 0 0,4-1 0,-1 0 0,0 0 0,0-1 0,0-1 0,0-1 0,0 0 0,22-7 0,-27 6-341,1 0 0,-1-1-1,20-11 1,-8 0-6485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8:5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0 24575,'-7'7'0,"-2"9"0,-7 9 0,0 8 0,-5 11 0,2 6 0,-4 8 0,3 8 0,5 7 0,4 4 0,12-2 0,5-9 0,2-1 0,6-4 0,8-13 0,0-22 0,-4-15-8191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0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24575,'0'-1'0,"1"0"0,-1 0 0,0 0 0,0 0 0,0 0 0,0 0 0,1 0 0,-1 0 0,1 0 0,-1 1 0,1-1 0,-1 0 0,1 0 0,-1 0 0,1 0 0,0 1 0,-1-1 0,1 0 0,0 0 0,0 1 0,-1-1 0,1 1 0,0-1 0,0 1 0,0-1 0,0 1 0,0-1 0,0 1 0,0 0 0,0-1 0,0 1 0,0 0 0,0 0 0,1 0 0,0 0 0,-1 0 0,1 0 0,0 0 0,0 0 0,0 0 0,-1 0 0,1 1 0,0-1 0,0 0 0,-1 1 0,1 0 0,0-1 0,-1 1 0,1 0 0,-1 0 0,1 0 0,-1 0 0,3 2 0,0 3 0,0 0 0,-1 0 0,0 0 0,0 0 0,-1 1 0,1-1 0,-1 1 0,-1 0 0,1-1 0,-1 1 0,-1 0 0,1 14 0,-1 7 0,-7 48 0,-44 202 0,47-240 0,4-38 0,0 0 0,0 0 0,0 0 0,0 0 0,0 0 0,0 0 0,0-1 0,0 1 0,0 0 0,0 0 0,0 0 0,0 0 0,0 0 0,0 0 0,0 0 0,0 0 0,1 0 0,-1 0 0,0 0 0,0 0 0,0 0 0,0 0 0,0 0 0,0 0 0,0 0 0,0 0 0,0 0 0,0 0 0,0 0 0,0 0 0,1 0 0,-1 0 0,0 0 0,0 0 0,0 0 0,0 0 0,0 0 0,0 0 0,0 0 0,0 0 0,0 0 0,0 0 0,0 0 0,0 1 0,0-1 0,0 0 0,0 0 0,0 0 0,1 0 0,5-22 0,26-97 0,5 1 0,72-156 0,-84 233 0,-25 41 0,0-1 0,0 1 0,0 0 0,0 0 0,0 0 0,0 0 0,0 0 0,1-1 0,-1 1 0,0 0 0,0 0 0,0 0 0,0 0 0,0 0 0,1 0 0,-1 0 0,0 0 0,0 0 0,0-1 0,0 1 0,1 0 0,-1 0 0,0 0 0,0 0 0,0 0 0,0 0 0,1 0 0,-1 0 0,0 0 0,0 0 0,0 0 0,0 0 0,1 0 0,-1 1 0,0-1 0,0 0 0,0 0 0,0 0 0,1 0 0,-1 0 0,0 0 0,0 0 0,0 0 0,0 0 0,0 1 0,0-1 0,1 0 0,-1 0 0,0 0 0,0 0 0,0 0 0,0 1 0,0-1 0,0 0 0,0 0 0,0 0 0,-1 27 0,-5 7 0,-5 29 0,-5 101 0,15-145 0,2-1 0,0 1 0,1 0 0,0-1 0,2 0 0,0 0 0,1 0 0,1 0 0,1-1 0,10 20 0,-5-19-1365,-2-9-5461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00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24575,'0'7'0,"0"10"0,0 8 0,0 7 0,0 6 0,0-5-8191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0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24575,'11'-35'0,"-1"21"0,-10 14 0,1-1 0,-1 1 0,0 0 0,0 0 0,0 0 0,0 0 0,1 0 0,-1 0 0,0 0 0,0-1 0,0 1 0,1 0 0,-1 0 0,0 0 0,0 0 0,0 0 0,1 0 0,-1 0 0,0 0 0,0 0 0,0 0 0,1 0 0,-1 0 0,0 0 0,0 0 0,0 0 0,1 0 0,-1 0 0,0 1 0,0-1 0,0 0 0,1 0 0,-1 0 0,0 0 0,0 0 0,0 0 0,0 1 0,1-1 0,-1 0 0,0 0 0,0 0 0,0 0 0,0 1 0,0-1 0,0 0 0,1 0 0,-1 0 0,0 1 0,0-1 0,18 46 0,-16-38 0,1 1 0,0-1 0,0 0 0,1 0 0,0 0 0,0 0 0,1-1 0,0 0 0,1 0 0,11 12 0,-16-18 0,1 0 0,0 0 0,-1 0 0,1 0 0,0 0 0,0-1 0,0 1 0,-1-1 0,1 0 0,0 1 0,0-1 0,0 0 0,0 0 0,0 0 0,0 0 0,0 0 0,-1-1 0,1 1 0,0-1 0,0 1 0,0-1 0,-1 1 0,1-1 0,0 0 0,0 0 0,-1 0 0,1 0 0,-1 0 0,1 0 0,-1-1 0,0 1 0,1 0 0,-1-1 0,0 1 0,0-1 0,0 1 0,0-1 0,0 0 0,1-2 0,3-4 0,0-1 0,-1 1 0,0-1 0,0-1 0,-1 1 0,3-13 0,-3 2 0,-2 14 0,-1 1 0,1-1 0,0 1 0,0 0 0,1-1 0,-1 1 0,1 0 0,1 0 0,-1 0 0,6-9 0,-8 14 0,0 0 0,0 0 0,1-1 0,-1 1 0,0 0 0,0 0 0,0 0 0,0 0 0,0 0 0,1 0 0,-1-1 0,0 1 0,0 0 0,0 0 0,1 0 0,-1 0 0,0 0 0,0 0 0,0 0 0,1 0 0,-1 0 0,0 0 0,0 0 0,0 0 0,1 0 0,-1 0 0,0 0 0,0 0 0,0 0 0,1 0 0,-1 0 0,0 0 0,0 0 0,0 0 0,1 0 0,-1 0 0,0 1 0,0-1 0,0 0 0,0 0 0,1 0 0,-1 0 0,0 0 0,0 1 0,0-1 0,0 0 0,0 0 0,6 15 0,-1 17 0,4 210 0,1 19 0,-5-207 0,10 179 0,-15-202 0,-2-1 0,0 0 0,-2 1 0,-2-1 0,-14 45 0,19-70 0,-1 0 0,0-1 0,0 1 0,0-1 0,-1 1 0,0-1 0,0 0 0,0 0 0,0 0 0,-4 3 0,6-6 0,0 0 0,-1-1 0,1 1 0,0 0 0,0-1 0,-1 1 0,1-1 0,-1 1 0,1-1 0,0 1 0,-1-1 0,1 0 0,-1 0 0,1 0 0,-1 0 0,1 0 0,-1 0 0,1 0 0,0-1 0,-1 1 0,1 0 0,-1-1 0,1 1 0,0-1 0,-1 1 0,1-1 0,0 0 0,0 0 0,-1 1 0,1-1 0,0 0 0,0 0 0,0 0 0,0 0 0,0 0 0,0-1 0,0 1 0,0-2 0,-5-5 0,0 0 0,1-1 0,1 0 0,0 0 0,0 0 0,0-1 0,1 1 0,1-1 0,0 0 0,0 1 0,0-1 0,1-12 0,0 1 0,1 0 0,1 0 0,1 0 0,1 1 0,6-21 0,9-20-484,33-70-1,-47 121 89,13-31-6430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01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24575,'2'6'0,"0"0"0,0 0 0,0 0 0,1 0 0,0 0 0,0 0 0,1-1 0,-1 0 0,6 6 0,7 13 0,4 16 11,-2 1 0,-1 0 0,-2 1 0,-2 1 0,-2 0 0,-2 0-1,-2 1 1,-2 1 0,-1-1 0,-3 47 0,-6 3-382,-3 1-1,-4-2 1,-42 155 0,47-224-6455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01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24575,'7'0'0,"10"0"0,8 0 0,7 0 0,5 0 0,4-7 0,-6-9 0,-9-2-8191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3:29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24575,'7'0'0,"9"-7"0,9-2 0,8 0 0,4 2 0,3 2 0,2-5 0,1-1 0,0-6 0,-1 0 0,-6-3 0,-11 0-8191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0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24575,'0'7'0,"-8"2"0,6 0 0,9-2 0,11-2 0,9-2 0,7-1 0,-2-9 0,0-2 0,-6 0-8191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02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24575,'0'-2'0,"0"1"0,0 0 0,0 0 0,1 0 0,-1 0 0,0-1 0,1 1 0,-1 0 0,1 0 0,0 0 0,-1 0 0,1 0 0,0 0 0,-1 0 0,1 0 0,0 1 0,0-1 0,0 0 0,0 0 0,0 0 0,0 1 0,0-1 0,0 1 0,0-1 0,0 1 0,0-1 0,0 1 0,1 0 0,-1-1 0,0 1 0,0 0 0,0 0 0,0 0 0,1 0 0,-1 0 0,0 0 0,0 0 0,0 0 0,1 1 0,0-1 0,2 1 0,1-1 0,-1 1 0,0 0 0,0 0 0,0 0 0,0 1 0,0 0 0,0-1 0,0 1 0,4 4 0,-3-1 0,-1 0 0,0 1 0,0-1 0,0 1 0,-1 0 0,0 0 0,0 1 0,0-1 0,-1 1 0,0-1 0,-1 1 0,1-1 0,-1 1 0,0 0 0,-1 0 0,0 12 0,-1 6 0,-1 0 0,-1-1 0,-7 31 0,-48 138 0,84-226 0,12-31 0,-1-7 0,70-154 0,-106 223 0,0-1 0,0 0 0,0 1 0,1-1 0,-1 0 0,1 1 0,-1 0 0,1-1 0,0 1 0,3-4 0,-4 6 0,-1 0 0,1 0 0,-1 0 0,0 1 0,1-1 0,-1 0 0,1 0 0,-1 0 0,0 0 0,1 1 0,-1-1 0,1 0 0,-1 0 0,0 1 0,1-1 0,-1 0 0,0 1 0,0-1 0,1 0 0,-1 1 0,0-1 0,0 0 0,1 1 0,-1-1 0,0 1 0,0-1 0,0 0 0,0 1 0,0-1 0,0 1 0,0-1 0,0 1 0,0-1 0,0 0 0,0 1 0,0-1 0,0 1 0,0 0 0,1 73 0,-1-61 0,-1 8 0,0 7 0,2 1 0,3 33 0,-3-56 0,0 0 0,0 0 0,0 0 0,1-1 0,0 1 0,0 0 0,0-1 0,1 1 0,0-1 0,0 0 0,0 0 0,0 0 0,1 0 0,0-1 0,0 1 0,8 5 0,-10-8 0,0-1 0,1 0 0,-1 1 0,0-1 0,1 0 0,-1-1 0,1 1 0,0 0 0,-1-1 0,1 1 0,-1-1 0,1 0 0,0 0 0,-1 0 0,1 0 0,0 0 0,-1-1 0,1 1 0,4-2 0,-1 0 0,0-1 0,-1 0 0,1 0 0,0 0 0,-1-1 0,0 0 0,0 0 0,5-5 0,7-9 0,-1-1 0,0-1 0,14-24 0,-29 43 0,14-23 0,-1 0 0,-2-1 0,0 0 0,15-51 0,-12 38 0,-8 26 0,-6 25 0,-4 4 0,2 1 0,0-1 0,1 1 0,1 0 0,6 32 0,-6-43 0,0 1 0,1-1 0,0 1 0,0-1 0,0 0 0,1 0 0,1 0 0,-1 0 0,1-1 0,0 0 0,0 1 0,1-1 0,0 0 0,0-1 0,0 0 0,7 6 0,-9-9 0,0-1 0,0 1 0,0-1 0,0 0 0,0 0 0,0 0 0,0 0 0,1-1 0,-1 1 0,0-1 0,0 1 0,1-1 0,-1 0 0,0-1 0,0 1 0,1-1 0,3 0 0,-1-1 0,0-1 0,0 1 0,0-1 0,-1 0 0,1 0 0,-1-1 0,0 1 0,8-8 0,-2 0 0,0-1 0,0 0 0,-1-1 0,-1 0 0,0 0 0,10-21 0,9-42 0,-23 60 0,0 0 0,1 0 0,1 1 0,1-1 0,11-17 0,-19 33 0,1-1 0,-1 0 0,1 0 0,-1 1 0,1-1 0,-1 0 0,1 0 0,-1 1 0,1-1 0,0 1 0,0-1 0,-1 0 0,1 1 0,0-1 0,0 1 0,0 0 0,-1-1 0,1 1 0,0 0 0,0-1 0,0 1 0,0 0 0,0 0 0,0 0 0,0 0 0,-1 0 0,1 0 0,0 0 0,0 0 0,0 0 0,0 0 0,0 1 0,0-1 0,0 0 0,-1 1 0,1-1 0,0 0 0,0 1 0,0-1 0,-1 1 0,1-1 0,0 1 0,0 0 0,-1-1 0,1 1 0,-1 0 0,1-1 0,0 1 0,-1 0 0,0 0 0,1 0 0,-1-1 0,1 3 0,3 5 0,0 0 0,0 0 0,-1 0 0,3 12 0,30 117 0,28 220 0,-61-327 0,-1 0 0,-2 1 0,-1 0 0,-7 40 0,6-58 0,-1 0 0,0 0 0,0-1 0,-2 0 0,1 1 0,-2-2 0,1 1 0,-2 0 0,1-1 0,-2-1 0,1 1 0,-17 16 0,23-26 0,0 1 0,0-1 0,0 1 0,-1-1 0,1 0 0,-1 1 0,1-1 0,-1 0 0,1 0 0,-1 0 0,0 0 0,1 0 0,-1-1 0,0 1 0,0 0 0,0-1 0,0 0 0,0 1 0,1-1 0,-1 0 0,0 0 0,0 0 0,0 0 0,0 0 0,0 0 0,0-1 0,0 1 0,0 0 0,1-1 0,-1 0 0,0 1 0,0-1 0,1 0 0,-1 0 0,0 0 0,1 0 0,-1 0 0,1-1 0,-1 1 0,1 0 0,-2-3 0,-1-1 0,1 0 0,0-1 0,0 1 0,1-1 0,0 0 0,-1 1 0,2-1 0,-1 0 0,1 0 0,0 0 0,0-12 0,1-9 0,2-1 0,2 1 0,0 1 0,1-1 0,2 1 0,1-1 0,1 2 0,1 0 0,1 0 0,1 0 0,27-37 0,-14 26 0,1 1 0,2 1 0,2 2 0,1 1 0,1 1 0,56-39 0,49-14-151,-98 61-1063,-20 12-5612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53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6316 249 24575,'0'2'0,"0"-1"0,-1 1 0,1-1 0,-1 0 0,1 1 0,-1-1 0,0 0 0,0 1 0,0-1 0,1 0 0,-1 0 0,0 0 0,0 0 0,0 0 0,-1 0 0,1 0 0,0 0 0,0 0 0,0 0 0,-1-1 0,1 1 0,0-1 0,-1 1 0,1-1 0,-1 1 0,-2 0 0,-44 7 0,43-7 0,-42 1 0,-1-2 0,0-3 0,1-1 0,0-3 0,-67-17 0,-90-12 0,37 13 0,-180-51 0,-309-26 0,-67 83 0,462 20 0,102-3 0,-288 7 0,86 14 0,112-11 0,56-5 0,8 18 0,100-10 0,-19 2 0,17-1 0,-104 2 0,-64 10 0,182-15 0,18-4 0,0 3 0,1 2 0,1 2 0,0 3 0,0 2 0,2 2 0,1 3 0,1 1 0,1 3 0,1 2 0,1 2 0,-65 60 0,72-52 0,1 3 0,-48 70 0,-50 104 0,135-217 0,-17 35 0,2 0 0,1 1 0,1 1 0,3 0 0,0 1 0,3 0 0,1 1 0,2-1 0,1 1 0,2 0 0,6 67 0,-2-88 0,0 0 0,2-1 0,0 1 0,0-1 0,2 0 0,0 0 0,1-1 0,1 0 0,0 0 0,18 25 0,-11-21 0,2-2 0,0 1 0,1-2 0,0 0 0,2-2 0,0 0 0,23 13 0,-8-8 0,1-1 0,1-2 0,1-1 0,0-2 0,1-2 0,77 14 0,-59-18 0,1-3 0,-1-3 0,1-1 0,74-11 0,439-80 0,-31 3 0,-367 67 0,415-57 0,-486 60 0,0 4 0,0 5 0,1 4 0,203 19 0,-133 9 0,346 62 0,5-5 0,-310-54 0,-149-20 0,0-2 0,1-4 0,-1-2 0,0-3 0,0-3 0,76-18 0,-104 17 0,137-36 0,-149 36 0,-1-2 0,-1 0 0,0-1 0,0-1 0,21-17 0,0-3 0,-1-1 0,48-51 0,-70 61 0,0-1 0,-2-1 0,-1 0 0,-1-1 0,19-40 0,-6 2 0,-2 0 0,-4-2 0,-2-1 0,15-77 0,-33 109 0,-1 0 0,-1 0 0,-2-1 0,-2 1 0,-1 0 0,-15-65 0,4 44 0,-3 0 0,-2 1 0,-37-73 0,47 108-273,-2 0 0,0 0 0,-1 1 0,-27-32 0,19 32-6553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54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89 24575,'2'-6'0,"0"0"0,1 0 0,0 0 0,0 0 0,0 1 0,1-1 0,0 1 0,0 0 0,0 0 0,1 1 0,-1-1 0,1 1 0,6-4 0,-9 7 0,-1-1 0,1 1 0,-1 0 0,1 0 0,0 0 0,0 1 0,0-1 0,-1 0 0,1 1 0,0-1 0,0 1 0,0-1 0,0 1 0,0 0 0,0 0 0,0 0 0,0 0 0,0 0 0,0 0 0,0 1 0,0-1 0,0 1 0,-1-1 0,5 3 0,-3-1 0,-1 0 0,1 0 0,0 1 0,-1 0 0,1-1 0,-1 1 0,0 0 0,0 0 0,0 0 0,0 0 0,-1 1 0,3 5 0,1 7 0,0 0 0,-1 1 0,-1 0 0,3 31 0,-7 58 0,-3-1 0,-24 132 0,2-27 0,18-133 0,3 1 0,3 0 0,4 0 0,15 94 0,-16-164 0,1 0 0,1 0 0,-1 0 0,2 0 0,-1-1 0,1 0 0,0 1 0,9 11 0,-12-18 0,0 1 0,0-1 0,1 0 0,-1 0 0,0 1 0,1-1 0,-1 0 0,1 0 0,-1 0 0,1-1 0,0 1 0,-1 0 0,1 0 0,0-1 0,0 1 0,-1-1 0,1 0 0,2 1 0,-2-2 0,0 1 0,0-1 0,0 1 0,0-1 0,0 0 0,0 0 0,0 0 0,0 0 0,0 0 0,-1 0 0,1 0 0,0-1 0,-1 1 0,1 0 0,-1-1 0,0 0 0,1 1 0,-1-1 0,2-3 0,3-5 0,-1 0 0,0-1 0,0 0 0,-1 0 0,-1 0 0,0 0 0,0-1 0,-1 1 0,1-22 0,-2 5 0,-1 0 0,-1 0 0,-5-28 0,-1 20 0,0 0 0,-2 0 0,-2 1 0,-30-66 0,30 80 0,0 1 0,-1 0 0,-1 1 0,-1 0 0,-1 1 0,0 0 0,-1 2 0,-1 0 0,-20-15 0,32 28 0,0-1 0,-1 0 0,0 1 0,0 0 0,0 1 0,0-1 0,0 1 0,-1 0 0,1 1 0,-1-1 0,-6 1 0,11 1 0,1 0 0,-1 0 0,1 0 0,-1 0 0,1 0 0,-1 1 0,1-1 0,-1 1 0,1-1 0,-1 1 0,1-1 0,0 1 0,-1 0 0,1 0 0,0-1 0,0 1 0,-1 0 0,1 0 0,0 0 0,-1 2 0,0 0 0,1-1 0,0 1 0,0-1 0,0 1 0,1 0 0,-1-1 0,1 1 0,-1 0 0,1-1 0,0 1 0,0 0 0,0 0 0,0-1 0,1 1 0,0 4 0,0 1 0,1-1 0,0 1 0,1-1 0,0 1 0,0-1 0,0 0 0,1 0 0,0 0 0,0-1 0,1 1 0,0-1 0,0 0 0,0-1 0,1 1 0,-1-1 0,2 0 0,-1 0 0,0-1 0,1 0 0,0 0 0,0 0 0,0-1 0,0 0 0,1-1 0,-1 1 0,1-1 0,-1-1 0,1 1 0,0-2 0,0 1 0,0-1 0,-1 0 0,1 0 0,0-1 0,0 0 0,0-1 0,-1 1 0,1-1 0,-1-1 0,1 0 0,-1 0 0,12-7 0,23-25-1365,-5-3-5461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54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24575,'0'7'0,"0"10"0,0 15 0,-7 16 0,-2 15 0,0 16 0,2 10 0,2 3 0,2 0 0,9-2 0,2-9 0,8-11 0,7-18 0,1-18-8191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5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24575,'3'-4'0,"1"1"0,-1 0 0,1 0 0,0 0 0,0 1 0,0-1 0,1 1 0,-1 0 0,0 0 0,1 1 0,-1-1 0,7 0 0,-9 1 0,0 1 0,0 0 0,0 1 0,0-1 0,1 0 0,-1 1 0,0-1 0,0 1 0,0-1 0,0 1 0,0 0 0,-1 0 0,1 0 0,0 0 0,0 0 0,0 1 0,-1-1 0,1 0 0,-1 1 0,1-1 0,-1 1 0,0 0 0,1-1 0,-1 1 0,0 0 0,0 0 0,0 0 0,0 0 0,-1 0 0,2 3 0,3 11 0,0 0 0,-1 1 0,-1 0 0,-1-1 0,0 1 0,-1 22 0,-2 4 0,-9 56 0,-22 89 0,77-399 0,-20 83 0,48-145 0,-73 273 0,0 0 0,-1-1 0,1 1 0,0-1 0,0 1 0,0-1 0,0 1 0,0 0 0,1-1 0,-1 1 0,0-1 0,0 1 0,0-1 0,0 1 0,0 0 0,1-1 0,-1 1 0,0-1 0,0 1 0,1 0 0,-1-1 0,0 1 0,0 0 0,1 0 0,-1-1 0,0 1 0,1 0 0,-1-1 0,0 1 0,1 0 0,-1 0 0,1 0 0,-1 0 0,1-1 0,-1 1 0,0 0 0,1 0 0,-1 0 0,1 0 0,4 20 0,-2 35 0,-4 24-106,3 77 337,-1-133-529,2 0 0,1 0 0,1 0 0,11 34 0,0-19-6528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5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24575,'0'7'0,"0"9"0,0 9 0,-7 7 0,-2 6 0,7 2 0,4-5-8191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5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16 24575,'-5'-15'0,"-5"16"0,8 1 0,1-1 0,-1 1 0,0 0 0,1-1 0,0 1 0,-1 0 0,1 0 0,0 0 0,0 0 0,0 0 0,0 0 0,-1 3 0,0 4 0,1 1 0,0-1 0,1 1 0,0-1 0,1 1 0,-1-1 0,2 0 0,-1 1 0,2-1 0,2 10 0,-3-14 0,-1 0 0,1 1 0,0-1 0,0 0 0,1 0 0,0 0 0,0-1 0,0 1 0,0-1 0,1 1 0,0-1 0,-1 0 0,2 0 0,-1-1 0,0 1 0,1-1 0,9 5 0,-12-7 0,0 0 0,0-1 0,0 1 0,0-1 0,0 1 0,0-1 0,0 0 0,0 0 0,0 0 0,0 0 0,0 0 0,0-1 0,0 1 0,0-1 0,0 1 0,0-1 0,0 0 0,0 1 0,0-1 0,0 0 0,0 0 0,-1 0 0,1-1 0,0 1 0,2-3 0,1-2 0,1-1 0,-1 0 0,0 0 0,7-15 0,11-14 0,-23 35 0,1 1 0,-1-1 0,1 1 0,-1-1 0,1 1 0,-1-1 0,1 1 0,0 0 0,-1-1 0,1 1 0,-1 0 0,1 0 0,0-1 0,-1 1 0,1 0 0,0 0 0,-1 0 0,1 0 0,0 0 0,-1 0 0,1 0 0,0 0 0,-1 0 0,1 0 0,0 0 0,-1 0 0,1 1 0,0-1 0,-1 0 0,1 0 0,-1 1 0,1-1 0,0 0 0,-1 1 0,1-1 0,-1 1 0,1-1 0,-1 0 0,1 1 0,-1-1 0,0 1 0,1 0 0,-1-1 0,1 1 0,-1-1 0,0 1 0,0 0 0,1-1 0,-1 1 0,0 1 0,14 36 0,-14-37 0,24 112 0,13 180 0,-30-217 0,6 40 0,-5 0 0,-6 0 0,-22 204 0,20-314 0,-17 72 0,16-74 0,0 1 0,-1-1 0,1 0 0,-1 0 0,0 0 0,-1 0 0,1 0 0,-1 0 0,1-1 0,-1 1 0,0-1 0,-1 1 0,1-1 0,-6 4 0,7-6 0,1-1 0,0 1 0,-1 0 0,1-1 0,-1 1 0,1-1 0,-1 0 0,1 1 0,-1-1 0,1 0 0,-1 0 0,1 0 0,-1 0 0,1 0 0,-1-1 0,1 1 0,-1 0 0,1-1 0,-1 1 0,1-1 0,-1 1 0,-1-2 0,0 0 0,-1 0 0,1-1 0,0 0 0,0 1 0,0-1 0,0 0 0,0-1 0,-2-3 0,-5-8 0,1 0 0,-13-31 0,21 44 0,-11-32 0,0 0 0,2 0 0,2-1 0,1 0 0,-2-37 0,4 4 0,8-117 0,4 120-1365,3 8-5461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55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24575,'7'0'0,"2"6"0,0 11 0,6 8 0,-1 14 0,5 14 0,0 20 0,2 11 0,-1 11 0,2 12 0,-2 8 0,-5-2 0,-5-6 0,-4-7 0,-3-7 0,-2-12 0,-1-13 0,-1-19-8191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56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42 439 24575,'6'0'0,"11"0"0,7 0 0,9 0 0,4 7 0,-3-5 0,-1 4 0,-7-5 0,-6-10 0,-8-4-8191</inkml:trace>
  <inkml:trace contextRef="#ctx0" brushRef="#br0" timeOffset="1">1 112 24575,'7'-7'0,"9"-2"0,9 0 0,7-6 0,5 1 0,3 2 0,3 2 0,-1-2 0,1-1 0,-8 3-8191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1:53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 24575,'2'11'0,"0"0"0,0-1 0,1 1 0,0-1 0,0 0 0,2 0 0,-1 0 0,1 0 0,0-1 0,1 0 0,8 10 0,-5-5 0,0 1 0,-1 0 0,10 22 0,-14-21 0,0 0 0,-1 1 0,-1 0 0,0-1 0,-1 1 0,-1 0 0,-1 0 0,0 0 0,-6 27 0,4-29 0,-1-1 0,0 1 0,0-1 0,-2 0 0,0 0 0,0-1 0,-1 0 0,-1 0 0,0 0 0,-1-1 0,-10 11 0,20-37 0,7-11 0,69-144 0,32-79 0,-103 233 0,0 0 0,-1 0 0,-1-1 0,0 0 0,-1 0 0,-1 0 0,0-25 0,-6 34 0,-3 14 0,-5 19 0,5 1 0,2 1 0,2 1 0,0-1 0,2 0 0,0 1 0,2-1 0,2 0 0,0 0 0,2 0 0,1 0 0,1 0 0,22 51 0,-27-73 0,2 1 0,-1 0 0,1-1 0,0 0 0,0 0 0,1 0 0,-1 0 0,2-1 0,-1 1 0,0-1 0,1-1 0,0 1 0,0-1 0,13 7 0,-14-9 0,-1-1 0,1 0 0,-1 0 0,1 0 0,0 0 0,0 0 0,-1-1 0,1 0 0,0 0 0,0-1 0,-1 1 0,1-1 0,0 0 0,-1 0 0,1-1 0,0 1 0,-1-1 0,0 0 0,1 0 0,-1 0 0,0-1 0,0 0 0,5-4 0,-6 5-57,0 0 0,-1 0 1,1 0-1,-1-1 0,1 1 0,-1 0 0,0-1 0,0 0 0,0 0 0,0 0 0,0 0 1,-1 0-1,1 0 0,-1 0 0,0 0 0,0 0 0,0-1 0,0 1 0,-1 0 1,1-1-1,-1 1 0,0-1 0,0-4 0,-7-12-6769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3:2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10 151 24575,'2'-10'0,"1"1"0,0-1 0,0 1 0,0 0 0,2 0 0,-1 0 0,1 1 0,0-1 0,1 1 0,0 0 0,0 1 0,14-14 0,-18 19 0,0 0 0,0-1 0,1 1 0,-1 1 0,0-1 0,1 0 0,0 1 0,-1-1 0,1 1 0,0 0 0,-1 0 0,1 0 0,0 0 0,0 0 0,0 1 0,0-1 0,0 1 0,0 0 0,0 0 0,0 0 0,0 0 0,0 0 0,0 1 0,0 0 0,0-1 0,0 1 0,0 0 0,0 0 0,-1 1 0,1-1 0,0 0 0,-1 1 0,5 3 0,-4-2 0,0 1 0,1-1 0,-1 1 0,0 0 0,-1 0 0,1 0 0,-1 1 0,1-1 0,-2 1 0,1-1 0,0 1 0,-1 0 0,0-1 0,0 1 0,0 0 0,0 0 0,-1 0 0,0 0 0,0 0 0,-1 6 0,-2 4 0,0 0 0,-1-1 0,0 1 0,-1 0 0,-1-1 0,-11 22 0,-55 72 0,18-30 0,57-81 0,0 0 0,0 0 0,0 1 0,0-1 0,0 1 0,1 0 0,-1 0 0,1 0 0,-1 0 0,1 1 0,0-1 0,0 1 0,7-2 0,-1 1 0,0 0 0,0 1 0,0 0 0,15 0 0,-20 1 0,0 0 0,0 1 0,1 0 0,-1 0 0,0 0 0,0 0 0,0 1 0,0 0 0,0 0 0,-1 0 0,1 1 0,0 0 0,-1-1 0,0 2 0,0-1 0,0 0 0,0 1 0,0 0 0,-1 0 0,1 0 0,-1 0 0,0 0 0,-1 1 0,1-1 0,-1 1 0,0 0 0,0 0 0,0 0 0,0 0 0,-1 0 0,1 10 0,0-2 0,-1 0 0,-1 0 0,0 0 0,-1 0 0,-1-1 0,0 1 0,0 0 0,-1 0 0,-1-1 0,0 0 0,-11 22 0,5-13 0,-2-1 0,0 0 0,-2 0 0,-17 18 0,28-33 0,-1-1 0,0 1 0,-1-1 0,1 0 0,-1-1 0,0 1 0,0-1 0,0 0 0,0 0 0,-1 0 0,1-1 0,-1 0 0,1 0 0,-1 0 0,0-1 0,0 0 0,0 0 0,1 0 0,-1-1 0,0 0 0,-8-1 0,12 1-62,0-1 0,-1 1 0,1-1 0,-1 0 0,1 0 0,0 0 0,0 0 0,-1-1 0,1 1 0,0 0 0,0-1 0,0 0-1,1 1 1,-1-1 0,0 0 0,0 0 0,1 0 0,0 0 0,-1 0 0,1 0 0,-2-4 0,-6-20-6764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57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20 151 24575,'1'0'0,"1"1"0,0 0 0,0-1 0,-1 1 0,1 0 0,-1 0 0,1 0 0,-1 1 0,1-1 0,-1 0 0,1 1 0,-1-1 0,0 0 0,0 1 0,0 0 0,0-1 0,0 1 0,0-1 0,0 1 0,-1 0 0,1 0 0,0 0 0,-1-1 0,0 1 0,1 0 0,-1 0 0,0 0 0,0 2 0,5 59 0,-5-63 0,-3 79 0,-27 149 0,15-132 0,13-87 0,1-3 0,0 1 0,0-1 0,0 1 0,1 0 0,0 0 0,0-1 0,3 14 0,-3-20 0,0 1 0,0-1 0,0 0 0,0 0 0,0 1 0,0-1 0,1 0 0,-1 0 0,0 0 0,0 1 0,0-1 0,0 0 0,0 0 0,0 0 0,1 1 0,-1-1 0,0 0 0,0 0 0,0 0 0,1 0 0,-1 0 0,0 1 0,0-1 0,0 0 0,1 0 0,-1 0 0,0 0 0,0 0 0,1 0 0,-1 0 0,0 0 0,0 0 0,1 0 0,-1 0 0,0 0 0,0 0 0,1 0 0,-1 0 0,0 0 0,0 0 0,0 0 0,1 0 0,-1 0 0,0-1 0,0 1 0,1 0 0,-1 0 0,0 0 0,13-15 0,6-20 0,23-76 0,37-163 0,-30 92 0,-14 70 0,-35 111 0,1 1 0,-1-1 0,0 1 0,0 0 0,0-1 0,0 1 0,0-1 0,0 1 0,0 0 0,1-1 0,-1 1 0,0 0 0,0-1 0,0 1 0,1 0 0,-1-1 0,0 1 0,1 0 0,-1-1 0,0 1 0,1 0 0,-1 0 0,0 0 0,1-1 0,-1 1 0,0 0 0,1 0 0,-1 0 0,1 0 0,-1 0 0,0 0 0,1-1 0,5 14 0,-1 32 0,-5-38 0,5 44 0,14 131 0,-14-151 0,1 0 0,1-1 0,20 50 0,-24-74 0,-1 0 0,1-1 0,0 1 0,0-1 0,1 0 0,-1 0 0,1 0 0,0 0 0,1-1 0,-1 1 0,1-1 0,0 0 0,6 4 0,-8-7 0,0 0 0,0 0 0,0 0 0,0 0 0,0-1 0,0 1 0,0-1 0,0 0 0,0 0 0,0 0 0,0 0 0,0 0 0,0 0 0,0-1 0,0 0 0,0 0 0,0 0 0,0 0 0,0 0 0,-1 0 0,1-1 0,0 1 0,-1-1 0,1 0 0,-1 0 0,0 1 0,1-2 0,2-2 0,4-5 0,0-1 0,0 0 0,-1-1 0,0 1 0,-1-1 0,0-1 0,-1 0 0,7-23 0,-2 1 0,-1-1 0,4-38 0,13 208 0,-22-108 0,-1 6 0,3 0 0,0-1 0,19 49 0,-24-74 0,1 1 0,0-1 0,0 0 0,0 0 0,1 0 0,0-1 0,0 1 0,0-1 0,1 0 0,-1 0 0,1 0 0,1-1 0,-1 0 0,1 0 0,-1 0 0,1 0 0,0-1 0,0 0 0,1-1 0,-1 1 0,0-1 0,1 0 0,9 1 0,-9-3 0,0 0 0,1-1 0,-1 0 0,0 0 0,0 0 0,0-1 0,0 0 0,0-1 0,0 1 0,0-1 0,-1-1 0,1 1 0,-1-1 0,0 0 0,0 0 0,0-1 0,-1 0 0,0 0 0,0 0 0,0-1 0,0 0 0,-1 0 0,4-7 0,2-2 0,-1-1 0,0-1 0,-2 1 0,0-1 0,0-1 0,-2 1 0,0-1 0,3-21 0,-7-48 0,-3 70 0,2 0 0,0 0 0,5-29 0,-5 46 0,0 0 0,0-1 0,0 1 0,-1 0 0,1 0 0,0 0 0,0-1 0,0 1 0,0 0 0,0 0 0,0 0 0,0-1 0,0 1 0,0 0 0,0 0 0,0 0 0,0-1 0,0 1 0,0 0 0,1 0 0,-1 0 0,0 0 0,0-1 0,0 1 0,0 0 0,0 0 0,0 0 0,0 0 0,0-1 0,1 1 0,-1 0 0,0 0 0,0 0 0,0 0 0,0 0 0,1 0 0,-1 0 0,0-1 0,0 1 0,0 0 0,0 0 0,1 0 0,-1 0 0,0 0 0,0 0 0,0 0 0,1 0 0,-1 0 0,0 0 0,0 0 0,0 0 0,1 0 0,4 14 0,3 25 0,67 677 0,-72-677 0,14 272 0,-17-242 0,-2 1 0,-17 96 0,18-157 0,-1-1 0,0 0 0,-1 0 0,0 0 0,0 0 0,0 0 0,-1-1 0,-8 14 0,11-20 0,0 0 0,0 0 0,0 0 0,0 0 0,0 0 0,0-1 0,0 1 0,0 0 0,0 0 0,-1-1 0,1 1 0,0 0 0,0-1 0,-1 0 0,1 1 0,0-1 0,-1 0 0,1 1 0,0-1 0,-1 0 0,1 0 0,-2 0 0,0-1 0,0 0 0,1 0 0,-1-1 0,1 1 0,0 0 0,-1-1 0,1 0 0,0 1 0,0-1 0,0 0 0,0 0 0,0 0 0,1 0 0,-1 0 0,-2-5 0,-7-12 0,1 0 0,0-1 0,2 0 0,0 0 0,2-1 0,0 0 0,1 0 0,-4-40 0,5 10 0,2 0 0,7-85 0,-1 98 0,2 1 0,1-1 0,2 1 0,1 1 0,3 0 0,0 0 0,2 1 0,2 1 0,34-52 0,-39 68 0,1 0 0,0 2 0,2-1 0,0 2 0,1 0 0,0 1 0,1 0 0,1 2 0,0 0 0,1 1 0,0 0 0,1 2 0,0 0 0,0 2 0,1 0 0,-1 1 0,2 1 0,25-3 0,-10 5-455,-1 2 0,45 3 0,-56 1-6371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0:58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24575,'0'-2'0,"0"0"0,0 0 0,0 0 0,0 0 0,0 0 0,0 0 0,0 0 0,1 0 0,-1 0 0,1 0 0,0 0 0,-1 0 0,1 0 0,0 0 0,0 0 0,0 1 0,0-1 0,1 0 0,-1 1 0,0-1 0,2-1 0,-1 3 0,0-1 0,0 1 0,-1 0 0,1 0 0,0 0 0,-1 0 0,1 0 0,0 0 0,0 1 0,-1-1 0,1 0 0,0 1 0,-1 0 0,1-1 0,-1 1 0,1 0 0,-1 0 0,1 0 0,-1 0 0,1 0 0,-1 0 0,0 0 0,0 0 0,1 0 0,-1 1 0,1 1 0,51 50 0,-31-29 0,1-1 0,1-1 0,31 22 0,-15-20 0,0-2 0,1-1 0,2-2 0,-1-2 0,2-2 0,0-2 0,1-2 0,0-2 0,1-2 0,0-1 0,0-3 0,61-4 0,-26-4 0,0-4 0,-1-4 0,-1-3 0,0-3 0,-1-4 0,88-39 0,-150 56-170,-1-1-1,1-1 0,-1 0 1,-1-1-1,1-1 0,-1 0 1,17-17-1,-5-2-6655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1:06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24575,'9'-38'0,"-8"29"0,5 13 0,4 17 0,16 82 0,14 44 0,-36-138 0,11 32 0,22 43 0,-32-74 0,0 0 0,1-1 0,1 1 0,-1-1 0,2 0 0,-1-1 0,1 0 0,0 0 0,16 11 0,-22-18 0,0 1 0,0-1 0,1 0 0,-1 0 0,0 0 0,1-1 0,-1 1 0,1 0 0,-1-1 0,1 0 0,-1 1 0,1-1 0,-1 0 0,1-1 0,0 1 0,-1 0 0,1-1 0,-1 1 0,0-1 0,1 0 0,-1 0 0,1 0 0,-1 0 0,0 0 0,0 0 0,0-1 0,1 1 0,-1-1 0,-1 1 0,1-1 0,0 0 0,0 0 0,-1 0 0,1 0 0,-1 0 0,1 0 0,1-4 0,4-6 0,-1 0 0,1 0 0,-2 0 0,0-1 0,6-23 0,-4-8 0,-1 0 0,-3-1 0,-1 1 0,-6-57 0,28 205 0,137 576 0,-160-677 0,113 564 0,-112-555 0,-1 0 0,0 1 0,-1-1 0,-2 23 0,2-33 0,0-1 0,-1 1 0,1-1 0,0 1 0,-1-1 0,1 0 0,-1 1 0,1-1 0,-1 0 0,0 1 0,0-1 0,1 0 0,-1 0 0,0 0 0,0 0 0,0 0 0,0 0 0,0 0 0,-3 2 0,3-3 0,-1 0 0,0 1 0,0-1 0,1 0 0,-1 0 0,0-1 0,0 1 0,1 0 0,-1-1 0,0 1 0,1 0 0,-1-1 0,1 0 0,-1 1 0,0-1 0,1 0 0,0 0 0,-1 0 0,1 0 0,-1 0 0,-1-3 0,-13-9 0,1-2 0,1 0 0,0 0 0,1-2 0,1 1 0,0-2 0,2 1 0,-10-22 0,3 4 0,3 0 0,1-1 0,-13-57 0,20 66 0,1 0 0,2 0 0,0-1 0,2 1 0,1-1 0,5-35 0,-2 44 0,1 1 0,1 0 0,0 0 0,2 1 0,0-1 0,0 1 0,2 1 0,0 0 0,1 0 0,14-17 0,65-63 132,-12 15-1629,-62 62-5329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1:0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24575,'-1'3'0,"0"0"0,0 0 0,0 0 0,0 0 0,0 0 0,0 0 0,-1 0 0,1 0 0,-3 2 0,-8 19 0,9-13 0,0 0 0,1 0 0,0 0 0,1 0 0,1 15 0,-1-23 0,1-1 0,0 0 0,0 0 0,0 0 0,0 0 0,0 0 0,1 0 0,-1 0 0,1 0 0,-1 0 0,1 0 0,0 0 0,0 0 0,0 0 0,0 0 0,0 0 0,0 0 0,0-1 0,1 1 0,-1 0 0,1-1 0,-1 1 0,1-1 0,-1 0 0,1 1 0,0-1 0,0 0 0,0 0 0,-1 0 0,1 0 0,0-1 0,0 1 0,0-1 0,4 2 0,-4-2 0,0 0 0,0 0 0,0 0 0,0 0 0,0-1 0,0 1 0,0 0 0,0-1 0,0 0 0,0 1 0,0-1 0,-1 0 0,1 0 0,0 0 0,0 0 0,-1 0 0,1 0 0,-1 0 0,1-1 0,-1 1 0,0-1 0,1 1 0,-1-1 0,0 1 0,0-1 0,0 0 0,0 0 0,0 1 0,0-3 0,1-1 0,-1 1 0,0-1 0,-1 0 0,1 1 0,-1-1 0,0 0 0,0 0 0,0 1 0,-1-1 0,1 0 0,-1 1 0,-2-7 0,2 7 0,-1 0 0,1 0 0,-1 0 0,0 0 0,0 1 0,0-1 0,0 0 0,0 1 0,-1 0 0,0-1 0,0 1 0,0 0 0,-5-3 0,7 5 0,-1 0 0,0 0 0,0 0 0,1 0 0,-1 1 0,0-1 0,0 1 0,0-1 0,0 1 0,0 0 0,0 0 0,0 0 0,1 0 0,-1 0 0,0 0 0,0 0 0,0 1 0,0-1 0,0 1 0,0-1 0,1 1 0,-1 0 0,0 0 0,0 0 0,1 0 0,-1 0 0,1 0 0,-1 0 0,1 0 0,-2 2 0,-1 1 0,1-1 0,-1 1 0,1 0 0,1 0 0,-1 1 0,0-1 0,1 0 0,0 1 0,0-1 0,0 1 0,1 0 0,-1 0 0,1 0 0,0 0 0,1-1 0,-1 1 0,1 0 0,0 0 0,0 0 0,1 0 0,0 6 0,0-4 0,1-1 0,-1 1 0,1-1 0,0 1 0,1-1 0,0 0 0,0 0 0,0 0 0,0 0 0,1-1 0,0 1 0,0-1 0,1 0 0,0 0 0,6 5 0,-10-9 0,0 0 0,-1-1 0,1 1 0,0 0 0,0 0 0,0-1 0,0 1 0,0-1 0,1 1 0,-1-1 0,0 1 0,0-1 0,0 0 0,0 1 0,1-1 0,-1 0 0,0 0 0,0 0 0,0 0 0,1 0 0,-1 0 0,0 0 0,0-1 0,0 1 0,0 0 0,1-1 0,-1 1 0,0 0 0,0-1 0,0 0 0,0 1 0,0-1 0,0 1 0,0-1 0,0 0 0,0 0 0,0 0 0,-1 0 0,1 0 0,0 0 0,0 1 0,-1-2 0,1 1 0,-1 0 0,1 0 0,-1 0 0,1-2 0,1-1 0,-1 0 0,0 0 0,0 0 0,0-1 0,0 1 0,-1 0 0,1-1 0,-1 1 0,0 0 0,-1 0 0,1-1 0,-2-5 0,-12-15-1365,-3 6-5461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1:20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29 24575,'1'-2'0,"-1"1"0,1-1 0,0 0 0,0 0 0,1 0 0,-1 1 0,0-1 0,0 0 0,1 1 0,-1-1 0,1 1 0,-1 0 0,1-1 0,0 1 0,-1 0 0,4-1 0,6 1 0,-19 21 0,-18 21 0,2 2 0,2 1 0,2 0 0,2 2 0,1 0 0,3 1 0,-12 74 0,12-16 0,4 0 0,5 151 0,6-221-341,0-1 0,3 1-1,9 44 1,-4-45-6485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1:21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24575,'7'0'0,"2"-7"0,7-2 0,7 0 0,7 2 0,-1-5 0,1 0 0,2-6 0,-4 1-8191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1:22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24575,'1'0'0,"0"0"0,1 0 0,-1 1 0,0-1 0,1 1 0,-1-1 0,0 1 0,0 0 0,1 0 0,-1-1 0,0 1 0,0 0 0,0 0 0,0 0 0,0 0 0,0 0 0,0 0 0,0 0 0,-1 1 0,1-1 0,0 0 0,-1 0 0,1 1 0,-1-1 0,1 0 0,-1 1 0,1-1 0,-1 1 0,0-1 0,0 3 0,2 44 0,-8-5 0,3-19 0,0 0 0,1 0 0,1 1 0,5 40 0,8 1 0,2-1 0,31 85 0,-36-124 0,-1 0 0,-1 0 0,4 40 0,-10-60 0,0-1 0,0 1 0,-1-1 0,0 1 0,0-1 0,-1 1 0,1-1 0,-1 1 0,0-1 0,-1 1 0,1-1 0,-1 0 0,0 0 0,-1 0 0,1 0 0,-1 0 0,0 0 0,0-1 0,0 1 0,-1-1 0,1 0 0,-1 0 0,-8 6 0,10-9 0,-1 1 0,0-1 0,1 0 0,-1 0 0,0 0 0,0 0 0,0 0 0,0-1 0,0 1 0,1-1 0,-1 0 0,0 0 0,0 0 0,0 0 0,0 0 0,0-1 0,0 0 0,0 1 0,0-1 0,0 0 0,0 0 0,1 0 0,-1-1 0,0 1 0,1-1 0,-1 1 0,1-1 0,0 0 0,0 0 0,-1 0 0,1 0 0,0-1 0,1 1 0,-1 0 0,0-1 0,1 1 0,-1-1 0,1 0 0,0 1 0,0-1 0,0 0 0,0 0 0,0 0 0,1 0 0,-1 0 0,1 0 0,0 0 0,0 0 0,0 0 0,0 0 0,1 0 0,-1 1 0,2-5 0,2-8 0,0 0 0,2 1 0,-1 0 0,2 0 0,0 0 0,13-18 0,60-69 0,-57 75 0,-1 0 0,-1-2 0,17-30 0,-30 40 0,1 1 0,-2-1 0,-1 0 0,0 0 0,-1-1 0,-1 0 0,0 0 0,-2 0 0,0 0 0,-2-36 0,0 53 0,0 1 0,0 0 0,0-1 0,0 1 0,-1-1 0,1 1 0,0 0 0,0-1 0,-1 1 0,1 0 0,-1-1 0,0 1 0,1 0 0,-1 0 0,0-1 0,1 1 0,-1 0 0,0 0 0,0 0 0,0 0 0,0 0 0,0 0 0,0 0 0,-1 0 0,1 1 0,-2-2 0,2 2 0,0 1 0,0-1 0,0 1 0,0-1 0,-1 1 0,1-1 0,0 1 0,0 0 0,0-1 0,0 1 0,0 0 0,0 0 0,1 0 0,-1 0 0,0-1 0,0 1 0,1 0 0,-1 1 0,0-1 0,1 0 0,-1 0 0,1 0 0,-1 0 0,1 0 0,0 1 0,0-1 0,-1 0 0,1 0 0,0 2 0,-2 13 0,0 0 0,1 0 0,1 0 0,1 0 0,0 0 0,5 23 0,0 11 0,-2-12 0,13 60 0,-13-83 0,0-1 0,1 0 0,0 0 0,1 0 0,1-1 0,0 0 0,11 15 0,-16-25 0,1 0 0,-1 0 0,1 0 0,0 0 0,-1-1 0,1 1 0,1-1 0,-1 0 0,0 0 0,0 0 0,1 0 0,-1 0 0,5 0 0,-6-1 0,0-1 0,0 1 0,1-1 0,-1 0 0,0 0 0,1 0 0,-1 0 0,0 0 0,0-1 0,1 1 0,-1-1 0,0 1 0,0-1 0,0 0 0,1 0 0,3-2 0,-2-1 0,0 1 0,0-1 0,0 0 0,0 0 0,0-1 0,-1 1 0,0-1 0,0 1 0,0-1 0,0 0 0,-1 0 0,0-1 0,0 1 0,0 0 0,-1-1 0,2-9 0,1-25 0,-2 0 0,-3-57 0,0-25 0,10 78 0,-9 44 0,0-1 0,0 1 0,0-1 0,1 1 0,-1-1 0,0 1 0,0 0 0,1-1 0,-1 1 0,0-1 0,1 1 0,-1 0 0,1-1 0,-1 1 0,1 0 0,-1-1 0,0 1 0,1 0 0,-1-1 0,1 1 0,-1 0 0,1 0 0,-1 0 0,1 0 0,0-1 0,0 2 0,0-1 0,0 1 0,0-1 0,0 1 0,0-1 0,0 1 0,0 0 0,0-1 0,0 1 0,0 0 0,0 0 0,-1 0 0,1 0 0,0-1 0,-1 1 0,1 0 0,0 2 0,12 22 0,-2 0 0,-1 0 0,-1 1 0,9 38 0,-11-35 0,2 0 0,1 0 0,14 28 0,-24-57 0,0 1 0,0-1 0,0 0 0,0 0 0,0 1 0,0-1 0,0 0 0,0 1 0,0-1 0,0 0 0,0 0 0,1 1 0,-1-1 0,0 0 0,0 0 0,0 1 0,0-1 0,1 0 0,-1 0 0,0 0 0,0 1 0,0-1 0,1 0 0,-1 0 0,0 0 0,0 0 0,1 1 0,-1-1 0,0 0 0,0 0 0,1 0 0,-1 0 0,0 0 0,1 0 0,-1 0 0,0 0 0,0 0 0,1 0 0,-1 0 0,0 0 0,1 0 0,-1 0 0,0 0 0,0 0 0,1 0 0,-1 0 0,1-1 0,4-16 0,-2-26 0,-5-24 0,3-52 0,-1 109 0,2-1 0,-1 1 0,1 0 0,1 0 0,0 0 0,0 0 0,1 0 0,9-16 0,-12 24 0,0 0 0,1 0 0,-1-1 0,0 1 0,1 0 0,-1 0 0,1 0 0,0 1 0,0-1 0,-1 0 0,1 1 0,1-1 0,-1 1 0,0-1 0,0 1 0,0 0 0,1 0 0,-1 0 0,0 0 0,1 1 0,3-2 0,-4 3 0,0-1 0,0 1 0,0-1 0,0 1 0,0 0 0,0 0 0,0 0 0,0 0 0,0 0 0,0 0 0,0 1 0,-1-1 0,1 1 0,-1-1 0,1 1 0,-1-1 0,1 1 0,-1 0 0,1 2 0,6 9 0,-1 0 0,-1 0 0,0 0 0,-1 1 0,6 25 0,5 38-455,-2 1 0,4 114 0,-17-151-6371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1:22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 24575,'0'0'0,"0"0"0,1-1 0,-1 1 0,0 0 0,0 0 0,0-1 0,0 1 0,0 0 0,0 0 0,0-1 0,0 1 0,0 0 0,0 0 0,0 0 0,0-1 0,0 1 0,-1 0 0,1 0 0,0-1 0,0 1 0,0 0 0,0 0 0,0 0 0,0-1 0,-1 1 0,1 0 0,0 0 0,0 0 0,0 0 0,0-1 0,-1 1 0,1 0 0,0 0 0,0 0 0,0 0 0,-1 0 0,1 0 0,0 0 0,0 0 0,-1-1 0,1 1 0,0 0 0,0 0 0,-1 0 0,1 0 0,0 0 0,0 0 0,0 0 0,-1 0 0,1 0 0,0 1 0,0-1 0,-1 0 0,1 0 0,0 0 0,0 0 0,0 0 0,-1 0 0,1 0 0,0 1 0,-1-1 0,0 1 0,1-1 0,-1 1 0,0 0 0,1-1 0,-1 1 0,1 0 0,-1 0 0,1-1 0,-1 1 0,1 0 0,0 0 0,-1 0 0,1 0 0,0-1 0,-1 1 0,1 0 0,0 0 0,0 1 0,17 275 0,-17-213 0,9 172 0,-4-192 0,1 0 0,2 0 0,18 55 0,-20-84 0,0-1 0,1 0 0,0 0 0,1-1 0,1 0 0,0 0 0,15 16 0,-20-26 0,-1 1 0,1 0 0,0-1 0,1 0 0,-1 0 0,0 0 0,1-1 0,0 1 0,-1-1 0,1 0 0,7 2 0,-9-4 0,0 1 0,0-1 0,0 0 0,1 0 0,-1 0 0,0-1 0,0 1 0,0-1 0,0 0 0,0 1 0,0-1 0,-1 0 0,1-1 0,0 1 0,0-1 0,-1 1 0,1-1 0,-1 0 0,1 0 0,3-4 0,-3 4 6,-1-1 0,0 0 0,0 0 0,0 0 0,-1 0 0,1 0 0,-1 0 0,1 0 0,-1 0 0,0-1 0,0 1 0,0 0 0,-1-1 0,1 1 0,-1-1 0,0 1 0,0-1 0,0 1 0,-1-5 0,-1-3-303,0 0 0,-1 0 0,0 0 0,-8-17 0,-3-4-6529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1:2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9 108 24575,'-6'0'0,"3"0"0,4-7 0,7-2 0,11 0 0,8 2 0,7-5 0,4-1 0,3 3 0,-6-5 0,-1 1 0,-8 3-8191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1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24575,'5'1'0,"-1"-1"0,0 1 0,1 1 0,-1-1 0,0 0 0,0 1 0,0 0 0,0 0 0,0 0 0,-1 1 0,1-1 0,-1 1 0,5 4 0,40 43 0,-46-47 0,38 45 0,-2 2 0,-3 2 0,-2 1 0,-3 1 0,43 105 0,-43-76 0,-3 2 0,-3 2 0,17 129 0,-31-100 0,-6 190 0,-5-264 0,1-28-341,-1 0 0,0 0-1,-6 26 1,-3-13-6485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3:3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24575,'2'-2'0,"0"0"0,0 0 0,1 0 0,-1 0 0,0 0 0,1 1 0,-1-1 0,1 1 0,0-1 0,-1 1 0,1 0 0,0 0 0,0 0 0,0 1 0,0-1 0,0 1 0,0-1 0,0 1 0,0 0 0,0 0 0,0 0 0,0 1 0,0-1 0,5 2 0,-5 0 0,0-1 0,0 1 0,0 0 0,0 0 0,-1 0 0,1 0 0,0 0 0,-1 1 0,1-1 0,-1 1 0,0 0 0,0-1 0,0 1 0,0 0 0,-1 0 0,1 0 0,-1 1 0,0-1 0,0 0 0,0 0 0,1 5 0,2 23 0,-2 0 0,-1 1 0,-1-1 0,-1 0 0,-2 0 0,-14 60 0,9-50 0,2 0 0,-2 76 0,8-117 0,-1 0 0,1 0 0,0 1 0,0-1 0,0 0 0,0 0 0,0 1 0,0-1 0,0 0 0,0 1 0,0-1 0,0 0 0,0 0 0,0 1 0,0-1 0,0 0 0,0 0 0,0 1 0,0-1 0,0 0 0,0 0 0,1 1 0,-1-1 0,0 0 0,0 0 0,0 1 0,0-1 0,1 0 0,-1 0 0,0 0 0,0 1 0,0-1 0,1 0 0,-1 0 0,0 0 0,0 0 0,1 0 0,-1 1 0,0-1 0,0 0 0,1 0 0,8-11 0,6-22 0,4-23 0,20-103 0,-12 41 0,-15 65 0,7-30 0,-17 76 0,0 0 0,1 0 0,0 0 0,0 1 0,0-1 0,1 1 0,8-11 0,-12 17 0,1 0 0,-1 0 0,0-1 0,1 1 0,-1 0 0,0 0 0,0 1 0,1-1 0,-1 0 0,0 0 0,1 0 0,-1 0 0,0 0 0,0 0 0,1 0 0,-1 0 0,0 0 0,0 1 0,1-1 0,-1 0 0,0 0 0,0 0 0,1 1 0,-1-1 0,0 0 0,0 0 0,0 1 0,0-1 0,1 0 0,-1 0 0,0 1 0,0-1 0,0 0 0,0 0 0,0 1 0,0-1 0,0 0 0,0 1 0,0-1 0,0 0 0,0 0 0,0 1 0,0-1 0,0 0 0,0 1 0,4 18 0,10 111 0,-10-77 0,11 59 0,-11-95 0,0-1 0,1 1 0,1-1 0,1 1 0,0-2 0,1 1 0,14 21 0,-20-34 0,0 0 0,0-1 0,0 1 0,0-1 0,0 1 0,1-1 0,-1 0 0,1 0 0,-1 0 0,1 0 0,0 0 0,0 0 0,0-1 0,0 0 0,0 1 0,0-1 0,0 0 0,0 0 0,5 0 0,-5-1 0,0-1 0,0 1 0,0-1 0,0 0 0,0 0 0,0 0 0,-1 0 0,1 0 0,0-1 0,-1 1 0,1-1 0,-1 0 0,1 1 0,-1-1 0,0 0 0,0-1 0,0 1 0,0 0 0,0 0 0,-1-1 0,3-3 0,8-15 0,0 0 0,-2 0 0,-1-1 0,0-1 0,-2 1 0,6-31 0,-4 6 0,-2 0 0,1-54 0,-5 68 0,2 26 0,3 20 0,0 15 0,-1 0 0,3 31 0,-8-40 0,0-1 0,2 0 0,0 0 0,1 0 0,1 0 0,1-1 0,0 0 0,10 17 0,-16-32 0,1 0 0,-1 1 0,1-1 0,-1 0 0,1 0 0,0 0 0,-1 0 0,1-1 0,0 1 0,0 0 0,1-1 0,-1 1 0,0-1 0,0 0 0,1 0 0,-1 0 0,1 0 0,-1 0 0,1 0 0,-1-1 0,6 1 0,-5-1 0,0-1 0,0 1 0,-1-1 0,1 0 0,0 0 0,0 0 0,-1-1 0,1 1 0,0-1 0,-1 1 0,0-1 0,1 0 0,-1 0 0,0 0 0,0 0 0,2-3 0,6-8 0,-1 0 0,-1-1 0,0 0 0,0 0 0,9-28 0,24-104 0,-17 57 0,-9 52 0,-15 37 0,0-1 0,0 1 0,1-1 0,-1 1 0,0-1 0,0 1 0,0-1 0,0 1 0,1 0 0,-1-1 0,0 1 0,1-1 0,-1 1 0,0 0 0,1-1 0,-1 1 0,0 0 0,1-1 0,-1 1 0,0 0 0,1 0 0,-1-1 0,1 1 0,-1 0 0,1 0 0,-1 0 0,1-1 0,-1 1 0,1 0 0,-1 0 0,1 0 0,-1 0 0,1 0 0,-1 0 0,1 0 0,-1 0 0,0 0 0,1 0 0,-1 1 0,1-1 0,-1 0 0,1 0 0,-1 0 0,1 0 0,-1 1 0,1-1 0,-1 0 0,0 1 0,1-1 0,-1 0 0,0 1 0,1-1 0,-1 0 0,0 1 0,1-1 0,-1 0 0,0 1 0,0-1 0,1 1 0,-1-1 0,0 1 0,0-1 0,0 1 0,0-1 0,0 1 0,1-1 0,-1 1 0,0 0 0,9 28 0,-1 2 0,-1-1 0,4 55 0,2 7 0,37 153 0,37 233 0,-80-420 0,-2 118 0,-6-147 0,-2 0 0,-1 0 0,-1-1 0,-1 1 0,-20 52 0,23-74 0,0-1 0,0 0 0,0 0 0,-1 0 0,0 0 0,0 0 0,-1-1 0,0 0 0,1 0 0,-2 0 0,1-1 0,-9 7 0,12-10 0,0 0 0,0 0 0,-1 0 0,1 0 0,0-1 0,0 1 0,0-1 0,-1 1 0,1-1 0,0 0 0,0 0 0,-1 0 0,1 0 0,0 0 0,-1-1 0,-3 0 0,3 0 0,0-1 0,0 1 0,0-1 0,1 0 0,-1 0 0,0 0 0,0 0 0,1 0 0,0-1 0,-1 1 0,1-1 0,0 1 0,0-1 0,-2-4 0,-4-8 0,1 0 0,1 0 0,0-1 0,1 0 0,1 0 0,0 0 0,1 0 0,-1-31 0,2-13 0,6-65 0,0 76-227,2 0-1,2 0 1,3 1-1,1 0 1,34-83-1,-26 85-6598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1:25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24575,'1'0'0,"0"0"0,1 0 0,-1 1 0,0-1 0,0 1 0,1-1 0,-1 1 0,0-1 0,0 1 0,0 0 0,0-1 0,0 1 0,0 0 0,0 0 0,0 0 0,0 0 0,0 0 0,-1 0 0,1 0 0,0 0 0,-1 0 0,1 1 0,0-1 0,-1 0 0,0 0 0,1 3 0,9 40 0,-7-31 0,16 106 0,-5 0 0,-2 175 0,-10-226 0,3 1 0,23 116 0,-27-177 13,-2-11-202,-2-4-1000,-5-10-5637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1:26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24575,'4'0'0,"49"0"0,-1-1 0,83-14 0,111-35 0,-229 48-76,0 0-1,1 2 1,-1 0 0,0 1-1,0 1 1,0 1 0,21 5-1,-18-4-677,9 1-6072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1:3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 24575,'0'-2'0,"1"-1"0,-1 1 0,0 0 0,1-1 0,0 1 0,-1 0 0,1-1 0,0 1 0,0 0 0,0 0 0,1 0 0,-1-1 0,0 1 0,1 1 0,0-1 0,-1 0 0,1 0 0,0 1 0,0-1 0,0 1 0,0-1 0,0 1 0,0 0 0,0 0 0,0 0 0,1 0 0,-1 0 0,4-1 0,-2 1 0,1 0 0,-1 0 0,1 0 0,0 1 0,0-1 0,-1 1 0,1 0 0,0 0 0,0 1 0,0 0 0,-1-1 0,1 2 0,7 1 0,-3 2 0,0 1 0,-1-1 0,1 1 0,-2 1 0,1 0 0,-1 0 0,1 0 0,-2 1 0,1 0 0,-1 0 0,-1 1 0,1-1 0,-2 1 0,1 0 0,-1 1 0,0-1 0,-1 1 0,2 11 0,3 9 0,-3 0 0,0 0 0,-2 0 0,-1 56 0,-2-64 0,-1 0 0,-1 0 0,-1 0 0,0 0 0,-2-1 0,0 0 0,-14 33 0,19-53 0,-1 0 0,1 0 0,-1 0 0,1 0 0,-1 1 0,0-1 0,0 0 0,1 0 0,-1 0 0,0-1 0,0 1 0,0 0 0,0 0 0,0 0 0,0-1 0,0 1 0,-1 0 0,1-1 0,0 1 0,0-1 0,0 0 0,-1 1 0,0-1 0,1 0 0,0 0 0,0-1 0,1 1 0,-1-1 0,0 1 0,0 0 0,1-1 0,-1 0 0,1 1 0,-1-1 0,0 1 0,1-1 0,-1 0 0,1 1 0,0-1 0,-1 0 0,1 0 0,-1 1 0,1-1 0,0 0 0,0 0 0,-1 1 0,1-1 0,0 0 0,0 0 0,0 0 0,0 0 0,0 1 0,0-1 0,0 0 0,0 0 0,0 0 0,0 0 0,1-1 0,6-41 0,1 1 0,3 0 0,1 0 0,35-77 0,-4 7 0,-29 72 0,7-17 0,-2 0 0,-3-2 0,12-77 0,-40 157 0,-3 25 0,9-8 0,2 1 0,1-1 0,2 1 0,2-1 0,2 1 0,1-1 0,2 1 0,1-1 0,3-1 0,15 43 0,-18-63 0,1 0 0,0-1 0,2 0 0,0 0 0,0-1 0,1 0 0,26 25 0,-34-36 0,1-1 0,0 1 0,-1-1 0,1 0 0,0-1 0,0 1 0,0-1 0,1 0 0,-1 0 0,1 0 0,-1 0 0,1-1 0,-1 0 0,1 0 0,0 0 0,0 0 0,0-1 0,-1 0 0,1 0 0,0 0 0,0 0 0,0-1 0,-1 0 0,1 0 0,0 0 0,-1-1 0,1 0 0,-1 1 0,1-1 0,-1-1 0,0 1 0,0-1 0,0 0 0,6-5 0,-3 1-79,-1 0-1,-1 0 1,1 0-1,-1-1 0,0 0 1,-1 0-1,7-15 1,-7 13-650,11-21-6097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1:3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24575,'-8'51'0,"5"-39"0,0 0 0,2 0 0,-2 20 0,3-30 0,0 1 0,0-1 0,0 1 0,1-1 0,-1 1 0,1-1 0,0 1 0,-1-1 0,1 0 0,0 1 0,0-1 0,1 0 0,-1 0 0,0 1 0,1-1 0,0 0 0,-1 0 0,1-1 0,0 1 0,0 0 0,0-1 0,2 2 0,-4-2 0,0-1 0,0 0 0,1 0 0,-1 0 0,0 0 0,0 1 0,0-1 0,1 0 0,-1 0 0,0 0 0,0 0 0,1 0 0,-1 0 0,0 0 0,0 0 0,1 0 0,-1 0 0,0 0 0,0 0 0,1 0 0,-1 0 0,0 0 0,0 0 0,1 0 0,-1 0 0,0 0 0,0 0 0,1 0 0,-1 0 0,0 0 0,0 0 0,0 0 0,1-1 0,-1 1 0,0 0 0,0 0 0,1 0 0,-1 0 0,0-1 0,0 1 0,0 0 0,0 0 0,0 0 0,1-1 0,-1 1 0,0 0 0,0-1 0,-2-14 0,2 14 0,0 0 0,0 1 0,0-1 0,-1 1 0,1-1 0,0 0 0,-1 1 0,1-1 0,0 1 0,-1-1 0,1 1 0,-1-1 0,1 1 0,-1-1 0,1 1 0,-1-1 0,1 1 0,-1 0 0,1-1 0,-1 1 0,0 0 0,1 0 0,-1-1 0,0 1 0,1 0 0,-1 0 0,0 0 0,1 0 0,-1 0 0,0 0 0,1 0 0,-1 0 0,0 0 0,1 0 0,-1 0 0,0 0 0,1 0 0,-1 1 0,1-1 0,-1 0 0,0 0 0,1 1 0,-1-1 0,1 0 0,-1 1 0,1-1 0,-1 1 0,1-1 0,-1 1 0,1-1 0,-1 1 0,1-1 0,0 1 0,-1-1 0,1 1 0,0 0 0,-1 0 0,0 0 2,1-1 0,-1 1 0,1-1 0,0 1 0,-1-1 0,1 1 0,-1-1 0,1 1 0,0 0 0,0-1 0,-1 1 0,1-1 0,0 1 0,0 0 0,0-1 0,0 1 0,0 0 0,-1-1 0,1 1 0,0 0 0,1 0 0,-1-1 0,0 1 0,0 0 0,0-1 0,0 1 0,0-1 0,1 1 0,-1 0 0,0-1 0,1 1 0,-1 0 0,0-1 0,1 1 0,-1-1 0,1 1 0,-1-1 0,1 1 0,-1-1 0,1 1 0,-1-1 0,1 0 0,-1 1 0,1-1 0,0 0 0,-1 1 0,1-1 0,0 0 0,-1 0 0,1 0 0,0 0 0,-1 1 0,1-1 0,0 0 0,-1 0 0,1 0 0,0 0 0,-1 0 0,2-1 0,-1 1-24,-1 0 0,1 1-1,0-1 1,-1 0 0,1 0 0,0 0 0,-1 0 0,1-1-1,-1 1 1,1 0 0,0 0 0,-1 0 0,1 0 0,0-1 0,-1 1-1,1 0 1,-1-1 0,1 1 0,-1 0 0,1-1 0,-1 1-1,1 0 1,-1-1 0,1 1 0,-1-1 0,1 1 0,-1-1-1,0 0 1,1 1 0,-1-1 0,0 1 0,0-1 0,1 1-1,-1-1 1,0 0 0,0 1 0,0-1 0,0 0 0,0 1-1,0-1 1,0 1 0,0-1 0,0 0 0,0 1 0,0-1-1,0 0 1,0 1 0,0-1 0,-1 0 0,1 1 0,0-1-1,0 1 1,-1-1 0,1 1 0,-1-1 0,1 1 0,0-1-1,-1 1 1,1-1 0,-1 1 0,1-1 0,-1 1 0,1 0-1,-1-1 1,1 1 0,-2-1 0,-10-10-6804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1:4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285 192 24575,'3'-2'0,"0"-1"0,-1 0 0,0 0 0,1 0 0,-1-1 0,0 1 0,-1 0 0,1-1 0,-1 1 0,1-1 0,-1 0 0,0 1 0,0-1 0,-1 0 0,1 0 0,-1 0 0,0 1 0,0-1 0,0 0 0,0 0 0,-1 0 0,1 0 0,-1 1 0,0-1 0,-1 0 0,1 1 0,0-1 0,-1 1 0,0-1 0,0 1 0,0 0 0,0 0 0,0 0 0,-3-3 0,0 0 0,0 0 0,0 1 0,-1-1 0,0 1 0,1 1 0,-2-1 0,1 1 0,0 0 0,-1 0 0,0 1 0,0 0 0,0 0 0,0 1 0,0 0 0,-1 0 0,-10-1 0,12 2 0,0 1 0,-1 0 0,1 1 0,0-1 0,0 1 0,0 1 0,0-1 0,0 1 0,0 0 0,1 0 0,-1 0 0,0 1 0,1 0 0,0 0 0,0 1 0,-7 4 0,7-2 0,-1 0 0,1 0 0,1 1 0,-1-1 0,1 1 0,0 0 0,0 0 0,1 0 0,0 1 0,0-1 0,-1 10 0,-1 8 0,1 1 0,1 0 0,2-1 0,0 1 0,2 0 0,6 43 0,0-31 0,1-1 0,1 0 0,2 0 0,17 35 0,-19-50 0,2 0 0,0 0 0,2-2 0,0 1 0,1-2 0,2 0 0,24 25 0,-36-40 0,1 0 0,0 0 0,-1 0 0,1-1 0,1 0 0,-1 0 0,0 0 0,1 0 0,-1-1 0,1 0 0,0 0 0,0 0 0,0-1 0,0 0 0,0 0 0,0-1 0,0 0 0,0 0 0,0 0 0,12-2 0,-10-1 0,-1 1 0,0-1 0,1-1 0,-1 1 0,-1-1 0,1 0 0,0-1 0,-1 1 0,0-1 0,0-1 0,-1 1 0,1-1 0,-1 0 0,0 0 0,6-11 0,2-6 0,-1-1 0,-2 0 0,14-43 0,5-13 0,-29 80 0,0 1 0,0-1 0,0 0 0,0 1 0,0-1 0,0 0 0,0 1 0,0-1 0,0 0 0,0 1 0,0-1 0,0 0 0,0 0 0,1 1 0,-1-1 0,0 0 0,0 1 0,0-1 0,1 0 0,-1 0 0,0 1 0,0-1 0,1 0 0,-1 0 0,0 0 0,0 1 0,1-1 0,-1 0 0,0 0 0,1 0 0,-1 0 0,0 0 0,1 1 0,-1-1 0,0 0 0,1 0 0,-1 0 0,0 0 0,1 0 0,-1 0 0,0 0 0,1 0 0,-1 0 0,0-1 0,1 1 0,-1 0 0,0 0 0,1 0 0,-1 0 0,0 0 0,0 0 0,1-1 0,-1 1 0,0 0 0,1 0 0,-1-1 0,0 1 0,0 0 0,0 0 0,1-1 0,-1 1 0,0 0 0,0 0 0,0-1 0,0 1 0,1 0 0,-1-1 0,0 1 0,12 37 0,-8-26 0,1 2 0,1 0 0,0-1 0,1 0 0,0 0 0,1-1 0,0 0 0,1 0 0,0-1 0,1 0 0,0-1 0,16 12 0,-21-17 0,1 0 0,-1-1 0,1 0 0,-1-1 0,1 1 0,0-1 0,0 0 0,1 0 0,-1-1 0,0 0 0,12 1 0,-13-2 0,-1-1 0,1 1 0,0-1 0,-1 0 0,1 0 0,-1-1 0,1 1 0,-1-1 0,0 0 0,1 0 0,-1-1 0,0 1 0,0-1 0,-1 0 0,1 0 0,-1 0 0,6-7 0,-1 1 0,0-1 0,-1-1 0,0 0 0,-1 0 0,0 0 0,0-1 0,-2 1 0,1-1 0,-2 0 0,1-1 0,-1 1 0,-1-1 0,-1 1 0,0-1 0,0 0 0,-1 1 0,-1-1 0,0 0 0,0 0 0,-2 1 0,-4-17 0,3 15 0,-1 0 0,0 0 0,-1 0 0,-1 1 0,0 0 0,-1 0 0,0 0 0,-1 1 0,0 1 0,-1-1 0,0 2 0,-1-1 0,0 1 0,-1 1 0,0 0 0,-1 1 0,-26-14 0,36 20 0,0 1 0,0-1 0,0 1 0,0-1 0,0 1 0,-1 0 0,1 1 0,0-1 0,-1 0 0,1 1 0,0 0 0,-1 0 0,1 0 0,-1 0 0,1 0 0,0 1 0,-1-1 0,1 1 0,0 0 0,-1 0 0,1 0 0,0 1 0,0-1 0,0 1 0,0 0 0,0 0 0,0 0 0,1 0 0,-1 0 0,1 0 0,-1 1 0,1-1 0,0 1 0,0 0 0,0 0 0,0-1 0,0 1 0,1 0 0,-1 1 0,0 3 0,-2 4 0,1 0 0,0 0 0,1 1 0,0-1 0,1 1 0,0-1 0,1 1 0,0 0 0,1-1 0,4 23 0,-2-22 0,2 1 0,-1-1 0,1 0 0,1 0 0,0 0 0,1-1 0,0 0 0,1 0 0,0-1 0,19 19 0,-24-26 0,0 0 0,0 0 0,1 0 0,-1-1 0,1 1 0,-1-1 0,1 0 0,0 0 0,0 0 0,0 0 0,0-1 0,0 1 0,0-1 0,0 0 0,1 0 0,-1-1 0,0 1 0,1-1 0,-1 0 0,0 0 0,1-1 0,-1 1 0,0-1 0,0 0 0,1 0 0,-1 0 0,0-1 0,0 1 0,0-1 0,0 0 0,-1 0 0,1-1 0,0 1 0,-1-1 0,0 0 0,5-4 0,-1-1 0,0 0 0,0-1 0,-1 0 0,0 0 0,0 0 0,-1-1 0,-1 1 0,1-2 0,4-19 0,1-9 0,6-56 0,1-4 0,-15 89 0,1 1 0,0-1 0,1 1 0,0-1 0,0 1 0,1 0 0,0 1 0,11-15 0,-14 21 0,0 0 0,0 0 0,0 0 0,0 0 0,1 0 0,-1 1 0,0-1 0,1 1 0,-1-1 0,1 1 0,-1 0 0,1 0 0,0 0 0,0 1 0,-1-1 0,1 1 0,0-1 0,0 1 0,0 0 0,0 0 0,-1 0 0,1 0 0,0 1 0,0-1 0,0 1 0,-1-1 0,1 1 0,0 0 0,-1 0 0,1 1 0,0-1 0,-1 0 0,0 1 0,1-1 0,2 4 0,8 5 0,-1 0 0,0 1 0,-1 1 0,0 0 0,-1 0 0,0 1 0,-1 1 0,0-1 0,-1 1 0,-1 1 0,0 0 0,-1 0 0,6 24 0,-8-23 0,0 1 0,-1 0 0,0 0 0,-2 0 0,0 0 0,-1 1 0,-1-1 0,0 0 0,-1 0 0,-1 0 0,-1 0 0,-9 26 0,11-40 0,-4 14 0,-1 0 0,0-1 0,-2 0 0,-15 23 0,12-30-1365,4-9-5461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1:47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24575,'1'0'0,"0"1"0,0-1 0,0 0 0,-1 0 0,1 0 0,0 1 0,0-1 0,0 0 0,-1 1 0,1-1 0,0 1 0,-1-1 0,1 1 0,0-1 0,-1 1 0,1-1 0,-1 1 0,1-1 0,-1 1 0,1 0 0,-1 0 0,1-1 0,-1 1 0,1 0 0,-1-1 0,0 1 0,0 0 0,1 0 0,-1 0 0,0-1 0,0 1 0,0 0 0,0 0 0,0 0 0,0 1 0,-2 39 0,0-21 0,17 207 0,-6-133 0,-6-55 0,21 172 0,-19-186 0,0 1 0,2-1 0,1 0 0,1 0 0,23 43 0,-28-61 0,1 1 0,0-1 0,0-1 0,1 1 0,0-1 0,0 0 0,0 0 0,1-1 0,0 0 0,0 0 0,0-1 0,1 1 0,0-2 0,-1 1 0,15 4 0,-17-7 0,0 0 0,0 0 0,-1-1 0,1 1 0,0-1 0,0 0 0,0-1 0,0 1 0,0-1 0,0 0 0,0 0 0,-1 0 0,1-1 0,0 0 0,-1 0 0,1 0 0,-1 0 0,0-1 0,0 1 0,0-1 0,0 0 0,0-1 0,0 1 0,-1-1 0,0 1 0,1-1 0,-2 0 0,4-5 0,-3 4-114,-1 1 1,0-1-1,0 0 0,-1 1 0,1-1 1,-1 0-1,0 0 0,0 0 0,-1 0 1,1 0-1,-1-8 0,-2-20-6712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1:47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75 24575,'-7'0'0,"5"0"0,2 7 0,9 2 0,2-7 0,13-4 0,11-2 0,5 0 0,10-6 0,3-2 0,0 2 0,-2 2 0,-3-5 0,-2 1 0,-3 2 0,-8 2-8191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1:48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24575,'0'7'0,"7"2"0,9-7 0,9-4 0,7-2 0,6 1 0,2-1 0,2 2 0,1 0 0,0 1 0,-8-6 0,-9-3-8191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1:4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24575,'7'0'0,"9"0"0,9 0 0,7-7 0,6-2 0,2 0 0,2 2 0,1 2 0,-1 2 0,-6 2-8191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1:49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24575,'6'0'0,"11"0"0,7 0 0,8 0 0,6-7 0,2-2 0,-5-7 0,-1 0 0,0 2 0,1 4 0,-5 4-8191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3:30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24575,'6'0'0,"4"8"0,-2 15 0,-1 11 0,-2 14 0,-1 13 0,-3 10 0,0 6 0,-1-2 0,0-1 0,-1-5 0,1-8 0,0-7 0,-1-6 0,1-18 0,-7-14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1:5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24575,'7'9'0,"-1"1"0,0-1 0,0 1 0,-1 0 0,0 1 0,0-1 0,4 19 0,15 31 0,-11-37 0,1 0 0,1-1 0,1 0 0,28 30 0,-37-45 0,1 1 0,-1-1 0,1-1 0,1 1 0,-1-2 0,1 1 0,0-1 0,0 0 0,1-1 0,-1 0 0,1 0 0,0-1 0,0 0 0,17 2 0,-24-5 0,1 0 0,-1 0 0,0 0 0,1 0 0,-1 0 0,0-1 0,0 1 0,0-1 0,1 0 0,-1 0 0,0 0 0,0-1 0,0 1 0,0-1 0,0 1 0,-1-1 0,1 0 0,-1 0 0,1 0 0,-1 0 0,4-4 0,-3 1 0,-1 0 0,1 1 0,-1-1 0,0 0 0,0-1 0,-1 1 0,1 0 0,-1 0 0,0-1 0,0 1 0,-1-10 0,-1-9 0,-1 0 0,-1 0 0,-1 1 0,-10-36 0,4 33 0,6 17 0,6 14 0,332 817 0,-313-768 0,118 344 0,-137-393 0,2 6 0,-1 0 0,0 0 0,0 1 0,-1-1 0,-1 1 0,1 21 0,-2-32 0,0 0 0,0 0 0,0 0 0,0 0 0,0 0 0,0 0 0,-1 0 0,1 0 0,0 0 0,0 0 0,-1 0 0,1 0 0,-1 0 0,1-1 0,-1 1 0,1 0 0,-1 0 0,0 0 0,1-1 0,-1 1 0,0 0 0,1-1 0,-1 1 0,0 0 0,0-1 0,0 1 0,0-1 0,0 0 0,1 1 0,-3 0 0,1-2 0,0 1 0,-1 0 0,1 0 0,0-1 0,0 1 0,0-1 0,0 0 0,-1 1 0,1-1 0,0 0 0,0 0 0,-3-3 0,-6-4 0,1 0 0,1 0 0,-17-18 0,1-5 0,1-2 0,2 0 0,1-1 0,2-1 0,1 0 0,2-2 0,1 0 0,2-1 0,2 0 0,1-1 0,2 0 0,-3-50 0,12 29-1365,7 7-5461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1:5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149 100 24575,'-3'1'0,"-1"-1"0,1 1 0,-1 0 0,1 0 0,-1 0 0,1 0 0,0 1 0,-1-1 0,1 1 0,0 0 0,0 0 0,-5 4 0,-34 35 0,31-29 0,6-7 0,1-1 0,0 1 0,0 0 0,0 0 0,0 0 0,1 1 0,0-1 0,0 1 0,1 0 0,-1 0 0,1 0 0,1 0 0,-1 0 0,1 0 0,0 1 0,0-1 0,1 0 0,0 1 0,1 9 0,0-9 0,1 1 0,0-1 0,1 1 0,0-1 0,0 0 0,0 0 0,1 0 0,0-1 0,1 1 0,-1-1 0,1 0 0,0 0 0,1 0 0,-1-1 0,12 8 0,75 54 0,49 39 0,-126-93 0,-1 1 0,0 0 0,-1 0 0,-1 2 0,0-1 0,16 31 0,-26-42 0,0 1 0,0-1 0,0 1 0,0 0 0,-1 0 0,0-1 0,0 1 0,0 0 0,-1 0 0,1 0 0,-1 0 0,0 0 0,-1 0 0,-1 8 0,1-11 0,0 1 0,0-1 0,0 0 0,0 0 0,0 0 0,-1 0 0,1 0 0,-1 0 0,0 0 0,1 0 0,-1 0 0,0-1 0,0 1 0,0-1 0,0 0 0,0 1 0,-1-1 0,1 0 0,0 0 0,-1 0 0,1-1 0,0 1 0,-1-1 0,1 1 0,-1-1 0,1 0 0,-1 1 0,1-2 0,-1 1 0,1 0 0,-3-1 0,-3 1 0,0-1 0,0 0 0,1 0 0,-1-1 0,0 0 0,1 0 0,-1-1 0,1 0 0,0 0 0,0-1 0,0 0 0,1 0 0,-1 0 0,1-1 0,0 0 0,-10-11 0,13 12 0,0-1 0,0 1 0,0-1 0,0 0 0,1 0 0,0 0 0,0 0 0,0-1 0,1 1 0,-1 0 0,1-1 0,1 1 0,-1-1 0,1 1 0,0-1 0,0 1 0,0-1 0,1 1 0,0-1 0,0 1 0,0-1 0,1 1 0,0 0 0,4-8 0,8-13 0,1 1 0,2 1 0,0 0 0,2 1 0,1 1 0,43-38 0,-32 30 0,0-1 0,29-40 0,-43 48 0,-1-1 0,0-1 0,11-29 0,-23 47 0,-1 0 0,0-1 0,-1 1 0,0-1 0,0 0 0,-1 1 0,1-1 0,-2 0 0,1 0 0,-1 0 0,0 0 0,-1 0 0,0 1 0,0-1 0,-1 0 0,-3-11 0,5 18 0,-1-1 0,1 1 0,-1-1 0,1 1 0,-1-1 0,1 1 0,-1-1 0,0 1 0,0 0 0,0-1 0,0 1 0,0 0 0,0 0 0,0 0 0,0-1 0,0 1 0,0 0 0,-1 0 0,1 1 0,0-1 0,-1 0 0,1 0 0,-1 1 0,1-1 0,-1 1 0,1-1 0,-1 1 0,1 0 0,-1-1 0,1 1 0,-1 0 0,0 0 0,1 0 0,-1 0 0,1 0 0,-1 1 0,1-1 0,-1 0 0,1 1 0,-4 1 0,2 0 0,0 0 0,0 0 0,0 1 0,0-1 0,0 1 0,1 0 0,-1 0 0,1 0 0,0 0 0,0 0 0,0 1 0,0-1 0,0 1 0,1-1 0,0 1 0,-2 5 0,1 7 0,0 0 0,1 1 0,0-1 0,2 0 0,0 0 0,1 0 0,0 0 0,8 25 0,4 6 0,30 70 0,-34-94 0,1-1 0,1 0 0,1-1 0,18 23 0,-25-37 0,-1 0 0,1 0 0,0-1 0,0 0 0,1 0 0,0-1 0,0 0 0,0 0 0,1 0 0,0-1 0,-1 0 0,1-1 0,1 0 0,-1 0 0,11 2 0,-15-5 0,-1 0 0,1 0 0,-1 0 0,1 0 0,-1-1 0,0 0 0,1 0 0,-1 0 0,0 0 0,0 0 0,1-1 0,-1 1 0,0-1 0,0 0 0,-1 0 0,1 0 0,0 0 0,-1 0 0,1-1 0,-1 1 0,0-1 0,0 0 0,0 0 0,0 1 0,0-1 0,0-1 0,1-4 0,4-7 0,-1 0 0,-1-1 0,0 0 0,3-23 0,2-54 0,2-18 0,-10 101 0,1-1 0,0 1 0,0 0 0,1 0 0,0 0 0,0 0 0,11-15 0,-14 23 0,0 1 0,-1 0 0,1 0 0,0 0 0,0-1 0,0 1 0,0 0 0,1 0 0,-1 1 0,0-1 0,0 0 0,0 0 0,1 0 0,-1 1 0,0-1 0,1 1 0,-1-1 0,1 1 0,-1-1 0,1 1 0,-1 0 0,1 0 0,-1 0 0,0 0 0,1 0 0,-1 0 0,1 0 0,-1 0 0,3 1 0,-1 1 0,1-1 0,0 1 0,0 1 0,-1-1 0,0 0 0,1 1 0,-1 0 0,0 0 0,0 0 0,3 5 0,7 8 0,-1 2 0,-1-1 0,10 23 0,-8-10 0,-1 1 0,-1 0 0,11 64 0,-21-143 0,1 0 0,2 0 0,15-63 0,-17 100 0,1 0 0,0 1 0,1 0 0,0 0 0,1 0 0,6-9 0,-10 17 0,0 1 0,-1-1 0,1 1 0,0-1 0,0 1 0,1-1 0,-1 1 0,0 0 0,0 0 0,1 0 0,-1-1 0,0 1 0,1 1 0,-1-1 0,1 0 0,0 0 0,-1 0 0,1 1 0,0-1 0,-1 1 0,1 0 0,0-1 0,-1 1 0,1 0 0,0 0 0,0 0 0,-1 0 0,1 0 0,0 0 0,0 1 0,-1-1 0,1 0 0,0 1 0,-1 0 0,1-1 0,-1 1 0,1 0 0,0 0 0,-1 0 0,0 0 0,1 0 0,-1 0 0,0 0 0,1 0 0,-1 1 0,1 0 0,7 8 0,-1 1 0,0 0 0,0 0 0,-1 1 0,-1 0 0,0 0 0,0 0 0,4 18 0,3 13 0,9 52 0,-21-89-37,8 42-406,-1 1 1,2 86-1,-11-97-6383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1:5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24575,'-2'0'0,"1"0"0,-1 1 0,1 0 0,-1-1 0,1 1 0,-1 0 0,1-1 0,0 1 0,-1 0 0,1 0 0,0 0 0,0 0 0,0 0 0,0 1 0,0-1 0,0 0 0,0 0 0,0 1 0,0-1 0,1 1 0,-1-1 0,0 0 0,1 1 0,-1-1 0,1 1 0,0 0 0,-1 1 0,-6 47 0,10 2 0,3-1 0,1 1 0,28 95 0,-19-82 0,-1 2 0,3-1 0,4 0 0,42 91 0,-60-149 9,0-1 1,1 1-1,0-1 0,1 0 0,0 0 1,0-1-1,0 1 0,1-1 0,-1-1 0,2 1 1,-1-1-1,10 5 0,-14-9-54,1 1 0,-1-1 0,0 0 0,1 0 0,-1 0 0,1 0 0,-1-1 0,1 1 0,0-1 0,-1 0 0,1 0 0,-1 0 0,1-1 0,-1 1 0,1-1 0,-1 0 0,1 0 0,-1 0 0,1 0 0,-1-1 0,0 0 0,0 1 0,0-1 0,0 0 0,0 0 0,0-1 0,0 1 0,-1 0 0,1-1 0,-1 0 0,0 0 0,2-2 0,14-23-6781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1:52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24575,'7'0'0,"9"0"0,9 0 0,7 0 0,12 0 0,13-7 0,3-2 0,-1 1 0,-4 0 0,-5 3 0,-3 2 0,-9-5 0,-13-2-8191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1:5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24575,'7'0'0,"2"7"0,0 9 0,-2 9 0,-2 7 0,-2 12 0,6 6 0,1 7 0,0 2 0,-3 5 0,4-2 0,2-4 0,-3-6 0,4-4 0,-7-10 0,-4-12-8191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1:52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24575,'7'0'0,"2"6"0,7-3 0,7-4 0,7 0 0,12-1 0,7 0 0,0 0 0,8 1 0,-1-6 0,-1-3 0,-11 1-8191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1:5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24575,'0'-1'0,"1"-1"0,-1 1 0,1-1 0,0 1 0,-1-1 0,1 1 0,0 0 0,0-1 0,0 1 0,0 0 0,0 0 0,0-1 0,0 1 0,1 0 0,-1 0 0,0 0 0,1 0 0,-1 1 0,0-1 0,1 0 0,-1 1 0,1-1 0,-1 0 0,1 1 0,-1 0 0,4-1 0,44-6 0,-43 7 0,0 1 0,0-1 0,0 1 0,0 0 0,0 1 0,0 0 0,-1 0 0,1 0 0,-1 0 0,1 1 0,-1 0 0,0 0 0,0 0 0,0 1 0,-1 0 0,1 0 0,-1 0 0,0 0 0,0 1 0,0-1 0,0 1 0,-1 0 0,0 0 0,0 1 0,-1-1 0,1 1 0,1 5 0,4 12 0,-1 1 0,-1-1 0,-1 1 0,-1 1 0,2 32 0,-5 174 0,27-371 0,6-22 0,-22 87 0,27-89 0,-33 193 0,-2 25 0,0-10 0,1 0 0,19 73 0,-19-98 0,1 0 0,0 0 0,2 0 0,0-1 0,2 0 0,-1 0 0,2-1 0,16 20 0,-24-33 0,1 0 0,0-1 0,-1 1 0,1-1 0,0 0 0,1 0 0,-1 0 0,0-1 0,1 1 0,-1-1 0,1 0 0,0-1 0,0 1 0,0-1 0,9 2 0,-11-3 0,1 0 0,-1-1 0,1 1 0,-1-1 0,1 1 0,-1-1 0,1 0 0,-1-1 0,0 1 0,1 0 0,-1-1 0,0 0 0,0 0 0,0 0 0,-1 0 0,1 0 0,0 0 0,-1-1 0,1 1 0,-1-1 0,0 0 0,0 0 0,3-4 0,15-33-1365,-3-1-5461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1:5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31 24575,'1'0'0,"0"0"0,0 0 0,0 1 0,0-1 0,0 0 0,0 1 0,0-1 0,0 1 0,-1-1 0,1 1 0,0-1 0,0 1 0,-1 0 0,1-1 0,0 1 0,-1 0 0,1 0 0,-1 0 0,1-1 0,-1 1 0,1 0 0,-1 0 0,1 0 0,-1 0 0,0 0 0,0 0 0,1 0 0,-1 0 0,0 0 0,0 0 0,0-1 0,0 1 0,0 0 0,0 0 0,-1 1 0,-2 47 0,1-34 0,-3 35 0,-1 9 0,3 78 0,3-121 0,1-1 0,1 0 0,0-1 0,1 1 0,1 0 0,0-1 0,1 1 0,0-1 0,2-1 0,11 21 0,-17-31 0,1 0 0,0 0 0,0 0 0,1 0 0,-1-1 0,1 1 0,-1 0 0,1-1 0,0 0 0,0 0 0,0 0 0,0 0 0,0 0 0,0 0 0,1-1 0,-1 1 0,0-1 0,1 0 0,0 0 0,-1-1 0,1 1 0,-1-1 0,1 0 0,0 1 0,-1-2 0,1 1 0,-1 0 0,6-2 0,-3 0 0,0 0 0,0-1 0,0 0 0,0-1 0,-1 1 0,1-1 0,-1 0 0,0-1 0,0 1 0,-1-1 0,1 0 0,-1 0 0,0 0 0,6-11 0,7-14 0,-1-1 0,-2 0 0,-1-2 0,-2 1 0,-1-1 0,-2-1 0,0 0 0,3-60 0,-7 97 0,5 17 0,8 29 0,-14-38 0,8 24 0,2 1 0,20 39 0,-28-66 0,-1 0 0,2-1 0,-1 0 0,1 0 0,0 0 0,1-1 0,0 1 0,0-2 0,0 1 0,1-1 0,0 0 0,1-1 0,13 8 0,-17-11 0,0 0 0,0-1 0,0 0 0,0 0 0,1 0 0,-1 0 0,0-1 0,0 0 0,1 0 0,-1 0 0,0 0 0,0-1 0,1 0 0,-1 0 0,0-1 0,0 0 0,0 1 0,0-1 0,-1-1 0,1 1 0,0-1 0,-1 0 0,0 0 0,0 0 0,0-1 0,0 1 0,0-1 0,4-6 0,0 0 0,-1 1 0,1-2 0,-2 1 0,0-1 0,0 0 0,-1-1 0,-1 1 0,1-1 0,-2 0 0,0 0 0,2-13 0,-4 12 0,-1 1 0,0-1 0,0 1 0,-1-1 0,-1 1 0,0-1 0,-1 1 0,-1 0 0,1 0 0,-2 0 0,0 0 0,0 1 0,-1 0 0,0 0 0,-1 0 0,0 1 0,-1 0 0,0 1 0,-1-1 0,0 2 0,0-1 0,-1 1 0,0 0 0,0 1 0,-1 1 0,0-1 0,0 2 0,0-1 0,-1 2 0,0-1 0,0 2 0,0-1 0,0 2 0,-1 0 0,-19-1 0,25 2 0,0 1 0,1 0 0,-1 1 0,0-1 0,1 1 0,-1 1 0,1-1 0,-1 1 0,1 0 0,0 0 0,0 1 0,0 0 0,0 0 0,0 1 0,0-1 0,1 1 0,0 1 0,0-1 0,0 0 0,-5 7 0,6-4 0,-1 0 0,1 0 0,1 0 0,-1 1 0,1-1 0,1 1 0,-1 0 0,1 0 0,1 0 0,-1 0 0,1 0 0,1 1 0,-1-1 0,2 0 0,1 17 0,0-14 0,0-1 0,1 1 0,0-1 0,1 1 0,0-1 0,1 0 0,0 0 0,0-1 0,1 0 0,0 1 0,1-2 0,0 1 0,8 7 0,-12-13 0,1 1 0,-1-1 0,1 0 0,0-1 0,0 1 0,0 0 0,0-1 0,0 0 0,0 0 0,0-1 0,1 1 0,-1-1 0,1 0 0,0 0 0,-1 0 0,1 0 0,-1-1 0,1 0 0,0 0 0,-1 0 0,1-1 0,0 0 0,-1 0 0,1 0 0,-1 0 0,1 0 0,-1-1 0,0 0 0,1 0 0,-1 0 0,0-1 0,0 1 0,4-4 0,8-9 0,0-1 0,-1-1 0,-1 0 0,-1 0 0,0-2 0,-1 1 0,13-28 0,-13 23 0,1 0 0,1 1 0,1 1 0,33-36 0,-45 54 0,0 0 0,1 0 0,0 0 0,0 0 0,0 0 0,0 1 0,0-1 0,0 1 0,1 0 0,-1 1 0,1-1 0,-1 1 0,1 0 0,0 0 0,-1 0 0,1 1 0,0 0 0,0-1 0,0 2 0,-1-1 0,1 1 0,0-1 0,-1 1 0,1 0 0,0 1 0,-1-1 0,1 1 0,-1 0 0,0 0 0,0 1 0,1-1 0,-1 1 0,6 5 0,0 1 0,0 0 0,-1 1 0,1 0 0,-2 0 0,0 1 0,0 1 0,-1-1 0,0 1 0,-1 0 0,9 25 0,-8-15 0,-2 1 0,0-1 0,-2 1 0,0 0 0,-2 0 0,-1 40 0,-1-48 0,-1 0 0,0 0 0,-1-1 0,-1 1 0,0-1 0,-1 0 0,0 0 0,-1 0 0,-1-1 0,0 0 0,-12 17 0,18-28-47,0-1 0,0 1 0,0-1 0,0 0 0,-1 1 0,1-1 0,0 0 0,-1 0 0,1 0-1,0 0 1,-1 0 0,1 0 0,-1 0 0,1-1 0,-1 1 0,0-1 0,1 1 0,-1-1 0,0 1 0,1-1 0,-1 0 0,0 0-1,1 0 1,-1 0 0,0 0 0,1 0 0,-1 0 0,-2-1 0,-17-8-6779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1:55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24575,'0'24'0,"-2"41"0,4-1 0,2 1 0,3-1 0,16 68 0,-11-84 0,3 0 0,1 0 0,2-2 0,2 0 0,3-2 0,29 46 0,-48-85 0,-1 0 0,0-1 0,1 1 0,0-1 0,0 0 0,0 0 0,0-1 0,1 1 0,0-1 0,-1 0 0,1 0 0,0-1 0,0 1 0,1-1 0,-1 0 0,0 0 0,1-1 0,-1 0 0,1 0 0,7 1 0,-7-3 0,0 0 0,0 0 0,0 0 0,0 0 0,0-1 0,0 0 0,-1-1 0,1 1 0,0-1 0,-1 0 0,0 0 0,0-1 0,0 1 0,0-1 0,0 0 0,-1-1 0,0 1 0,6-8 0,15-25-1365,-7 0-5461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1:55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24575,'0'7'0,"7"2"0,16 0 0,11-9 0,14-11 0,13-4 0,9-7 0,8-6 0,-3 2 0,-8-2 0,-7 4 0,-15-1 0,-15 4-8191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3:31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1 503 24575,'30'-2'0,"0"0"0,-1-2 0,1-1 0,-1-2 0,0-1 0,0-1 0,-1-1 0,0-1 0,-1-2 0,0-1 0,-1-1 0,-1-1 0,0-1 0,-1-2 0,-1 0 0,-1-1 0,23-27 0,-30 26 0,-1-1 0,-1 0 0,-1-1 0,12-31 0,8-14 0,-29 61 0,1 0 0,0 1 0,1 0 0,-1 0 0,7-6 0,-10 11 0,-1 0 0,1 0 0,0 1 0,-1-1 0,1 0 0,0 1 0,-1-1 0,1 0 0,0 1 0,0-1 0,0 1 0,-1-1 0,1 1 0,0 0 0,0-1 0,0 1 0,0 0 0,0 0 0,0 0 0,0-1 0,-1 1 0,1 0 0,0 0 0,0 0 0,0 0 0,0 1 0,0-1 0,0 0 0,0 0 0,0 1 0,0-1 0,0 0 0,-1 1 0,1-1 0,0 1 0,0-1 0,0 1 0,-1-1 0,1 1 0,0-1 0,-1 1 0,1 0 0,0-1 0,-1 1 0,1 0 0,-1 0 0,1 0 0,-1-1 0,1 1 0,-1 0 0,0 0 0,1 1 0,2 7 0,0 1 0,-1-1 0,0 1 0,1 12 0,10 36 0,-12-55 0,0 0 0,0-1 0,1 1 0,-1 0 0,1 0 0,0-1 0,0 1 0,0-1 0,0 1 0,0-1 0,0 0 0,1 0 0,-1 0 0,1 0 0,4 2 0,-5-3 0,0 0 0,0 0 0,0-1 0,0 1 0,1-1 0,-1 0 0,0 0 0,0 1 0,0-2 0,0 1 0,1 0 0,-1 0 0,0-1 0,0 1 0,0-1 0,0 1 0,0-1 0,0 0 0,0 0 0,0 0 0,0 0 0,0 0 0,0 0 0,-1-1 0,1 1 0,0-1 0,-1 1 0,1-1 0,-1 0 0,0 1 0,2-3 0,6-8 0,-1-1 0,0 1 0,8-21 0,-9 19 0,-2 5 0,18-32 0,-23 41 0,0-1 0,1 0 0,-1 1 0,1-1 0,-1 1 0,1-1 0,-1 1 0,1-1 0,-1 1 0,1-1 0,0 1 0,-1 0 0,1-1 0,-1 1 0,1 0 0,0-1 0,-1 1 0,1 0 0,0 0 0,0 0 0,-1 0 0,1 0 0,0 0 0,-1 0 0,1 0 0,0 0 0,0 0 0,-1 0 0,1 0 0,0 0 0,-1 0 0,1 1 0,0-1 0,-1 0 0,1 1 0,0-1 0,-1 0 0,1 1 0,0-1 0,-1 1 0,1-1 0,-1 1 0,1-1 0,-1 1 0,1-1 0,-1 1 0,0-1 0,1 1 0,-1 0 0,0-1 0,1 1 0,-1 0 0,0 0 0,5 9 0,-1 1 0,-1-1 0,0 1 0,0 0 0,-1 0 0,0 0 0,-1 0 0,-1 19 0,3 7 0,102 735 0,-97-731 0,15 79 0,15 223 0,-38-328 0,0 0 0,0 0 0,-2 0 0,0 0 0,-5 17 0,7-29 0,-1-1 0,0 1 0,1-1 0,-1 0 0,0 1 0,-1-1 0,1 0 0,0 0 0,-1 0 0,1 0 0,-1 0 0,0 0 0,0 0 0,1 0 0,-1-1 0,0 1 0,0-1 0,-1 1 0,1-1 0,0 0 0,0 0 0,-1 0 0,1 0 0,-1 0 0,1 0 0,-1-1 0,1 0 0,-1 1 0,1-1 0,-1 0 0,1 0 0,-1 0 0,1 0 0,-1-1 0,1 1 0,-1-1 0,1 1 0,-3-2 0,-3-1 0,1 0 0,0 0 0,1-1 0,-1 0 0,0-1 0,1 1 0,0-1 0,0 0 0,1-1 0,-1 1 0,1-1 0,0 0 0,-7-13 0,1 2 0,1-1 0,1 0 0,0 0 0,-6-24 0,8 18 13,1 0 0,2-1 0,0 1 0,2-1-1,1 0 1,0 1 0,2-1 0,5-30 0,7-18-682,32-100 0,-42 164 526,7-28-6683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09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44 24575,'-12'3'0,"1"1"0,14-12 0,1 4 0,0 0 0,0 1 0,1-1 0,-1 1 0,1-1 0,-1 2 0,1-1 0,0 0 0,0 1 0,0 0 0,1 0 0,-1 0 0,0 1 0,1 0 0,-1 0 0,1 0 0,0 1 0,-1-1 0,1 1 0,-1 1 0,1-1 0,-1 1 0,1 0 0,-1 0 0,1 1 0,-1-1 0,0 1 0,0 1 0,0-1 0,0 1 0,0-1 0,0 1 0,-1 1 0,1-1 0,-1 1 0,0-1 0,0 1 0,0 1 0,-1-1 0,1 0 0,-1 1 0,0 0 0,0 0 0,3 7 0,-3-1 0,0 0 0,-1 1 0,0-1 0,0 0 0,-1 1 0,-1-1 0,0 1 0,0-1 0,-1 1 0,-1-1 0,0 1 0,-1-1 0,0 0 0,0 0 0,-1 0 0,0-1 0,-1 1 0,-1-1 0,-7 12 0,64-114 0,-13 35 0,-25 35 0,2 0 0,0 0 0,2 2 0,0 0 0,22-19 0,-39 38 0,1 0 0,0 1 0,-1-1 0,1 0 0,0 1 0,0-1 0,-1 1 0,1-1 0,0 1 0,0 0 0,0-1 0,0 1 0,-1 0 0,1-1 0,0 1 0,0 0 0,0 0 0,0 0 0,0 0 0,0 0 0,0 0 0,0 0 0,1 0 0,-2 1 0,1 0 0,0-1 0,-1 1 0,1 0 0,0-1 0,-1 1 0,1 0 0,-1 0 0,0-1 0,1 1 0,-1 0 0,0 0 0,1 0 0,-1 0 0,0-1 0,0 1 0,0 0 0,0 0 0,1 1 0,-6 56 0,4-47 0,-3 23 0,2 1 0,1-1 0,6 48 0,-4-71 0,0 1 0,1-1 0,0 1 0,1-1 0,0 0 0,1 0 0,1 0 0,-1-1 0,2 1 0,-1-1 0,1-1 0,1 1 0,13 15 0,-17-22 5,1 0-1,-1 0 0,1-1 0,0 0 1,0 1-1,-1-1 0,1-1 0,0 1 1,1-1-1,-1 1 0,0-1 1,0 0-1,1 0 0,-1-1 0,0 0 1,1 1-1,-1-1 0,1-1 1,-1 1-1,0-1 0,1 0 0,-1 0 1,0 0-1,0 0 0,0-1 0,0 1 1,6-4-1,-1 0-139,-1 0 0,0-1 0,0 0 0,0 0 0,0-1 0,-1 0 0,0-1 0,-1 1 0,0-1 0,10-16 0,0-8-6691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10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80 24575,'-1'0'0,"0"0"0,0 0 0,-1 1 0,1-1 0,0 0 0,0 1 0,0-1 0,0 1 0,0-1 0,0 1 0,0 0 0,0 0 0,0-1 0,0 1 0,0 0 0,0 0 0,0 0 0,1 0 0,-1 0 0,0 0 0,1 0 0,-1 0 0,1 0 0,-1 0 0,1 0 0,-1 0 0,1 1 0,0-1 0,-1 0 0,1 0 0,0 0 0,0 1 0,0-1 0,0 0 0,1 2 0,4 46 0,-4-44 0,0 0 0,1 1 0,0-1 0,0 0 0,0-1 0,0 1 0,1 0 0,0-1 0,0 1 0,0-1 0,1 0 0,-1 0 0,1 0 0,0 0 0,5 3 0,-6-5 0,0 0 0,0-1 0,1 0 0,-1 1 0,0-1 0,1 0 0,-1-1 0,1 1 0,-1-1 0,1 1 0,-1-1 0,1 0 0,-1 0 0,1-1 0,-1 1 0,1-1 0,-1 1 0,0-1 0,1 0 0,-1-1 0,0 1 0,1 0 0,-1-1 0,3-2 0,5-3 0,0-1 0,0 0 0,-1-1 0,0 0 0,-1 0 0,12-15 0,46-70 0,-36 47 0,-30 46 0,0-1 0,0 1 0,0 0 0,0-1 0,0 1 0,0 0 0,0 0 0,0-1 0,0 1 0,1 0 0,-1 0 0,1 1 0,-1-1 0,1 0 0,-1 0 0,1 1 0,1-1 0,-2 1 0,0 0 0,-1 0 0,1 0 0,0 0 0,0 1 0,0-1 0,-1 0 0,1 0 0,0 1 0,0-1 0,-1 1 0,1-1 0,0 1 0,-1-1 0,1 1 0,-1-1 0,1 1 0,-1 0 0,1-1 0,-1 1 0,1 0 0,-1-1 0,1 1 0,-1 1 0,4 7 0,0 1 0,-1 0 0,0 0 0,1 15 0,0-8 0,101 540 0,-100-519 0,-3-1 0,0 1 0,-5 40 0,1-56 0,-1-1 0,-1 0 0,-1 0 0,0 0 0,-2-1 0,-16 37 0,20-52 0,1-1 0,-1 1 0,0-1 0,0 0 0,-1 0 0,1 0 0,-1 0 0,0 0 0,0-1 0,0 1 0,0-1 0,-1 0 0,1-1 0,-1 1 0,0-1 0,0 0 0,0 0 0,-9 2 0,11-3 0,-1-1 0,1 0 0,0 0 0,0-1 0,0 1 0,-1-1 0,1 1 0,0-1 0,0 0 0,0 0 0,0 0 0,0-1 0,1 1 0,-1-1 0,0 0 0,0 1 0,1-1 0,-1 0 0,1-1 0,0 1 0,0 0 0,0-1 0,0 1 0,0-1 0,0 1 0,0-1 0,1 0 0,0 0 0,-1 0 0,1 0 0,0 0 0,0-5 0,-5-11 0,1-1 0,1 0 0,1 0 0,1 0 0,0 0 0,2 0 0,0-1 0,2 1 0,0 0 0,1 0 0,1 0 0,1 0 0,0 1 0,2-1 0,17-35 0,-9 26 0,2 1 0,0 0 0,2 1 0,1 1 0,1 1 0,2 1 0,0 1 0,1 0 0,31-20 0,-11 14 0,1 2 0,1 3 0,1 1 0,72-24 0,-91 34-1365,-11 0-5461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1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24575,'3'2'0,"1"-1"0,-1 0 0,1 1 0,-1 0 0,0 0 0,0 0 0,0 0 0,0 0 0,0 0 0,0 1 0,-1 0 0,5 4 0,4 4 0,56 54 0,-3 3 0,72 97 0,57 80 0,399 392 0,-334-371 0,-36-36 0,-42-45 0,-178-183-76,0 0 1,0 0-1,0 0 0,0 0 0,0 0 0,1-1 0,-1 1 0,1-1 1,-1 0-1,1 1 0,-1-1 0,1-1 0,0 1 0,0 0 1,-1-1-1,1 1 0,3-1 0,10-4-6750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14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0 24575,'-32'91'0,"16"-49"0,-208 489 0,168-406 0,-39 54 0,-1 4 0,66-119-1365,18-38-5461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15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24575,'-1'5'0,"1"1"0,-1-1 0,0 0 0,-1 0 0,1 0 0,-5 9 0,-5 23 0,9-9 0,3-1 0,0 1 0,2 0 0,6 31 0,-3-18 0,-1-10 0,27 162 0,-25-158 0,2-1 0,2 0 0,22 47 0,-31-76 0,0 0 0,1 0 0,0-1 0,0 1 0,0-1 0,1 1 0,-1-1 0,1 0 0,0 0 0,0-1 0,1 1 0,-1-1 0,1 0 0,-1 0 0,1 0 0,0-1 0,0 0 0,1 0 0,-1 0 0,0 0 0,0-1 0,1 0 0,7 1 0,-5-2 0,0-1 0,0 0 0,0 0 0,0 0 0,-1-1 0,1 0 0,-1 0 0,1-1 0,-1 0 0,0-1 0,0 1 0,0-1 0,0-1 0,-1 1 0,11-11 0,-4 4-136,-1-1-1,-1 0 1,0-1-1,-1 0 1,0-1-1,-1 0 1,0-1-1,-1 0 0,7-20 1,-4 1-6690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09:1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45 24575,'-7'0'0,"5"-7"0,9-3 0,11 1 0,10 2 0,6 1 0,12 3 0,4 1 0,2 2 0,5 0 0,0 0 0,-2 0 0,-5 1 0,-17-1 0,-14 0-8191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5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409 510 24575,'0'0'0,"1"1"0,-1-1 0,0 0 0,1 0 0,-1 0 0,0 0 0,0 0 0,1 0 0,-1 0 0,0 0 0,0-1 0,1 1 0,-1 0 0,0 0 0,0 0 0,1 0 0,-1 0 0,0 0 0,0 0 0,1-1 0,-1 1 0,0 0 0,0 0 0,0 0 0,1 0 0,-1-1 0,0 1 0,0 0 0,0 0 0,0-1 0,0 1 0,1 0 0,-1 0 0,0 0 0,0-1 0,0 1 0,0 0 0,0-1 0,0 1 0,-5-13 0,-15-9 0,9 14 0,0 1 0,0 0 0,-1 0 0,1 2 0,-1-1 0,-1 1 0,1 1 0,-1 0 0,0 1 0,1 1 0,-2 0 0,1 0 0,0 1 0,0 1 0,-21 2 0,26-1 0,0 0 0,0 1 0,0 1 0,0-1 0,0 1 0,1 0 0,-1 1 0,1 0 0,0 0 0,0 1 0,1 0 0,-1 0 0,1 0 0,0 1 0,0 0 0,1 0 0,0 0 0,0 1 0,0-1 0,1 2 0,0-1 0,0 0 0,1 1 0,0-1 0,0 1 0,-2 9 0,1 3 0,1 1 0,0 0 0,1-1 0,1 1 0,2 0 0,0 0 0,1 0 0,4 21 0,0-13 0,1-1 0,2 1 0,0-2 0,2 0 0,17 32 0,-25-52 0,1-1 0,1 1 0,-1-1 0,1 1 0,0-1 0,0-1 0,0 1 0,1-1 0,0 0 0,0 0 0,1 0 0,-1-1 0,12 5 0,-15-8 0,1 0 0,0 0 0,0 0 0,-1-1 0,1 1 0,0-1 0,0 0 0,0 0 0,0 0 0,-1-1 0,1 0 0,0 1 0,0-1 0,-1 0 0,1-1 0,-1 1 0,1-1 0,-1 0 0,1 1 0,-1-1 0,0-1 0,0 1 0,0 0 0,0-1 0,0 0 0,-1 1 0,1-1 0,-1 0 0,3-4 0,8-12 0,-1 0 0,0 0 0,-2-1 0,0-1 0,-1 0 0,-1 0 0,8-37 0,23-160 0,-39 217 0,9-68 0,-4-1 0,-2 0 0,-9-91 0,3 140-151,-1 2-1,-1-1 0,0 0 0,-2 1 1,0 0-1,-1 0 0,-1 1 1,-15-23-1,6 16-6674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5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150 119 24575,'-2'0'0,"1"-1"0,-1 1 0,1-1 0,-1 1 0,1-1 0,-1 0 0,1 1 0,-1-1 0,1 0 0,0 0 0,0 0 0,-1 0 0,1-1 0,0 1 0,0 0 0,0 0 0,0-1 0,0 1 0,0 0 0,1-1 0,-1 1 0,0-1 0,1 1 0,-1-1 0,1 1 0,0-1 0,-1 0 0,1 1 0,0-1 0,0 0 0,0 1 0,0-1 0,0-2 0,0-2 0,0 0 0,0-1 0,0 1 0,1 0 0,0-1 0,0 1 0,3-7 0,-4 12 0,1 0 0,-1 0 0,0 0 0,0 0 0,1 0 0,-1 0 0,0 1 0,1-1 0,-1 0 0,1 0 0,-1 0 0,1 1 0,-1-1 0,1 0 0,0 1 0,-1-1 0,1 1 0,0-1 0,-1 0 0,1 1 0,0 0 0,0-1 0,0 1 0,-1-1 0,1 1 0,0 0 0,0 0 0,0-1 0,0 1 0,0 0 0,0 0 0,-1 0 0,1 0 0,0 0 0,0 0 0,0 0 0,0 0 0,0 1 0,0-1 0,1 1 0,0 0 0,0 1 0,0-1 0,0 1 0,0 0 0,-1 0 0,1 0 0,-1 0 0,1 0 0,-1 0 0,0 0 0,0 0 0,0 0 0,0 1 0,0-1 0,0 3 0,4 24 0,-2 1 0,-1-1 0,-1 0 0,-1 1 0,-2-1 0,-8 46 0,1 1 0,-1 35 0,6-1 0,4 1 0,5 0 0,5 0 0,25 115 0,-34-219 0,2 7 0,1-1 0,-1 1 0,8 13 0,-11-26 0,0 1 0,1-1 0,-1 0 0,0 1 0,1-1 0,0 0 0,-1 1 0,1-1 0,0 0 0,0 0 0,0 0 0,-1 1 0,1-1 0,0 0 0,1 0 0,-1-1 0,0 1 0,0 0 0,0 0 0,0 0 0,1-1 0,-1 1 0,0-1 0,1 1 0,-1-1 0,1 1 0,-1-1 0,0 0 0,1 0 0,-1 0 0,1 1 0,-1-2 0,1 1 0,-1 0 0,0 0 0,1 0 0,-1-1 0,1 1 0,1-1 0,1-2 0,-1 0 0,1 0 0,-1 0 0,0-1 0,-1 1 0,1-1 0,-1 1 0,1-1 0,-1 0 0,0 0 0,0 0 0,-1 0 0,1 0 0,-1-1 0,1-5 0,10-70 0,-10 48 0,-2 0 0,-1 1 0,-1-1 0,-2 1 0,-2-1 0,0 1 0,-2 1 0,-21-54 0,22 69 0,1 0 0,-2 1 0,0 0 0,-1 0 0,0 0 0,-1 1 0,0 1 0,-1-1 0,-1 2 0,0 0 0,0 0 0,-1 1 0,-1 1 0,1 0 0,-2 1 0,1 0 0,-1 1 0,-26-9 0,13 13 0,28 3 0,1 0 0,-1 0 0,0 0 0,0 1 0,0-1 0,1 0 0,-1 0 0,0 0 0,0 1 0,0-1 0,0 0 0,0 0 0,1 1 0,-1-1 0,0 0 0,0 0 0,0 1 0,0-1 0,0 0 0,0 0 0,0 1 0,0-1 0,0 0 0,0 0 0,0 1 0,0-1 0,0 0 0,0 0 0,0 1 0,0-1 0,0 0 0,0 0 0,-1 1 0,1-1 0,0 0 0,0 0 0,0 1 0,0-1 0,0 0 0,-1 0 0,1 0 0,0 0 0,0 1 0,0-1 0,-1 0 0,1 0 0,0 0 0,0 0 0,-1 0 0,1 1 0,0-1 0,-1 0 0,17 9 10,0 0 0,0-1 0,1-1 0,0 0 0,0-1 0,1-1 0,-1-1 0,1 0 0,0-1 0,0-1 0,21-1 0,-6-1-258,0-1 1,-1-2-1,1-1 1,-1-2-1,43-13 1,-57 13-6579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53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52 24575,'-14'4'0,"15"6"0,0-8 0,1-1 0,0 1 0,-1 0 0,1-1 0,0 0 0,-1 1 0,1-1 0,0 0 0,0 0 0,0 0 0,0 0 0,3 1 0,9-1 0,1 1 0,-1-2 0,1 0 0,-1 0 0,0-2 0,1 0 0,15-4 0,18-1 0,109-16 0,117-10 0,-139 19 0,-122 15-1365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54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312 488 24575,'-4'34'0,"-4"-31"0,-6-18 0,13 13 0,-11-16 0,0 0 0,-2 1 0,0 0 0,-28-24 0,39 38 0,0 0 0,0 1 0,0-1 0,-1 1 0,1 0 0,-1 0 0,1 0 0,-1 0 0,0 1 0,1 0 0,-1-1 0,0 1 0,0 1 0,0-1 0,0 0 0,0 1 0,0 0 0,0 0 0,0 0 0,0 1 0,0-1 0,0 1 0,0 0 0,0 0 0,0 0 0,1 1 0,-1-1 0,0 1 0,1 0 0,-1 0 0,1 0 0,0 0 0,-6 6 0,4-3 0,1 0 0,0 1 0,0 0 0,0-1 0,1 2 0,0-1 0,0 0 0,1 0 0,-1 1 0,0 6 0,-14 70 0,14-61 0,1 1 0,2-1 0,0 1 0,1 0 0,1-1 0,8 33 0,-7-42 0,0-1 0,1 1 0,0-1 0,1 0 0,1 0 0,-1-1 0,2 0 0,0 0 0,0 0 0,1-1 0,0 0 0,16 14 0,-21-21 0,-1-1 0,1 0 0,0 0 0,0 0 0,0 0 0,0-1 0,0 1 0,0-1 0,1 1 0,-1-1 0,0 0 0,1-1 0,-1 1 0,1-1 0,-1 1 0,0-1 0,1 0 0,-1 0 0,6-1 0,-4-1 0,-1 1 0,1-1 0,-1 0 0,0 0 0,1 0 0,-1-1 0,0 0 0,-1 1 0,1-2 0,0 1 0,-1 0 0,5-6 0,5-8 0,-2 0 0,0-1 0,-1 0 0,-1 0 0,10-27 0,-4 5 0,-2 0 0,-2-1 0,-1 0 0,-3-1 0,-1 0 0,-2 0 0,-2-1 0,-4-64 0,-4 43 0,1 27 0,2 0 0,2 0 0,1 0 0,7-50 0,0 72 0,0 15 0,-7 1 0,1 1 0,0-1 0,0 1 0,-1-1 0,1 1 0,-1-1 0,1 1 0,-1-1 0,0 1 0,1-1 0,-1 1 0,0-1 0,0 1 0,0-1 0,0 1 0,-1 2 0,-5 34 0,-1-7 0,2 1 0,1-1 0,2 1 0,1-1 0,5 45 0,5-8 0,21 123 0,-23-158 0,2 0 0,1 0 0,22 48 0,-13-36 0,-14-32 0,0 1 0,1-1 0,0-1 0,1 1 0,1-1 0,0 0 0,16 18 0,-23-29-44,-1-1 0,1 1 0,0 0 0,0-1 0,0 1 0,-1-1 0,1 1 0,0-1 0,0 0 0,0 1 0,0-1 0,0 0 0,0 1 0,0-1 0,0 0 0,0 0 0,0 0 0,0 0-1,0 0 1,0 0 0,0 0 0,0 0 0,0-1 0,0 1 0,-1 0 0,1-1 0,0 1 0,0 0 0,0-1 0,1 0 0,10-9-6782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3:32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24575,'7'0'0,"9"0"0,9 0 0,7-7 0,5-2 0,3 0 0,-5-5 0,-1 0 0,0-5 0,-6 1-8191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55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24575,'0'-4'0,"0"-1"0,1 1 0,0 0 0,0 0 0,0 0 0,0 1 0,1-1 0,2-4 0,-4 7 0,0 1 0,0 0 0,0-1 0,1 1 0,-1 0 0,0-1 0,0 1 0,1 0 0,-1-1 0,0 1 0,0 0 0,1-1 0,-1 1 0,0 0 0,1 0 0,-1-1 0,0 1 0,1 0 0,-1 0 0,0 0 0,1 0 0,-1-1 0,1 1 0,-1 0 0,0 0 0,1 0 0,-1 0 0,1 0 0,-1 0 0,1 0 0,0 1 0,0 0 0,0 0 0,0 0 0,-1 0 0,1 0 0,0 0 0,0 0 0,-1 0 0,1 0 0,-1 1 0,1-1 0,-1 0 0,0 0 0,1 0 0,-1 1 0,0 0 0,27 136 0,21 78 0,-41-193 0,1 0 0,1-1 0,1 0 0,1 0 0,1-1 0,1 0 0,15 18 0,-24-35 0,0 1 0,0-1 0,0 0 0,1 0 0,0-1 0,0 0 0,0 1 0,0-1 0,0-1 0,0 1 0,1-1 0,-1 0 0,1 0 0,0-1 0,-1 0 0,1 0 0,0 0 0,0-1 0,0 1 0,0-1 0,0-1 0,0 1 0,-1-1 0,1 0 0,0 0 0,0-1 0,-1 0 0,1 0 0,-1 0 0,1-1 0,-1 0 0,0 0 0,0 0 0,0 0 0,-1-1 0,1 0 0,-1 0 0,0 0 0,0 0 0,0-1 0,-1 1 0,1-1 0,-1 0 0,0 0 0,0-1 0,-1 1 0,0-1 0,0 1 0,0-1 0,1-9 0,-2 8-97,0 1-1,-1-1 1,0 1-1,0-1 1,0 1-1,-1-1 1,0 1-1,-1-1 1,1 1-1,-1 0 1,0 0-1,-1-1 0,-5-8 1,-9-15-6729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55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25 100 24575,'-7'0'0,"-2"7"0,0-4 0,9-4 0,11 0 0,11-1 0,9-7 0,5-2 0,5 1 0,1-5 0,-6-7 0,-2 1 0,-7 3-8191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56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24575,'2'1'0,"1"-1"0,0 1 0,0-1 0,0 1 0,-1 0 0,1 0 0,0 1 0,-1-1 0,1 0 0,-1 1 0,1 0 0,-1-1 0,0 1 0,0 0 0,0 0 0,0 0 0,0 0 0,0 1 0,0-1 0,-1 1 0,1-1 0,-1 1 0,0-1 0,2 5 0,3 8 0,-1 0 0,-1 0 0,4 17 0,-8-32 0,59 395 0,-25-130 0,55 221 0,13 85 0,-78-394 0,0 223 0,-26-184-1365,1-181-5461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57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24575,'-1'7'0,"0"-1"0,0 1 0,-1 0 0,1-1 0,-2 0 0,-2 7 0,-6 23 0,4 1 0,-2 8 0,1 1 0,3 0 0,0 66 0,7-59 0,3-1 0,1 1 0,3-1 0,3 0 0,1 0 0,32 76 0,-40-118 0,0 0 0,1 0 0,0-1 0,0 0 0,1 0 0,1 0 0,-1-1 0,2 0 0,-1-1 0,13 9 0,-18-13 0,0-1 0,1 0 0,-1 0 0,1-1 0,-1 1 0,1-1 0,0 1 0,0-1 0,-1-1 0,1 1 0,0 0 0,0-1 0,0 0 0,0 0 0,0 0 0,0 0 0,0-1 0,0 1 0,0-1 0,0 0 0,-1 0 0,1 0 0,0-1 0,-1 0 0,1 1 0,-1-1 0,1 0 0,-1-1 0,0 1 0,0-1 0,0 1 0,3-4 0,-3 3 8,-1 0 0,1 0 0,-1-1 0,0 1 0,0-1 0,0 1 0,0-1 0,-1 0 0,1 1 0,-1-1-1,0 0 1,0 0 0,0 0 0,0-6 0,-6-57-1492,0 33-5342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5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98 24575,'0'-7'0,"-7"-2"0,5 0 0,10 2 0,10 2 0,9-6 0,8 0 0,3 1 0,3-4 0,-5 0-8191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57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165 281 24575,'7'7'0,"9"2"0,9 0 0,0-9 0,3-4 0,-3-9 0,-6-2-8191</inkml:trace>
  <inkml:trace contextRef="#ctx0" brushRef="#br0" timeOffset="1">0 76 24575,'7'0'0,"10"-7"0,8-2 0,7 0 0,6 2 0,2-5 0,2-1 0,1 2 0,-7 3-8191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58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24575,'0'7'0,"0"9"0,0 9 0,7 14 0,2 8 0,0 2 0,-2 0 0,-2-1 0,-2-3 0,-1 0 0,5-17 0,3-12-8191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5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411 166 24575,'0'-7'0,"7"-2"0,2 7 0,0 11 0,-2 11 0,-2 9 0,-2 7 0,-1 4 0,6 2 0,1 1 0,-8-7 0,-3-16 0</inkml:trace>
  <inkml:trace contextRef="#ctx0" brushRef="#br0" timeOffset="1">1 85 24575,'0'-7'0,"7"-2"0,9 0 0,17 2 0,8 2 0,5 2 0,2 1 0,6-6 0,1-1 0,-2 0 0,-3 2 0,-3 2 0,-2 2 0,-2 2 0,-2 0 0,-7 8 0,-10 3-8191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58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24575,'0'7'0,"0"9"0,7 2 0,9-2 0,9-4 0,8-11 0,4-5 0,10-3 0,5 1 0,-1-6 0,-1-1 0,-2 1 0,-10-3 0,-4 0 0,-15 10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5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9 24575,'30'-3'0,"-28"2"0,0 0 0,1 0 0,-1 0 0,0 1 0,1-1 0,-1 1 0,1 0 0,-1 0 0,1 0 0,-1 0 0,1 0 0,-1 0 0,1 1 0,-1-1 0,0 1 0,1 0 0,-1-1 0,0 1 0,1 0 0,-1 0 0,0 1 0,0-1 0,0 0 0,0 1 0,0-1 0,0 1 0,0 0 0,-1 0 0,1 0 0,-1 0 0,3 4 0,-1 0 0,0 1 0,-1 0 0,0 0 0,-1 0 0,1 0 0,-2 0 0,1 1 0,-1-1 0,0 0 0,0 0 0,0 0 0,-1 0 0,-1 1 0,1-1 0,-5 13 0,-5 11 0,-2 1 0,-16 30 0,22-48 0,-13 27 0,-3 0 0,-33 47 0,49-78 0,-1 0 0,0 0 0,0-1 0,-1 1 0,-1-2 0,1 0 0,-1 0 0,-1-1 0,1 0 0,-1 0 0,0-1 0,-1-1 0,-15 6 0,24-11 0,1 1 0,-1 0 0,1-1 0,-1 1 0,0-1 0,1 0 0,-1 0 0,0 0 0,0 0 0,1-1 0,-1 1 0,1-1 0,-1 1 0,0-1 0,1 0 0,-1 0 0,1 0 0,-1 0 0,1-1 0,0 1 0,0-1 0,-5-3 0,5 2 0,-1-1 0,0 1 0,1-1 0,-1 0 0,1 0 0,0 0 0,1 0 0,-1 0 0,1-1 0,0 1 0,0 0 0,-1-9 0,1 5 0,0 0 0,1 1 0,0-1 0,0 1 0,1-1 0,0 0 0,0 1 0,1-1 0,0 1 0,0 0 0,1 0 0,-1-1 0,2 2 0,-1-1 0,1 0 0,6-7 0,-9 12 0,1 1 0,0-1 0,0 1 0,0-1 0,0 1 0,0 0 0,0 0 0,0 0 0,1 0 0,-1 1 0,0-1 0,0 1 0,1-1 0,-1 1 0,0 0 0,1-1 0,-1 1 0,0 0 0,1 1 0,-1-1 0,0 0 0,1 1 0,-1-1 0,0 1 0,0 0 0,1 0 0,-1 0 0,0 0 0,0 0 0,0 0 0,0 1 0,3 2 0,7 5 0,-1 1 0,0 1 0,0 0 0,9 13 0,-5-6 0,-8-11 0,-1 0 0,1-1 0,1 1 0,-1-1 0,1-1 0,0 1 0,0-1 0,1-1 0,-1 0 0,1 0 0,12 4 0,-15-7 0,0 0 0,0 0 0,1-1 0,-1 0 0,0 0 0,0 0 0,0 0 0,0-1 0,0 0 0,0-1 0,0 1 0,0-1 0,-1 0 0,1-1 0,0 1 0,-1-1 0,0 0 0,0-1 0,6-4 0,-1 0 13,0-1 1,-1 0-1,0-1 0,-1 0 0,0-1 0,0 0 0,-1 0 1,7-16-1,1-3-508,-3-1 1,10-34-1,-3-4-6331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3:32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128 228 24575,'1'-4'0,"0"1"0,-1 0 0,1 0 0,1 0 0,-1 0 0,0 0 0,1 0 0,2-5 0,8-15 0,-6-5 0,-1 1 0,-2-1 0,1-56 0,-4 81 0,0 3 0,0 0 0,0 0 0,0 0 0,0 0 0,0 0 0,0 0 0,0 0 0,0 0 0,0 0 0,1 0 0,-1 0 0,0 0 0,0 0 0,0 0 0,0 0 0,0 0 0,0 0 0,0 0 0,0 0 0,0 0 0,1 0 0,-1 0 0,0 0 0,0 0 0,0 0 0,0 0 0,0 0 0,0 0 0,0 0 0,0 0 0,0 0 0,0 0 0,0 0 0,1 0 0,-1 0 0,0 0 0,0 0 0,0 0 0,0-1 0,0 1 0,0 0 0,0 0 0,0 0 0,0 0 0,0 0 0,0 0 0,0 0 0,7 16 0,6 29 0,7 154 0,-7-42 0,-7-112 0,3 22 0,-3 0 0,-3 106 0,-3-168 0,-1 0 0,0 1 0,0-1 0,0 0 0,-1 0 0,0 0 0,0 0 0,0 0 0,0 0 0,-1-1 0,0 1 0,0-1 0,0 1 0,0-1 0,-1 0 0,0-1 0,0 1 0,0 0 0,0-1 0,0 0 0,-1 0 0,1 0 0,-1-1 0,-9 4 0,4-3 0,1 0 0,-1 0 0,0-1 0,0-1 0,0 1 0,-1-2 0,1 1 0,0-2 0,0 1 0,0-1 0,0-1 0,-12-2 0,21 4 0,-1-1 0,1 1 0,0 0 0,-1 0 0,1-1 0,-1 1 0,1-1 0,0 1 0,0-1 0,-1 1 0,1-1 0,0 0 0,0 0 0,0 0 0,0 0 0,0 0 0,0 0 0,0 0 0,0 0 0,0 0 0,-1-2 0,2 2 0,0 0 0,0 0 0,1 0 0,-1 0 0,0 0 0,1 0 0,-1 0 0,1 0 0,-1 1 0,1-1 0,-1 0 0,1 0 0,0 0 0,-1 1 0,1-1 0,0 0 0,0 0 0,-1 1 0,1-1 0,0 1 0,0-1 0,1 0 0,11-6 0,1 0 0,26-9 0,-33 14 0,69-24-22,-42 15-426,0-1 1,57-29-1,-63 23-6378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2:59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24575,'0'7'0,"0"10"0,7 1 0,9 5 0,9-1 0,7-5 0,6-5 0,2-5 0,-12-10 0,-10-5-8191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3:0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24575,'7'0'0,"9"0"0,9 0 0,8 0 0,4 0 0,3 0 0,2 0 0,1 0 0,-7 0-8191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3:00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24575,'7'0'0,"2"-7"0,7 5 0,7-5 0,7 7 0,5 2 0,4 2 0,2-8 0,-6-2-8191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3:01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18 24575,'0'-1'0,"0"0"0,0 1 0,0-1 0,0 0 0,0 1 0,0-1 0,0 0 0,0 1 0,0-1 0,-1 0 0,1 1 0,0-1 0,-1 0 0,1 1 0,0-1 0,-1 1 0,1-1 0,0 1 0,-1-1 0,1 1 0,-1-1 0,1 1 0,-1-1 0,1 1 0,-1-1 0,0 1 0,1 0 0,-1 0 0,1-1 0,-1 1 0,0 0 0,1 0 0,-1-1 0,0 1 0,1 0 0,-1 0 0,0 0 0,1 0 0,-1 0 0,0 0 0,1 0 0,-2 1 0,0-1 0,-1 0 0,1 1 0,0 0 0,-1-1 0,1 1 0,0 0 0,0 0 0,0 0 0,0 1 0,0-1 0,0 0 0,-2 3 0,-3 4 0,1-1 0,0 1 0,1 1 0,0-1 0,0 1 0,1 0 0,-5 11 0,-20 74 0,21-64 0,-15 54 0,-17 128 0,35-169 0,1 0 0,3 0 0,2 0 0,1 0 0,9 45 0,-9-76-170,1 0-1,0-1 0,1 1 1,0-1-1,1 0 0,0 0 1,8 12-1,11 8-6655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3:0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24575,'-13'13'0,"1"0"0,0 1 0,0 1 0,1-1 0,1 2 0,-8 16 0,14-22 0,0 0 0,1 0 0,0 0 0,0 0 0,1 1 0,1-1 0,0 1 0,0-1 0,1 1 0,0-1 0,4 21 0,2-3 0,2 0 0,1 0 0,2-1 0,0-1 0,29 48 0,-19-35 0,21 53 0,-39-86 0,-1 0 0,-1 1 0,1-1 0,-1 1 0,0-1 0,-1 1 0,1-1 0,-1 1 0,-1 0 0,1-1 0,-1 1 0,0-1 0,-1 1 0,1-1 0,-1 1 0,-1-1 0,-3 7 0,4-9 0,0 0 0,-1-1 0,1 1 0,-1-1 0,0 0 0,0 0 0,0 0 0,0 0 0,-1 0 0,1-1 0,-1 0 0,0 1 0,1-1 0,-1-1 0,0 1 0,0 0 0,0-1 0,-1 0 0,1 0 0,0 0 0,0-1 0,-1 1 0,1-1 0,0 0 0,0 0 0,-1-1 0,-5 0 0,5 0 0,0 0 0,0 0 0,0 0 0,1 0 0,-1-1 0,0 0 0,1 0 0,-1 0 0,1-1 0,-1 1 0,1-1 0,0 0 0,0 0 0,-6-7 0,8 7 0,-1 0 0,2 0 0,-1-1 0,0 1 0,1 0 0,-1-1 0,1 1 0,0-1 0,0 1 0,0-1 0,1 0 0,-1 1 0,1-1 0,0 0 0,0 1 0,0-1 0,1 0 0,-1 1 0,1-1 0,0 0 0,2-5 0,2-6 0,1 0 0,1 1 0,0-1 0,1 1 0,1 1 0,0 0 0,15-18 0,88-80 0,-80 82 0,-1-1 0,32-41 0,-53 60 0,-2-1 0,1 0 0,-2-1 0,0 0 0,0 0 0,-1 0 0,-1-1 0,0 0 0,5-25 0,-12 22 0,-9 28 0,-7 30 0,13-7 0,1 0 0,2 1 0,2-1 0,0 1 0,3 0 0,1-1 0,1 0 0,14 48 0,-16-74 0,0 1 0,0-1 0,1 0 0,9 15 0,-12-22 0,-1 0 0,1 1 0,0-1 0,-1 0 0,1 0 0,0 0 0,-1 0 0,1 0 0,0 0 0,0-1 0,0 1 0,0 0 0,0 0 0,0 0 0,0-1 0,0 1 0,0-1 0,1 1 0,-1-1 0,0 1 0,0-1 0,0 0 0,1 1 0,-1-1 0,0 0 0,0 0 0,1 0 0,-1 0 0,0 0 0,0 0 0,1 0 0,-1-1 0,0 1 0,0 0 0,1-1 0,-1 1 0,0-1 0,0 1 0,0-1 0,0 1 0,0-1 0,0 0 0,0 0 0,1-1 0,6-9 0,0-1 0,-1 1 0,-1-2 0,0 1 0,-1-1 0,0 0 0,-1 0 0,-1 0 0,3-19 0,0 9 0,2-11 0,-2 4 0,1 1 0,2 0 0,0 0 0,2 0 0,24-42 0,-35 70 0,1-1 0,0 1 0,0 0 0,0-1 0,-1 1 0,1 0 0,0 0 0,1 0 0,-1 0 0,0 0 0,0 0 0,0 0 0,1 0 0,-1 0 0,0 0 0,1 1 0,-1-1 0,1 0 0,-1 1 0,2-1 0,-2 1 0,0 1 0,0-1 0,0 0 0,0 1 0,0-1 0,0 1 0,-1-1 0,1 1 0,0 0 0,0-1 0,-1 1 0,1 0 0,0-1 0,-1 1 0,1 0 0,-1 0 0,1-1 0,-1 1 0,1 0 0,-1 0 0,0 0 0,1 0 0,-1 1 0,3 7 0,0 1 0,-1 0 0,-1 0 0,1 15 0,5 191 0,-1-187 0,-6-30 0,0 1 0,0 0 0,0 0 0,0-1 0,0 1 0,1 0 0,-1 0 0,0 0 0,0-1 0,0 1 0,1 0 0,-1 0 0,0 0 0,0 0 0,1 0 0,-1-1 0,0 1 0,0 0 0,1 0 0,-1 0 0,0 0 0,0 0 0,1 0 0,-1 0 0,0 0 0,0 0 0,1 0 0,-1 0 0,0 0 0,1 0 0,-1 0 0,0 0 0,0 0 0,1 0 0,-1 0 0,0 1 0,0-1 0,1 0 0,-1 0 0,0 0 0,0 0 0,0 0 0,1 1 0,-1-1 0,0 0 0,0 0 0,0 0 0,1 1 0,-1-1 0,0 0 0,0 0 0,0 1 0,29-102 0,-22 72 0,0-1 0,2 1 0,2 0 0,0 1 0,2 0 0,27-43 0,-39 69 0,0 1 0,0-1 0,0 1 0,1-1 0,-1 1 0,0 0 0,1-1 0,-1 1 0,0 0 0,1 0 0,-1 0 0,1 0 0,0 0 0,-1 1 0,1-1 0,0 0 0,0 1 0,-1-1 0,1 1 0,2-1 0,-2 1 0,-1 1 0,1-1 0,-1 1 0,1-1 0,-1 1 0,1-1 0,-1 1 0,1 0 0,-1 0 0,0 0 0,1 0 0,-1 0 0,0 0 0,0 0 0,0 0 0,0 0 0,0 0 0,1 3 0,3 3 0,-1 0 0,-1 1 0,1 0 0,-1-1 0,-1 1 0,1 0 0,1 11 0,-2 6-43,-1 1-1,-1 0 0,-2-1 0,0 1 1,-11 48-1,4-27-1059,3-8-5723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3:02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24575,'0'-7'0,"6"5"0,-3 10 0,-4 10 0,0 9 0,-1 14 0,0 7 0,0 2 0,1 0 0,1-2 0,-1-2 0,1-15 0,0-14-8191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3:02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329 165 24575,'0'-7'0,"0"5"0,0 10 0,0 10 0,0 9 0,0 14 0,0 7 0,7 2 0,3 0 0,-2-2 0,-8-8 0,-4-19 0</inkml:trace>
  <inkml:trace contextRef="#ctx0" brushRef="#br0" timeOffset="1">0 165 24575,'0'-7'0,"7"-2"0,10 1 0,8-6 0,7-1 0,13 3 0,4-3 0,2 0 0,-1-4 0,-2 1 0,-2 4 0,-3 5 0,-1 3 0,-8 2-8191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3:0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0 24575,'0'7'0,"0"9"0,-7 16 0,-2 10 0,-7 11 0,-7 10 0,-7 10 0,-5 5 0,-4 3 0,-10-4 0,-2-2 0,7-7 0,4-8 0,2-7 0,6-12-8191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3:03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56 24575,'8'-7'0,"-1"1"0,2 0 0,-1 1 0,1 0 0,0 0 0,0 1 0,0 0 0,0 1 0,1 0 0,13-3 0,-20 6 0,1-1 0,0 1 0,0-1 0,-1 1 0,1 0 0,0 1 0,0-1 0,-1 1 0,1-1 0,0 1 0,-1 0 0,1 0 0,3 2 0,-5-1 0,0-1 0,0 0 0,0 1 0,0 0 0,-1-1 0,1 1 0,0 0 0,-1 0 0,0 0 0,1 0 0,-1 0 0,0 0 0,0 0 0,0 0 0,0 1 0,-1-1 0,1 0 0,-1 1 0,1-1 0,-1 0 0,0 1 0,0 2 0,0 12 0,-1 0 0,-1 0 0,0-1 0,-1 1 0,-1-1 0,-1 0 0,0 0 0,-1 0 0,-1-1 0,-12 22 0,7-17 0,0 0 0,-2-1 0,0 0 0,-1-1 0,-1 0 0,-34 28 0,42-41 0,0 1 0,0-1 0,0-1 0,-1 0 0,-13 5 0,20-8 0,-1 0 0,1-1 0,0 1 0,0-1 0,-1 0 0,1 0 0,0 0 0,0 0 0,-1 0 0,1 0 0,0 0 0,-4-2 0,5 2 0,0-1 0,0 1 0,0-1 0,0 0 0,0 1 0,0-1 0,0 0 0,0 0 0,1 0 0,-1 0 0,0 0 0,0 0 0,1 0 0,-1 0 0,1 0 0,-1 0 0,1 0 0,-1 0 0,1 0 0,0 0 0,-1-1 0,1 1 0,0 0 0,0 0 0,0-2 0,0-2 0,1-1 0,-1 1 0,1 0 0,0 0 0,0 0 0,1 0 0,-1 0 0,1 0 0,0 0 0,0 1 0,1-1 0,0 1 0,-1-1 0,2 1 0,-1 0 0,0 0 0,1 1 0,-1-1 0,1 1 0,0-1 0,7-3 0,-7 4 0,0 0 0,1 1 0,-1 0 0,0-1 0,1 1 0,-1 1 0,1-1 0,0 1 0,0 0 0,-1 0 0,1 0 0,0 1 0,0-1 0,0 1 0,0 1 0,0-1 0,0 0 0,0 1 0,-1 0 0,1 1 0,0-1 0,8 4 0,16 13-52,-22-13-94,0-1 0,0 0 0,0 0 0,0 0 1,0-1-1,1 0 0,-1-1 0,13 3 0,12-3-6680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3:03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24575,'21'21'0,"-1"2"0,-1 1 0,-1 0 0,-1 1 0,24 48 0,-22-30 0,-2 1 0,22 90 0,-18-41 0,-4 2 0,-4 1 0,-4-1 0,-5 2 0,-3-1 0,-5 0 0,-4 0 0,-31 145 0,37-232-170,0 0-1,0-1 0,-1 1 1,0-1-1,-1 1 0,1-1 1,-10 14-1,0-10-6655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3:33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42 106 24575,'-17'-34'0,"-6"-10"0,23 43 0,0 0 0,-1 0 0,1 1 0,0-1 0,0 0 0,0 0 0,0 0 0,0 1 0,0-1 0,0 0 0,0 0 0,0 0 0,0 1 0,0-1 0,0 0 0,0 0 0,1 0 0,-1 1 0,0-1 0,1 0 0,-1 0 0,1 1 0,-1-1 0,0 0 0,1 1 0,0-1 0,-1 1 0,1-1 0,-1 1 0,1-1 0,0 1 0,-1-1 0,1 1 0,0-1 0,-1 1 0,1 0 0,0-1 0,0 1 0,-1 0 0,1 0 0,0-1 0,0 1 0,0 0 0,1 0 0,3 0 0,1 0 0,-1 0 0,1 1 0,-1-1 0,1 1 0,-1 0 0,0 1 0,0-1 0,1 1 0,-1 0 0,0 1 0,0-1 0,-1 1 0,7 4 0,10 8 0,32 29 0,-50-41 0,46 43 0,-3 1 0,-2 3 0,-2 1 0,-2 3 0,-2 1 0,-3 1 0,40 89 0,-45-74 0,-3 0 0,-4 2 0,-3 0 0,-2 2 0,-5 0 0,7 95 0,-17-80 0,-3-1 0,-4 1 0,-22 125 0,2-94 0,-76 226 0,83-304-1365,0-13-5461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3:0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75 24575,'13'-14'0,"-6"6"0,0 0 0,1 0 0,0 1 0,18-13 0,-24 19 0,0 0 0,0 0 0,0 0 0,0 0 0,0 0 0,0 0 0,1 1 0,-1-1 0,0 1 0,0-1 0,1 1 0,-1 0 0,0 0 0,1 0 0,-1 0 0,0 0 0,0 1 0,1-1 0,-1 1 0,0 0 0,0-1 0,1 1 0,-1 0 0,0 0 0,0 0 0,0 1 0,0-1 0,-1 0 0,4 3 0,-3-1 0,0-1 0,0 1 0,0 0 0,0 0 0,-1 0 0,1 0 0,-1 0 0,0 0 0,1 0 0,-2 0 0,1 1 0,0-1 0,-1 0 0,1 1 0,-1-1 0,0 0 0,0 1 0,0-1 0,-1 0 0,1 1 0,-2 4 0,-2 9 0,0 0 0,-13 29 0,16-44 0,-5 15 0,-1 0 0,-1-1 0,0 0 0,-1-1 0,-1 0 0,-1 0 0,0-1 0,0 0 0,-24 20 0,16-26 0,19-8 0,0 1 0,1-1 0,-1 0 0,0 0 0,0 0 0,1 1 0,-1-1 0,0 0 0,0 0 0,0 0 0,1 1 0,-1-1 0,0 0 0,0 1 0,0-1 0,0 0 0,0 0 0,0 1 0,1-1 0,-1 0 0,0 1 0,0-1 0,0 0 0,0 0 0,0 1 0,0-1 0,0 0 0,0 1 0,0-1 0,0 0 0,-1 1 0,1-1 0,0 0 0,0 0 0,0 1 0,0-1 0,0 0 0,0 1 0,-1-1 0,1 0 0,0 0 0,0 0 0,0 1 0,-1-1 0,1 0 0,0 0 0,0 0 0,-1 1 0,1-1 0,0 0 0,0 0 0,-1 0 0,1 0 0,0 0 0,-1 0 0,1 1 0,0-1 0,-1 0 0,1 0 0,0 0 0,-1 0 0,68 54 0,-32-24 0,57 36 0,-81-59 0,1 0 0,-1-1 0,2 0 0,-1-1 0,0-1 0,1 0 0,0-1 0,0 0 0,21 2 0,-5-8-1365,-11-5-5461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3:05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24575,'0'7'0,"-7"9"0,-2 16 0,-7 10 0,0 11 0,2 4 0,4-2 0,3-2 0,4-3 0,8-4 0,4-2 0,-7-9 0,-4-17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3:05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24575,'0'-7'0,"7"-2"0,10 0 0,7 2 0,8 2 0,5 2 0,4 1 0,1 2 0,-6 0-8191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3:06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9 24575,'0'-1'0,"0"1"0,0 0 0,0 0 0,0-1 0,0 1 0,0 0 0,0 0 0,0-1 0,0 1 0,0 0 0,0 0 0,0 0 0,0-1 0,0 1 0,0 0 0,0 0 0,0-1 0,0 1 0,0 0 0,0 0 0,-1-1 0,1 1 0,0 0 0,0 0 0,0 0 0,0 0 0,-1-1 0,1 1 0,0 0 0,0 0 0,0 0 0,-1 0 0,1 0 0,0-1 0,0 1 0,0 0 0,-1 0 0,1 0 0,0 0 0,0 0 0,-1 0 0,1 0 0,0 0 0,-1 0 0,-12 8 0,-11 20 0,3 10 0,1 1 0,2 1 0,2 1 0,2 1 0,2 0 0,-10 53 0,13-39 0,3 0 0,2 0 0,2 1 0,8 79 0,-3-106 60,12 50 0,-13-72-195,1 0 0,-1 0 0,1 0 0,1-1 0,-1 1 0,1-1 0,1 0 0,-1 0 0,1 0 0,11 11 0,9 0-6691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3:0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74 24575,'-1'0'0,"1"0"0,0 0 0,0 0 0,0 0 0,0 0 0,0 0 0,0 0 0,0 0 0,0 0 0,0 1 0,0-1 0,0 0 0,-1 0 0,1 0 0,0 0 0,0 0 0,0 0 0,0 0 0,0 0 0,0 0 0,0 0 0,0 0 0,0 0 0,0 0 0,-1-1 0,1 1 0,0 0 0,0 0 0,0 0 0,0 0 0,0 0 0,0 0 0,0 0 0,0 0 0,0 0 0,0 0 0,0 0 0,0 0 0,0 0 0,-1 0 0,1 0 0,0 0 0,0-1 0,0 1 0,0 0 0,0 0 0,0 0 0,0 0 0,0 0 0,0 0 0,0 0 0,0 0 0,0 0 0,0 0 0,0-1 0,0 1 0,0 0 0,-7 13 0,-7 22 0,8-5 0,1 0 0,1 1 0,2-1 0,1 1 0,1-1 0,2 1 0,1-1 0,9 44 0,-11-70 0,0 0 0,1 0 0,-1 1 0,1-1 0,0 0 0,0-1 0,0 1 0,0 0 0,0 0 0,1-1 0,0 0 0,0 1 0,0-1 0,0 0 0,0-1 0,1 1 0,-1 0 0,1-1 0,4 2 0,-5-3 0,1 0 0,-1 0 0,1 0 0,-1-1 0,1 0 0,-1 0 0,1 0 0,0 0 0,-1 0 0,1-1 0,-1 0 0,1 0 0,-1 0 0,0 0 0,1 0 0,-1 0 0,0-1 0,0 0 0,0 0 0,0 1 0,0-2 0,0 1 0,4-4 0,3-4 0,0 0 0,0-1 0,-1 0 0,0 0 0,-1-1 0,0 0 0,6-14 0,35-92 0,-46 111 0,20 122 0,-22-112 0,-1-1 0,1 1 0,0-1 0,1 1 0,-1-1 0,0 0 0,1 1 0,-1-1 0,1 0 0,0 0 0,0 0 0,0 0 0,0 0 0,0-1 0,0 1 0,0-1 0,0 1 0,1-1 0,-1 0 0,1 0 0,-1 0 0,1 0 0,-1 0 0,1 0 0,-1-1 0,1 1 0,0-1 0,-1 0 0,1 0 0,5 0 0,-5-1 0,1 0 0,-1 0 0,1 0 0,-1 0 0,1-1 0,-1 0 0,1 1 0,-1-1 0,0 0 0,0 0 0,0-1 0,0 1 0,-1-1 0,1 1 0,-1-1 0,1 0 0,-1 0 0,0 0 0,0 0 0,0-1 0,-1 1 0,2-4 0,1-4 0,0-1 0,-1 1 0,-1 0 0,0-1 0,0 0 0,-1 1 0,-1-1 0,0 0 0,-1 0 0,-3-19 0,3 24 0,-1 0 0,0 0 0,0 0 0,0 0 0,-1 0 0,0 1 0,0-1 0,-1 1 0,0 0 0,0 0 0,0 0 0,-1 0 0,0 1 0,0 0 0,0 0 0,-1 0 0,0 1 0,-6-5 0,10 8 0,0 0 0,0-1 0,-1 1 0,1 0 0,0 0 0,-1 1 0,1-1 0,0 0 0,-1 1 0,1-1 0,-1 1 0,1 0 0,-1 0 0,1 0 0,-1 0 0,1 0 0,0 0 0,-1 1 0,1 0 0,-1-1 0,1 1 0,0 0 0,-1 0 0,1 0 0,0 0 0,0 0 0,0 1 0,0-1 0,0 1 0,0-1 0,0 1 0,0 0 0,1 0 0,-1 0 0,1-1 0,-1 2 0,1-1 0,0 0 0,-2 4 0,-1 2 0,0 1 0,1 0 0,0 0 0,1 0 0,0 0 0,0 0 0,1 0 0,0 1 0,1 11 0,1-7 0,0-1 0,2 0 0,0-1 0,0 1 0,1 0 0,6 13 0,-9-24 0,0 0 0,0 1 0,0-1 0,1 0 0,-1 0 0,1 0 0,-1 0 0,1 0 0,0 0 0,0 0 0,0 0 0,0-1 0,0 1 0,0-1 0,5 2 0,-5-2 0,0-1 0,0 0 0,-1 0 0,1 0 0,0 0 0,0 0 0,0-1 0,0 1 0,0 0 0,0-1 0,0 0 0,-1 1 0,1-1 0,0 0 0,0 0 0,-1 0 0,1 0 0,0 0 0,-1 0 0,0-1 0,1 1 0,-1-1 0,0 1 0,2-3 0,15-17 0,-2-2 0,-1 0 0,-1 0 0,19-43 0,-25 46 0,1 0 0,1 1 0,1 0 0,1 1 0,1 0 0,0 1 0,30-30 0,-42 46 0,-1 1 0,1-1 0,-1 0 0,1 0 0,0 1 0,-1-1 0,1 1 0,0-1 0,0 1 0,0-1 0,-1 1 0,1-1 0,0 1 0,0-1 0,0 1 0,0 0 0,0 0 0,0 0 0,0-1 0,0 1 0,0 0 0,0 0 0,0 0 0,0 0 0,0 0 0,-1 1 0,1-1 0,0 0 0,0 0 0,0 1 0,0-1 0,0 0 0,0 1 0,0-1 0,-1 1 0,1-1 0,0 1 0,0 0 0,-1-1 0,1 1 0,0 0 0,-1-1 0,1 1 0,0 0 0,-1 0 0,1 0 0,-1-1 0,0 1 0,1 0 0,-1 0 0,0 0 0,1 0 0,-1 0 0,0 0 0,0 0 0,0 0 0,0 1 0,2 11 0,0-1 0,-1 1 0,-1 19 0,0-23 0,0 28 0,-1 0 0,-2 0 0,-2-1 0,-2 0 0,-1 0 0,-1 0 0,-2-1 0,-25 55 0,32-83 15,0 0 0,0-1 0,-1 1 0,0-1 0,0 0 0,0-1 0,-11 10 0,14-13-77,0-1 0,-1 1 0,1 0 0,-1-1 1,1 0-1,-1 0 0,1 0 0,-1 0 0,0 0 0,0 0 0,1-1 0,-1 1 1,0-1-1,0 0 0,0 0 0,1 0 0,-1 0 0,0 0 0,0-1 0,0 1 1,1-1-1,-1 0 0,-4-1 0,-19-13-6764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3:07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24575,'0'7'0,"0"10"0,0 8 0,0 8 0,0 4 0,0 10 0,0 5 0,0 6 0,0 1 0,0-3 0,0-3 0,0-19 0,7-21 0,2-21 0,0-8-8191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3:0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24575,'7'0'0,"2"7"0,-7 9 0,-4 9 0,-2 7 0,0 6 0,1 2 0,7 2 0,4 1 0,-1-1 0,-7-6 0,-4-18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3:08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24575,'-7'0'0,"-2"7"0,7 2 0,11 0 0,18-9 0,12-4 0,5-1 0,3-1 0,0 2 0,-1 1 0,-1 1 0,-1 1 0,-2 0 0,-7 8 0,-10 2-8191</inkml:trace>
  <inkml:trace contextRef="#ctx0" brushRef="#br0" timeOffset="1">591 206 24575,'0'7'0,"-7"9"0,-2 16 0,-7 10 0,0 11 0,-4 10 0,-7 2 0,-4 4 0,-5 4 0,-3 3 0,-2-3 0,-1-8 0,7-8 0,2-7 0,7-11-8191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3:0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47 24575,'5'-5'0,"1"-1"0,1 1 0,-1 1 0,1-1 0,-1 1 0,1 0 0,0 0 0,14-4 0,-20 8 0,1-1 0,0 1 0,0 0 0,-1-1 0,1 1 0,0 0 0,0 0 0,-1 0 0,1 0 0,0 0 0,0 1 0,-1-1 0,1 1 0,0-1 0,-1 1 0,1-1 0,0 1 0,1 1 0,-1 0 0,0-1 0,-1 1 0,1 0 0,-1 0 0,0 0 0,0-1 0,1 2 0,-1-1 0,0 0 0,-1 0 0,1 0 0,0 0 0,-1 0 0,1 1 0,-1-1 0,0 0 0,1 1 0,-1 2 0,-1 7 0,1 0 0,-2 1 0,1-1 0,-2 0 0,1 0 0,-2 0 0,0-1 0,-7 16 0,-2 1 0,-1-1 0,-23 33 0,32-51 0,-1 0 0,0 0 0,0-1 0,-1 0 0,0 0 0,0-1 0,-1 1 0,0-2 0,0 1 0,-1-1 0,-18 10 0,26-16 0,0 1 0,0-1 0,0 1 0,0-1 0,-1 1 0,1-1 0,0 0 0,0 0 0,0 1 0,-1-1 0,1 0 0,0 0 0,0 0 0,0 0 0,-1 0 0,1-1 0,0 1 0,0 0 0,0-1 0,0 1 0,0 0 0,-1-1 0,1 1 0,0-1 0,0 0 0,0 1 0,0-1 0,0 0 0,0 0 0,1 0 0,-1 1 0,0-1 0,0 0 0,1 0 0,-1 0 0,0 0 0,1 0 0,-1 0 0,1-1 0,-1 1 0,1 0 0,0 0 0,-1 0 0,1 0 0,0-2 0,-1-2 0,1 1 0,0-1 0,0 1 0,1-1 0,-1 1 0,1-1 0,0 1 0,0 0 0,0-1 0,4-7 0,-3 8 0,0 0 0,0 0 0,0 1 0,1-1 0,0 0 0,-1 1 0,1 0 0,0-1 0,1 1 0,-1 0 0,1 1 0,-1-1 0,1 1 0,0-1 0,0 1 0,0 0 0,5-1 0,-2 1 0,-1 1 0,1 0 0,-1 1 0,1-1 0,0 1 0,-1 0 0,1 1 0,0 0 0,-1 0 0,1 0 0,6 3 0,-4-1 14,-1-1-1,1 0 0,0 0 0,-1-1 1,1-1-1,0 1 0,0-1 1,15-3-1,-19 2-106,1 0 0,-1-1 1,0 0-1,0 0 0,0 0 0,0-1 0,-1 0 0,1 0 1,-1 0-1,1 0 0,-1-1 0,0 1 0,0-1 1,-1 0-1,5-6 0,11-19-6733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3:09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24575,'4'-4'0,"0"1"0,1-1 0,0 1 0,0 1 0,0-1 0,0 1 0,0 0 0,1 0 0,-1 0 0,0 1 0,1 0 0,0 0 0,-1 0 0,1 1 0,-1 0 0,1 0 0,0 0 0,-1 0 0,1 1 0,-1 0 0,1 1 0,-1-1 0,1 1 0,-1 0 0,0 0 0,0 1 0,0-1 0,0 1 0,0 0 0,-1 0 0,1 1 0,-1 0 0,0-1 0,6 8 0,3 7 0,0 0 0,-2 1 0,0 0 0,-1 0 0,-1 1 0,-1 1 0,11 40 0,-7-9 0,-2 2 0,2 55 0,-6-6 0,-4 1 0,-5-1 0,-5 0 0,-4 0 0,-46 183 0,36-223-1365,2-18-5461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3:34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24575,'17'-3'0,"-6"3"0,-8 22 0,-4 49 0,9 74 0,-5-121 0,0 0 0,2 0 0,1 0 0,0-1 0,2 0 0,21 42 0,-26-58 0,1-1 0,0 1 0,1-1 0,0-1 0,0 1 0,0 0 0,0-1 0,1 0 0,0-1 0,0 1 0,7 3 0,-11-7 0,1 1 0,0-1 0,0 0 0,0 0 0,0-1 0,0 1 0,0-1 0,0 1 0,0-1 0,0 0 0,0 0 0,0 0 0,0 0 0,0-1 0,0 1 0,0-1 0,0 0 0,0 0 0,0 0 0,-1 0 0,1 0 0,0-1 0,0 1 0,-1-1 0,1 0 0,-1 0 0,0 0 0,0 0 0,4-4 0,2-3 0,-1 0 0,0-1 0,-1 0 0,0 0 0,0-1 0,-1 0 0,5-14 0,22-87 0,-25 85 0,1-10 0,-1-2 0,-2 1 0,0-54 0,13 268 0,-6-79 0,105 838 0,-112-886 0,-2 0 0,-4 50 0,-1-76 0,0-1 0,-2 0 0,0 0 0,-1 0 0,-2 0 0,-13 32 0,19-51 0,0-1 0,0 0 0,0 1 0,0-1 0,0 0 0,0 0 0,-1 0 0,1 0 0,-1 0 0,1 0 0,-1-1 0,0 1 0,0 0 0,0-1 0,0 0 0,0 1 0,0-1 0,0 0 0,0 0 0,0 0 0,-1 0 0,1 0 0,0-1 0,-1 1 0,1-1 0,-1 1 0,1-1 0,0 0 0,-1 0 0,-3 0 0,2-2 0,0 1 0,0-1 0,1 1 0,-1-1 0,0-1 0,1 1 0,0 0 0,-1-1 0,1 1 0,0-1 0,0 0 0,1 0 0,-1-1 0,1 1 0,-1 0 0,1-1 0,-2-4 0,-15-31 0,3-1 0,1 0 0,2-1 0,2-1 0,1 0 0,3 0 0,1-1 0,0-70 0,6 80 0,3 0 0,0 0 0,2 1 0,1-1 0,2 1 0,1 1 0,2-1 0,1 2 0,1 0 0,1 0 0,2 1 0,1 1 0,2 0 0,0 2 0,2 0 0,32-31 0,-41 46 0,1 0 0,0 2 0,1 0 0,0 0 0,0 1 0,1 1 0,26-10 0,5 3 0,60-11 0,-100 24-170,1 0-1,-1-1 0,0 1 1,0-2-1,0 1 0,0-1 1,7-3-1,-4-3-6655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3:0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20 24575,'0'-1'0,"0"0"0,-1 1 0,1-1 0,0 0 0,0 1 0,0-1 0,0 0 0,1 1 0,-1-1 0,0 0 0,0 1 0,0-1 0,1 0 0,-1 1 0,0-1 0,0 0 0,1 1 0,-1-1 0,1 1 0,-1-1 0,1 1 0,-1-1 0,0 1 0,1-1 0,0 1 0,-1-1 0,1 1 0,-1-1 0,1 1 0,0 0 0,-1 0 0,1-1 0,-1 1 0,1 0 0,0 0 0,-1 0 0,1-1 0,0 1 0,0 0 0,-1 0 0,1 0 0,0 0 0,-1 0 0,1 1 0,0-1 0,-1 0 0,1 0 0,0 0 0,-1 1 0,1-1 0,0 0 0,-1 0 0,1 1 0,-1-1 0,1 1 0,-1-1 0,1 0 0,0 2 0,3 0 0,-1 0 0,1 0 0,-1 1 0,0-1 0,0 1 0,0 0 0,0-1 0,-1 1 0,4 5 0,-3 1 0,0 0 0,0 0 0,-1 1 0,-1-1 0,1 0 0,-2 1 0,1-1 0,-1 1 0,-1-1 0,1 1 0,-2-1 0,1 1 0,-1-1 0,-1 0 0,0 0 0,0 0 0,0 0 0,-1-1 0,-6 10 0,-9 16 0,-1-2 0,-2 0 0,-34 38 0,55-69 0,-32 34 0,32-34 0,0 0 0,0 0 0,0 0 0,0 0 0,0 0 0,-1-1 0,1 1 0,0 0 0,0 0 0,-1-1 0,1 1 0,0-1 0,0 1 0,-1-1 0,1 0 0,-1 1 0,1-1 0,0 0 0,-1 0 0,1 0 0,-1 0 0,1 0 0,0 0 0,-1 0 0,1-1 0,-1 1 0,1 0 0,-2-2 0,2 2 0,1-1 0,-1 1 0,0-1 0,1 0 0,-1 0 0,1 1 0,-1-1 0,1 0 0,-1 0 0,1 1 0,0-1 0,-1 0 0,1 0 0,0 0 0,0 0 0,0 1 0,0-1 0,-1 0 0,1 0 0,0 0 0,1 0 0,-1 0 0,0 0 0,0 0 0,0 1 0,0-1 0,1 0 0,-1 0 0,0 0 0,1 0 0,-1 1 0,0-1 0,1 0 0,-1 0 0,1 1 0,0-1 0,-1 0 0,1 1 0,0-1 0,-1 1 0,1-1 0,0 1 0,-1-1 0,1 1 0,1-1 0,1-1 0,-1 0 0,0 1 0,0 0 0,1-1 0,-1 1 0,1 0 0,-1 0 0,1 0 0,-1 1 0,1-1 0,0 0 0,-1 1 0,1 0 0,0 0 0,4 0 0,-1 2 0,-1-1 0,0 2 0,0-1 0,1 1 0,-1 0 0,-1 0 0,1 0 0,0 0 0,-1 1 0,7 7 0,39 50 0,-5-6 0,-40-49-97,0-1-1,1 0 1,0 0-1,0 0 1,0-1-1,0 1 1,1-2-1,0 1 1,-1-1-1,1 0 1,0 0-1,1-1 0,14 3 1,-13-5-6729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3:10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24575,'7'0'0,"2"6"0,7 4 0,7-2 0,7-1 0,6-2 0,3-1 0,2-3 0,1 0 0,0-1 0,0-7 0,-14-3 0,-11-6 0,-10 0-8191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3:10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24575,'7'0'0,"9"0"0,9 8 0,7 1 0,6-7 0,2 3 0,2-6 0,-6-4-8191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3:13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24575,'8'0'0,"8"0"0,3 7 0,4 2 0,12-7 0,7-4 0,4-2 0,1 0 0,-1 1 0,-8-7 0,-3 0 0,-9 0-8191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13:13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182 396 24575,'1'0'0,"0"-1"0,1 1 0,-1-1 0,1 1 0,-1-1 0,0 0 0,1 1 0,-1-1 0,0 0 0,0 0 0,1 0 0,-1 0 0,0 0 0,0 0 0,0 0 0,0-1 0,0 1 0,-1 0 0,1 0 0,0-1 0,-1 1 0,1 0 0,0-1 0,-1 1 0,0-1 0,1 1 0,-1-2 0,9-47 0,-9 47 0,6-271 0,-7 235 0,32 258 0,-25-138 0,7 103 0,45 223 0,-57-404 0,0 1 0,0-1 0,0 1 0,-1-1 0,1 1 0,-1-1 0,0 1 0,0 0 0,0-1 0,-2 5 0,1-6 0,1-1 0,-1 0 0,0 0 0,0 0 0,0 0 0,-1-1 0,1 1 0,0 0 0,0 0 0,0-1 0,-1 1 0,1-1 0,0 1 0,-1-1 0,1 1 0,0-1 0,-1 0 0,1 1 0,0-1 0,-1 0 0,1 0 0,-1 0 0,1 0 0,0-1 0,-1 1 0,-2-1 0,-259-27 0,261 28 0,0 0 0,0 0 0,1 0 0,-1 0 0,0-1 0,0 1 0,1-1 0,-1 1 0,0-1 0,1 1 0,-1-1 0,1 0 0,-1 0 0,1 0 0,-1 0 0,1 0 0,-1 0 0,1 0 0,0 0 0,-2-2 0,3 2 0,0 0 0,1 0 0,-1 0 0,0 0 0,1 0 0,-1 0 0,0 0 0,1 0 0,-1 0 0,1 0 0,0 0 0,-1 0 0,1 1 0,-1-1 0,1 0 0,0 1 0,0-1 0,0 0 0,-1 1 0,1-1 0,0 1 0,0-1 0,2 0 0,7-5 0,1 1 0,0 0 0,0 1 0,19-4 0,289-35 0,-254 39 7,-42 3-350,0 0 0,-1-1 0,26-7 0,-21 1-6483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12:13:26.5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17 328,'-1'0,"1"1,-1-1,1 0,-1 0,1 0,0 0,-1 0,1 1,-1-1,1 0,-1 0,1 0,-1 0,1 0,-1 0,1-1,-1 1,1 0,0 0,-1 0,1 0,-1 0,1-1,-1 1,1 0,0 0,-1-1,1 1,0 0,-1-1,1 1,0 0,-1-1,1 1,0-1,0 1,-1 0,1-1,0 1,0-1,0 1,0-1,-1 1,1 0,0-1,0 1,0-1,0 1,0-1,0 1,0-1,1 1,-1-1,0 1,0-1,0 1,0 0,0-1,1 1,-1-1,0 1,0 0,1-1,-1 1,1-1,24-22,-12 16,-1 1,1 1,1 0,-1 1,1 1,0 0,0 0,0 2,0-1,22 2,15 4,80 14,-73-8,51 10,-59-10,1-1,58 1,-69-11,0-2,57-12,-61 8,1 2,0 1,41 2,39 2,191-24,10-1,-254 23,120-20,6-11,-14 2,-57 12,-4 5,16-4,-45 4,134-5,-93 11,-125 8,0 0,0 0,0 0,0 0,0-1,0 1,0-1,0 0,-1 1,1-1,0 0,2-2,-4 3,1 0,-1-1,0 1,0 0,1-1,-1 1,0 0,0-1,0 1,0-1,0 1,0 0,0-1,0 1,0-1,0 1,0 0,0-1,0 1,0-1,0 1,0 0,0-1,0 1,0-1,-1 1,1 0,0-1,0 1,0 0,-1-1,1 1,0 0,-1-1,-3-2,1 0,-1 0,0 0,0 1,0 0,0-1,0 1,0 1,-6-2,-8-2,-1 1,0 0,1 2,-1 0,-33 2,-95 16,52-4,-102 11,-157 9,-277-32,257-2,327 5,-80 13,97-10,0-1,0-2,0-1,0-1,-1-1,-57-9,64 3,0 1,1 1,-2 1,1 1,0 1,0 2,0 0,-29 6,-234 45,147-33,121-18,1 0,0-1,-1-2,1 0,-28-6,19-1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12:13:28.9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45 616,'-2'2,"1"-1,-1 1,0-1,0 0,0 0,0 0,0 0,0 0,0 0,0 0,0-1,0 1,0-1,-1 1,1-1,0 0,-3 0,5 0,0 0,0 0,-1 0,1 0,0 0,0 0,-1 0,1 0,0 0,0 0,0-1,-1 1,1 0,0 0,0 0,-1 0,1 0,0 0,0-1,0 1,0 0,-1 0,1 0,0 0,0-1,0 1,0 0,0 0,0-1,-1 1,1 0,0 0,0 0,0-1,0 1,0 0,0 0,0-1,0 1,0 0,0 0,0-1,0 1,18-17,36-11,2 2,0 2,113-30,-126 41,59-13,2 5,109-8,110-21,-238 31,37-7,211-75,-278 79,1 2,0 2,2 3,0 2,78-6,34 0,21-1,-29-1,-111 12,70-3,-117 12,16-1,-1 1,0 1,0 0,23 6,-38-7,-1 1,1 0,-1 0,0 0,1 0,-1 1,0-1,0 1,0 0,0 0,0 0,0 0,-1 0,1 1,-1-1,0 1,1-1,-1 1,0 0,0 0,-1 0,1 0,-1 0,0 1,1-1,-1 0,-1 1,1-1,0 1,-1 5,-1 18,-2 1,-1-1,-2-1,-16 51,11-42,-11 69,19-82,1 0,1 1,1 0,0-1,2 0,1 1,1-1,1 0,1 0,15 37,-19-55,0 0,0 0,0 0,-1 0,0 0,0 0,0 1,0-1,-1 0,1 1,-1-1,-1 6,0-8,1 0,-1 0,-1 0,1 0,0-1,0 1,-1 0,1-1,-1 1,1-1,-1 1,0-1,0 0,0 0,1 0,-1 0,0 0,0 0,0-1,0 1,0 0,-1-1,1 0,0 1,0-1,0 0,-3 0,1 0,-734 116,584-82,-200 20,208-38,-144 7,251-20,0 1,0 2,-72 21,64-14,-85 12,-7-2,31-2,36-5,-13 3,78-18,0 0,0-1,-1 1,1-1,0-1,0 0,0 0,-14-3,20 3,0 0,0 1,-1-1,1 0,0 1,0-1,0 0,0 0,0 0,0 0,0 0,0 0,0 0,0 0,1-1,-1 1,0 0,1 0,-1-1,1 1,-1 0,1-1,0 1,-1 0,1-1,0 1,0-1,0 1,0 0,0-1,1 1,-1-1,0 1,1 0,-1-1,1 1,-1 0,1-1,-1 1,1 0,2-2,2-8,1 1,1 0,13-15,-20 24,35-39,2 1,1 2,2 1,2 2,0 2,3 2,0 2,2 2,1 2,0 2,69-21,307-84,139-45,-336 82,-149 55,2 4,98-25,74 4,77-18,-324 69,0 0,0 0,0-1,-1 0,1 0,-1 0,1-1,-1 1,4-4,0-5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12:13:53.7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776 40,'-3'-1,"0"1,0-1,0 0,0 0,0-1,0 1,0 0,1-1,-4-2,-18-8,10 8,-1 1,1 1,-1 0,0 0,1 2,-1 0,0 1,0 0,0 1,1 1,-1 0,1 1,0 0,0 1,0 1,1 0,0 1,0 1,-17 12,-16 16,2 1,2 3,-60 71,93-102,-16 19,1 1,1 2,2 0,-26 50,41-69,1 0,0 0,0 0,2 1,-1 0,2 0,-1-1,2 1,0 1,0-1,2 0,-1 0,2 0,-1 0,2 0,5 19,4-7,0 1,1-1,2-1,0 0,1-1,2-1,0-1,2 0,0-2,1 0,1-1,0-1,2-1,0-1,0-1,1-2,1 0,0-1,1-2,0-1,32 5,-40-10,0-2,0 0,0-2,0 0,-1-1,1-1,0 0,-1-1,0-2,0 0,0 0,17-10,-16 5,1-1,-1-1,-1 0,-1-2,0 0,0 0,-2-2,0 0,17-25,-18 20,0-1,-1 0,-1-1,-2 0,0-1,-2 0,0 0,-2-1,-1 0,-1 0,-1 0,-1-1,-2 1,-1-1,0 1,-2-1,-12-46,4 35,-2 0,-2 1,-25-45,32 68,0 0,-1 1,0 0,-1 1,0 0,-1 0,0 1,-1 1,-1 0,1 0,-18-9,26 17,0 0,0 1,0-1,0 1,0 0,-1 0,1 0,0 0,-1 1,1 0,0 0,-1 0,1 0,0 1,-1-1,1 1,-5 2,3-1,0 1,0 0,0 1,0 0,1-1,-1 2,1-1,0 1,0-1,-4 7,-8 12,1 0,2 2,0-1,-12 33,21-46,-40 73,29-56,1 0,1 1,-15 46,27-67,-1 0,2 1,-1-1,1 0,1 1,-1-1,1 1,1-1,0 1,0-1,1 0,-1 0,2 1,-1-1,1 0,1-1,8 16,-12-22,0 0,1 0,-1 0,1 0,0 0,-1 1,1-1,0 0,0 0,0 0,0-1,0 1,0 0,0 0,0 0,0-1,0 1,0-1,0 1,0-1,1 1,-1-1,0 1,0-1,1 0,-1 0,0 0,0 0,1 0,-1 0,0 0,0 0,1 0,-1-1,0 1,0 0,1-1,-1 1,0-1,0 1,0-1,0 0,0 0,0 1,0-1,0 0,0 0,0 0,0 0,0 0,-1 0,2-2,2-3,1-1,-1 0,0 0,-1 0,0 0,0-1,2-8,6-59,-10 72,-1 0,0 0,0 0,0-1,0 1,-1 0,1 0,-1 0,0-1,0 1,0 0,0 0,0 0,-1 1,1-1,-1 0,0 0,0 1,0-1,-3-2,4 4,0 1,0-1,0 1,0 0,-1-1,1 1,0 0,0 0,0 0,0 0,-1 0,1 0,0 0,0 0,0 0,0 0,-1 1,1-1,0 0,0 1,0-1,0 1,0 0,0-1,0 1,0 0,0-1,0 1,1 0,-1 0,0 0,0 0,1 0,-1 0,0 0,1 0,-1 0,1 0,-1 0,1 0,0 0,-1 2,-15 51,14-43,1 0,1 0,0 0,0 0,1 0,0 0,1 0,4 12,2 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12:13:54.5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651 282,'0'-2,"-1"-1,1 1,-1 0,0-1,0 1,0 0,0 0,-1 0,1 0,-1 0,1 0,-1 0,1 1,-1-1,0 0,0 1,0 0,0-1,0 1,-3-1,-44-21,40 20,1 0,-1 0,0 1,0 1,0 0,0 0,0 0,0 1,0 0,0 1,0 0,0 1,0 0,0 0,1 0,-1 1,1 1,0 0,-14 8,20-17,2 4,-1-1,1 0,-1 0,0 0,0 0,0 1,0-1,0 0,0 1,0-1,0 1,-1-1,1 1,-1 0,1-1,-1 1,1 0,-1 0,0 0,1 0,-1 0,0 1,0-1,-3-1,2 3,-1-1,1 0,0 0,0 1,0 0,0 0,-1 0,1 0,0 0,1 0,-1 1,0 0,0-1,1 1,-1 0,1 0,-1 1,1-1,-4 5,-1 3,0 1,1-1,-9 22,11-25,4-6,0-1,0 0,0 1,0-1,-1 0,1 1,0-1,0 0,-1 0,1 1,0-1,-1 0,1 1,0-1,-1 0,1 0,0 0,-1 0,1 1,0-1,-1 0,1 0,0 0,-1 0,1 0,-1 0,1 0,0 0,-1 0,1 0,-1 0,1 0,0 0,-1 0,1 0,-1 0,1-1,0 1,-1 0,1 0,0 0,-1-1,1 1,0 0,0 0,-1-1,1 1,0 0,-1-1,1 1,0 0,0-1,0 1,0 0,-1-1,1 1,0 0,0-1,0 0,-18-30,14 22,-25-36,-2 2,-1 1,-39-37,58 65,-15-18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4:29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24575,'0'-7'0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3:41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7 24575,'0'2'0,"1"1"0,0-1 0,0 0 0,0 0 0,0 0 0,0 1 0,0-1 0,0 0 0,1-1 0,-1 1 0,1 0 0,-1 0 0,1 0 0,0-1 0,0 1 0,0-1 0,0 0 0,0 1 0,4 1 0,44 19 0,-26-15 0,0-1 0,0-1 0,1-1 0,0-1 0,0-2 0,30-1 0,-15-2 0,0-3 0,-1 0 0,43-13 0,-52 8 0,-1 0 0,32-18 0,-27 12 0,-43 32 0,-15 11 0,-1-6 0,-2-1 0,-1-2 0,0-1 0,-1 0 0,-1-3 0,-49 18 0,58-25 0,-1-1 0,1-1 0,-1-1 0,0-1 0,0-1 0,-1-1 0,1-1 0,0-1 0,0 0 0,-39-10 0,-111-26 0,229 51 0,0-1 0,100 7 0,-130-19 0,0-1 0,0-1 0,0-1 0,-1-2 0,1-1 0,-1 0 0,0-2 0,34-14 0,50-33 0,-153 72 0,-2-2 0,0-2 0,-1-1 0,0-3 0,-51 5 0,34-13 0,0-3 0,0-3 0,-66-12 0,78 9 0,27 2 0,19 4 0,0 0 0,0-1 0,-1 1 0,1 1 0,0-1 0,-1 1 0,1 0 0,0 0 0,-1 1 0,-6 1 0,11-2 0,1 0 0,0 1 0,-1-1 0,1 0 0,0 1 0,-1-1 0,1 0 0,0 1 0,0-1 0,-1 1 0,1-1 0,0 0 0,0 1 0,-1-1 0,1 1 0,0-1 0,0 1 0,0-1 0,0 1 0,0-1 0,0 0 0,0 1 0,0-1 0,0 1 0,0-1 0,0 1 0,0-1 0,0 1 0,0-1 0,0 1 0,1-1 0,-1 0 0,0 1 0,0-1 0,0 1 0,1-1 0,-1 0 0,0 1 0,0-1 0,1 1 0,-1-1 0,0 0 0,1 0 0,-1 1 0,1-1 0,-1 0 0,0 0 0,1 1 0,21 18 0,-22-19 0,24 16 0,0 0 0,0-2 0,1-1 0,1-1 0,0-2 0,1 0 0,0-2 0,1 0 0,55 6 0,-47-10 0,0-2 0,0-1 0,1-2 0,-1-2 0,0-1 0,0-2 0,49-14 0,-17-4-1365,-52 15-5461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4:36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49 24575,'0'-7'0,"-7"-2"0,-2-7 0,0 0-8191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5:03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816 77 24575,'-132'-2'0,"-147"5"0,263-1 0,-1 0 0,2 2 0,-1 0 0,0 0 0,1 1 0,-1 1 0,2 1 0,-1 0 0,1 1 0,-24 17 0,21-11 0,1 0 0,1 1 0,0 0 0,1 1 0,0 1 0,2 0 0,-18 32 0,17-25 0,1 1 0,2 1 0,0-1 0,2 2 0,0-1 0,2 1 0,1 1 0,2-1 0,0 1 0,2-1 0,1 1 0,1-1 0,5 29 0,-2-28 0,2-1 0,1 1 0,1-1 0,2-1 0,0 0 0,2 0 0,1-1 0,1 0 0,1-1 0,1-1 0,27 30 0,-31-39 0,2 0 0,-1-2 0,2 1 0,-1-2 0,2 0 0,0-1 0,0 0 0,0-1 0,29 10 0,-15-8 0,1-1 0,0-2 0,1-1 0,0-1 0,57 2 0,-73-8 0,-1-1 0,1-1 0,-1 0 0,1-1 0,-1 0 0,0-2 0,0 0 0,0 0 0,-1-1 0,1-1 0,-1 0 0,-1-1 0,24-19 0,1-4 0,-1-1 0,42-50 0,-63 64 0,-1-2 0,-1 0 0,-1-1 0,-1 0 0,0-1 0,13-37 0,-17 38 0,-1-1 0,0 0 0,-2 0 0,0-1 0,-2 0 0,0 1 0,-2-1 0,0 0 0,-3-23 0,-3 8 0,-1 1 0,-2 1 0,-2-1 0,-1 1 0,-21-43 0,22 56 0,-2 1 0,0 0 0,-2 1 0,0 0 0,-1 1 0,-2 1 0,0 0 0,-36-30 0,37 38-62,-1 0 0,0 1 0,-1 1 0,0 0 0,0 2 0,-1 0 0,0 1 0,0 1 0,0 1 0,-1 0 0,1 2 0,-1 0-1,0 1 1,0 1 0,1 1 0,-1 1 0,0 0 0,1 2 0,-1 0 0,1 1 0,-22 9 0,6 1-6764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5:0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24575,'7'-1'0,"-1"1"0,0 1 0,1-1 0,-1 1 0,0 0 0,0 0 0,0 1 0,0-1 0,0 2 0,0-1 0,7 4 0,-10-3 0,1 0 0,-1 0 0,0 0 0,0 0 0,-1 0 0,1 1 0,-1 0 0,1-1 0,-1 1 0,0 0 0,0 0 0,-1 0 0,1 0 0,-1 0 0,0 0 0,0 1 0,0 4 0,4 37 0,-3 0 0,-1 0 0,-2 0 0,-3 0 0,-14 70 0,-4 76 0,19-158 0,1-6 0,1-1 0,3 44 0,-2-66 0,1 0 0,-1 0 0,1 0 0,0 0 0,1 0 0,-1 0 0,1 0 0,0 0 0,0-1 0,1 1 0,-1-1 0,1 1 0,0-1 0,0 0 0,0 0 0,1 0 0,0-1 0,-1 1 0,9 5 0,-9-8 0,0 1 0,0-1 0,1 0 0,-1 0 0,0 0 0,1 0 0,-1 0 0,1-1 0,-1 0 0,0 1 0,1-1 0,-1 0 0,1-1 0,-1 1 0,1-1 0,-1 1 0,0-1 0,1 0 0,-1-1 0,0 1 0,0 0 0,0-1 0,0 0 0,0 1 0,0-1 0,0-1 0,0 1 0,-1 0 0,1-1 0,-1 1 0,0-1 0,4-5 0,1-1 0,-1 0 0,0-1 0,-1 1 0,0-1 0,0-1 0,-1 1 0,-1 0 0,0-1 0,2-13 0,-3 7 0,-1 0 0,0 0 0,-2 0 0,0 0 0,-1 0 0,-1 0 0,0 1 0,-1-1 0,-1 1 0,0 0 0,-2 0 0,-15-29 0,15 33 0,0 0 0,0 1 0,-1 0 0,-1 1 0,0-1 0,0 2 0,-1-1 0,-1 1 0,1 1 0,-1 0 0,-1 0 0,1 1 0,-1 1 0,-1 0 0,1 0 0,-23-6 0,26 11 0,1 0 0,-1 1 0,0 0 0,0 0 0,0 0 0,1 1 0,-1 1 0,0 0 0,1 0 0,-16 6 0,21-7 0,0 0 0,0 1 0,0-1 0,0 1 0,1 0 0,-1 0 0,0 0 0,1 0 0,-1 0 0,1 1 0,0-1 0,0 1 0,-3 4 0,4-5 0,0 0 0,1 0 0,-1 0 0,1 0 0,-1 1 0,1-1 0,0 0 0,0 0 0,0 0 0,0 1 0,0-1 0,0 0 0,0 0 0,1 0 0,-1 1 0,1-1 0,0 0 0,0 0 0,0 0 0,0 0 0,0 0 0,2 2 0,-1-1 0,1 0 0,0 0 0,0-1 0,0 1 0,0-1 0,0 0 0,1 0 0,-1 0 0,1 0 0,-1-1 0,1 1 0,0-1 0,-1 0 0,1 0 0,0 0 0,0-1 0,0 1 0,0-1 0,0 0 0,0 0 0,4-1 0,10 0 0,0 0 0,0-2 0,21-5 0,-25 4-136,0 0-1,-1-1 1,1 0-1,-1-1 1,-1 0-1,1-1 1,-1-1-1,0 0 0,12-11 1,-5-1-6690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5:04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10 24575,'-7'-7'0,"-3"5"0,-6 2 0,0 9 0,-5 9 0,1 9 0,4 14 0,-2 14 0,2 4 0,4 6 0,11-1 0,5-4 0,2-6 0,0-4 0,7-5 0,7-9 0,8-11 0,-2-10-8191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5:05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24575,'0'-2'0,"0"0"0,1 0 0,-1 0 0,0 0 0,0 0 0,1 1 0,-1-1 0,1 0 0,0 0 0,-1 0 0,1 1 0,0-1 0,0 0 0,0 1 0,0-1 0,0 1 0,1-1 0,-1 1 0,0 0 0,1-1 0,-1 1 0,1 0 0,-1 0 0,1 0 0,-1 0 0,1 0 0,0 0 0,0 1 0,-1-1 0,1 1 0,0-1 0,0 1 0,0-1 0,0 1 0,2 0 0,0 0 0,1 0 0,-1 0 0,0 0 0,1 0 0,-1 1 0,0 0 0,0 0 0,0 0 0,0 0 0,0 1 0,0 0 0,0 0 0,0 0 0,5 3 0,-3 1 0,0 1 0,-1-1 0,0 1 0,0 0 0,0 1 0,-1-1 0,0 1 0,-1 0 0,1 0 0,-1 0 0,-1 0 0,0 0 0,0 1 0,0-1 0,-1 1 0,-1-1 0,1 1 0,-1-1 0,-2 11 0,0 5 0,0 0 0,-2 0 0,-1 0 0,-1 0 0,-14 36 0,17-54 0,1 1 0,0-1 0,-1 0 0,0 0 0,0 0 0,-1-1 0,-4 7 0,1-10 0,6-14 0,7-16 0,24-49 0,3 2 0,4 0 0,66-98 0,-91 158 0,-15 32 0,-2 2 0,-1 12 0,2-1 0,1 1 0,2 56 0,1-76 0,1-1 0,0 1 0,0-1 0,1 0 0,1 1 0,0-1 0,0 0 0,1 0 0,0-1 0,1 1 0,0-1 0,0 0 0,1 0 0,14 15 0,-19-23-47,0 0 0,0 0 0,1 0 0,-1 0 0,0 0 0,0 0 0,1-1 0,-1 1 0,0 0-1,1-1 1,-1 1 0,1-1 0,-1 1 0,1-1 0,-1 0 0,1 0 0,-1 0 0,1 0 0,-1 0 0,1 0 0,-1 0 0,1 0-1,-1 0 1,1-1 0,-1 1 0,1-1 0,-1 1 0,2-2 0,18-9-6779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5:0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24575,'0'6'0,"7"4"0,-4 5 0,-4 8 0,-1 7 0,7 6 0,3 3 0,-1 2 0,6-6 0,0-16 0,6-17 0,-1-10-8191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5:06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24575,'0'11'0,"1"0"0,1 0 0,0 0 0,1 0 0,0 0 0,1-1 0,0 1 0,0-1 0,1 0 0,0 0 0,1 0 0,0-1 0,1 0 0,11 12 0,-17-19 0,0-1 0,1 0 0,-1 1 0,1-1 0,-1 0 0,1 0 0,0 0 0,-1 0 0,1 0 0,0 0 0,0 0 0,0-1 0,-1 1 0,1 0 0,0-1 0,0 0 0,0 1 0,0-1 0,0 0 0,0 0 0,0 0 0,0-1 0,0 1 0,2-1 0,-1 0 0,0 0 0,0-1 0,0 0 0,-1 0 0,1 0 0,-1 0 0,1 0 0,-1 0 0,0-1 0,1 1 0,-1-1 0,-1 1 0,3-4 0,4-8 0,-1 0 0,-1 0 0,0 0 0,7-30 0,-10 29 0,-2 8 0,1 0 0,-1 1 0,1-1 0,1 1 0,5-13 0,-8 18 0,0 1 0,1 0 0,-1-1 0,0 1 0,0 0 0,1-1 0,-1 1 0,0 0 0,0-1 0,1 1 0,-1 0 0,0 0 0,1 0 0,-1-1 0,1 1 0,-1 0 0,0 0 0,1 0 0,-1 0 0,0-1 0,1 1 0,-1 0 0,1 0 0,-1 0 0,1 0 0,-1 0 0,0 0 0,1 0 0,-1 0 0,1 0 0,-1 1 0,0-1 0,1 0 0,-1 0 0,1 0 0,0 1 0,12 14 0,4 22 0,5 39 0,-3 1 0,-3 1 0,-4 0 0,-3 1 0,-4 0 0,-5 89 0,-1-160 0,1 9 0,-1 0 0,-6 33 0,6-47 0,0 0 0,0-1 0,0 1 0,0 0 0,0 0 0,-1 0 0,1-1 0,-1 1 0,0-1 0,-2 4 0,3-5 0,0-1 0,0 1 0,0 0 0,0-1 0,0 1 0,0 0 0,0-1 0,-1 0 0,1 1 0,0-1 0,0 0 0,0 1 0,0-1 0,-1 0 0,1 0 0,0 0 0,0 0 0,0 0 0,-1 0 0,1 0 0,0 0 0,0-1 0,0 1 0,0 0 0,0-1 0,-2 0 0,-1-1 0,0-1 0,0 0 0,0 0 0,1 0 0,-1 0 0,1-1 0,0 1 0,0-1 0,0 0 0,0 0 0,0 0 0,1 0 0,0 0 0,0-1 0,0 1 0,-1-6 0,-2-4 0,1-1 0,0 1 0,-3-31 0,7 16-2,1 1 1,1-1-1,9-45 0,-2 14-1356,-3 6-5468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5:06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24575,'15'18'0,"0"1"0,15 26 0,-5-7 0,-8-10 0,0 1 0,-2 1 0,-2 0 0,0 1 0,-3 1 0,0 0 0,-2 0 0,-1 1 0,-2-1 0,-1 1 0,-2 1 0,-2 44 0,-4 3 0,-5 0 0,-2-1 0,-44 151 0,18-124-1365,18-68-5461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5:31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24575,'105'-86'0,"-102"84"0,-1 0 0,1 0 0,0 1 0,0-1 0,-1 1 0,1-1 0,0 1 0,0 0 0,0 0 0,1 0 0,-1 1 0,0-1 0,0 1 0,0-1 0,1 1 0,-1 0 0,0 1 0,0-1 0,4 1 0,-5 0 0,1 0 0,-1 1 0,0-1 0,1 1 0,-1 0 0,0 0 0,0 0 0,0 0 0,0 0 0,-1 0 0,1 0 0,0 0 0,-1 1 0,0-1 0,0 1 0,1-1 0,-1 1 0,-1-1 0,1 1 0,0 0 0,-1-1 0,1 7 0,5 40 0,-3 0 0,-2 0 0,-6 62 0,0 7 0,4-61 0,-1-28 0,2 1 0,4 43 0,4-57 0,1-22 0,5-29 0,-12 23 0,-1 0 0,0-1 0,0 1 0,-1 0 0,-1-1 0,0 1 0,-1 0 0,0-1 0,-1 1 0,0 0 0,-6-12 0,7 19 0,0 0 0,0 0 0,-1 0 0,0 0 0,0 1 0,0-1 0,0 1 0,-1 0 0,1 0 0,-1 0 0,0 0 0,0 1 0,-1 0 0,1 0 0,-1 0 0,0 0 0,1 0 0,-1 1 0,0 0 0,-1 0 0,1 1 0,0-1 0,0 1 0,-1 0 0,1 1 0,-1-1 0,-6 1 0,-6 4 0,22 4 0,30 6 0,-25-12 10,1-1 0,-1-1 0,1 0 0,-1 0 0,1-1 0,-1 0 0,1-1 0,-1 1 0,0-2 0,1 0 0,10-5 0,6-4-505,0-1 0,34-24 0,-34 20-6331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5:33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18 112 24575,'-4'-24'0,"3"21"0,1 0 0,-1 0 0,0 0 0,1-1 0,0 1 0,0 0 0,0 0 0,0 0 0,0-1 0,1-2 0,0 3 0,0 1 0,-1-1 0,1 1 0,0-1 0,0 1 0,1-1 0,-1 1 0,0 0 0,1 0 0,-1 0 0,1 0 0,0 0 0,0 0 0,0 0 0,0 0 0,0 1 0,0-1 0,0 1 0,1-1 0,-1 1 0,0 0 0,1 0 0,-1 0 0,1 0 0,-1 1 0,1-1 0,4 0 0,-4 1 0,1 0 0,-1 0 0,1 0 0,-1 1 0,1 0 0,-1-1 0,0 1 0,1 0 0,-1 0 0,0 1 0,0-1 0,0 1 0,0 0 0,0 0 0,0 0 0,0 0 0,-1 0 0,1 0 0,-1 1 0,5 4 0,-1 2 0,0 1 0,0-1 0,-1 1 0,-1 0 0,1 0 0,-1 1 0,-1-1 0,0 1 0,-1 0 0,0-1 0,0 1 0,0 20 0,-4 5 0,-1-1 0,-12 59 0,7-50 0,-3 49 0,10-79 0,1-1 0,1 1 0,0-1 0,1 1 0,0-1 0,1 1 0,8 23 0,-10-33 0,1-1 0,-1 0 0,1 0 0,0 0 0,0 0 0,0 0 0,0-1 0,0 1 0,5 3 0,-6-5 0,-1-1 0,0 1 0,1-1 0,-1 0 0,1 0 0,0 1 0,-1-1 0,1 0 0,-1 0 0,1 0 0,-1 0 0,1 1 0,-1-1 0,1 0 0,0 0 0,-1 0 0,1 0 0,-1 0 0,1 0 0,0-1 0,-1 1 0,1 0 0,0 0 0,0-1 0,0 0 0,0 0 0,0 0 0,0 1 0,0-1 0,-1 0 0,1 0 0,0-1 0,0 1 0,-1 0 0,1 0 0,-1 0 0,1 0 0,-1 0 0,1-3 0,2-7 0,-1-1 0,-1 0 0,0 0 0,0 0 0,-1 0 0,0 0 0,-1 0 0,-1 0 0,0 0 0,0 0 0,-2 1 0,1-1 0,-7-13 0,7 17 0,0 0 0,-1 1 0,0-1 0,0 1 0,0 0 0,-1 0 0,0 1 0,-1-1 0,1 1 0,-1 0 0,-1 1 0,1-1 0,-1 1 0,0 0 0,0 1 0,0 0 0,0 0 0,-1 1 0,-15-6 0,18 9 0,-1 0 0,0 0 0,1 0 0,-1 1 0,1 0 0,-10 2 0,-5 8 0,20-10 0,-1-1 0,1 1 0,0-1 0,0 1 0,0 0 0,-1-1 0,1 1 0,0-1 0,0 1 0,0 0 0,0-1 0,0 1 0,0-1 0,0 1 0,0 0 0,0-1 0,0 1 0,1 0 0,-1-1 0,0 1 0,0-1 0,0 1 0,1-1 0,-1 1 0,0-1 0,1 1 0,-1-1 0,0 1 0,1-1 0,-1 1 0,2 0 0,2 2 0,0 0 0,0 0 0,0 0 0,1-1 0,-1 0 0,1 1 0,0-2 0,0 1 0,0-1 0,0 1 0,0-1 0,0-1 0,0 1 0,9-1 0,4 1 0,0-1 0,34-6 0,-9-2-455,-1-3 0,46-17 0,-52 15-6371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3:42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24575,'7'0'0,"3"7"0,5 2 0,9 0 0,6-2 0,6-9 0,3-4 0,1-1 0,2 0 0,1 2 0,-1 2 0,-6-6 0,-4 6 0,-6-4 0,-8 6 0,-14 4 0,-15 1 0,-5 0-8191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5:34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17 24575,'0'0'0,"0"0"0,0 0 0,1 0 0,-1 0 0,0-1 0,0 1 0,0 0 0,0 0 0,0 0 0,0-1 0,1 1 0,-1 0 0,0 0 0,0 0 0,0-1 0,0 1 0,0 0 0,0 0 0,0-1 0,0 1 0,0 0 0,0 0 0,0-1 0,0 1 0,0 0 0,0 0 0,0 0 0,0-1 0,0 1 0,0 0 0,-1 0 0,1-1 0,0 1 0,0 0 0,0 0 0,0 0 0,0-1 0,-1 1 0,1 0 0,0 0 0,0 0 0,0 0 0,0 0 0,-1-1 0,1 1 0,0 0 0,0 0 0,0 0 0,-1 0 0,1 0 0,0 0 0,0 0 0,-1 0 0,1 0 0,0 0 0,0 0 0,-1 0 0,1 0 0,0 0 0,0 0 0,0 0 0,-1 0 0,1 0 0,0 0 0,0 0 0,-1 0 0,1 0 0,0 0 0,0 1 0,18-10 0,-14 9 0,0 1 0,1 0 0,-1-1 0,0 2 0,0-1 0,0 0 0,0 1 0,0 0 0,-1-1 0,1 2 0,0-1 0,-1 0 0,0 1 0,1-1 0,-1 1 0,0 0 0,0 0 0,-1 0 0,1 1 0,3 5 0,-2-3 0,-1-1 0,0 1 0,0 0 0,-1 0 0,1 1 0,-1-1 0,-1 0 0,1 1 0,-1-1 0,0 1 0,-1 0 0,0 10 0,-32 191 0,18-136 0,-5 83 0,18-132 0,1 0 0,7 42 0,-6-56 0,1 1 0,0-1 0,0 0 0,1 0 0,0 0 0,1 0 0,0 0 0,1-1 0,7 12 0,-11-19 0,-1 0 0,1 0 0,0 0 0,0 0 0,-1 0 0,1 0 0,0 0 0,0 0 0,0-1 0,0 1 0,0 0 0,1 0 0,-1-1 0,0 1 0,0-1 0,0 1 0,1-1 0,-1 1 0,0-1 0,0 0 0,1 0 0,-1 0 0,0 0 0,1 1 0,-1-2 0,0 1 0,0 0 0,1 0 0,-1 0 0,2-1 0,0-1 0,-1 1 0,0-1 0,1 0 0,-1 0 0,0 0 0,0-1 0,0 1 0,0 0 0,-1-1 0,1 1 0,0-1 0,1-4 0,2-5 0,0 0 0,-1 0 0,-1 0 0,0 0 0,3-19 0,-5 2 0,-1 1 0,-2-1 0,0 1 0,-2 0 0,-11-41 0,12 58 0,0-1 0,-1 1 0,-1 0 0,0 1 0,0-1 0,-1 1 0,-1 0 0,1 0 0,-2 1 0,1 0 0,-1 0 0,-1 0 0,1 1 0,-2 1 0,-15-11 0,20 15 0,0 1 0,-1 0 0,1 1 0,-1-1 0,1 1 0,-1 0 0,1 0 0,-1 1 0,0 0 0,-10 0 0,14 0 0,1 0 0,0 0 0,0 0 0,-1 1 0,1-1 0,0 0 0,0 0 0,0 1 0,-1-1 0,1 0 0,0 1 0,0-1 0,0 1 0,0 0 0,0-1 0,0 1 0,0 0 0,0 0 0,0-1 0,0 1 0,0 0 0,1 0 0,-1 0 0,0 0 0,0 0 0,1 0 0,-1 0 0,1 0 0,-1 1 0,1-1 0,-1 0 0,1 0 0,0 0 0,0 1 0,0-1 0,-1 0 0,1 0 0,0 1 0,0-1 0,1 0 0,-1 0 0,0 0 0,0 1 0,1-1 0,-1 0 0,0 0 0,1 0 0,-1 1 0,1-1 0,0 0 0,-1 0 0,2 1 0,1 2 0,0 0 0,0-1 0,0 1 0,1-1 0,-1 0 0,1 0 0,0 0 0,-1 0 0,1-1 0,1 0 0,-1 1 0,0-1 0,1-1 0,-1 1 0,0-1 0,1 0 0,5 1 0,6 1 0,0 0 0,0-2 0,29 0 0,-23-3-170,0-1-1,0 0 0,0-2 1,-1-1-1,0 0 0,0-2 1,26-13-1,-20 8-6655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5:3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24575,'7'-7'0,"0"0"0,1 1 0,-1-1 0,1 2 0,0-1 0,0 1 0,1 1 0,0-1 0,0 2 0,0-1 0,0 1 0,13-3 0,-17 6 0,-1-1 0,0 1 0,0 0 0,0 0 0,1 0 0,-1 0 0,0 1 0,0 0 0,0 0 0,1 0 0,-1 0 0,0 1 0,-1-1 0,1 1 0,0 0 0,0 0 0,-1 1 0,1-1 0,-1 1 0,0-1 0,0 1 0,0 0 0,0 0 0,0 1 0,-1-1 0,1 1 0,-1-1 0,0 1 0,0 0 0,2 5 0,-1-1 0,0 1 0,-1 0 0,0 0 0,0 0 0,-1 0 0,0 0 0,-1 0 0,0 0 0,0 0 0,-1 1 0,0-1 0,-2 9 0,-6 20 0,-23 57 0,8-20 0,15-46 0,-1 3 0,2 1 0,-6 48 0,13-71 0,0 0 0,1 0 0,0 0 0,1 0 0,0 0 0,1 0 0,0 0 0,0 0 0,1-1 0,0 1 0,1-1 0,9 17 0,-13-24 0,1-1 0,0 1 0,0 0 0,0 0 0,0-1 0,0 1 0,0-1 0,1 1 0,-1-1 0,0 0 0,1 1 0,-1-1 0,1 0 0,-1 0 0,1 0 0,0 0 0,-1 0 0,1 0 0,0 0 0,0-1 0,0 1 0,0-1 0,-1 1 0,1-1 0,0 0 0,0 0 0,0 0 0,0 0 0,0 0 0,0 0 0,0 0 0,0-1 0,0 1 0,-1-1 0,1 1 0,2-2 0,0 0 0,0-1 0,-1 0 0,1 0 0,-1 0 0,0 0 0,0 0 0,0-1 0,0 1 0,0-1 0,-1 0 0,0 0 0,0 0 0,0 0 0,2-8 0,1-5 0,-1 0 0,-1-1 0,0 0 0,-2 0 0,0 0 0,-1 1 0,0-1 0,-2 0 0,-6-30 0,7 38 0,-2 0 0,1 0 0,-1 0 0,0 1 0,-1-1 0,0 1 0,-1 0 0,0 0 0,0 1 0,-1 0 0,0-1 0,0 2 0,-1-1 0,0 1 0,-1 0 0,1 0 0,-1 1 0,-13-8 0,19 13 0,1 1 0,-1-1 0,1 1 0,-1-1 0,1 1 0,-1-1 0,1 1 0,-1 0 0,0-1 0,1 1 0,-1 0 0,1 0 0,-1 0 0,0 1 0,1-1 0,-1 0 0,1 1 0,-4 0 0,2 8 0,17 3 0,-5-7 0,0-1 0,1-1 0,0 1 0,0-2 0,0 1 0,0-1 0,0-1 0,1 0 0,-1 0 0,0-1 0,1-1 0,-1 0 0,0 0 0,15-4 0,4-1 0,-1-3 0,0 0 0,49-24 0,-50 18-1365,-6-1-5461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6:39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24575,'0'7'0,"0"9"0,0 9 0,-7 0 0,-2-4-8191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6:48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 24575,'1'0'0,"-1"1"0,1-1 0,0 1 0,-1 0 0,1-1 0,-1 1 0,1 0 0,-1-1 0,1 1 0,-1 0 0,1 0 0,-1 0 0,0 0 0,1-1 0,-1 1 0,0 0 0,0 0 0,0 0 0,0 0 0,0 0 0,0 0 0,0 0 0,0 0 0,0-1 0,0 1 0,-1 2 0,-2 39 0,2-26 0,-1 56 0,3 0 0,3 1 0,14 72 0,-15-129 0,2 12 0,0-1 0,-2 1 0,-1 0 0,-3 46 0,1-74 0,0 1 0,0 0 0,0 0 0,0-1 0,0 1 0,0 0 0,0 0 0,-1-1 0,1 1 0,0 0 0,0 0 0,-1-1 0,1 1 0,-1 0 0,1-1 0,0 1 0,-1 0 0,1-1 0,-1 1 0,1-1 0,-2 2 0,-8-10 0,-6-26 0,-53-137 0,59 151 0,-1 0 0,-1 1 0,-1 1 0,0 0 0,-1 0 0,-18-16 0,74 96 0,36 59 0,-55-80 0,32 39 0,-54-78 0,0-1 0,0 1 0,0-1 0,0 1 0,0-1 0,0 0 0,0 0 0,1 1 0,-1-1 0,0 0 0,1 0 0,-1 0 0,1-1 0,-1 1 0,1 0 0,0 0 0,-1-1 0,1 1 0,-1-1 0,1 0 0,0 1 0,0-1 0,-1 0 0,1 0 0,2 0 0,-2-1 0,0 0 0,0 0 0,0 0 0,-1-1 0,1 1 0,0 0 0,0-1 0,-1 1 0,1-1 0,-1 0 0,0 1 0,1-1 0,-1 0 0,0 0 0,0 0 0,1-3 0,3-8 0,0 0 0,-1 0 0,-1 0 0,0-1 0,1-13 0,16-120 0,-16 125 0,1 2 0,1-1 0,0 1 0,18-35 0,-16 46 0,-5 16 0,-4 17 0,-10 31-120,-25 108 373,28-138-553,0 0 1,-1 0-1,-1-1 1,-16 26-1,8-23-6526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6:50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24575,'1'32'0,"2"0"0,1 0 0,1 0 0,2 0 0,18 51 0,-21-73 0,1 0 0,0 0 0,0-1 0,1 0 0,0 0 0,0 0 0,1-1 0,0 0 0,1 0 0,-1-1 0,13 9 0,-18-14 0,1 0 0,0 0 0,0 0 0,1-1 0,-1 1 0,0-1 0,0 0 0,1 0 0,-1 0 0,1 0 0,-1-1 0,1 1 0,-1-1 0,1 0 0,-1 0 0,1 0 0,-1 0 0,1-1 0,-1 0 0,0 1 0,1-1 0,-1 0 0,1-1 0,-1 1 0,0-1 0,0 1 0,0-1 0,0 0 0,0 0 0,0 0 0,-1 0 0,1-1 0,-1 1 0,1-1 0,-1 0 0,0 1 0,3-7 0,1 1 0,-1-1 0,0-1 0,-1 1 0,0 0 0,-1-1 0,1 0 0,-2 0 0,0 0 0,2-17 0,-2-2 0,-1 0 0,-2-31 0,46 184 0,-12-15 0,48 171 0,-66-218 0,-4 0 0,7 100 0,-18-152 0,0 0 0,-1-1 0,1 1 0,-2 0 0,0-1 0,0 1 0,-4 9 0,6-17 0,-1 0 0,1-1 0,-1 1 0,0 0 0,0-1 0,0 1 0,0-1 0,0 1 0,0-1 0,0 1 0,-1-1 0,1 0 0,0 0 0,-1 0 0,1 0 0,-1 0 0,1 0 0,-1 0 0,0 0 0,1 0 0,-1-1 0,0 1 0,1-1 0,-1 1 0,0-1 0,0 0 0,0 0 0,1 1 0,-1-1 0,0-1 0,0 1 0,0 0 0,1 0 0,-1-1 0,0 1 0,0-1 0,1 1 0,-1-1 0,0 0 0,1 1 0,-1-1 0,1 0 0,-1 0 0,1 0 0,-3-2 0,-5-4 0,1 0 0,-1-1 0,1 1 0,0-2 0,1 1 0,0-1 0,0 0 0,1-1 0,0 1 0,1-1 0,-6-13 0,4 6 0,1 1 0,0-2 0,1 1 0,1 0 0,1-1 0,-2-26 0,5 21 0,1 0 0,1 0 0,2 0 0,0 0 0,11-35 0,2 9 0,32-64 0,-42 98-80,0 1 0,1 1-1,1 0 1,0 0 0,0 0-1,2 1 1,0 1 0,0 0-1,1 0 1,0 1 0,0 1 0,1 0-1,1 1 1,-1 0 0,1 1-1,25-9 1,-12 8-6746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6:59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1 24575,'0'0'0,"1"1"0,-1 0 0,0-1 0,0 1 0,0-1 0,0 1 0,0 0 0,0-1 0,-1 1 0,1 0 0,0-1 0,0 1 0,0-1 0,-1 1 0,1 0 0,0-1 0,0 1 0,-1-1 0,1 1 0,-1-1 0,1 1 0,0-1 0,-1 1 0,1-1 0,-1 0 0,1 1 0,-1-1 0,1 0 0,-1 1 0,1-1 0,-1 0 0,0 1 0,1-1 0,-1 0 0,1 0 0,-1 0 0,0 0 0,1 0 0,-1 1 0,0-1 0,1 0 0,-1 0 0,0-1 0,1 1 0,-1 0 0,1 0 0,-1 0 0,-1-1 0,1 1 0,0 0 0,0 0 0,0-1 0,0 1 0,0 0 0,0 0 0,0 0 0,0 0 0,0 0 0,0 1 0,0-1 0,0 0 0,0 0 0,1 1 0,-1-1 0,0 0 0,0 1 0,0-1 0,0 1 0,0-1 0,0 1 0,1 0 0,-1-1 0,0 1 0,1 0 0,-1 0 0,0-1 0,1 1 0,-1 0 0,1 0 0,-1 0 0,1 0 0,-1-1 0,0 3 0,-4 16 0,0 1 0,1-1 0,1 1 0,1 0 0,0 38 0,17 103 0,0-15 0,-14-131 0,0-11 0,-1 1 0,1-1 0,-1 1 0,1-1 0,-1 0 0,-1 1 0,1-1 0,-1 0 0,1 1 0,-1-1 0,0 0 0,-1 0 0,-2 8 0,3-12 0,0 0 0,1 0 0,-1 0 0,0 0 0,0 0 0,1 1 0,-1-1 0,0 0 0,1-1 0,-1 1 0,0 0 0,0 0 0,1 0 0,-1 0 0,0 0 0,1-1 0,-1 1 0,0 0 0,1-1 0,-1 1 0,1 0 0,-1-1 0,0 1 0,1-1 0,-1 1 0,1-1 0,-1 1 0,1-1 0,0 1 0,-1-1 0,1 0 0,-1 1 0,1-2 0,-19-24 0,16 21 0,-29-41 0,-2 2 0,-66-66 0,85 100 0,19 26 0,21 27 0,44 43 0,-13-19 0,-52-62 0,0 0 0,0 0 0,0 0 0,1-1 0,0 1 0,9 6 0,-13-11 0,0 1 0,1 0 0,-1-1 0,0 1 0,1-1 0,-1 1 0,1-1 0,-1 0 0,0 1 0,1-1 0,-1 0 0,1 0 0,-1 0 0,1 0 0,-1 0 0,1-1 0,-1 1 0,0 0 0,1-1 0,-1 1 0,0-1 0,1 1 0,-1-1 0,0 0 0,1 1 0,-1-1 0,0 0 0,0 0 0,0 0 0,0 0 0,0 0 0,0 0 0,0 0 0,0 0 0,1-2 0,9-16 0,0 1 0,-1-1 0,-1-1 0,11-35 0,3-5 0,-2 12 0,35-93 0,-60 157 0,-1 8 0,-2 0 0,-15 35 0,7-23 63,-19 61 0,22-59-809,-22 48 1,20-60-6081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6:43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24575,'0'7'0,"7"3"0,2-8 0,7-4 0,7-2 0,7-7 0,5-2 0,4-5 0,2 0 0,1 3 0,-6-3 0,-10 3-8191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6:43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24575,'0'7'0,"7"2"0,9 0 0,10-2 0,6-2 0,5-2 0,3-1 0,3-2 0,-1 1 0,1-2 0,-7-6 0,-10-3-8191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6:44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24575,'0'-2'0,"0"-1"0,1 1 0,-1-1 0,1 1 0,0-1 0,-1 1 0,1-1 0,1 1 0,-1-1 0,0 1 0,0 0 0,1 0 0,-1 0 0,1 0 0,0 0 0,0 0 0,-1 0 0,1 0 0,0 1 0,1-1 0,-1 1 0,0 0 0,0-1 0,1 1 0,-1 0 0,0 0 0,5 0 0,-1-1 0,0 0 0,0 0 0,1 1 0,-1 0 0,0 1 0,1-1 0,-1 1 0,1 0 0,10 2 0,-11 0 0,0 0 0,0 0 0,0 1 0,0 0 0,0 0 0,0 0 0,-1 0 0,0 1 0,1 0 0,-1 0 0,-1 1 0,1 0 0,-1-1 0,0 1 0,0 1 0,0-1 0,-1 0 0,1 1 0,-1 0 0,-1 0 0,1 0 0,-1 0 0,0 0 0,0 1 0,1 12 0,1 7 0,-1 1 0,-2 0 0,0-1 0,-7 52 0,-1-29 0,-16 54 0,3-17 0,18-55 0,2-31 0,0 1 0,0-1 0,0 0 0,1 0 0,-1 1 0,0-1 0,0 0 0,0 0 0,0 0 0,0 1 0,1-1 0,-1 0 0,0 0 0,0 0 0,0 1 0,0-1 0,1 0 0,-1 0 0,0 0 0,0 0 0,1 0 0,-1 0 0,0 1 0,0-1 0,0 0 0,1 0 0,-1 0 0,0 0 0,0 0 0,1 0 0,-1 0 0,0 0 0,0 0 0,1 0 0,-1 0 0,0 0 0,0 0 0,1 0 0,-1 0 0,0-1 0,0 1 0,1 0 0,-1 0 0,0 0 0,0 0 0,1 0 0,-1 0 0,0-1 0,4-3 0,1 1 0,-1-2 0,-1 1 0,1 0 0,-1-1 0,1 1 0,2-8 0,26-51 0,-4-2 0,-2-1 0,29-120 0,-16 52 0,-16 249 0,-17-69 0,3-1 0,15 47 0,-20-80 0,0 0 0,1 0 0,0-1 0,1 1 0,0-1 0,1-1 0,0 1 0,0-1 0,1 0 0,1-1 0,-1 0 0,18 14 0,-23-21 0,1 1 0,0-1 0,0 1 0,0-1 0,0 0 0,0-1 0,0 1 0,0-1 0,0 0 0,1 0 0,-1 0 0,0 0 0,1-1 0,-1 0 0,1 1 0,-1-2 0,1 1 0,7-2 0,-7 0 0,0 0 0,-1 0 0,1-1 0,-1 1 0,1-1 0,-1 0 0,0 0 0,0-1 0,-1 1 0,1-1 0,-1 0 0,1 0 0,4-8 0,1-5 0,0 0 0,-1 0 0,-1-1 0,-1 0 0,0 0 0,-2-1 0,5-29 0,-4-31 0,-5 101 0,2 1 0,1 0 0,0-1 0,2 0 0,0 0 0,2 0 0,0 0 0,1-1 0,18 31 0,-23-46 0,0-1 0,1 0 0,0 0 0,0 0 0,0 0 0,0 0 0,1-1 0,0 0 0,0 0 0,0 0 0,1-1 0,-1 1 0,1-1 0,11 4 0,-14-6 0,0 0 0,0-1 0,0 1 0,0-1 0,0 0 0,0 0 0,0 0 0,0 0 0,1-1 0,-1 1 0,0-1 0,0 0 0,0 0 0,-1 0 0,1 0 0,0 0 0,0-1 0,0 1 0,-1-1 0,1 1 0,-1-1 0,1 0 0,-1 0 0,0-1 0,0 1 0,0 0 0,0-1 0,0 1 0,0-1 0,-1 1 0,1-1 0,1-4 0,22-63 0,-22 58 0,0 0 0,1 0 0,1 1 0,9-18 0,-14 29 0,0-1 0,1 1 0,-1-1 0,0 1 0,1-1 0,-1 1 0,1-1 0,-1 1 0,1-1 0,-1 1 0,1-1 0,-1 1 0,1-1 0,-1 1 0,1 0 0,-1-1 0,1 1 0,0 0 0,-1 0 0,1-1 0,0 1 0,-1 0 0,1 0 0,-1 0 0,1 0 0,0 0 0,-1 0 0,1 0 0,0 0 0,-1 0 0,1 0 0,0 0 0,-1 1 0,1-1 0,0 0 0,-1 0 0,1 0 0,-1 1 0,1-1 0,0 0 0,-1 1 0,1-1 0,-1 1 0,1-1 0,-1 1 0,0-1 0,1 1 0,-1-1 0,1 1 0,-1-1 0,0 1 0,1-1 0,-1 1 0,0 0 0,0-1 0,1 1 0,-1 1 0,18 41 0,-17-41 0,28 102 0,29 205 0,-43-207 0,27 193 0,-34-216 0,-5 137 0,-3-211 0,0-1 0,0 1 0,-1-1 0,0 1 0,0-1 0,0 1 0,0-1 0,-1 1 0,0-1 0,0 0 0,0 0 0,0 0 0,-5 6 0,7-10 0,-1 1 0,0 0 0,0 0 0,0 0 0,-1-1 0,1 1 0,0 0 0,0-1 0,0 1 0,0-1 0,-1 1 0,1-1 0,0 0 0,0 0 0,-1 1 0,1-1 0,0 0 0,0 0 0,-2 0 0,0-1 0,0 0 0,0 0 0,0 0 0,1 0 0,-1 0 0,1 0 0,-1-1 0,1 1 0,-1-1 0,1 1 0,-4-5 0,-6-5 0,1-2 0,1 0 0,0 0 0,0-1 0,1 0 0,1 0 0,1-1 0,0 0 0,0-1 0,2 1 0,0-1 0,-3-20 0,-1-6 0,3-1 0,2 1 0,1-69 0,6 66-273,2 0 0,1 0 0,3 0 0,18-55 0,-11 50-6553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6:45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24575,'-7'7'0,"-2"9"0,0 9 0,2 14 0,2 8 0,2 9 0,1 3 0,1 4 0,8 0 0,3-6 0,-1-4 0,-2-4 0,6-11 0,-8-12 0,-3-17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1:54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24575,'0'6'0,"7"11"0,9 0 0,9-1 0,7-11 0,5-6 0,4-3 0,1 0 0,1-1 0,-8-5 0,-1-1 0,-8 7 0,-8-1 0,-7-8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3:42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24575,'7'7'0,"3"-5"0,6-2 0,7-2 0,8 0 0,4 0 0,11 1 0,4 0 0,1 0 0,-1 1 0,-3 0 0,-9 6 0,-11 4-8191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6:45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24575,'7'0'0,"9"0"0,10 0 0,6 0 0,5 0 0,3 0 0,9-7 0,3-2 0,0-7 0,-2-7 0,-10 0-8191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6:46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24575,'0'-2'0,"0"0"0,0-1 0,1 1 0,-1 0 0,1 0 0,-1 0 0,1-1 0,0 1 0,0 0 0,0 0 0,0 0 0,0 0 0,1 0 0,-1 1 0,1-1 0,-1 0 0,1 0 0,-1 1 0,1-1 0,0 1 0,0 0 0,0-1 0,0 1 0,0 0 0,0 0 0,0 0 0,0 1 0,0-1 0,0 0 0,1 1 0,-1-1 0,0 1 0,0 0 0,1 0 0,-1 0 0,0 0 0,5 1 0,0-1 0,0 0 0,0 1 0,0 0 0,-1 0 0,1 1 0,0 0 0,-1 0 0,1 0 0,-1 1 0,1 0 0,7 5 0,-8-2 0,-1 0 0,0-1 0,0 2 0,0-1 0,-1 1 0,1-1 0,-2 1 0,1 0 0,-1 1 0,0-1 0,0 1 0,-1-1 0,0 1 0,-1 0 0,0 0 0,0-1 0,0 13 0,-1-1 0,0 0 0,-1 0 0,-1 0 0,-1 0 0,-1 0 0,-7 19 0,-3 0 0,-2-1 0,-25 42 0,29-57 0,12-22 0,0 0 0,0 0 0,0 0 0,0 1 0,0-1 0,0 0 0,0 0 0,-1 0 0,1 1 0,0-1 0,0 0 0,0 0 0,0 0 0,0 1 0,0-1 0,0 0 0,0 0 0,0 0 0,0 1 0,1-1 0,-1 0 0,0 0 0,0 0 0,0 0 0,0 1 0,0-1 0,0 0 0,0 0 0,0 0 0,1 0 0,-1 1 0,0-1 0,0 0 0,0 0 0,0 0 0,0 0 0,1 0 0,-1 0 0,0 1 0,0-1 0,0 0 0,1 0 0,-1 0 0,0 0 0,0 0 0,0 0 0,1 0 0,-1 0 0,0 0 0,0 0 0,0 0 0,1 0 0,-1 0 0,0 0 0,0 0 0,0 0 0,1 0 0,-1 0 0,0 0 0,0-1 0,0 1 0,0 0 0,1 0 0,-1 0 0,0 0 0,29-7 0,-21 4 0,0 1 0,0 0 0,0 1 0,0 0 0,11 0 0,-9 3 0,-1 0 0,1 1 0,0 1 0,-1-1 0,1 2 0,-1-1 0,0 1 0,-1 1 0,1-1 0,-1 1 0,0 1 0,-1 0 0,1 0 0,-2 0 0,1 1 0,-1 0 0,0 0 0,0 1 0,-1 0 0,5 10 0,2 5 0,-1 1 0,-1 0 0,-1 1 0,-1 0 0,-2 0 0,5 39 0,-7-32 0,-3 0 0,-4 64 0,2-82 0,-1 1 0,-1-1 0,0 1 0,-1-1 0,-1-1 0,0 1 0,-1 0 0,-9 14 0,14-27 0,0 0 0,0 0 0,0-1 0,-1 1 0,1 0 0,0-1 0,-1 0 0,1 1 0,-1-1 0,1 0 0,-1 1 0,0-1 0,1 0 0,-1 0 0,0-1 0,-3 2 0,3-1 0,1-1 0,0 0 0,-1 0 0,1 0 0,0-1 0,-1 1 0,1 0 0,0 0 0,-1-1 0,1 1 0,0-1 0,0 1 0,-1-1 0,1 0 0,0 1 0,0-1 0,0 0 0,0 0 0,-1-1 0,-3-3 0,1 1 0,1-1 0,-1-1 0,1 1 0,0-1 0,0 1 0,0-1 0,1 0 0,-3-9 0,0-6 0,0 0 0,2-1 0,0 1 0,2-1 0,0 0 0,1 1 0,2-1 0,0 0 0,1 1 0,1-1 0,1 1 0,1 0 0,1 1 0,0-1 0,11-18 0,-5 14 0,1 2 0,1 0 0,1 0 0,1 2 0,1 0 0,1 1 0,1 0 0,0 2 0,1 1 0,1 0 0,37-20 0,-21 16-341,2 2 0,0 1-1,54-15 1,-77 28-6485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7:05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2996 53 24575,'0'0'0,"0"-1"0,0 0 0,0 1 0,0-1 0,0 0 0,0 1 0,0-1 0,1 0 0,-1 1 0,0-1 0,0 0 0,1 1 0,-1-1 0,1 1 0,-1-1 0,0 1 0,1-1 0,-1 1 0,1-1 0,-1 1 0,1-1 0,0 1 0,-1-1 0,1 1 0,-1 0 0,1-1 0,1 1 0,1 0 0,-10 3 0,-47 14 0,33-9 0,0-1 0,-32 5 0,-735 135 0,715-129 0,-192 45 0,201-52 0,0-2 0,-78 0 0,63-3 0,1 2 0,-117 29 0,91-15 0,-119 24 0,140-26 0,1 4 0,1 3 0,-121 60 0,201-86 0,-24 10 0,1 2 0,0 1 0,1 1 0,1 1 0,0 1 0,1 1 0,1 1 0,-21 24 0,29-29 0,1 1 0,0 0 0,1 1 0,0 0 0,2 1 0,0 0 0,0 0 0,2 0 0,0 1 0,1 0 0,1 1 0,-3 32 0,5-25 0,2 0 0,1 0 0,2-1 0,0 1 0,1 0 0,2-1 0,1 0 0,0 0 0,2 0 0,21 40 0,-23-52 0,1-1 0,0 0 0,0 0 0,1-1 0,1 0 0,-1-1 0,2 0 0,0-1 0,0 0 0,0 0 0,1-1 0,1-1 0,-1 0 0,1 0 0,0-2 0,1 1 0,-1-2 0,1 0 0,0 0 0,27 2 0,-5-6 0,0-1 0,0-2 0,0-2 0,-1-1 0,0-1 0,51-19 0,68-12 0,25-7 0,-96 22 0,-61 18 0,1 1 0,0 1 0,0 0 0,0 2 0,29 2 0,112 21 0,-101-12 0,5-2 0,-37-5 0,59 13 0,253 65 0,-232-55 0,-65-17 0,-2 3 0,84 31 0,-67-16 0,2-4 0,1-2 0,116 22 0,-160-40 0,-1-1 0,1-2 0,0 0 0,-1-1 0,1 0 0,-1-2 0,1-1 0,-1 0 0,0-1 0,18-8 0,-8 2 0,-2-2 0,1-1 0,-1-1 0,-1-1 0,39-33 0,-48 32 0,-1-1 0,-1-1 0,0 0 0,-2-1 0,23-42 0,-9 15 0,-13 22 0,-1-1 0,-1 0 0,-1-1 0,-1-1 0,10-45 0,-4 9 0,-8 36 0,-2 0 0,0 0 0,1-28 0,-8 21 0,-1 1 0,-2-1 0,-1 1 0,-10-34 0,-2-13 0,2 11 0,-4 1 0,-55-133 0,56 167 0,-1 1 0,-1 1 0,-34-41 0,45 62-68,0 0 0,-1 1-1,0 0 1,-1 1 0,-1 0 0,1 0-1,-1 1 1,-1 1 0,0 0 0,0 1-1,0 0 1,-1 1 0,0 1 0,0 0-1,0 1 1,-1 0 0,0 1-1,0 1 1,-27-1 0,11 5-6758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7:29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24575,'-7'0'0,"-3"6"0,8-3 0,12 3 0,10 2 0,9-2 0,6 0 0,5-10 0,2-3 0,1-1 0,-14 2 0,-18 8 0,-19 3 0,-15 2 0,4-1 0,5-8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7:30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0 24575,'-3'1'0,"0"0"0,-1 0 0,1-1 0,0 2 0,0-1 0,0 0 0,1 1 0,-1-1 0,0 1 0,0 0 0,1 0 0,-1 0 0,1 0 0,0 0 0,0 1 0,-3 3 0,-32 45 0,34-46 0,-5 7 0,0 1 0,0 1 0,1-1 0,1 1 0,1 1 0,-8 27 0,12-35 0,0 0 0,1 0 0,-1 0 0,2 0 0,-1 0 0,1 0 0,0 0 0,0 0 0,1-1 0,0 1 0,0 0 0,1-1 0,-1 1 0,2-1 0,-1 0 0,1 0 0,6 8 0,15 18 0,28 42 0,-50-69 0,0 0 0,0 1 0,-1-1 0,0 0 0,0 1 0,0 0 0,-1-1 0,1 1 0,-2 0 0,1 0 0,0 0 0,-1 8 0,-1-12 0,1-1 0,0 1 0,0 0 0,-1-1 0,1 1 0,0-1 0,-1 1 0,0 0 0,1-1 0,-1 1 0,0-1 0,0 0 0,0 1 0,0-1 0,0 0 0,0 0 0,0 1 0,0-1 0,-1 0 0,1 0 0,0 0 0,-1 0 0,1-1 0,-3 2 0,1-1 0,1 0 0,-1-1 0,0 1 0,0-1 0,0 0 0,0 0 0,0 0 0,1 0 0,-1-1 0,0 1 0,0-1 0,0 1 0,-3-2 0,2 0 0,0 1 0,0-1 0,0 1 0,0-1 0,0 0 0,0-1 0,1 1 0,-1-1 0,1 1 0,0-1 0,0 0 0,0 0 0,0-1 0,0 1 0,1 0 0,-1-1 0,1 0 0,0 1 0,-3-8 0,5 7 0,0 1 0,0-1 0,0 1 0,0-1 0,1 1 0,-1-1 0,1 1 0,0-1 0,0 1 0,0 0 0,0-1 0,1 1 0,-1 0 0,1 0 0,0 0 0,0 0 0,0 0 0,0 0 0,1 1 0,2-4 0,9-7 0,1 1 0,28-18 0,6-6 0,-34 22 0,0-1 0,-1 0 0,-1-1 0,0-1 0,-2 0 0,0-1 0,0 0 0,-2 0 0,0-1 0,-1-1 0,-1 1 0,5-26 0,-11 42 0,-1 0 0,0 0 0,0 0 0,0 0 0,0 0 0,0-1 0,-1 1 0,1 0 0,-1 0 0,0 0 0,0 0 0,0 0 0,-2-3 0,3 5 0,-1 1 0,1-1 0,0 1 0,-1-1 0,1 1 0,-1-1 0,1 1 0,-1 0 0,1-1 0,-1 1 0,1-1 0,-1 1 0,1 0 0,-1 0 0,1-1 0,-1 1 0,1 0 0,-1 0 0,0 0 0,1-1 0,-1 1 0,1 0 0,-1 0 0,0 0 0,0 0 0,0 1 0,-1-1 0,1 1 0,0-1 0,-1 1 0,1 0 0,0 0 0,0 0 0,0 0 0,0 0 0,0 0 0,0 0 0,0 0 0,0 0 0,0 0 0,0 0 0,0 2 0,-4 6 0,1 0 0,0 1 0,0 0 0,1 0 0,0 0 0,1 0 0,0 0 0,1 0 0,0 0 0,0 1 0,2 12 0,-1-8 0,2 0 0,-1-1 0,2 1 0,0-1 0,1 0 0,0 0 0,9 20 0,-10-29 0,0 1 0,0-1 0,1 0 0,0 0 0,0 0 0,0-1 0,0 1 0,1-1 0,-1 0 0,1 0 0,0 0 0,0-1 0,1 0 0,-1 0 0,11 4 0,-13-6 0,0-1 0,-1 1 0,1-1 0,0 1 0,0-1 0,0 0 0,0 0 0,0-1 0,-1 1 0,1 0 0,0-1 0,0 0 0,0 0 0,-1 0 0,1 0 0,0 0 0,-1 0 0,1-1 0,-1 1 0,0-1 0,1 0 0,-1 1 0,0-1 0,0 0 0,0 0 0,0-1 0,0 1 0,-1 0 0,1-1 0,-1 1 0,1-1 0,-1 1 0,0-1 0,0 0 0,1-4 0,3-9 0,-1 0 0,0-1 0,-1 1 0,-1-1 0,-1-31 0,0 28 0,0 0 0,1 0 0,6-26 0,-8 45 0,0-1 0,0 1 0,0 0 0,1 0 0,-1 0 0,0-1 0,1 1 0,-1 0 0,1 0 0,-1 0 0,1 0 0,-1 0 0,1 0 0,0 0 0,-1 0 0,1 0 0,0 0 0,0 0 0,0 0 0,0 0 0,0 1 0,0-1 0,0 0 0,0 1 0,0-1 0,0 1 0,0-1 0,0 1 0,2-1 0,-1 2 0,0-1 0,0 1 0,0 0 0,0 0 0,-1 0 0,1 0 0,0 0 0,-1 0 0,1 0 0,-1 1 0,1-1 0,-1 1 0,0-1 0,1 1 0,1 2 0,4 8 0,1 0 0,-2 0 0,0 1 0,6 15 0,-5 7 0,-6-34 0,-1 0 0,0 0 0,1 0 0,-1 0 0,0 0 0,0 0 0,1 0 0,-1 0 0,0 0 0,0 0 0,0 0 0,0 0 0,0 0 0,-1 0 0,1 0 0,0 0 0,0 0 0,-1 0 0,1 0 0,0 0 0,-1 0 0,1 0 0,-1 0 0,1 0 0,-1 0 0,0-1 0,1 1 0,-1 0 0,-1 1 0,1-3 0,0 1 0,0-1 0,0 1 0,0-1 0,0 0 0,1 0 0,-1 1 0,0-1 0,1 0 0,-1 0 0,0 0 0,1 0 0,-1 0 0,1 0 0,-1 0 0,1 0 0,0 0 0,-1 0 0,1 0 0,0 0 0,0 0 0,-1 0 0,1 0 0,0 0 0,0 0 0,0 0 0,1-2 0,-1-32 0,1 33 0,12-90 0,-12 87 0,1-1 0,-1 1 0,1-1 0,0 1 0,0 0 0,0 0 0,1 0 0,0 0 0,0 0 0,0 1 0,0-1 0,1 1 0,0 0 0,4-4 0,-7 8 0,0-1 0,1 1 0,-1-1 0,0 1 0,0 0 0,1 0 0,-1-1 0,0 1 0,1 0 0,-1 0 0,0 0 0,1 0 0,-1 1 0,0-1 0,0 0 0,1 0 0,-1 1 0,0-1 0,0 1 0,1-1 0,-1 1 0,0 0 0,0-1 0,0 1 0,0 0 0,0 0 0,0 0 0,0 0 0,0 0 0,0 0 0,-1 0 0,1 0 0,0 0 0,0 0 0,-1 0 0,1 0 0,0 2 0,23 47 0,-16-22 0,-1 1 0,-2 0 0,0 0 0,-2 1 0,-1-1 0,-3 38 0,1-59-27,-1-14 92,0-15-1468,1-5-5423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7:30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24575,'1'1'0,"1"0"0,-1 0 0,0 1 0,0-1 0,0 1 0,0-1 0,0 1 0,-1-1 0,1 1 0,0-1 0,-1 1 0,1 0 0,-1-1 0,1 1 0,-1 0 0,0 0 0,0-1 0,0 1 0,0 0 0,0 3 0,1 8 0,3 15 0,-1 0 0,-1 53 0,-1 9 0,3-46 0,12 117 0,-12-138 0,1 0 0,1 0 0,1 0 0,17 38 0,-23-58 5,1 0-1,-1 0 1,1 0-1,0 1 0,0-2 1,0 1-1,0 0 1,0 0-1,1-1 1,-1 1-1,1-1 0,-1 0 1,1 1-1,0-1 1,0-1-1,0 1 1,0 0-1,1-1 1,-1 1-1,0-1 0,1 0 1,-1 0-1,0-1 1,1 1-1,-1-1 1,5 1-1,-4-2-66,0 0 0,0 0 0,-1 0 0,1-1 1,-1 1-1,1-1 0,-1 0 0,0 0 0,0 0 0,0 0 0,0-1 0,0 1 1,0-1-1,0 1 0,-1-1 0,0 0 0,1 0 0,-1-1 0,0 1 0,0 0 1,-1-1-1,1 1 0,1-7 0,8-23-6764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7:31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0 131 24575,'0'-7'0,"7"-2"0,9-7 0,9 0 0,7-5 0,5 2 0,4-4 0,-6 3-8191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7:31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0 24575,'-2'10'0,"-1"-1"0,1 1 0,-2-1 0,1 0 0,-1 0 0,0 0 0,-1 0 0,0-1 0,-1 0 0,-7 9 0,-5 10 0,6-7 0,1 1 0,2 0 0,0 0 0,1 1 0,1-1 0,1 2 0,1-1 0,-3 28 0,5-12 0,2 0 0,2 0 0,1-1 0,8 47 0,0-29 0,26 91 0,-28-122 0,1-1 0,2 0 0,0 0 0,1-1 0,1 0 0,18 22 0,-28-40-114,-1-1 1,1 0-1,-1 0 0,1 0 0,0 0 1,0-1-1,1 1 0,-1-1 0,0 0 1,1 0-1,6 3 0,7-3-6712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7:32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24575,'1'4'0,"1"0"0,0-1 0,-1 0 0,1 1 0,0-1 0,0 0 0,1 0 0,-1 0 0,1 0 0,0 0 0,-1-1 0,1 1 0,0-1 0,1 0 0,3 2 0,1 2 0,15 14 0,0 1 0,0 1 0,-2 1 0,-1 1 0,-1 1 0,-1 0 0,-2 1 0,0 1 0,-1 1 0,-2 0 0,11 36 0,-12-27 0,-3 2 0,-1-1 0,-1 1 0,-3 1 0,-1-1 0,-2 0 0,-1 1 0,-8 55 0,-98 427 0,105-517-136,0 0-1,-1 0 1,1-1-1,-1 1 1,0 0-1,-1-1 1,1 1-1,-1-1 0,-3 5 1,-4-2-6690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7:42.8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46 24575,'-5'-37'0,"2"29"0,4 26 0,5 14 0,1 0 0,2 0 0,1-1 0,2 0 0,1-1 0,27 47 0,-3-2 0,85 165 0,-148-260 0,-18-23 0,21 20 0,-1 0 0,-1 2 0,-1 1 0,-29-17 0,51 32 0,17 5 0,20 8 0,-10 3 0,42 27 0,-47-26 0,1-2 0,0 1 0,28 9 0,-45-19 0,0 0 0,0-1 0,0 1 0,0-1 0,1 0 0,-1 0 0,0 1 0,0-1 0,0-1 0,0 1 0,0 0 0,0 0 0,0-1 0,0 1 0,0-1 0,0 0 0,0 0 0,0 1 0,0-1 0,0-1 0,0 1 0,-1 0 0,1 0 0,0-1 0,-1 1 0,1 0 0,-1-1 0,1 0 0,-1 1 0,0-1 0,0 0 0,0 0 0,0 0 0,1-3 0,3-7 0,0-1 0,-1 0 0,-1 0 0,3-20 0,-2 12 0,2-15 0,-2 0 0,-1 0 0,-4-51 0,1 77 0,-1 4 0,-2 10 0,-4 25 0,-7 47 0,4 237-756,10-284 147,1 7-6217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3:45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24575,'0'0'0,"1"0"0,0 0 0,-1 0 0,1 0 0,0 0 0,-1 0 0,1 0 0,0 0 0,-1 0 0,1 0 0,-1 1 0,1-1 0,0 0 0,-1 0 0,1 1 0,-1-1 0,1 0 0,-1 1 0,1-1 0,-1 1 0,1-1 0,-1 1 0,1-1 0,-1 1 0,0-1 0,1 1 0,-1-1 0,0 1 0,1-1 0,-1 2 0,28 27 0,-23-24 0,14 15 0,1 0 0,0-2 0,2-1 0,0 0 0,1-2 0,1-1 0,0 0 0,1-2 0,0-1 0,32 10 0,-39-16 0,-1-1 0,1 0 0,1-1 0,-1-1 0,0-1 0,1 0 0,-1-2 0,0 0 0,1-1 0,-1 0 0,0-2 0,0 0 0,0-1 0,-1-1 0,0-1 0,20-10 0,-10 2 40,0-1 0,29-25 0,-46 33-205,-1 0 0,0 0 0,0-1 0,-1 0 0,0-1 0,-1 0 0,0 0 0,9-17 0,-7 2-6661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8:05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653 1687 24575,'-37'1'0,"26"1"0,0-2 0,0 1 0,0-2 0,0 1 0,1-2 0,-1 1 0,-18-6 0,29 7 0,-1 0 0,1 0 0,-1-1 0,1 1 0,-1 0 0,1 0 0,-1-1 0,1 1 0,0 0 0,-1 0 0,1-1 0,-1 1 0,1-1 0,0 1 0,-1 0 0,1-1 0,0 1 0,0-1 0,-1 1 0,1 0 0,0-1 0,0 1 0,0-1 0,0 1 0,-1-1 0,1 1 0,0-1 0,0 1 0,0-1 0,0 1 0,0-1 0,0 0 0,11-15 0,30-13 0,-34 24 0,43-26 0,2 1 0,1 3 0,59-20 0,175-45 0,182 3 0,-439 87 0,0 0 0,45 5 0,-44-1 0,0-2 0,41-4 0,106-11 0,232 8 0,-269 8 0,-92-3 0,80-15 0,-99 11 0,1 1 0,-1 2 0,1 1 0,0 1 0,0 1 0,58 10 0,-54-2 0,0-1 0,1-2 0,0-1 0,0-2 0,0-2 0,0-1 0,0-1 0,45-10 0,-21 2 0,0 3 0,0 2 0,89 4 0,56-3 0,-159-1 0,0-2 0,-1-3 0,1-1 0,-2-2 0,48-21 0,-80 29 0,-1-1 0,0 0 0,0-1 0,-1 0 0,0-1 0,0 0 0,0-1 0,-1 0 0,11-14 0,-16 18 0,0 0 0,0-1 0,-1 0 0,0 0 0,0 0 0,0 0 0,-1 0 0,0-1 0,0 1 0,0-1 0,-1 1 0,0-1 0,0 1 0,-1-1 0,0 0 0,0 0 0,-1 1 0,0-1 0,-2-10 0,-8-16 0,-1 2 0,-1 0 0,-2 0 0,-1 1 0,-23-32 0,-110-132 0,95 131 0,-3 2 0,-3 3 0,-93-70 0,124 108 0,0 2 0,-1 1 0,-1 2 0,-58-21 0,-137-30 0,196 59 0,-17-3 0,-2 2 0,1 2 0,-1 2 0,0 3 0,-79 7 0,-76 31 0,68-17 0,76-9 0,-62 2 0,72-8 0,-53 11 0,-25 3 0,79-13 0,0 3 0,-69 21 0,31-7 0,46-14 0,0-2 0,-1-1 0,0-3 0,0-1 0,0-2 0,0-2 0,0-2 0,-73-16 0,65 11 0,-1 2 0,-96-1 0,30 4 0,14-10 0,82 9 0,-1 1 0,1 2 0,-1 0 0,0 1 0,1 1 0,-39 5 0,-4 6 0,-1-3 0,-92 0 0,119-5 0,1 2 0,-1 1 0,1 2 0,-57 20 0,14-4 0,71-21 0,0 0 0,0 1 0,1 0 0,0 0 0,0 1 0,0 0 0,0 1 0,1-1 0,0 2 0,0-1 0,1 1 0,0 0 0,0 0 0,0 0 0,1 1 0,0 0 0,1 0 0,-7 16 0,6-12 0,1 0 0,0 0 0,0 0 0,2 1 0,-1-1 0,2 1 0,0 0 0,0-1 0,1 1 0,1 0 0,0 0 0,0-1 0,5 16 0,21 75 0,-17-58 0,2-1 0,2 0 0,2 0 0,33 62 0,-22-57 0,-8-14 0,1 0 0,2-1 0,1-2 0,1 0 0,36 35 0,-44-52 0,1-1 0,0 0 0,1-1 0,1-1 0,0-1 0,34 15 0,-42-22 0,1 0 0,-1-1 0,1 0 0,0-1 0,0 0 0,0-1 0,0-1 0,0 0 0,0 0 0,0-1 0,0 0 0,0-1 0,20-6 0,133-37 0,-158 44-133,1 0-1,0 0 1,-1 1 0,1 0-1,0 0 1,0 1-1,12 2 1,-17-2-165,21 3-6528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8:08.3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1 336 24575,'3'-2'0,"0"1"0,0-1 0,0 0 0,0 0 0,0-1 0,0 1 0,-1 0 0,1-1 0,-1 0 0,0 0 0,1 0 0,-1 0 0,-1 0 0,1 0 0,0 0 0,1-4 0,7-11 0,-3 10 0,0 0 0,0 0 0,1 1 0,-1-1 0,2 2 0,-1-1 0,1 1 0,0 1 0,0-1 0,1 1 0,13-5 0,-18 9 0,0-1 0,-1 1 0,1 0 0,0 0 0,0 0 0,0 0 0,0 1 0,0 0 0,0 0 0,0 0 0,0 1 0,0 0 0,0 0 0,-1 0 0,1 0 0,0 1 0,-1 0 0,1 0 0,-1 0 0,1 1 0,-1-1 0,0 1 0,0 0 0,0 0 0,0 0 0,3 4 0,0 2 0,-1 0 0,0 0 0,-1 0 0,0 0 0,0 1 0,-1 0 0,0 0 0,0 0 0,-1 0 0,-1 1 0,0-1 0,0 1 0,-1-1 0,0 1 0,-1 0 0,0 0 0,-3 13 0,1-4 0,-2 0 0,0 0 0,-1 0 0,-2 0 0,0-1 0,0 0 0,-2-1 0,-13 22 0,22-39 0,0 0 0,-1 0 0,1 0 0,-1 1 0,0-1 0,1 0 0,-1 0 0,0 0 0,1 0 0,-1 0 0,0 0 0,0 0 0,0-1 0,0 1 0,0 0 0,0 0 0,0-1 0,-2 2 0,6-24 0,20-44 0,-23 66 0,81-187 0,7-19 0,-68 131 0,-19 72 0,-1 1 0,1-1 0,-1 0 0,1 0 0,-1 1 0,0-1 0,0 0 0,0 0 0,0 1 0,-1-1 0,1 0 0,-1 0 0,0 1 0,1-1 0,-1 0 0,-1 1 0,1-1 0,0 1 0,0-1 0,-1 1 0,0 0 0,1-1 0,-5-2 0,6 4 0,-1 1 0,0 0 0,0-1 0,0 1 0,0 0 0,1 0 0,-1 0 0,0 0 0,0 0 0,0 0 0,0 0 0,0 0 0,1 0 0,-1 0 0,0 0 0,0 1 0,0-1 0,0 0 0,1 1 0,-1-1 0,0 0 0,0 1 0,1-1 0,-1 1 0,0-1 0,1 1 0,-1-1 0,0 1 0,1 0 0,-1-1 0,1 1 0,-1 0 0,1-1 0,-1 1 0,1 0 0,0 0 0,-1 0 0,1 1 0,-13 35 0,8-8 0,1 1 0,1 0 0,1 1 0,2-1 0,1 0 0,2 0 0,6 33 0,-4-38 0,1 0 0,2 0 0,0 0 0,1-1 0,1 0 0,2-1 0,0 0 0,25 34 0,-29-48 6,1 0 0,-1-1 0,1 0 0,1-1 0,-1 1 0,1-2 0,1 1 0,-1-2 0,1 1 0,0-1 0,0-1 0,1 0 0,-1-1 0,1 0 0,0-1 0,0 0 0,-1 0 0,1-2 0,24 0 0,-13-2-155,-1 0 1,0-2-1,0 0 1,0-1-1,-1-1 1,0-2-1,0 0 1,0-1-1,35-21 1,-26 9-6678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8:30.4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7 24575,'0'0'0,"0"0"0,0 0 0,0 0 0,0-1 0,0 1 0,0 0 0,0 0 0,0 0 0,0 0 0,-1-1 0,1 1 0,0 0 0,0 0 0,0 0 0,0 0 0,0-1 0,0 1 0,0 0 0,0 0 0,0 0 0,1 0 0,-1-1 0,0 1 0,0 0 0,0 0 0,0 0 0,0 0 0,0-1 0,0 1 0,0 0 0,0 0 0,0 0 0,1 0 0,-1 0 0,0 0 0,0-1 0,0 1 0,0 0 0,0 0 0,0 0 0,1 0 0,-1 0 0,0 0 0,0 0 0,0 0 0,0 0 0,1 0 0,-1 0 0,0 0 0,0 0 0,0 0 0,0 0 0,1 0 0,-1 0 0,0 0 0,0 0 0,0 0 0,0 0 0,1 0 0,-1 0 0,0 0 0,0 0 0,0 0 0,0 0 0,1 0 0,11 15 0,9 22 0,79 149 0,-4-8 0,-93-173 0,0 0 0,-1 1 0,0-1 0,0 1 0,-1-1 0,2 8 0,-3-13 0,0 0 0,0 1 0,0-1 0,0 0 0,0 0 0,0 1 0,0-1 0,0 0 0,0 1 0,0-1 0,0 0 0,-1 0 0,1 0 0,0 1 0,0-1 0,0 0 0,0 0 0,0 1 0,0-1 0,-1 0 0,1 0 0,0 0 0,0 1 0,0-1 0,-1 0 0,1 0 0,0 0 0,0 0 0,0 0 0,-1 1 0,1-1 0,0 0 0,0 0 0,-1 0 0,1 0 0,0 0 0,0 0 0,-1 0 0,1 0 0,0 0 0,0 0 0,-1 0 0,1 0 0,-25-13 0,-13-15 0,-1 3 0,-2 1 0,-67-29 0,175 78 0,-34-14 0,-1 1 0,37 20 0,-62-27 0,0-1 0,1 0 0,-1-1 0,1 0 0,0 0 0,-1-1 0,1 1 0,0-2 0,16 3 0,-21-5 0,0 1 0,0-1 0,1 1 0,-1-1 0,0 0 0,0 0 0,0-1 0,0 1 0,0-1 0,0 1 0,0-1 0,-1 0 0,1 0 0,-1 0 0,1 0 0,-1-1 0,0 1 0,0 0 0,0-1 0,0 0 0,0 0 0,0 1 0,-1-1 0,1 0 0,-1 0 0,0 0 0,1-5 0,5-15 0,-2-2 0,-1 1 0,0-1 0,-2 1 0,-1-1 0,-1 0 0,-1 1 0,-5-29 0,-6 10 0,1 32 0,11 11 0,-1 0 0,0 1 0,1-1 0,-1 1 0,0-1 0,1 1 0,-1-1 0,1 1 0,-1-1 0,1 1 0,-1 0 0,1-1 0,-1 1 0,1 0 0,-1-1 0,1 1 0,0 0 0,0 0 0,-1-1 0,1 1 0,0 0 0,0 0 0,0 1 0,-67 278-1365,57-242-5461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8:55.7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2857 1 24575,'5'18'0,"-5"-17"0,1 0 0,-1 0 0,1 0 0,-1 0 0,1 1 0,-1-1 0,0 0 0,0 0 0,0 0 0,1 0 0,-1 0 0,0 0 0,0 1 0,0-1 0,-1 0 0,1 0 0,0 0 0,0 0 0,-1 0 0,1 0 0,0 0 0,-1 0 0,1 0 0,-1 0 0,0 0 0,1 0 0,-1 0 0,0 0 0,1 0 0,-1 0 0,-1 0 0,-2 2 0,0 0 0,0 0 0,0 0 0,0-1 0,-1 0 0,1 0 0,-1 0 0,1 0 0,-1-1 0,-8 2 0,-58 5 0,24-3 0,-88 16 0,-206 38 0,55-19 0,7-1 0,222-27 0,-280 62 0,-137 45 0,390-93 0,1 3 0,1 4 0,-85 49 0,147-71 0,1 2 0,0 0 0,1 0 0,0 2 0,2 0 0,-1 1 0,2 1 0,0 0 0,1 1 0,1 1 0,1 0 0,-11 23 0,-7 23 0,3 2 0,-27 102 0,43-134 0,6-15 0,1 1 0,1-1 0,1 1 0,1 0 0,0-1 0,2 1 0,0 0 0,2-1 0,7 34 0,10 19 0,37 91 0,-36-107 0,-14-39 0,1 0 0,1-1 0,1 0 0,0 0 0,1-1 0,1 0 0,0-1 0,1-1 0,1 0 0,0 0 0,19 12 0,-20-16 0,1-1 0,-1-1 0,1 0 0,1-1 0,-1 0 0,1-2 0,0 1 0,1-2 0,-1 0 0,1-1 0,0 0 0,0-2 0,0 1 0,18-2 0,444-69 0,-339 44 0,220-64 0,-29 5 0,-280 77 0,0 3 0,0 1 0,0 3 0,0 2 0,1 2 0,65 14 0,-35-7 0,1-3 0,0-4 0,132-10 0,-95-14 0,-96 14 0,1 1 0,-1 2 0,1 0 0,0 1 0,0 1 0,0 2 0,26 3 0,-29 0 0,0-1 0,1-1 0,-1-1 0,1-1 0,-1 0 0,32-6 0,-40 4 0,-1-2 0,1 1 0,0-1 0,-1-1 0,0 0 0,0-1 0,-1 0 0,1-1 0,-1 0 0,-1-1 0,18-16 0,-15 10 0,-1 0 0,-1-1 0,0-1 0,0 0 0,-2-1 0,0 0 0,11-32 0,-7 12 0,-2-1 0,11-68 0,-17 66 0,-3 0 0,-1 0 0,-2-1 0,-2 1 0,-2 1 0,-12-51 0,0-5 0,11 51 0,-3 0 0,-1 1 0,-2 0 0,-2 0 0,-26-54 0,22 64 0,-2 1 0,-1 1 0,-1 1 0,-2 0 0,0 2 0,-3 1 0,0 1 0,-1 1 0,-2 1 0,-45-27 0,73 50 0,-116-66 0,104 61 0,1 0 0,-1 1 0,0 1 0,0 0 0,-1 1 0,1 0 0,-16 0 0,-35-1-1365,38 1-5461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9:08.8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252 26 24575,'-9'-1'0,"0"0"0,0 0 0,1-1 0,-1 0 0,-10-4 0,15 4 0,0 0 0,-1 0 0,1 0 0,-1 1 0,1 0 0,-1 0 0,0 0 0,1 1 0,-1 0 0,0-1 0,1 2 0,-1-1 0,0 0 0,1 1 0,-1 0 0,0 0 0,1 1 0,-1-1 0,1 1 0,0 0 0,0 0 0,-6 3 0,3 2 0,0 0 0,1 0 0,-1 1 0,1-1 0,1 1 0,0 1 0,0-1 0,0 1 0,1 0 0,0 0 0,1 0 0,0 0 0,1 1 0,-1 0 0,2-1 0,-1 15 0,-1 5 0,2 0 0,1 1 0,1-1 0,7 38 0,-5-44 0,2 0 0,1-1 0,1 0 0,1 0 0,0 0 0,2-1 0,1-1 0,0 0 0,1 0 0,2-1 0,19 23 0,-30-39 0,1 0 0,-1 0 0,1 0 0,0 0 0,-1-1 0,1 1 0,0-1 0,1 0 0,-1 0 0,0-1 0,1 1 0,-1-1 0,1 0 0,-1 0 0,1 0 0,-1-1 0,9 0 0,-7-1 0,1 0 0,-1 0 0,0-1 0,-1 0 0,1 0 0,0 0 0,0-1 0,-1 0 0,0 0 0,0 0 0,10-8 0,-3 0 0,-1 0 0,-1 0 0,0-1 0,0-1 0,-1 1 0,-1-1 0,0-1 0,-1 0 0,11-27 0,-11 11 0,-6 24 0,1 0 0,-1-1 0,1 1 0,0 0 0,1 0 0,-1 0 0,1 0 0,1 1 0,5-10 0,-8 15 0,-1 0 0,0 0 0,1 0 0,-1 0 0,1-1 0,-1 1 0,1 0 0,-1 0 0,0 0 0,1 0 0,-1 0 0,1 0 0,-1 0 0,1 0 0,-1 0 0,1 1 0,-1-1 0,0 0 0,1 0 0,-1 0 0,1 0 0,-1 1 0,0-1 0,1 0 0,-1 0 0,1 1 0,-1-1 0,0 0 0,1 0 0,-1 1 0,0-1 0,0 0 0,1 1 0,-1-1 0,0 1 0,0-1 0,0 0 0,1 1 0,-1-1 0,0 1 0,0-1 0,0 1 0,0-1 0,0 0 0,0 2 0,11 25 0,-10-23 0,3 8 0,0 1 0,2-1 0,-1-1 0,1 1 0,1-1 0,0 0 0,1 0 0,0-1 0,16 16 0,-20-23 0,-1 0 0,1 0 0,0 0 0,0-1 0,0 1 0,0-1 0,1 0 0,-1 0 0,0-1 0,1 0 0,-1 1 0,1-1 0,0-1 0,-1 1 0,1-1 0,0 0 0,0 0 0,-1 0 0,1 0 0,0-1 0,-1 0 0,1 0 0,0 0 0,-1-1 0,0 1 0,1-1 0,-1 0 0,0-1 0,8-4 0,-7 3 0,0 1 0,-1-1 0,1 0 0,-1 0 0,0 0 0,0 0 0,0-1 0,-1 0 0,1 0 0,-1 0 0,0 0 0,-1 0 0,1-1 0,2-8 0,-3 5 0,0-1 0,0 0 0,-1 0 0,0 0 0,0 0 0,-2 0 0,1 0 0,-3-12 0,1 8 0,-1 0 0,0 1 0,-1-1 0,-1 1 0,0 0 0,-1 0 0,0 0 0,-1 1 0,0 0 0,-1 0 0,0 1 0,-14-14 0,17 20 0,0 0 0,0 1 0,-1 0 0,0 0 0,1 0 0,-1 1 0,-1 0 0,1 0 0,0 0 0,-1 1 0,1 0 0,-1 0 0,0 1 0,-11-1 0,14 2 0,0 0 0,0 1 0,0-1 0,0 1 0,1 0 0,-1 0 0,0 1 0,0-1 0,1 1 0,-1 0 0,1 0 0,0 0 0,-1 0 0,1 0 0,0 1 0,0-1 0,0 1 0,1 0 0,-1 0 0,1 0 0,-1 0 0,1 1 0,0-1 0,0 1 0,1-1 0,-3 7 0,1-2 0,1 1 0,-1 0 0,2 0 0,-1 0 0,2 0 0,-1 0 0,1 1 0,0-1 0,1 0 0,3 18 0,-3-24 0,-1 1 0,1 0 0,0 0 0,0-1 0,0 1 0,0-1 0,1 1 0,-1-1 0,1 1 0,0-1 0,0 0 0,1 0 0,-1 0 0,0 0 0,1 0 0,0 0 0,0-1 0,0 0 0,0 1 0,0-1 0,0 0 0,1 0 0,-1-1 0,0 1 0,1-1 0,0 1 0,-1-1 0,5 1 0,-4-3 0,-1 1 0,0 0 0,1-1 0,-1 0 0,0 0 0,0 0 0,1 0 0,-1 0 0,0 0 0,0-1 0,0 0 0,-1 1 0,1-1 0,0 0 0,-1-1 0,1 1 0,-1 0 0,1-1 0,-1 1 0,0-1 0,0 0 0,0 0 0,-1 1 0,1-1 0,1-6 0,6-10 0,-1-1 0,10-41 0,-10 34 0,-5 16 0,1-1 0,0 1 0,1 0 0,0 0 0,0 0 0,8-10 0,-11 19 0,-1 1 0,0-1 0,1 1 0,-1-1 0,1 1 0,-1 0 0,1-1 0,0 1 0,0 0 0,0 0 0,-1 0 0,1 0 0,0 1 0,0-1 0,0 0 0,4 0 0,-3 1 0,0 1 0,0-1 0,-1 0 0,1 1 0,0 0 0,-1 0 0,1-1 0,0 2 0,-1-1 0,0 0 0,1 0 0,-1 1 0,0-1 0,1 1 0,-1 0 0,3 3 0,6 6 0,0 1 0,0 0 0,-2 1 0,1 0 0,-1 1 0,-1 0 0,-1 0 0,0 1 0,-1 0 0,0 0 0,-1 1 0,5 30 0,-7-27 0,0-1 0,-2 1 0,0-1 0,-1 1 0,-1-1 0,-1 1 0,-1-1 0,0 0 0,-1 0 0,-1 0 0,-8 19 0,10-31 0,-1 1 0,1-1 0,-1 0 0,0 0 0,-7 6 0,11-11 0,-1 0 0,1-1 0,-1 1 0,1 0 0,-1-1 0,1 1 0,0-1 0,-1 1 0,0-1 0,1 1 0,-1-1 0,1 1 0,-1-1 0,0 0 0,1 1 0,-1-1 0,0 0 0,1 1 0,-1-1 0,0 0 0,0 0 0,1 0 0,-1 0 0,0 1 0,1-1 0,-1 0 0,0 0 0,0-1 0,1 1 0,-1 0 0,0 0 0,0 0 0,1 0 0,-1-1 0,0 1 0,1 0 0,-1-1 0,0 1 0,1 0 0,-1-1 0,0 1 0,1-1 0,-1 1 0,1-1 0,-1 1 0,1-1 0,-1 1 0,1-1 0,0 0 0,-1 1 0,1-1 0,0 0 0,-1 1 0,1-1 0,0 0 0,0 0 0,-1 1 0,1-1 0,0 0 0,0 1 0,0-1 0,0 0 0,0-1 0,-1-25-1365,6-2-5461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9:09.2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 24575,'0'-1'0,"-1"1"0,1-1 0,0 1 0,0-1 0,0 1 0,0-1 0,0 0 0,0 1 0,0-1 0,0 1 0,1-1 0,-1 1 0,0-1 0,0 1 0,0-1 0,0 1 0,1-1 0,-1 1 0,0-1 0,1 1 0,-1-1 0,0 1 0,1 0 0,-1-1 0,1 1 0,-1-1 0,0 1 0,1 0 0,-1-1 0,1 1 0,-1 0 0,1 0 0,-1 0 0,1-1 0,0 1 0,0 0 0,0 0 0,0 1 0,0-1 0,-1 0 0,1 1 0,0-1 0,0 1 0,-1-1 0,1 1 0,0-1 0,-1 1 0,1-1 0,0 1 0,-1 0 0,1-1 0,-1 1 0,1 0 0,-1-1 0,0 1 0,1 0 0,-1 0 0,1-1 0,-1 1 0,0 1 0,8 26 0,-2 1 0,6 51 0,-5-22 0,0-13 0,32 169 0,-32-185 0,2 0 0,0 0 0,2-1 0,1-1 0,17 29 0,-23-48 0,0 1 0,0-1 0,1-1 0,0 1 0,0-1 0,1 0 0,-1-1 0,2 1 0,-1-2 0,1 1 0,0-1 0,15 6 0,-20-9 0,0-1 0,0 0 0,0 0 0,0 0 0,0 0 0,0-1 0,0 1 0,1-1 0,-1 0 0,0 0 0,0-1 0,0 1 0,0-1 0,0 0 0,0 0 0,0 0 0,0-1 0,0 0 0,0 1 0,-1-1 0,1 0 0,-1-1 0,1 1 0,-1-1 0,0 1 0,0-1 0,0 0 0,0 0 0,-1-1 0,1 1 0,-1 0 0,0-1 0,2-3 0,-2 3-85,0 0 0,0 0-1,-1-1 1,1 1 0,-1 0-1,-1 0 1,1-1 0,0 1-1,-1-1 1,0 1 0,0 0-1,0-1 1,-1 1 0,1-1-1,-3-5 1,-8-27-6741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9:09.5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96 24575,'-7'0'0,"-9"0"0,-2 7 0,-5 2 0,8 0 0,14-2 0,14-2 0,19-2 0,11-8 0,11-10 0,5-10 0,-2-1 0,-3 4 0,-11-1 0,-13 4-8191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9:24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24575,'2'31'0,"1"-1"0,1 1 0,1 0 0,2-1 0,1 0 0,19 45 0,92 170 0,-72-156 0,-24-48 0,2-1 0,2-2 0,1 0 0,2-2 0,1-1 0,38 31 0,-106-95 0,-66-42 0,55 40 0,-60-51 0,149 112 0,1-2 0,69 33 0,-107-59 0,0 0 0,0-1 0,0 1 0,0-1 0,0 0 0,0 0 0,0 0 0,0 0 0,0-1 0,0 1 0,1-1 0,-1 0 0,0-1 0,0 1 0,0-1 0,0 0 0,1 0 0,-1 0 0,0 0 0,-1-1 0,1 1 0,5-4 0,-6 3 0,0-1 0,0 0 0,0 0 0,0 0 0,-1 0 0,1 0 0,-1-1 0,0 1 0,0-1 0,0 1 0,0-1 0,-1 0 0,0 0 0,1 0 0,-1 1 0,-1-1 0,1 0 0,0-1 0,-1 1 0,0 0 0,0 0 0,0 0 0,-1-5 0,-6-38 0,-2 0 0,-1 0 0,-34-88 0,39 131 0,3 18 0,6 24 0,14 21 0,-3-12 0,14 69 0,-28-81-1365,-4-8-5461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9:33.0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32 24575,'2'0'0,"-1"0"0,1-1 0,-1 0 0,1 1 0,-1-1 0,1 0 0,-1 0 0,0 0 0,1 0 0,-1 0 0,0 0 0,0 0 0,0 0 0,0 0 0,0-1 0,0 1 0,0 0 0,0-1 0,0 1 0,-1-1 0,1 1 0,0-2 0,4-3 0,-4 25 0,0-1 0,1 0 0,1 0 0,0 0 0,2 0 0,0 0 0,0-1 0,2 0 0,0 0 0,15 23 0,11 14 0,58 70 0,-27-38 0,-51-69 0,26 41 0,2-3 0,3-2 0,91 88 0,-80-85 0,-46-45 0,1 0 0,-1-1 0,2 0 0,0 0 0,0-1 0,0-1 0,15 9 0,-26-17 0,0 0 0,0-1 0,0 1 0,0 0 0,0 0 0,0-1 0,0 1 0,0 0 0,0 0 0,0-1 0,-1 1 0,1 0 0,0 0 0,1-1 0,-1 1 0,0 0 0,0-1 0,0 1 0,0 0 0,0 0 0,0-1 0,0 1 0,0 0 0,0 0 0,0 0 0,1-1 0,-1 1 0,0 0 0,0 0 0,0 0 0,0-1 0,1 1 0,-1 0 0,0 0 0,0 0 0,0 0 0,1-1 0,-1 1 0,0 0 0,0 0 0,1 0 0,-1 0 0,0 0 0,0 0 0,1 0 0,-1 0 0,0 0 0,0 0 0,1 0 0,-1 0 0,0 0 0,0 0 0,1 0 0,-1 0 0,0 0 0,0 0 0,1 0 0,-1 0 0,0 0 0,0 1 0,1-1 0,-1 0 0,0 0 0,0 0 0,0 0 0,1 1 0,-11-20 0,-38-39 0,-2 2 0,-62-54 0,-34-35 0,24 31 0,29 30 0,81 70 0,0-1 0,1 0 0,1-1 0,-16-32 0,15 27 0,0 2 0,-15-21 0,103 208 0,86 105 0,-128-223 0,3-2 0,1-1 0,53 48 0,-90-93 0,-7-4 0,-19-11 0,-31-21 0,-190-169 0,204 184 0,21 17 0,19 3 0,1-1 0,-1 0 0,1 1 0,0-1 0,-1 0 0,1 1 0,-1-1 0,1 1 0,0-1 0,-1 1 0,1-1 0,0 1 0,0-1 0,-1 1 0,1-1 0,0 1 0,0-1 0,0 1 0,0-1 0,-1 1 0,1-1 0,0 1 0,0 0 0,0-1 0,0 1 0,0-1 0,1 1 0,-1-1 0,0 1 0,0-1 0,0 1 0,1 0 0,0 2 0,0 0 0,1 0 0,0-1 0,-1 1 0,1 0 0,0-1 0,0 0 0,1 0 0,-1 1 0,0-1 0,1 0 0,-1-1 0,1 1 0,0 0 0,3 1 0,47 21 0,-52-24 0,17 7 0,66 27 0,112 27 0,-194-60 0,0 0 0,0-1 0,0 1 0,0-1 0,0 1 0,0-1 0,0 0 0,0 0 0,0 0 0,0 0 0,0 0 0,0 0 0,1-1 0,-1 1 0,0-1 0,0 1 0,-1-1 0,1 0 0,0 0 0,0 0 0,0 0 0,0 0 0,-1 0 0,1 0 0,0-1 0,-1 1 0,1 0 0,-1-1 0,0 0 0,1 1 0,-1-1 0,0 0 0,0 1 0,0-1 0,0 0 0,0 0 0,-1 0 0,1 0 0,0 0 0,-1 0 0,0 0 0,1 0 0,-1 0 0,0 0 0,0-3 0,0-13 0,0 1 0,-2-1 0,0 1 0,-6-27 0,2 16 0,1-34 0,5 48 0,0 0 0,-2 0 0,1 0 0,-2 1 0,0-1 0,-7-21 0,6 50 0,4 13 0,31 169 0,-39-230 0,4 29 0,1 24 0,3 22-25,0-30-198,0 0-1,0 0 1,-1 0 0,-1 0-1,-4 19 1,-3-11-6603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9:41.4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87 1029 24575,'-1'0'0,"-1"0"0,1 0 0,0 1 0,0-1 0,0 0 0,0 1 0,-1-1 0,1 1 0,0 0 0,0-1 0,0 1 0,0 0 0,0-1 0,0 1 0,1 0 0,-1 0 0,0 0 0,0 0 0,1 0 0,-1 0 0,0 0 0,1 0 0,-1 0 0,1 0 0,-1 0 0,1 0 0,0 1 0,-1-1 0,1 0 0,0 0 0,0 0 0,0 1 0,0-1 0,0 0 0,0 2 0,5 46 0,0-32 0,1 0 0,1-1 0,0 0 0,1 0 0,1-1 0,0 1 0,1-2 0,16 19 0,-9-14 0,0-1 0,1 0 0,1-2 0,1 0 0,29 18 0,-32-25 0,1-1 0,-1 0 0,1-2 0,1 0 0,-1-1 0,1 0 0,0-2 0,32 2 0,1-3 0,101-10 0,-25-13 0,-85 12 0,83-6 0,-46 15 0,-39 0 0,1-1 0,80-13 0,127-50 0,-85 24 0,78-3 0,-139 26 0,-53 7 0,85-4 0,-110 14 0,13-1 0,1-1 0,64-11 0,-3-9 0,1 4 0,0 5 0,129-1 0,-159 15 0,-36 2 0,-1-3 0,0 0 0,0-3 0,0 0 0,36-10 0,42-14 0,117-13 0,-218 39 0,-1-1 0,0 0 0,0-1 0,0 0 0,0 0 0,-1-1 0,1-1 0,-1 1 0,0-1 0,-1-1 0,1 0 0,-1 0 0,0-1 0,0 0 0,-1 0 0,0-1 0,0 0 0,-1 0 0,0 0 0,-1-1 0,1 0 0,-2 0 0,8-19 0,-7 15 0,0 0 0,-1-1 0,0 0 0,-1 0 0,-1 0 0,0 0 0,-1 0 0,0 0 0,-2 0 0,1 0 0,-2-1 0,0 1 0,-4-17 0,-5-7 0,-1 1 0,-2 0 0,-22-41 0,-6-18 0,33 77 0,-1 0 0,0 1 0,-1 1 0,-1 0 0,-1 0 0,0 1 0,-2 1 0,1 0 0,-2 1 0,0 0 0,0 2 0,-25-15 0,-2 2 0,-2 1 0,0 3 0,-96-31 0,112 44 0,0 1 0,0 2 0,0 1 0,-1 1 0,-50 2 0,22 4 0,-110 22 0,121-17 0,-68 1 0,68-7 0,-71 13 0,54-3 0,23-5 0,0 2 0,0 2 0,-59 24 0,62-18 0,-1-1 0,0-1 0,-50 10 0,-157 18 0,140-26 0,57-8 0,-83 5 0,-259-14 0,169-2 0,181 0 0,0-2 0,-48-10 0,45 5 0,-70-3 0,86 11 0,-229 4 0,247-2 0,1 0 0,0 1 0,0 0 0,0 0 0,0 1 0,0 0 0,0 1 0,1 0 0,0 0 0,-1 1 0,2 0 0,-1 1 0,1-1 0,-1 1 0,2 1 0,-13 13 0,12-10 0,1 0 0,-1 0 0,2 1 0,0 0 0,0 0 0,1 0 0,0 1 0,0-1 0,2 1 0,0 0 0,0 0 0,0 19 0,2 22 0,2 0 0,3 0 0,17 77 0,34 103 0,-43-194 0,1-2 0,2 1 0,39 66 0,-14-31 0,19 30 0,-53-93 0,0 0 0,1-1 0,0 0 0,1 0 0,0 0 0,1-1 0,11 8 0,-2-9-1365,-4-6-5461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3:46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24575,'0'4'0,"1"0"0,0 0 0,0 0 0,0-1 0,1 1 0,-1 0 0,1-1 0,0 1 0,0-1 0,0 1 0,0-1 0,1 0 0,-1 0 0,6 5 0,43 35 0,-50-42 0,7 5 0,2 1 0,-1-2 0,1 1 0,-1-1 0,2 0 0,-1-1 0,0-1 0,1 1 0,0-2 0,-1 1 0,1-2 0,0 1 0,0-1 0,0-1 0,0 0 0,1-1 0,10-1 0,-5-2 0,0 0 0,0-2 0,-1 1 0,0-2 0,0 0 0,-1-1 0,0-1 0,0 0 0,-1-1 0,18-15 0,-14 10-341,-1 0 0,-1-1-1,25-30 1,-26 22-6485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9:48.3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191 158 24575,'-9'10'0,"8"-10"0,6-22 0,-5 9 0,-1 0 0,0-1 0,0 1 0,-1 1 0,-4-16 0,-2-9 0,7 22 0,5 18 0,7 27 0,55 341 0,-65-368 0,0 0 0,-1 0 0,1 0 0,-1 0 0,0 0 0,0 0 0,0 0 0,-1-1 0,1 1 0,-1 0 0,1 0 0,-1 0 0,0 0 0,0-1 0,0 1 0,0 0 0,-1-1 0,1 1 0,-1-1 0,0 1 0,0-1 0,1 0 0,-1 0 0,-1 0 0,1 0 0,0 0 0,0 0 0,-1 0 0,1-1 0,-1 1 0,1-1 0,-1 0 0,0 0 0,0 0 0,1 0 0,-1 0 0,-6 0 0,-10 2 0,0-1 0,0-1 0,0-1 0,-34-3 0,26 1 0,-6-1 0,50 3 0,53 3 0,-31 1 0,-1-3 0,0-1 0,1-2 0,67-12 0,-64 3-1365,-32 4-5461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9:48.8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 0 24575,'0'8'0,"-7"1"0,-3 7 0,2 8 0,8-1 0,4 3 0,1-10 0,8-7 0,-7-13 0,-10-12 0,-5 3 0,-8 4 0,-1 4-8191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9:50.2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 24575,'-1'0'0,"1"0"0,0-1 0,-1 1 0,1 0 0,0 0 0,0 0 0,-1 0 0,1 0 0,0 0 0,-1 0 0,1 1 0,0-1 0,0 0 0,-1 0 0,1 0 0,0 0 0,0 0 0,-1 0 0,1 0 0,0 1 0,0-1 0,-1 0 0,1 0 0,0 0 0,0 0 0,0 1 0,0-1 0,-1 0 0,1 0 0,0 1 0,0-1 0,0 0 0,0 0 0,0 1 0,-1-1 0,1 0 0,0 0 0,0 1 0,6 12 0,16 12 0,-2-7 0,184 181 0,-145-135 0,94 106 0,-149-165 0,0 1 0,0 0 0,0 0 0,0 0 0,4 13 0,-7-18 0,-1-1 0,0 1 0,0 0 0,0-1 0,1 1 0,-1-1 0,0 1 0,0-1 0,0 1 0,0 0 0,0-1 0,0 1 0,0-1 0,0 1 0,0 0 0,-1-1 0,1 1 0,0-1 0,0 1 0,0-1 0,-1 1 0,1-1 0,0 1 0,-1 0 0,1-1 0,0 0 0,-1 2 0,-1-2 0,1 0 0,-1 1 0,1-1 0,-1 0 0,1 0 0,-1 0 0,1 0 0,-1 0 0,1 0 0,-1-1 0,1 1 0,0 0 0,-1-1 0,1 1 0,-1-1 0,1 1 0,-2-2 0,-38-17 0,1-3 0,1 0 0,-54-43 0,-21-12 0,109 74 0,2 0 0,0 1 0,-1 0 0,1 0 0,-1 0 0,1 0 0,-1 1 0,0 0 0,0-1 0,0 1 0,0 0 0,-8 0 0,12 1 0,0 0 0,0 1 0,0-1 0,0 0 0,0 0 0,-1 0 0,1 1 0,0-1 0,0 0 0,0 0 0,0 1 0,0-1 0,0 0 0,0 1 0,0-1 0,0 0 0,0 0 0,0 1 0,0-1 0,0 0 0,0 0 0,0 1 0,0-1 0,0 0 0,0 0 0,0 1 0,1-1 0,-1 0 0,0 0 0,0 1 0,0-1 0,0 0 0,0 0 0,1 1 0,-1-1 0,0 0 0,0 0 0,0 0 0,1 0 0,-1 1 0,0-1 0,0 0 0,1 0 0,11 12 0,16 14 0,0-2 0,63 38 0,-74-51 0,2-1 0,-1-1 0,1-1 0,1-1 0,0 0 0,40 7 0,-55-13 0,1-1 0,-1 1 0,1-1 0,-1 0 0,1 0 0,-1-1 0,1 1 0,-1-1 0,1 0 0,-1-1 0,1 0 0,-1 1 0,0-2 0,0 1 0,0 0 0,0-1 0,8-6 0,-7 3 0,-1 0 0,0 1 0,0-2 0,0 1 0,-1-1 0,0 1 0,0-1 0,-1 0 0,0 0 0,0-1 0,2-9 0,2-17 0,-1 1 0,-2-1 0,-2 0 0,-2-54 0,0 84 0,-2-80 0,3 84 0,-1 1 0,0-1 0,0 0 0,0 0 0,0 0 0,0 0 0,0 0 0,1 0 0,-1 0 0,0 0 0,0 0 0,0 0 0,0 0 0,1 0 0,-1 0 0,0 0 0,0 0 0,0 0 0,0 0 0,0 0 0,1 0 0,-1 0 0,0 0 0,0 0 0,0 0 0,0 0 0,0 0 0,1 0 0,-1 0 0,0 0 0,0 0 0,0-1 0,0 1 0,0 0 0,0 0 0,1 0 0,-1 0 0,0 0 0,0 0 0,0-1 0,0 1 0,0 0 0,0 0 0,0 0 0,0 0 0,0 0 0,0-1 0,0 1 0,7 19 0,21 170 103,-19-118-837,17 74 0,-11-94-6092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05.1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290 187 24575,'0'-187'0,"0"745"0,0-550 0,0 0 0,0-1 0,-1 1 0,0 0 0,-1-1 0,1 0 0,-1 1 0,-6 12 0,6-16 0,0-1 0,0 0 0,0 0 0,-1 0 0,1-1 0,-1 1 0,0-1 0,1 1 0,-1-1 0,-1 0 0,1 0 0,0 0 0,0 0 0,-1-1 0,1 1 0,-1-1 0,1 0 0,-1 0 0,0 0 0,-4 0 0,-12 2 0,1-1 0,-1-1 0,-28-2 0,40 0 0,1 1 0,-1-1 0,1-1 0,-1 1 0,1-1 0,0-1 0,-1 1 0,1-1 0,1 0 0,-1-1 0,-11-7 0,18 11 0,0 0 0,-1-1 0,1 1 0,0 0 0,0-1 0,0 1 0,0 0 0,-1-1 0,1 1 0,0 0 0,0-1 0,0 1 0,0 0 0,0-1 0,0 1 0,0-1 0,0 1 0,0 0 0,0-1 0,0 1 0,0 0 0,0-1 0,0 1 0,0 0 0,1-1 0,-1 1 0,0-1 0,0 1 0,0 0 0,0 0 0,1-1 0,-1 1 0,0 0 0,0-1 0,1 1 0,-1 0 0,0 0 0,0-1 0,1 1 0,-1 0 0,0 0 0,1 0 0,-1 0 0,0-1 0,1 1 0,-1 0 0,0 0 0,1 0 0,-1 0 0,1 0 0,-1 0 0,0 0 0,1 0 0,-1 0 0,0 0 0,1 0 0,-1 0 0,1 0 0,-1 0 0,27-4 0,40-1 0,-27 3 0,-1-2 0,0-1 0,68-19 0,42-32-1365,-123 44-5461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26.3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2661 392 24575,'-49'-55'0,"40"43"0,-1 0 0,0 1 0,-1 0 0,0 1 0,0 0 0,-1 1 0,0 0 0,-1 1 0,-18-9 0,-12 0 0,-2 2 0,0 2 0,-1 2 0,0 2 0,-56-3 0,-236 3 0,266 10 0,-40 1 0,-1 5 0,1 5 0,1 4 0,0 6 0,-172 56 0,219-55 0,1 2 0,1 4 0,2 1 0,1 4 0,1 2 0,2 2 0,2 3 0,2 2 0,2 2 0,-71 83 0,102-105 0,2 2 0,0 0 0,2 2 0,0-1 0,2 2 0,-18 54 0,18-32 0,2 1 0,2 1 0,-3 60 0,-1 26 0,2-40 0,4 160 0,9-227 0,1 0 0,1 0 0,1-1 0,2 0 0,2 0 0,0 0 0,2-1 0,1-1 0,23 40 0,-14-35 0,1 0 0,2-1 0,1-1 0,1-2 0,2 0 0,61 47 0,-65-59 0,1-1 0,1 0 0,1-2 0,0-2 0,1 0 0,0-2 0,0-1 0,1-1 0,55 8 0,-46-13 0,0-1 0,0-1 0,0-3 0,1-1 0,-1-1 0,55-15 0,-39 4 0,0-3 0,-1-3 0,88-46 0,-19-7 0,-3-6 0,171-148 0,-198 148 0,113-127 0,-153 147 0,-4-2 0,-2-2 0,48-87 0,-73 110 0,-1-1 0,-2-1 0,-1-1 0,-3 0 0,-2-1 0,-2 0 0,-1-1 0,-3 0 0,-1-1 0,-3 1 0,-2-1 0,-2 1 0,-1-1 0,-3 1 0,-2 0 0,-27-87 0,-61-90 0,43 109 0,13 1-1365,28 88-5461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36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3507 221 24575,'-16'-1'0,"1"-1"0,0-1 0,0-1 0,0 0 0,0 0 0,-24-12 0,-39-11 0,51 21 0,0 2 0,0 1 0,-1 2 0,1 0 0,-37 5 0,-137 27 0,55-6 0,-292 33 0,-286 79 0,472-89 0,48-10 0,-280 84 0,405-104 0,-143 52 0,190-56 0,0 1 0,1 1 0,1 1 0,0 2 0,1 1 0,-49 46 0,69-56 0,0 0 0,1 1 0,0 0 0,1 0 0,0 1 0,1 0 0,0 0 0,1 0 0,0 1 0,1 0 0,0 0 0,1 0 0,1 0 0,0 1 0,1-1 0,0 0 0,2 24 0,3 7 0,3 0 0,1 0 0,1-1 0,18 45 0,-11-39 0,2-1 0,2-1 0,2-1 0,3-1 0,1-1 0,2-1 0,2-1 0,1-2 0,3-1 0,1-2 0,74 61 0,-52-54 0,3-3 0,106 54 0,140 41 0,-200-91 0,115 42 0,-189-77 0,1-2 0,1-1 0,-1-1 0,1-2 0,36 0 0,18-9 0,0-4 0,-1-3 0,165-46 0,-163 30 0,-1-4 0,129-67 0,135-72 0,-323 156 0,73-38 0,115-82 0,-113 65 0,-50 35 0,66-55 0,-104 75 0,0 0 0,-1-1 0,-1 0 0,0-1 0,-2-1 0,0 0 0,19-38 0,-3-5 0,-2-1 0,-3-2 0,27-119 0,-47 152 0,-1 1 0,-1-1 0,-2 0 0,-1 0 0,-1 0 0,-2 0 0,-1 1 0,-1 0 0,-2 0 0,-1 1 0,-23-47 0,12 40 0,-2 1 0,-1 1 0,-29-30 0,-8-13 0,41 50 0,-1 2 0,-2 0 0,0 1 0,-1 1 0,-1 1 0,-1 2 0,-1 0 0,-1 2 0,-1 1 0,0 1 0,-49-18 0,18 15 0,40 13 0,0-1 0,0 0 0,-23-13 0,40 18-72,-1-1 1,1 1-1,0-1 0,0 0 0,1 0 0,-1 0 0,1-1 0,-1 1 1,1 0-1,0-1 0,0 0 0,0 1 0,1-1 0,0 0 0,-1 0 1,1 0-1,0 0 0,0-7 0,-3-11-6754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40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2707 43 24575,'-229'-2'0,"-254"5"0,126 33 0,243-24 0,0 5 0,-191 56 0,117-31 0,-30 9 0,183-41 0,0 2 0,1 2 0,1 1 0,-32 19 0,45-21 0,0 2 0,2 0 0,-1 1 0,-29 34 0,-56 83 0,52-63 0,29-39 0,1 2 0,1 0 0,1 1 0,3 1 0,0 1 0,3 0 0,1 1 0,-10 43 0,9-21 0,3 1 0,2 0 0,-2 90 0,10-119 0,3 1 0,8 53 0,-6-70 0,0-1 0,0 1 0,2-1 0,-1 0 0,2 0 0,0-1 0,16 23 0,-9-15 0,2-1 0,0 0 0,1-1 0,1-1 0,1-1 0,1 0 0,0-1 0,1-2 0,0 0 0,1-1 0,1-1 0,0-1 0,1-1 0,43 12 0,-38-14 0,0-2 0,0 0 0,0-2 0,1-1 0,-1-1 0,52-5 0,413-74 0,100-27 0,-121 95 0,-287 11 0,-154 0 0,1 1 0,39 9 0,-50-7 0,-1-1 0,1-1 0,0-1 0,0-1 0,0-1 0,0-1 0,23-3 0,-28 0 0,0 0 0,0-1 0,0-1 0,0-1 0,-1 0 0,0-1 0,-1-1 0,1 0 0,-2-1 0,1-1 0,-2 0 0,1-1 0,-2 0 0,1-1 0,-2-1 0,0 0 0,0 0 0,-2-1 0,1 0 0,-2-1 0,0 0 0,7-22 0,-3 7 0,-2 0 0,-1-1 0,-1 0 0,-2 0 0,-1-1 0,-1 0 0,-2 0 0,-2 0 0,0 0 0,-3 0 0,-10-57 0,-4 14 0,-45-128 0,44 160 0,-1 2 0,-2 0 0,-2 1 0,-33-44 0,-8-20 0,47 74 0,-2 0 0,-22-28 0,21 38 0,0 1 0,-2 0 0,0 2 0,-1 0 0,-1 1 0,-27-13 0,-7-6 0,44 26-273,1 0 0,0 0 0,0-2 0,-11-12 0,3-1-6553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1:5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24575,'0'6'0,"0"11"0,0 1-8191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5:07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485 734 24575,'-6'-2'0,"0"-1"0,0 1 0,1-1 0,-1 0 0,1 0 0,-1-1 0,1 1 0,0-1 0,0 0 0,1-1 0,-7-6 0,-15-12 0,6 9 0,0 1 0,0 2 0,-1 0 0,0 0 0,-1 2 0,-34-9 0,50 16 0,1 0 0,-1 1 0,0 0 0,1 1 0,-1-1 0,0 1 0,0 0 0,0 0 0,1 1 0,-1 0 0,0 0 0,0 0 0,1 1 0,-1-1 0,1 1 0,0 1 0,-1-1 0,1 1 0,0 0 0,0 0 0,1 0 0,-1 1 0,1 0 0,-1 0 0,1 0 0,0 0 0,1 0 0,-1 1 0,1 0 0,0 0 0,-4 7 0,-1 5 0,1 0 0,1 0 0,0 0 0,1 1 0,0-1 0,2 1 0,0 1 0,1-1 0,1 29 0,2-33 0,0 0 0,1-1 0,1 1 0,0 0 0,1-1 0,0 1 0,1-1 0,1 0 0,0-1 0,0 1 0,1-1 0,1 0 0,10 11 0,-16-19 0,1-1 0,0 0 0,0 0 0,1 0 0,-1 0 0,1-1 0,-1 1 0,1-1 0,0 0 0,0 0 0,0 0 0,0-1 0,0 1 0,0-1 0,0 0 0,0 0 0,1 0 0,-1-1 0,0 0 0,1 1 0,-1-2 0,0 1 0,1 0 0,-1-1 0,0 0 0,0 0 0,1 0 0,-1 0 0,0-1 0,0 0 0,0 0 0,-1 0 0,1 0 0,0 0 0,4-4 0,3-3 0,0 0 0,0 0 0,-1-1 0,0 0 0,-1-1 0,0 0 0,0-1 0,-1 0 0,10-22 0,-5-1 0,-1 0 0,-2-2 0,-2 1 0,4-40 0,-1 9 0,-2 8 0,-3-1 0,-2 0 0,-3 0 0,-8-70 0,5 114 0,-1 1 0,0-1 0,-2 1 0,0 0 0,0 0 0,-1 0 0,-1 0 0,-1 1 0,0 1 0,-1-1 0,-17-20 0,20 27 0,0 0 0,-1 0 0,1 1 0,-1 0 0,-1 0 0,1 0 0,-1 1 0,0 0 0,-1 1 0,1 0 0,-1 0 0,0 1 0,1 0 0,-1 0 0,-1 1 0,1 0 0,0 1 0,-1 0 0,1 0 0,0 1 0,-11 1 0,12 1 0,1 0 0,-1 0 0,1 0 0,0 1 0,0 0 0,0 1 0,0 0 0,1 0 0,-1 0 0,1 0 0,0 1 0,-8 8 0,8-8-1365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5:08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62 24575,'13'-14'0,"-8"8"0,0 0 0,1 0 0,0 0 0,1 1 0,-1 0 0,8-5 0,-12 10 0,-1-1 0,0 0 0,0 1 0,0 0 0,1-1 0,-1 1 0,0 0 0,1-1 0,-1 1 0,0 0 0,0 0 0,1 0 0,-1 0 0,0 1 0,1-1 0,-1 0 0,0 0 0,2 1 0,-1 0 0,0 1 0,0-1 0,-1 0 0,1 1 0,-1-1 0,1 0 0,-1 1 0,0 0 0,1-1 0,-1 1 0,0 0 0,0 0 0,0 0 0,0 0 0,0 2 0,7 20 0,-1-1 0,-1 1 0,-1 0 0,3 33 0,-1 104 0,-5-74 0,2 69 0,-4-68 0,5 1 0,24 142 0,-26-217 0,1 0 0,1 0 0,0 0 0,11 20 0,-14-31 0,-1-1 0,1 1 0,-1-1 0,1 1 0,0-1 0,0 0 0,0 0 0,0 0 0,1 0 0,-1 0 0,1-1 0,-1 1 0,3 1 0,-3-3 0,-1 0 0,1 1 0,0-1 0,-1 0 0,1 0 0,-1 0 0,1 0 0,0 0 0,-1 0 0,1-1 0,-1 1 0,1-1 0,-1 1 0,1-1 0,-1 1 0,1-1 0,-1 0 0,1 1 0,-1-1 0,0 0 0,1 0 0,-1 0 0,0 0 0,0-1 0,2-1 0,2-3 0,-1 0 0,0 0 0,0-1 0,0 1 0,-1-1 0,0 0 0,0 0 0,0 0 0,-1 0 0,-1-1 0,1 1 0,0-9 0,1-15 0,-1-46 0,-2 51 0,-1 1 0,-2-1 0,0 1 0,-1 0 0,-2 0 0,-1 0 0,-12-28 0,15 42 0,-1 1 0,0 1 0,-1-1 0,0 1 0,-1 0 0,0 0 0,0 1 0,-1 0 0,0 0 0,0 1 0,-1 0 0,1 0 0,-2 1 0,1 0 0,-1 1 0,0 0 0,0 0 0,0 1 0,-13-3 0,11 4 0,0 0 0,0 1 0,-1 1 0,1 0 0,-20 1 0,26 1 0,0-1 0,1 1 0,-1 0 0,0 0 0,1 1 0,-1 0 0,1 0 0,-1 0 0,1 0 0,0 1 0,0 0 0,0 0 0,-8 7 0,12-9 0,0 0 0,-1 0 0,1 0 0,0 0 0,0 1 0,0-1 0,0 0 0,0 1 0,0-1 0,0 0 0,0 1 0,1-1 0,-1 1 0,1-1 0,-1 1 0,1-1 0,-1 1 0,1 0 0,0-1 0,0 1 0,0 0 0,-1-1 0,2 1 0,-1-1 0,0 1 0,0 0 0,1-1 0,-1 1 0,0-1 0,1 1 0,0-1 0,-1 1 0,1-1 0,0 1 0,0-1 0,0 1 0,0-1 0,0 0 0,0 0 0,0 1 0,0-1 0,0 0 0,1 0 0,-1 0 0,0 0 0,1-1 0,1 2 0,5 3 0,0-1 0,0 0 0,0-1 0,0 0 0,1 0 0,-1-1 0,14 3 0,5-3 0,-1 0 0,1-2 0,-1-1 0,1-1 0,35-7 0,-46 5 0,0 0 0,1-1 0,-1 0 0,-1-1 0,1-1 0,-1-1 0,0 0 0,-1-1 0,20-16 0,-20 11-1365,-8 3-5461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4:12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24575,'82'-53'0,"-73"49"0,-1 1 0,1 0 0,-1 0 0,1 1 0,0 0 0,0 1 0,0 0 0,0 0 0,0 1 0,16 1 0,-21-1 0,1 1 0,-1 0 0,1 1 0,-1-1 0,0 1 0,0-1 0,0 1 0,0 0 0,0 1 0,0-1 0,0 1 0,-1 0 0,1 0 0,-1 0 0,0 0 0,0 0 0,0 1 0,0-1 0,-1 1 0,0 0 0,1 0 0,-1 0 0,2 6 0,-1 2 0,0-1 0,-1 1 0,0 0 0,-1 0 0,0 0 0,-1 0 0,0 0 0,-1 0 0,0-1 0,-1 1 0,0 0 0,-1 0 0,0-1 0,-9 18 0,4-7 0,-2-2 0,-1 1 0,0-1 0,-1 0 0,-2-2 0,-26 31 0,37-45 0,-36 33 0,37-36 0,1 1 0,-1-1 0,1 0 0,-1 1 0,0-1 0,0 0 0,1 0 0,-1 0 0,0 0 0,0-1 0,0 1 0,0 0 0,0-1 0,0 1 0,0-1 0,0 0 0,0 0 0,-1 0 0,1 0 0,-4 0 0,5-1 0,1 1 0,-1-1 0,1 1 0,-1-1 0,0 0 0,1 1 0,-1-1 0,1 0 0,-1 0 0,1 1 0,0-1 0,-1 0 0,1 0 0,0 1 0,0-1 0,-1 0 0,1 0 0,0 0 0,0 0 0,0 1 0,0-1 0,0 0 0,0 0 0,0 0 0,0 0 0,0 0 0,1 1 0,-1-1 0,0 0 0,0 0 0,1 0 0,-1 1 0,1-1 0,-1 0 0,0 0 0,2 0 0,18-29 0,-16 26 0,-1 0 0,1 0 0,0 0 0,0 1 0,1-1 0,-1 1 0,1 0 0,0 0 0,-1 1 0,1-1 0,0 1 0,1 0 0,-1 1 0,0-1 0,1 1 0,-1 0 0,0 0 0,1 0 0,-1 1 0,1 0 0,-1 0 0,1 1 0,-1-1 0,11 4 0,-10-2 0,1 1 0,-1 0 0,0 0 0,0 1 0,0 0 0,0 0 0,0 0 0,-1 1 0,0 0 0,0 0 0,0 0 0,-1 0 0,0 1 0,0 0 0,0 0 0,0 0 0,-1 0 0,0 1 0,2 8 0,0 2 0,0 0 0,-1 1 0,-1 0 0,-1 0 0,0 0 0,-2 0 0,0 0 0,0 0 0,-6 29 0,1-25 0,0 0 0,-1 0 0,-1 0 0,-1-1 0,-1 0 0,-1 0 0,-15 22 0,20-35 9,-1 0 1,-1-1-1,1 0 0,-1 0 0,0-1 1,-1 0-1,0 0 0,0-1 0,0 0 0,0 0 1,-1-1-1,-14 5 0,20-7-53,-1-1 1,1 0-1,-1 0 0,0 0 1,0 0-1,1-1 0,-1 1 1,0-1-1,0 0 0,0 0 1,1 0-1,-1-1 0,0 1 1,0-1-1,1 0 0,-1 0 0,0 0 1,1-1-1,-1 1 0,1-1 1,0 0-1,-1 0 0,1 0 1,0-1-1,0 1 0,0 0 1,1-1-1,-1 0 0,1 0 1,-1 0-1,1 0 0,0 0 1,-2-5-1,-7-19-6782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5:09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95 24575,'-1'-1'0,"0"1"0,0 0 0,0 0 0,0 1 0,0-1 0,1 0 0,-1 0 0,0 0 0,0 1 0,0-1 0,0 0 0,0 1 0,0-1 0,0 1 0,1-1 0,-1 1 0,0-1 0,0 1 0,1-1 0,-1 1 0,0 0 0,1 0 0,-1-1 0,1 1 0,-1 0 0,1 0 0,-1 0 0,1-1 0,-1 1 0,1 0 0,0 0 0,0 0 0,-1 0 0,1 0 0,0 0 0,0 0 0,0 0 0,0 1 0,0 0 0,0-1 0,0 1 0,1 0 0,-1-1 0,0 1 0,1 0 0,-1-1 0,1 1 0,0-1 0,0 1 0,-1-1 0,1 1 0,0-1 0,0 1 0,0-1 0,1 0 0,-1 1 0,0-1 0,0 0 0,3 2 0,3 0 0,-1-1 0,1 1 0,0-1 0,-1-1 0,1 1 0,0-1 0,0 0 0,0-1 0,14 0 0,70-10 0,-65 7 0,389-77 0,-116 19 0,-281 57-53,-14 2-56,-1 1 0,1 0-1,0 0 1,-1 0 0,1 0-1,0 1 1,0-1-1,0 1 1,-1 0 0,1 0-1,5 1 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5:09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473 536 24575,'-3'-7'0,"1"1"0,-1 1 0,0-1 0,-1 0 0,1 1 0,-1-1 0,0 1 0,-1 0 0,1 0 0,-8-5 0,-1-3 0,1 2 0,-2 0 0,-28-18 0,35 25 0,1 1 0,-1 0 0,0 0 0,0 0 0,0 1 0,0 0 0,-1 1 0,1 0 0,-1 0 0,1 0 0,0 1 0,-1 0 0,1 1 0,-1-1 0,1 1 0,-1 1 0,-7 2 0,7-1 0,1 1 0,0-1 0,0 1 0,0 1 0,0-1 0,1 1 0,0 0 0,0 1 0,0-1 0,1 1 0,0 1 0,0-1 0,0 1 0,1-1 0,0 1 0,-3 8 0,0 1 0,0 1 0,2-1 0,0 1 0,1 0 0,0 0 0,2 1 0,0-1 0,1 1 0,1-1 0,2 28 0,0-31 0,0 0 0,0 0 0,1 0 0,1-1 0,1 1 0,0-1 0,0 0 0,1 0 0,1-1 0,0 0 0,1 0 0,0 0 0,16 16 0,-21-25 0,0 0 0,1 0 0,-1 0 0,1-1 0,-1 1 0,1-1 0,0 0 0,0 0 0,0 0 0,0 0 0,0-1 0,0 0 0,1 0 0,-1 0 0,0 0 0,1-1 0,-1 1 0,0-1 0,1 0 0,-1-1 0,0 1 0,1-1 0,-1 0 0,0 0 0,1 0 0,-1 0 0,0-1 0,0 0 0,0 0 0,0 0 0,-1 0 0,1 0 0,0-1 0,5-5 0,5-4 0,-1-1 0,0 0 0,-1-1 0,0-1 0,-1 0 0,-1 0 0,9-18 0,-3 2 0,-2 0 0,-1-2 0,-1 1 0,-2-2 0,-1 0 0,-1 0 0,4-51 0,-10 57 0,-2 0 0,0 0 0,-2 0 0,0 1 0,-3-1 0,0 0 0,-1 1 0,-2 0 0,-19-45 0,22 63 0,0-1 0,0 1 0,-2 0 0,1 1 0,-1 0 0,0 0 0,0 0 0,-1 1 0,0 0 0,0 0 0,-1 1 0,0 0 0,0 1 0,0 0 0,-1 0 0,0 1 0,0 0 0,0 1 0,0 0 0,-1 1 0,-15-3 0,15 4 0,0 0 0,0 1 0,0 0 0,0 1 0,0 0 0,0 1 0,0 0 0,0 0 0,1 1 0,-1 1 0,1 0 0,0 0 0,0 1 0,0 0 0,0 1 0,1 0 0,0 1 0,1-1 0,-1 2 0,-10 11 0,0 10-1365,10-4-5461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5:10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24575,'0'3'0,"-1"1"0,0-1 0,0 0 0,0 0 0,0 0 0,0 0 0,-1 0 0,-3 4 0,-6 17 0,2 16 0,3 1 0,1-1 0,2 1 0,2 0 0,5 50 0,-1-3 0,-3-68 0,-1 14 0,1 1 0,3-1 0,0 1 0,2-1 0,10 34 0,-13-61 0,0 0 0,1 0 0,0 0 0,0-1 0,0 1 0,1-1 0,0 0 0,0 0 0,1 0 0,-1 0 0,1-1 0,0 0 0,1 0 0,-1 0 0,1-1 0,0 0 0,0 0 0,1 0 0,-1-1 0,1 0 0,0 0 0,0 0 0,0-1 0,0 0 0,0-1 0,0 1 0,0-2 0,1 1 0,-1-1 0,8 0 0,-9 0 6,1 0 0,-1-1-1,1 0 1,-1 0 0,0-1-1,1 0 1,-1 0 0,0 0 0,0-1-1,0 1 1,-1-2 0,1 1-1,-1 0 1,1-1 0,-1 0-1,0-1 1,-1 1 0,1-1 0,-1 0-1,7-9 1,-4 3-155,-1 0 1,0-1-1,-1 0 1,0 0-1,-1 0 1,-1 0-1,1-1 1,-2 1-1,2-20 1,-2-4-6678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5:10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82 24575,'-7'0'0,"5"0"0,9 0 0,11 0 0,9 0 0,7-7 0,5-2 0,2 0 0,2-5 0,0-7 0,-7-1-8191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5:1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24575,'7'0'0,"2"7"0,7 2 0,7 0 0,7-2 0,6-9 0,3-4 0,2-1 0,-6-6 0,-16-1 0,-11 1-8191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25:11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24575,'0'7'0,"7"2"0,9 0 0,9-9 0,7-4 0,5-2 0,3-7 0,2-1 0,1 2 0,0 3 0,-1-4 0,-7 0-8191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1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24575,'0'-7'0,"7"-2"0,3 7 0,5 4 0,1-5 0,5-2 0,6-1 0,5 2 0,4 0 0,3 2 0,2 1 0,0 0 0,1 1 0,0 0 0,-13-6 0,-13-3-8191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12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8 24575,'0'-1'0,"-1"1"0,1-1 0,0 1 0,-1-1 0,1 1 0,-1-1 0,1 1 0,-1 0 0,1-1 0,-1 1 0,1 0 0,-1-1 0,1 1 0,-1 0 0,1-1 0,-1 1 0,1 0 0,-1 0 0,0 0 0,1 0 0,-1-1 0,1 1 0,-1 0 0,0 0 0,1 0 0,-1 0 0,0 0 0,1 1 0,-1-1 0,1 0 0,-1 0 0,0 0 0,1 0 0,-1 1 0,1-1 0,-2 1 0,-8 23 0,8 36 0,7-33 0,2 0 0,0-1 0,2 0 0,0 0 0,2 0 0,1-1 0,1-1 0,1 0 0,20 25 0,-30-44 0,1 0 0,0-1 0,0 1 0,1-1 0,-1 0 0,1 0 0,12 6 0,-17-9 0,0-1 0,0 1 0,0-1 0,1 1 0,-1-1 0,0 1 0,0-1 0,0 0 0,1 0 0,-1 1 0,0-1 0,1 0 0,-1 0 0,0 0 0,0 0 0,1-1 0,-1 1 0,0 0 0,1 0 0,-1-1 0,0 1 0,0-1 0,0 1 0,1-1 0,-1 1 0,0-1 0,0 0 0,0 0 0,0 0 0,0 1 0,0-1 0,0 0 0,-1 0 0,1 0 0,0 0 0,0 0 0,-1-1 0,1 1 0,-1 0 0,1 0 0,-1 0 0,1 0 0,-1-1 0,0 1 0,1 0 0,-1-1 0,0-1 0,1-12 0,0 0 0,-1 0 0,-1 0 0,0 0 0,-6-26 0,-2-31 0,12 64 0,4 20 0,8 25 0,147 460 0,-55-154 0,-106-340 0,15 42 0,-2 0 0,-1 1 0,-3 0 0,4 53 0,-14-94 0,0 0 0,0 0 0,0 0 0,-1 0 0,0 0 0,0 0 0,0-1 0,-1 1 0,1 0 0,-4 6 0,4-10 0,0 0 0,1 0 0,-1 0 0,0 0 0,0 0 0,0 0 0,0 0 0,0 0 0,0 0 0,0 0 0,0 0 0,-1-1 0,1 1 0,0 0 0,0-1 0,-1 1 0,1-1 0,0 0 0,-1 1 0,1-1 0,0 0 0,-1 0 0,1 0 0,-1 0 0,1 0 0,0 0 0,-1 0 0,1 0 0,0 0 0,-1-1 0,1 1 0,0-1 0,-1 1 0,1-1 0,0 1 0,0-1 0,-1 0 0,1 1 0,-2-3 0,-10-6 0,0-1 0,0 0 0,1-1 0,0 0 0,1-1 0,-15-21 0,1-3 0,-25-46 0,36 59 0,2-1 0,1 0 0,0 0 0,2-1 0,1 0 0,1-1 0,1 0 0,1 0 0,2 0 0,0-1 0,2 1 0,1-1 0,1 1 0,6-36 0,11-32-1365,-12 57-5461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14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24575,'-8'0'0,"-1"2"0,0-1 0,1 1 0,-1 0 0,1 1 0,0 0 0,0 1 0,0-1 0,0 1 0,1 1 0,-1 0 0,1 0 0,0 0 0,1 1 0,-1 0 0,1 0 0,0 0 0,1 1 0,-1 0 0,1 0 0,1 1 0,-7 13 0,5-10 0,0 1 0,1 0 0,0 0 0,1 1 0,0-1 0,1 1 0,1 0 0,0 0 0,0 0 0,1 0 0,1 1 0,0-1 0,1 0 0,4 20 0,2-16 0,1 0 0,1-1 0,0 0 0,1 0 0,1-1 0,0 0 0,1-1 0,25 23 0,7 11 0,-34-37 0,1 1 0,-1 0 0,0 1 0,15 26 0,-24-37 0,1 0 0,-1 1 0,0-1 0,0 1 0,0-1 0,0 1 0,0-1 0,-1 1 0,1 0 0,-1-1 0,0 1 0,0-1 0,0 1 0,0 0 0,0-1 0,0 1 0,-1 0 0,1-1 0,-1 1 0,0-1 0,0 1 0,0-1 0,0 1 0,0-1 0,0 1 0,-1-1 0,1 0 0,-1 0 0,1 0 0,-4 3 0,2-3 0,-1 0 0,1 0 0,-1 0 0,0-1 0,1 1 0,-1-1 0,0 0 0,0 0 0,0-1 0,0 1 0,0-1 0,0 0 0,0 0 0,0 0 0,0 0 0,0-1 0,0 1 0,-4-3 0,-4 1 0,0-1 0,0-1 0,1 0 0,-19-11 0,26 14 0,1-1 0,0 0 0,-1 0 0,1 0 0,0 0 0,0 0 0,1-1 0,-1 0 0,0 1 0,1-1 0,0 0 0,-1 0 0,1 0 0,0-1 0,1 1 0,-1 0 0,1-1 0,-1 1 0,-1-8 0,3 7 0,0-1 0,0 1 0,1 0 0,-1-1 0,1 1 0,0 0 0,0 0 0,0 0 0,1-1 0,-1 1 0,1 0 0,0 1 0,0-1 0,5-6 0,5-5 0,1 0 0,1 1 0,1 0 0,-1 1 0,2 0 0,21-12 0,-25 16 0,18-10 0,0-1 0,41-39 0,-64 52 0,0 0 0,0-1 0,0 0 0,-1-1 0,0 1 0,-1-1 0,0-1 0,0 1 0,-1 0 0,0-1 0,-1 0 0,0 0 0,2-15 0,-3 9 0,0 0 0,-2 0 0,-2-31 0,2 43 0,-1 0 0,1 0 0,-1 0 0,0 0 0,0 0 0,0 0 0,0 0 0,-1 0 0,0 0 0,0 1 0,0-1 0,0 1 0,0-1 0,-1 1 0,0 0 0,1 0 0,-1 0 0,0 0 0,0 1 0,-5-4 0,7 6 0,1 0 0,-1-1 0,0 1 0,1-1 0,-1 1 0,0 0 0,0 0 0,1 0 0,-1-1 0,0 1 0,0 0 0,0 0 0,1 0 0,-1 0 0,0 0 0,0 0 0,0 1 0,1-1 0,-1 0 0,0 0 0,0 0 0,1 1 0,-1-1 0,0 0 0,1 1 0,-1-1 0,0 1 0,1-1 0,-1 1 0,0-1 0,0 1 0,-10 28 0,9 35 0,6-27 0,1 1 0,3-2 0,20 66 0,-21-83 0,0 0 0,2 0 0,0-1 0,1 0 0,0-1 0,2 0 0,0-1 0,22 24 0,-32-37 0,0-1 0,1 0 0,-1 0 0,0 0 0,0 0 0,1-1 0,-1 1 0,1-1 0,0 1 0,-1-1 0,1 0 0,0 0 0,0 0 0,0 0 0,-1-1 0,1 1 0,0-1 0,0 1 0,0-1 0,4-1 0,-4 1 0,-1-1 0,1-1 0,-1 1 0,0 0 0,1-1 0,-1 1 0,0-1 0,0 1 0,0-1 0,0 0 0,0 0 0,0 0 0,-1 0 0,1 0 0,-1-1 0,1 1 0,1-5 0,3-7 0,-1 0 0,0 0 0,-1-1 0,-1 0 0,0 0 0,1-20 0,-4-69 0,-2 77 0,2 0 0,1 1 0,7-51 0,-8 76 0,1 0 0,-1-1 0,0 1 0,0 0 0,1 0 0,-1 0 0,0 0 0,1 0 0,-1 0 0,1 0 0,0 0 0,-1 0 0,1 0 0,0 0 0,-1 0 0,1 0 0,0 0 0,0 1 0,0-1 0,0 0 0,1 0 0,-1 1 0,0 0 0,-1 0 0,1 0 0,0 0 0,0 0 0,0 0 0,0 0 0,-1 1 0,1-1 0,0 0 0,0 1 0,0-1 0,-1 0 0,1 1 0,0-1 0,-1 1 0,1-1 0,0 1 0,-1-1 0,1 1 0,0 1 0,4 4 0,0 0 0,0 0 0,-1 1 0,6 12 0,15 40 0,18 65 0,-13-34 0,-28-89 0,-1-7 0,-1-22 0,-2-37 0,2 62 0,2-89 0,-2 87 0,1 0 0,-1 0 0,1 0 0,1 0 0,-1 0 0,1 0 0,0 1 0,0-1 0,0 0 0,0 1 0,1 0 0,0-1 0,0 1 0,0 0 0,5-5 0,-6 9 0,-1-1 0,1 0 0,-1 0 0,1 1 0,-1-1 0,1 1 0,0 0 0,-1-1 0,1 1 0,0 0 0,-1 0 0,1 0 0,0 0 0,-1 0 0,1 0 0,0 0 0,-1 1 0,1-1 0,-1 1 0,1-1 0,-1 1 0,1 0 0,-1-1 0,1 1 0,-1 0 0,1 0 0,-1 0 0,0 0 0,1 0 0,-1 0 0,0 1 0,0-1 0,0 0 0,0 0 0,0 1 0,1 2 0,4 5 0,0 0 0,0 0 0,-1 0 0,6 14 0,-2 4 0,-1-1 0,-2 1 0,0 0 0,-2 0 0,1 36 0,-5 134 0,-1-186-1365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14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 24575,'-15'-3'0,"0"3"0,15 1 0,-1 0 0,0-1 0,1 1 0,-1 0 0,0 0 0,1 0 0,0 0 0,-1 0 0,1 0 0,0 0 0,-1 0 0,1 1 0,0-1 0,0 0 0,0 0 0,0 0 0,0 0 0,0 2 0,1 23 0,2 0 0,1 0 0,10 40 0,-4-20 0,-4-20 0,126 501 0,-126-508 0,2-1 0,0 1 0,1-1 0,1-1 0,12 18 0,-18-30 0,0 0 0,1 0 0,-1-1 0,1 1 0,0-1 0,0 0 0,0-1 0,11 7 0,-13-9 0,0 0 0,0 0 0,0 0 0,0 0 0,1 0 0,-1-1 0,0 1 0,1-1 0,-1 0 0,0 0 0,1 0 0,-1 0 0,0-1 0,1 0 0,-1 1 0,0-1 0,6-2 0,-5 0 6,-1 1-1,1 0 1,0-1-1,-1 0 0,1 0 1,-1 0-1,0 0 1,0-1-1,0 1 1,0-1-1,-1 0 1,0 0-1,1 0 0,-1 0 1,-1 0-1,1 0 1,-1 0-1,1-1 1,-1 1-1,0-1 1,0-4-1,1-4-217,-1 1 0,0-1 0,-1 0-1,-1 0 1,0 0 0,-3-15 0,-5-9-6614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4:13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24575,'20'-3'0,"-19"3"0,1-1 0,0 1 0,-1-1 0,1 1 0,0 0 0,-1 0 0,1-1 0,0 1 0,0 1 0,-1-1 0,1 0 0,0 0 0,-1 1 0,1-1 0,0 1 0,-1-1 0,1 1 0,-1 0 0,3 1 0,2 2 0,0 1 0,0 0 0,0 0 0,-1 0 0,0 1 0,0 0 0,0 0 0,-1 0 0,1 1 0,-2 0 0,1-1 0,-1 1 0,0 1 0,0-1 0,-1 0 0,0 1 0,0-1 0,-1 1 0,0-1 0,0 1 0,-1 10 0,0 9 0,-1-1 0,-1 1 0,-1-1 0,-12 49 0,2-29 0,-2-1 0,-1-1 0,-36 67 0,282-648 0,-223 498 0,-10 29 0,-8 25 0,0 9 0,0 1 0,2 0 0,2 0 0,0 1 0,1 0 0,2 0 0,0 1 0,2-1 0,1 1 0,1-1 0,1 1 0,2-1 0,0 1 0,2-1 0,1 0 0,1 0 0,1-1 0,13 28 0,-17-44 0,0 0 0,1-1 0,1 1 0,-1-1 0,1 0 0,1 0 0,-1-1 0,1 1 0,1-1 0,-1-1 0,1 0 0,0 0 0,17 9 0,-19-13 0,-1 0 0,0 0 0,1 0 0,-1-1 0,1 0 0,-1 0 0,1 0 0,-1-1 0,1 0 0,0 0 0,-1-1 0,1 1 0,0-1 0,-1 0 0,1-1 0,-1 1 0,0-1 0,1 0 0,-1 0 0,0-1 0,0 1 0,0-1 0,-1-1 0,1 1 0,7-8 0,-1 1-105,0-1 0,0-1 0,-2 0 0,1 0 0,-2-1 0,1 0 0,-2 0 0,0-1 0,0 0 0,-2-1 0,0 1 0,6-27 0,-10 12-6721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1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24575,'-7'0'0,"-3"7"0,8 2 0,12 0 0,10-2 0,9-2 0,13-2 0,7-1 0,2-1 0,-1-1 0,-2-1 0,-2 1 0,-2 0 0,-8-1-8191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16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24575,'0'-7'0,"0"4"0,0 11 0,0 10 0,0 16 0,7 9 0,2 12 0,0 2 0,-2 7 0,-2-1 0,-2 2 0,5-2 0,2-6 0,-1-5 0,-2-18 0,-10-16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1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42 24575,'-7'0'0,"5"0"0,9 0 0,11 0 0,16-6 0,16-4 0,14 2 0,9 1 0,0 2 0,2 1 0,-6 3 0,-7 0 0,-8 1 0,-5 0 0,-11 8 0,-6 1 0,-7 0-8191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19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24575,'0'1'0,"0"0"0,0 0 0,-1 0 0,1 1 0,0-1 0,0 0 0,0 0 0,0 0 0,1 0 0,-1 0 0,0 0 0,0 1 0,1-1 0,-1 0 0,1 0 0,-1 0 0,1 0 0,-1 0 0,1 0 0,0 0 0,-1 0 0,1-1 0,0 1 0,0 0 0,-1 0 0,1-1 0,0 1 0,0 0 0,0-1 0,0 1 0,0-1 0,0 1 0,0-1 0,0 1 0,0-1 0,1 0 0,-1 1 0,0-1 0,0 0 0,0 0 0,0 0 0,0 0 0,0 0 0,1 0 0,-1 0 0,0-1 0,0 1 0,0 0 0,0 0 0,0-1 0,0 1 0,0-1 0,0 1 0,0-1 0,0 0 0,0 1 0,0-1 0,0 0 0,0 1 0,0-2 0,4-3 0,0 0 0,0 1 0,0 0 0,0 0 0,1 0 0,-1 1 0,1-1 0,0 1 0,0 1 0,1-1 0,-1 1 0,10-2 0,-13 3 0,0 1 0,1 0 0,-1 0 0,0 0 0,1 0 0,-1 0 0,0 0 0,1 1 0,-1 0 0,0 0 0,0 0 0,1 0 0,-1 0 0,0 1 0,0-1 0,0 1 0,0 0 0,-1 0 0,1 0 0,0 0 0,-1 0 0,0 1 0,1-1 0,-1 1 0,0-1 0,2 5 0,2 2 0,-1 0 0,-1 1 0,0-1 0,0 1 0,0 0 0,-2 0 0,1 0 0,-1 0 0,0 1 0,-1 10 0,0 10 0,-2 0 0,-6 31 0,1 1 0,15-119 0,3 0 0,33-95 0,-4 17 0,-37 97 0,-4 38 0,0 8 0,0 24 0,2-1 0,1 0 0,1 0 0,12 43 0,-11-57 0,0-1 0,2 1 0,0-1 0,0 0 0,2-1 0,0 1 0,1-2 0,0 1 0,15 15 0,-22-28 11,1 1 0,-1-1 0,1 0 0,0 0 0,0 0 0,0-1-1,0 1 1,0-1 0,1 0 0,8 2 0,-11-3-59,0-1 0,-1 0 0,1 1 0,0-1 0,0 0 1,0-1-1,-1 1 0,1 0 0,0 0 0,0-1 0,0 1 0,-1-1 0,1 1 0,0-1 0,-1 0 1,1 0-1,-1 0 0,1 0 0,-1 0 0,1 0 0,-1 0 0,1 0 0,-1-1 0,0 1 0,0 0 0,0-1 1,0 1-1,0-1 0,0 1 0,1-4 0,9-20-6778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2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5 24575,'-21'-2'0,"19"1"0,1 1 0,0-1 0,0 1 0,-1 0 0,1-1 0,0 1 0,-1 0 0,1 0 0,0 0 0,-1 0 0,1 0 0,0 1 0,-1-1 0,1 0 0,0 1 0,-1-1 0,1 0 0,0 1 0,0 0 0,-1-1 0,1 1 0,0 0 0,0-1 0,0 1 0,0 0 0,0 0 0,0 0 0,0 0 0,0 0 0,1 0 0,-1 0 0,0 0 0,0 1 0,1-1 0,-1 0 0,0 2 0,-4 9 0,1-1 0,0 1 0,0-1 0,1 1 0,1 0 0,0 0 0,1 0 0,0 1 0,0-1 0,2 12 0,2 15 0,14 69 0,-11-84 0,0-1 0,14 33 0,-16-46 0,0 0 0,1-1 0,0 0 0,1 0 0,0-1 0,0 1 0,1-1 0,9 9 0,-14-15 0,-1-1 0,1 1 0,0-1 0,0 1 0,0-1 0,0 0 0,0 0 0,0 0 0,0 0 0,0 0 0,0 0 0,0-1 0,0 1 0,1-1 0,-1 1 0,0-1 0,1 0 0,-1 0 0,0 0 0,0 0 0,1 0 0,-1-1 0,0 1 0,4-2 0,-2 0 0,-1 0 0,1 0 0,-1 0 0,0-1 0,0 0 0,0 1 0,0-1 0,-1 0 0,1-1 0,-1 1 0,0 0 0,4-8 0,1-5 0,0 0 0,0-1 0,-2 0 0,0 0 0,2-21 0,-3 10 0,-1 0 0,-1 0 0,-1 0 0,-2-1 0,-1 1 0,-1 0 0,-7-29 0,12 63 0,10 39 0,29 69 0,-36-101 0,1 1 0,0-1 0,1-1 0,1 1 0,0-1 0,1 0 0,0-1 0,0 0 0,1 0 0,1-1 0,21 16 0,-28-24 0,-1 0 0,0 0 0,1-1 0,-1 1 0,1-1 0,0 0 0,-1 0 0,1 0 0,0 0 0,0-1 0,-1 1 0,1-1 0,0 0 0,0 0 0,0-1 0,-1 1 0,1-1 0,0 0 0,7-2 0,-7 1 0,1-1 0,-1 0 0,0 0 0,0 0 0,0 0 0,0 0 0,0-1 0,-1 0 0,1 0 0,-1 0 0,0 0 0,0-1 0,2-5 0,0 0 0,0 0 0,-1-1 0,0 0 0,-1 1 0,-1-1 0,1-1 0,-2 1 0,1 0 0,-2 0 0,1-1 0,-1 1 0,-4-21 0,1 21 0,-1 0 0,-1 0 0,0 1 0,0-1 0,-1 1 0,0 1 0,0-1 0,-1 1 0,-1 0 0,0 1 0,-11-11 0,15 16 0,0-1 0,0 1 0,1 0 0,-2 0 0,1 0 0,0 0 0,-1 1 0,1 0 0,-1 0 0,0 0 0,1 0 0,-1 1 0,0 0 0,0 0 0,0 0 0,0 1 0,0 0 0,0-1 0,-1 2 0,1-1 0,0 1 0,0-1 0,0 1 0,1 1 0,-1-1 0,0 1 0,-8 4 0,9-3 0,0 1 0,0-1 0,0 1 0,1 0 0,0 0 0,0 1 0,0-1 0,1 0 0,-1 1 0,1 0 0,0-1 0,0 1 0,1 0 0,-1 0 0,1 0 0,0 0 0,0 1 0,1-1 0,0 0 0,0 7 0,0-6 0,0 0 0,0 0 0,0 0 0,1 0 0,0 0 0,0 0 0,1 0 0,0 0 0,0-1 0,0 1 0,1-1 0,-1 1 0,1-1 0,1 0 0,-1 0 0,1 0 0,4 5 0,-6-9 0,-1 0 0,1 0 0,0 0 0,0 0 0,-1 0 0,1 0 0,0 0 0,0 0 0,0-1 0,0 1 0,0-1 0,0 1 0,0-1 0,0 0 0,0 0 0,0 0 0,0 0 0,0 0 0,4-1 0,-1 0 0,-1-1 0,0 0 0,0 1 0,0-2 0,0 1 0,0 0 0,0-1 0,5-5 0,4-4 0,-1-1 0,0-1 0,15-22 0,-17 21 0,1 0 0,1 0 0,0 1 0,1 0 0,29-22 0,-39 34 0,0-1 0,0 1 0,1 0 0,-1 0 0,1 0 0,-1 1 0,1-1 0,0 1 0,-1 0 0,1 0 0,0 0 0,0 1 0,0-1 0,0 1 0,0 0 0,0 0 0,0 0 0,0 1 0,-1-1 0,1 1 0,0 0 0,0 0 0,0 0 0,-1 1 0,1-1 0,-1 1 0,1 0 0,-1 0 0,1 0 0,-1 1 0,0-1 0,0 1 0,0-1 0,-1 1 0,4 4 0,3 4 0,-1 1 0,0 0 0,-1 0 0,0 0 0,-1 1 0,-1 0 0,0 1 0,0-1 0,3 20 0,-3-7 0,-1-1 0,-1 1 0,-2-1 0,-1 36 0,0-55 0,-7 52 0,7-55 0,-1 1 0,0 0 0,0-1 0,-1 1 0,1-1 0,-1 1 0,1-1 0,-1 0 0,0 0 0,0 0 0,0 0 0,-5 5 0,7-8-29,-1 0 0,0 1 0,1-1 0,-1 0 0,1 0 0,-1 0 0,0 1 0,1-1 0,-1 0 0,1 0 0,-1 0 0,0 0 0,1 0 0,-1 0 0,0 0-1,1 0 1,-1 0 0,0-1 0,1 1 0,-1 0 0,1 0 0,-1 0 0,0-1 0,1 1 0,-1 0 0,1-1 0,-1 1 0,1-1 0,-1 1 0,1 0 0,-1-1 0,1 1 0,0-1 0,-1 1 0,1-1 0,0 1-1,-1-1 1,1 0 0,0 1 0,0-1 0,-1 1 0,1-1 0,0 0 0,0 1 0,0-1 0,0-1 0,-8-19-6797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20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24575,'-1'0'0,"-1"0"0,1 1 0,0-1 0,0 0 0,0 1 0,0-1 0,0 1 0,0-1 0,0 1 0,0 0 0,0-1 0,0 1 0,0 0 0,0 0 0,1-1 0,-1 1 0,0 0 0,0 0 0,1 0 0,-1 0 0,1 0 0,-1 0 0,1 0 0,-1 0 0,1 0 0,-1 3 0,-7 33 0,7-30 0,-2 25 0,1 0 0,2 0 0,1 0 0,1 0 0,2 0 0,1 0 0,2-1 0,1 1 0,1-2 0,1 1 0,2-2 0,1 1 0,2-2 0,1 0 0,1 0 0,28 34 0,-40-56 0,1 0 0,0 0 0,0 0 0,0-1 0,0 0 0,1-1 0,0 0 0,0 1 0,0-2 0,0 1 0,1-1 0,12 3 0,-17-5 0,0-1 0,1 0 0,-1 0 0,0 0 0,1 0 0,-1 0 0,0-1 0,1 0 0,-1 1 0,0-1 0,0-1 0,0 1 0,0 0 0,0-1 0,0 1 0,0-1 0,0 0 0,0 0 0,-1 0 0,1 0 0,-1 0 0,1-1 0,-1 1 0,0-1 0,0 0 0,0 0 0,0 1 0,-1-1 0,1 0 0,-1-1 0,0 1 0,1-4 0,3-5-273,-2 0 0,1 0 0,-2-1 0,2-18 0,-1-7-6553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2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35 133 24575,'-7'0'0,"-9"7"0,4 3 0,13-1 0,12-2 0,11-9 0,9-4 0,12-8 0,5-2 0,2-5 0,-1 1 0,-10-3 0,-4 3 0,-9-3 0,-9 3-8191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23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286 107 24575,'-3'-8'0,"-1"0"0,1 0 0,-1 1 0,-1-1 0,1 1 0,-1 0 0,-1 1 0,1-1 0,-1 1 0,-7-6 0,12 10 0,-1 0 0,0 0 0,0 1 0,0-1 0,0 0 0,-1 1 0,1-1 0,0 1 0,0 0 0,-1 0 0,1 0 0,-1 0 0,1 0 0,-1 0 0,0 1 0,1-1 0,-1 1 0,0 0 0,1 0 0,-1 0 0,-5 0 0,6 2 0,-1-1 0,1 0 0,0 1 0,-1-1 0,1 1 0,0 0 0,0 0 0,0 0 0,0 0 0,0 0 0,1 0 0,-1 0 0,0 0 0,1 1 0,0-1 0,-1 1 0,1-1 0,0 1 0,1 0 0,-1-1 0,-1 6 0,-2 11 0,1 0 0,1 0 0,0 1 0,2 38 0,15 86 0,-4-50 0,-9-65 0,11 79 0,-11-100 0,0 1 0,0-1 0,1 0 0,0 0 0,0 0 0,1 0 0,0 0 0,0 0 0,8 10 0,-3-14 0,-7-16 0,-8-18 0,-2 15 0,0 1 0,-1 0 0,-1 0 0,0 1 0,0 0 0,-1 1 0,-1 1 0,0-1 0,-1 2 0,-21-14 0,-15-16 0,48 40 0,-1-1 0,1 0 0,0 0 0,-1 0 0,1 0 0,0 0 0,0-1 0,0 1 0,0 0 0,0 0 0,0-1 0,0 1 0,0-1 0,0 1 0,1-1 0,-1 1 0,1-1 0,-1 1 0,1-1 0,-1 1 0,1-1 0,0 0 0,0 1 0,0-1 0,0 0 0,0 1 0,0-1 0,0 1 0,1-1 0,-1 0 0,1 1 0,-1-1 0,1 1 0,-1-1 0,1 1 0,0-1 0,0 1 0,0 0 0,0-1 0,0 1 0,0 0 0,0 0 0,2-2 0,6-5 0,1 1 0,0 0 0,1 1 0,-1 0 0,13-4 0,-2 0 0,69-32-46,-65 32-119,0-1 0,-1 0 0,-1-2 0,0-1 1,0-1-1,-2 0 0,21-20 0,-17 6-6661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2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100 243 24575,'-2'-7'0,"0"0"0,0 0 0,0 0 0,-1 1 0,0-1 0,-1 0 0,-4-6 0,-5-13 0,-42-112 0,50 121 0,10 23 0,14 28 0,212 530 0,-140-385 0,-83-154-1365,-5-4-5461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44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384 592 24575,'0'1'0,"0"0"0,0-1 0,0 1 0,0 0 0,0-1 0,0 1 0,1 0 0,-1-1 0,0 1 0,0 0 0,1-1 0,-1 1 0,0-1 0,1 1 0,-1-1 0,1 1 0,-1-1 0,1 1 0,-1-1 0,1 1 0,-1-1 0,1 1 0,-1-1 0,1 0 0,0 1 0,-1-1 0,2 1 0,1-3 0,-10-7 0,-9-3 0,-1 2 0,-1 0 0,1 1 0,-2 0 0,1 1 0,-1 2 0,-33-9 0,44 14 0,1 0 0,-1 0 0,0 1 0,0 0 0,1 1 0,-1-1 0,0 1 0,0 1 0,1-1 0,-1 2 0,1-1 0,0 1 0,0 0 0,0 0 0,0 1 0,0-1 0,1 2 0,-1-1 0,1 1 0,0 0 0,0 0 0,1 1 0,0-1 0,0 1 0,0 1 0,1-1 0,0 1 0,0-1 0,0 1 0,1 0 0,0 0 0,0 1 0,1-1 0,0 1 0,0-1 0,0 15 0,0 3 0,1 0 0,1 0 0,1 0 0,2 0 0,0-1 0,2 1 0,8 25 0,-10-39 0,1-1 0,0 0 0,1-1 0,0 1 0,0-1 0,1 0 0,1 0 0,9 11 0,-11-16 0,-1 1 0,1-1 0,0 0 0,1-1 0,-1 1 0,1-1 0,-1 0 0,1 0 0,0-1 0,0 0 0,0 0 0,0 0 0,1-1 0,-1 0 0,8 0 0,-8 0 0,0-1 0,1 0 0,-1 0 0,0-1 0,0 0 0,0 0 0,0 0 0,0-1 0,0 0 0,0 0 0,0-1 0,-1 1 0,1-1 0,-1-1 0,0 1 0,0-1 0,0 1 0,0-2 0,0 1 0,-1 0 0,0-1 0,0 0 0,0 0 0,-1 0 0,1 0 0,-1-1 0,-1 1 0,1-1 0,-1 0 0,0 1 0,0-1 0,1-8 0,1-5 0,0 0 0,-2 0 0,0 0 0,-1 0 0,-1-1 0,-1 1 0,0 0 0,-2 0 0,-5-23 0,-27-113 0,-28-100 0,51 220 0,-1 0 0,-1 1 0,-2 1 0,-1 1 0,-24-33 0,37 59 0,-1 0 0,0 1 0,0 0 0,0 0 0,-1 0 0,1 1 0,-1 0 0,0 0 0,-1 0 0,1 1 0,-1-1 0,1 2 0,-14-5 0,7 0-1365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4:17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24575,'0'-7'0,"0"4"0,7 11 0,3 10 0,-1 10 0,-2 13 0,-2 14 0,-1 4 0,-3 7 0,0 5 0,6-2 0,2-5 0,-1-1 0,-1-3 0,-2-6 0,-9-18 0,-4-23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45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24575,'2'3'0,"0"1"0,0-1 0,0 0 0,1 0 0,-1 0 0,1 0 0,-1 0 0,1-1 0,0 1 0,0-1 0,0 0 0,1 0 0,-1 0 0,0 0 0,4 1 0,20 15 0,-15-5 0,0 1 0,-1 0 0,-1 1 0,0 0 0,-1 1 0,0-1 0,-1 2 0,-1-1 0,8 29 0,2 19 0,11 80 0,7 104 0,13 69 0,-48-315 0,3 14 0,0-1 0,1 0 0,1 0 0,6 15 0,-9-27 0,-1 0 0,0-1 0,1 1 0,0-1 0,-1 0 0,1 0 0,0 1 0,0-1 0,0 0 0,0 0 0,0-1 0,1 1 0,2 1 0,-4-2 0,1-1 0,0 1 0,0-1 0,-1 0 0,1 1 0,0-1 0,0 0 0,0 0 0,-1 0 0,1 0 0,0-1 0,0 1 0,-1 0 0,1-1 0,0 1 0,0-1 0,-1 0 0,1 1 0,-1-1 0,1 0 0,0 0 0,2-2 0,0-1 0,0 0 0,0 0 0,0 0 0,0-1 0,-1 1 0,0-1 0,0 0 0,0 0 0,-1 0 0,1 0 0,-1-1 0,0 1 0,-1 0 0,1-1 0,-1 0 0,0 1 0,0-1 0,-1 0 0,0 1 0,0-1 0,-1-7 0,-1-11 0,-1 1 0,-1-1 0,-12-38 0,9 38 0,-1 1 0,-1 0 0,-1 0 0,-24-40 0,25 50 0,-1 0 0,0 1 0,-1 0 0,-1 1 0,1 0 0,-2 0 0,0 1 0,-21-13 0,4 6 0,-46-19 0,64 31 0,-1 0 0,0 2 0,1-1 0,-2 1 0,1 1 0,-23-1 0,19 7 0,24 6 0,27 6 0,-15-12 0,1-1 0,0-1 0,-1-1 0,1-1 0,0-1 0,0 0 0,30-7 0,-23 5-1365,-6 4-5461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45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41 24575,'-2'2'0,"0"0"0,0 0 0,0 0 0,0 0 0,1 0 0,-1 0 0,1 1 0,-1-1 0,1 0 0,0 1 0,0 0 0,0-1 0,0 1 0,0 0 0,0-1 0,1 1 0,-1 0 0,1-1 0,0 1 0,0 0 0,0 0 0,0 0 0,1-1 0,-1 1 0,1 0 0,-1 0 0,1-1 0,2 6 0,-1-5 0,1 0 0,-1-1 0,1 1 0,-1 0 0,1-1 0,0 0 0,0 0 0,0 0 0,0 0 0,0 0 0,1 0 0,-1-1 0,0 0 0,1 0 0,-1 0 0,1 0 0,-1 0 0,1-1 0,0 1 0,-1-1 0,7 0 0,31-4 0,0-1 0,-1-3 0,0-1 0,67-24 0,1 0 0,-42 14 0,-35 9 0,2 1 0,-1 1 0,1 2 0,41-2 0,-72 7-62,1 1 0,-1 0 0,1 0 0,-1 0 0,1 0 0,-1 1 0,0-1 0,1 0 0,-1 1 0,1 0 0,-1 0 0,0 0-1,0 0 1,0 0 0,1 0 0,-1 0 0,0 1 0,0-1 0,-1 1 0,1-1 0,2 4 0,4 13-6764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4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353 607 24575,'0'1'0,"-1"0"0,1-1 0,0 1 0,0-1 0,0 1 0,-1-1 0,1 1 0,0-1 0,-1 1 0,1-1 0,0 1 0,-1-1 0,1 0 0,-1 1 0,1-1 0,-1 0 0,1 1 0,-1-1 0,1 0 0,-1 1 0,1-1 0,-1 0 0,1 0 0,-1 0 0,1 1 0,-1-1 0,0 0 0,1 0 0,-1 0 0,1 0 0,-1 0 0,0 0 0,1 0 0,-1 0 0,1 0 0,-1-1 0,1 1 0,-1 0 0,0 0 0,1 0 0,-1-1 0,1 1 0,-1 0 0,1-1 0,-1 1 0,-35-15 0,29 11 0,-3 0 0,0 1 0,1 0 0,-1 0 0,0 1 0,-1 0 0,1 1 0,0 0 0,-1 0 0,1 1 0,0 1 0,-1 0 0,1 0 0,-17 5 0,19-4 0,1 1 0,0 0 0,0 0 0,0 1 0,1 0 0,-1 0 0,1 0 0,0 1 0,0 0 0,1 0 0,-1 0 0,1 1 0,0 0 0,0 0 0,1 0 0,0 1 0,0-1 0,1 1 0,-5 10 0,5-5 0,0-1 0,1 1 0,0 0 0,1 0 0,0 0 0,0-1 0,4 23 0,-1-10 0,2-1 0,0 0 0,9 23 0,-7-28 0,0-1 0,2 1 0,0-2 0,1 1 0,19 25 0,-25-38 0,1 0 0,-1 0 0,1 0 0,0 0 0,0-1 0,0 0 0,1 1 0,-1-2 0,1 1 0,9 4 0,-11-6 0,0-1 0,0 1 0,0-1 0,0 1 0,1-1 0,-1 0 0,0 0 0,0 0 0,0-1 0,0 1 0,0-1 0,0 1 0,0-1 0,0 0 0,0-1 0,0 1 0,0 0 0,0-1 0,-1 1 0,4-3 0,-1 0 0,0-1 0,-1 0 0,1 0 0,-1 0 0,0 0 0,0-1 0,0 1 0,-1-1 0,0 0 0,0 0 0,-1 0 0,1-1 0,-2 1 0,1-1 0,1-10 0,2-13 0,-2 0 0,-1-33 0,-1 48 0,0-96 0,-5-1 0,-4 1 0,-5 0 0,-5 1 0,-43-144 0,50 223 0,14 49 0,14 57 0,-16-73 0,91 342 0,-65-260 0,4-2 0,44 83 0,-61-138 0,2 0 0,29 39 0,-41-60 0,0-1 0,1 1 0,0-1 0,0 0 0,0 0 0,1 0 0,0-1 0,0 0 0,0 0 0,0-1 0,0 1 0,1-1 0,0-1 0,-1 1 0,1-1 0,0 0 0,8 0 0,-12-2 0,1 0 0,0 0 0,0 0 0,-1-1 0,1 1 0,0-1 0,-1 0 0,1 0 0,0-1 0,-1 1 0,0-1 0,1 0 0,-1 0 0,0 0 0,5-4 0,-2 1 0,-1-1 0,0 1 0,0-1 0,-1 0 0,0 0 0,0-1 0,5-9 0,1-9 0,-1-1 0,-1 1 0,6-37 0,-14 60 0,6-34 0,-2 0 0,-1 0 0,-2-1 0,-7-65 0,-32-146 0,35 233 0,-7-32 0,-2 0 0,-1 1 0,-23-49 0,36 95 0,0 0 0,0 0 0,0 0 0,0 0 0,0 0 0,0 0 0,0 0 0,0 1 0,0-1 0,0 0 0,0 0 0,0 0 0,0 0 0,0 0 0,0 0 0,0 0 0,0 0 0,0 0 0,0 0 0,0 1 0,0-1 0,0 0 0,0 0 0,0 0 0,0 0 0,0 0 0,0 0 0,0 0 0,-1 0 0,1 0 0,0 0 0,0 0 0,0 0 0,0 0 0,0 0 0,0 0 0,0 0 0,0 0 0,0 0 0,0 0 0,-1 0 0,1 0 0,0 0 0,0 0 0,0 0 0,0 20 0,5 27 0,13 42 0,4-1 0,3-1 0,49 112 0,-55-161 0,43 66 0,-53-91 0,0-1 0,1 0 0,0 0 0,1-1 0,0-1 0,1 0 0,0 0 0,19 11 0,-30-20-38,1 0 0,0 0 0,0 0 1,1 0-1,-1 0 0,0 0 0,0-1 0,0 1 0,1-1 0,-1 1 0,0-1 0,0 0 0,1 0 0,-1 0 0,0 0 0,1 0 1,-1 0-1,0-1 0,0 1 0,1-1 0,-1 0 0,0 0 0,0 0 0,0 0 0,0 0 0,0 0 0,0 0 0,0 0 0,0-1 1,-1 1-1,1-1 0,0 0 0,-1 1 0,1-1 0,1-4 0,7-17-6788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4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24575,'6'0'0,"11"0"0,7 0 0,9 0 0,4-7 0,4-3 0,-6-5 0,-9-1-8191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47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24575,'0'7'0,"0"9"0,7 2 0,10-2 0,8-4 0,7-4 0,5-3 0,-3-10 0,-2 4 0,-5-6 0,-15-1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47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24575,'0'-7'0,"7"-2"0,9 0 0,16 2 0,10-5 0,4 0 0,1-6 0,0 2 0,-1-5 0,-2 1 0,-7-2 0,-11 2-8191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51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24575,'0'-7'0,"7"-2"0,9 0 0,9 2 0,7 9 0,5 4 0,3 1 0,2 0 0,-6-9 0,-9-4-8191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52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24575,'1'0'0,"0"0"0,0 1 0,0-1 0,0 0 0,0 1 0,0-1 0,0 0 0,0 1 0,0-1 0,-1 1 0,1 0 0,0-1 0,0 1 0,-1 0 0,1-1 0,0 1 0,-1 0 0,1 0 0,0-1 0,-1 1 0,1 0 0,-1 0 0,0 0 0,1 0 0,-1 0 0,0 0 0,1 0 0,-1 0 0,0 0 0,0 0 0,0 0 0,0 0 0,0 0 0,0 0 0,0 0 0,0 0 0,0 0 0,-1 0 0,1-1 0,0 1 0,-1 1 0,-12 46 0,13-47 0,-6 14 0,2 0 0,-1 0 0,2 0 0,0 1 0,1-1 0,1 1 0,0 20 0,2-28 0,0 0 0,0 0 0,1 0 0,0-1 0,0 1 0,1 0 0,0-1 0,0 0 0,1 0 0,0 0 0,0 0 0,0 0 0,1-1 0,0 1 0,1-2 0,7 8 0,65 43 0,-57-42 0,0 0 0,-1 1 0,-1 1 0,29 29 0,-45-41 0,1 0 0,-1 0 0,0 1 0,0-1 0,-1 1 0,1 0 0,-1 0 0,0 0 0,0 0 0,0 0 0,-1 0 0,0 0 0,0 1 0,0-1 0,-1 0 0,0 1 0,0-1 0,0 1 0,-1-1 0,1 0 0,-1 1 0,-1-1 0,1 0 0,-1 0 0,0 0 0,-3 7 0,1-5 0,0 0 0,0-1 0,-1 1 0,0-1 0,0 0 0,-1 0 0,0 0 0,0-1 0,0 0 0,-1 0 0,-7 4 0,10-6 0,-1 0 0,1-1 0,-1 0 0,1 0 0,-1 0 0,0-1 0,0 0 0,0 0 0,0 0 0,0 0 0,0-1 0,0 0 0,0 0 0,0 0 0,0 0 0,0-1 0,0 0 0,-7-2 0,10 2 0,0 1 0,1-1 0,-1 0 0,0 0 0,1 0 0,-1 0 0,0-1 0,1 1 0,-1 0 0,1-1 0,0 1 0,-1-1 0,1 1 0,0-1 0,0 1 0,0-1 0,0 0 0,0 0 0,0 1 0,1-1 0,-1 0 0,0-2 0,0-1 0,1 1 0,0-1 0,0 0 0,0 1 0,1-1 0,-1 1 0,1-1 0,0 1 0,2-6 0,4-8 0,0 1 0,1 0 0,16-24 0,68-83 0,-60 84 0,44-70 0,-68 97 0,-1-1 0,0 0 0,-1 0 0,-1 0 0,0-1 0,-1 0 0,-1 0 0,0 0 0,1-27 0,-4 39 0,0-1 0,-1 0 0,1 1 0,-1-1 0,0 0 0,0 1 0,0-1 0,0 1 0,-1-1 0,0 1 0,1 0 0,-1 0 0,0 0 0,-1 0 0,-3-4 0,6 6 0,-1 0 0,0 1 0,0-1 0,1 0 0,-1 1 0,0-1 0,0 1 0,0-1 0,0 1 0,0 0 0,0-1 0,0 1 0,1 0 0,-1 0 0,0 0 0,0-1 0,0 1 0,0 0 0,0 0 0,0 0 0,0 1 0,-2-1 0,1 1 0,1 0 0,-1 0 0,0 0 0,1 0 0,0 0 0,-1 1 0,1-1 0,0 0 0,-1 1 0,1-1 0,0 1 0,0-1 0,0 1 0,0 0 0,1-1 0,-2 5 0,-3 7 0,1 0 0,0 1 0,1 0 0,1 0 0,0 0 0,1 0 0,1 0 0,0 0 0,4 27 0,2-5 0,1 0 0,20 55 0,-19-68 0,0-1 0,2 0 0,19 31 0,-26-47 0,0-1 0,0 0 0,1 0 0,-1 0 0,1-1 0,0 0 0,1 1 0,-1-1 0,1 0 0,-1-1 0,1 1 0,0-1 0,1 0 0,-1-1 0,0 1 0,1-1 0,0 0 0,-1 0 0,10 1 0,-13-3 0,0 0 0,0-1 0,0 1 0,1-1 0,-1 1 0,0-1 0,0 0 0,0 0 0,0 0 0,0 0 0,-1 0 0,1 0 0,0-1 0,0 1 0,-1 0 0,1-1 0,-1 0 0,1 1 0,-1-1 0,1 0 0,-1 0 0,0 1 0,0-1 0,0 0 0,0 0 0,0 0 0,-1-1 0,1 1 0,-1 0 0,1 0 0,-1 0 0,0 0 0,0-3 0,2-8 0,0 0 0,-2 0 0,0-1 0,-1-13 0,-5-34 0,1 23 0,2 1 0,1-2 0,2 1 0,6-41 0,-6 76 0,0 1 0,0-1 0,1 1 0,-1 0 0,1-1 0,0 1 0,0 0 0,-1-1 0,1 1 0,1 0 0,-1 0 0,0 0 0,0 0 0,1 0 0,-1 0 0,1 0 0,0 0 0,0 1 0,-1-1 0,1 1 0,4-3 0,-4 4 0,0 0 0,0 0 0,-1 0 0,1 0 0,0 0 0,0 0 0,0 0 0,0 1 0,0-1 0,0 1 0,0 0 0,0-1 0,0 1 0,-1 0 0,1 0 0,0 0 0,-1 0 0,1 0 0,-1 1 0,1-1 0,-1 0 0,1 1 0,-1-1 0,0 1 0,0-1 0,1 3 0,10 11 0,-1 1 0,-1 1 0,0 0 0,-1 0 0,-1 1 0,7 24 0,26 115 0,-38-142 0,-2 20 0,-4-33 0,-3-20 0,1-13 0,0-1 0,2 0 0,2 0 0,0 1 0,3-1 0,0 0 0,2 0 0,9-34 0,-11 61 0,-1 0 0,1 0 0,0 0 0,0 0 0,1 0 0,-1 1 0,1-1 0,7-7 0,-9 11 0,0 0 0,0 0 0,0 1 0,0-1 0,0 0 0,0 1 0,0-1 0,0 1 0,1-1 0,-1 1 0,0 0 0,0-1 0,1 1 0,-1 0 0,0 0 0,1 0 0,-1 0 0,0 0 0,1 0 0,-1 0 0,0 0 0,0 0 0,1 1 0,-1-1 0,0 1 0,0-1 0,0 1 0,1-1 0,-1 1 0,0 0 0,0-1 0,0 1 0,0 0 0,0 0 0,0 0 0,0 0 0,0 0 0,-1 0 0,1 0 0,1 1 0,7 10 0,0-1 0,-1 1 0,0 1 0,-1-1 0,0 1 0,9 26 0,22 91 0,-24-79 0,12 55-1365,-17-64-5461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52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24575,'10'41'0,"6"58"0,-1 47 0,30 221 0,-33-302 0,3-1 0,2-1 0,42 98 0,-48-138 0,0 0 0,19 26 0,-27-43 0,1-1 0,0 0 0,0 0 0,0 0 0,1 0 0,0-1 0,-1 0 0,2 0 0,-1 0 0,0 0 0,1-1 0,0 0 0,0 0 0,6 2 0,-10-5-49,0 1 1,0-1-1,0 0 0,0 0 0,-1 0 1,1 0-1,0 0 0,0 0 0,0 0 1,0 0-1,0-1 0,-1 1 0,1-1 1,0 0-1,0 1 0,-1-1 0,1 0 1,0 0-1,-1 0 0,1 0 0,-1 0 1,1 0-1,-1-1 0,0 1 0,1 0 0,-1-1 1,2-2-1,7-18-6777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53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24575,'7'0'0,"9"0"0,9-7 0,6-2 0,6 0 0,4 2 0,1 2 0,1 2 0,-7-6 0,-10-1-8191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4:18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24575,'7'0'0,"10"0"0,8 0 0,7 0 0,5 0 0,4-7 0,8-2 0,3 0 0,-1-5 0,6 0 0,-1 2 0,-2 4 0,-4 2 0,-10-5 0,-5 0 0,-8 2-8191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54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24575,'-7'2'0,"0"0"0,1 1 0,-1 0 0,1 0 0,0 1 0,0 0 0,0 0 0,1 0 0,-1 1 0,-6 6 0,0 0 0,-9 6 0,1 0 0,1 1 0,1 1 0,0 1 0,-27 42 0,41-56 0,0 0 0,1 0 0,-1 1 0,2-1 0,-1 1 0,1 0 0,0 0 0,0 0 0,1 0 0,0 0 0,0 0 0,0 0 0,1 0 0,0 0 0,1 0 0,0 0 0,0 0 0,0 0 0,1 0 0,0 0 0,0 0 0,1 0 0,0-1 0,0 1 0,0-1 0,1 0 0,5 7 0,6 4 0,1-2 0,1 0 0,0 0 0,1-2 0,1 0 0,32 17 0,-22-13 0,46 35 0,-72-50 0,0 0 0,0 1 0,-1-1 0,1 1 0,-1 0 0,0-1 0,1 1 0,-1 0 0,-1 0 0,1 1 0,0-1 0,-1 0 0,1 0 0,-1 1 0,0-1 0,0 1 0,-1-1 0,1 1 0,0 5 0,-2-7 0,0 0 0,1 0 0,-1 0 0,0 0 0,0 0 0,0 0 0,0 0 0,-1 0 0,1 0 0,-1-1 0,1 1 0,-1 0 0,1-1 0,-1 1 0,0-1 0,0 0 0,0 1 0,0-1 0,0 0 0,0 0 0,0 0 0,0 0 0,0-1 0,0 1 0,0-1 0,-1 1 0,1-1 0,0 0 0,0 0 0,-1 0 0,-3 0 0,3 1 0,0-1 0,0 0 0,0 1 0,0-1 0,0 0 0,0-1 0,-1 1 0,1 0 0,0-1 0,0 0 0,0 0 0,1 0 0,-1 0 0,0 0 0,0 0 0,0-1 0,1 1 0,-1-1 0,1 0 0,-1 0 0,1 0 0,0 0 0,0 0 0,0-1 0,0 1 0,0 0 0,0-1 0,1 0 0,-1 1 0,-1-6 0,2 3 0,0 1 0,0-1 0,1 1 0,0-1 0,0 1 0,0-1 0,1 0 0,0 1 0,-1-1 0,2 1 0,-1 0 0,0-1 0,1 1 0,0 0 0,0 0 0,0 0 0,0 0 0,1 0 0,0 0 0,5-5 0,47-52 0,-33 39 0,-1-1 0,-1-2 0,31-48 0,-35 44 0,-1 0 0,13-37 0,-25 57 0,0 0 0,-1 0 0,0 0 0,0 0 0,-1 0 0,0-1 0,-1 1 0,0 0 0,0 0 0,-1-1 0,0 1 0,-4-13 0,5 21 0,0 0 0,0 0 0,-1 0 0,1 0 0,0-1 0,-1 1 0,1 0 0,-1 0 0,1 0 0,-1 0 0,1 1 0,-1-1 0,0 0 0,0 0 0,1 0 0,-1 0 0,-2-1 0,-5 13 0,0 36 0,6-9 0,2 1 0,1 0 0,11 67 0,-8-83 0,1 0 0,1-1 0,1 1 0,1-1 0,1-1 0,1 0 0,20 32 0,-28-50 0,1 1 0,-1-1 0,1 1 0,0-1 0,0 0 0,1 0 0,-1 0 0,1 0 0,-1-1 0,1 1 0,0-1 0,0 0 0,0 0 0,0-1 0,1 1 0,3 0 0,-5-2 0,-1 1 0,1-1 0,0 0 0,-1 0 0,1-1 0,-1 1 0,1-1 0,-1 1 0,1-1 0,-1 0 0,1 0 0,-1 0 0,0 0 0,1 0 0,-1 0 0,0-1 0,0 1 0,0-1 0,0 1 0,0-1 0,0 0 0,0 0 0,-1 0 0,1 0 0,-1 0 0,1 0 0,1-5 0,4-9 0,-1-1 0,-1 1 0,0-1 0,-1-1 0,-1 1 0,-1 0 0,0-1 0,-1 1 0,-3-36 0,1 27 0,1-1 0,2 1 0,5-30 0,-6 53 0,-1-1 0,1 0 0,1 0 0,-1 1 0,0-1 0,1 1 0,0-1 0,0 1 0,0 0 0,0 0 0,5-6 0,-6 9 0,0-1 0,0 1 0,0-1 0,0 1 0,0-1 0,0 1 0,0 0 0,0-1 0,0 1 0,0 0 0,1 0 0,-1 0 0,0 0 0,0 0 0,0 0 0,0 0 0,0 0 0,0 1 0,0-1 0,0 0 0,1 0 0,-1 1 0,0-1 0,0 1 0,0-1 0,-1 1 0,1 0 0,0-1 0,0 1 0,0 0 0,0-1 0,0 1 0,-1 0 0,1 0 0,0 0 0,-1 0 0,1 0 0,-1 0 0,1 0 0,-1 0 0,1 1 0,21 36 0,-1 1 0,-2 1 0,15 45 0,-5-12 0,-13-43 0,-25-71 0,6 30 0,-5-21 0,-7-58 0,14 79 0,0 0 0,1 0 0,0 0 0,1 0 0,1 0 0,-1 0 0,2 1 0,-1-1 0,7-13 0,-9 22 0,1-1 0,0 1 0,0-1 0,0 1 0,1 0 0,-1 0 0,0-1 0,1 1 0,0 0 0,-1 0 0,1 1 0,0-1 0,0 0 0,0 0 0,0 1 0,1 0 0,-1-1 0,0 1 0,0 0 0,1 0 0,2-1 0,-2 2 0,0 0 0,0 0 0,-1 0 0,1 0 0,0 1 0,-1-1 0,1 1 0,-1 0 0,1 0 0,0 0 0,-1 0 0,0 0 0,1 1 0,-1-1 0,0 1 0,4 2 0,4 5 0,-1 0 0,-1 1 0,1 0 0,-2 0 0,1 0 0,-1 1 0,6 14 0,-1 3-170,-2 0-1,-1 1 0,-2 0 1,0 1-1,-2-1 0,-2 1 1,1 44-1,-3-28-6655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54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 24575,'0'1'0,"0"-1"0,0 1 0,-1-1 0,1 1 0,0-1 0,-1 1 0,1-1 0,0 0 0,0 1 0,-1-1 0,1 1 0,-1-1 0,1 0 0,0 1 0,-1-1 0,1 0 0,-1 0 0,1 1 0,-1-1 0,1 0 0,-1 0 0,1 0 0,-1 1 0,1-1 0,-1 0 0,1 0 0,-1 0 0,1 0 0,-1 0 0,0 0 0,1 0 0,-1 0 0,1 0 0,-1 0 0,1-1 0,-1 1 0,1 0 0,-1 0 0,1 0 0,-1-1 0,1 1 0,0 0 0,-1-1 0,1 1 0,-1 0 0,1-1 0,0 1 0,-1 0 0,1-1 0,0 1 0,-1-1 0,1 1 0,0-1 0,-1 1 0,1-1 0,0 1 0,0-1 0,0 1 0,0-1 0,-1 1 0,1-1 0,0 1 0,0-1 0,0 1 0,0-1 0,0 1 0,0-1 0,0 1 0,1-2 0,-2 10 0,0-1 0,1 0 0,0 1 0,0-1 0,1 0 0,0 0 0,0 1 0,1-1 0,4 13 0,0 3 0,18 81 0,7 39 0,7-1 0,56 140 0,-80-250 0,1-1 0,28 41 0,-38-63 0,1 0 0,0-1 0,1 0 0,0 0 0,0-1 0,1 0 0,0 0 0,0 0 0,1-1 0,0-1 0,0 1 0,12 4 0,-18-9 5,0 0-1,0 0 1,0-1 0,0 1-1,0-1 1,0 0-1,0 0 1,0 0 0,0 0-1,1 0 1,-1-1 0,0 1-1,-1-1 1,1 0-1,0 0 1,0 0 0,0 0-1,0 0 1,-1-1-1,1 1 1,0-1 0,-1 0-1,0 0 1,1 0-1,2-3 1,1-2-170,-1 1 0,0-1 0,-1 0 0,1 0 0,-1-1 0,-1 1 0,1-1 0,1-8 0,6-19-6661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5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24575,'7'0'0,"9"0"0,10 0 0,6 0 0,5-7 0,4-2 0,0 0 0,2-5 0,0 0 0,0-5 0,-8-6 0,-10 2-8191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5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24575,'0'7'0,"-7"3"0,-2 5 0,0 8 0,2 7 0,2 6 0,2 10 0,8 4 0,4 8 0,-1 8 0,7-1 0,-1 3 0,-2-3 0,-2-6 0,2-12 0,-6-15 0,-5-20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5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24575,'7'7'0,"9"-5"0,9-2 0,14-2 0,8-7 0,9-2 0,2-6 0,6 0 0,-2-4 0,-4 1 0,-5 4 0,-4-1 0,-5 1 0,-9 4-8191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5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97 24575,'-1'-3'0,"0"0"0,1 0 0,-2 0 0,1 0 0,0 0 0,0 0 0,-1 0 0,0 1 0,0-1 0,1 0 0,-1 1 0,-1 0 0,1-1 0,0 1 0,-1 0 0,1 0 0,-1 0 0,1 0 0,-1 1 0,0-1 0,0 1 0,0-1 0,0 1 0,0 0 0,0 0 0,0 1 0,0-1 0,-1 1 0,1-1 0,0 1 0,0 0 0,0 0 0,-1 0 0,1 1 0,0-1 0,0 1 0,0 0 0,0 0 0,-5 2 0,3 0 0,1 1 0,0 0 0,1 0 0,-1 0 0,1 0 0,-1 0 0,2 1 0,-1 0 0,0 0 0,1-1 0,0 1 0,0 1 0,0-1 0,0 0 0,1 0 0,0 1 0,0-1 0,1 1 0,0-1 0,0 11 0,1 12 0,1-1 0,11 48 0,-12-71 0,4 23 0,1 1 0,2-2 0,0 1 0,2-1 0,21 40 0,-27-59 0,0 0 0,0 0 0,1-1 0,0 1 0,0-1 0,0 0 0,1 0 0,0-1 0,0 0 0,1 0 0,-1 0 0,1-1 0,0 0 0,0 0 0,1-1 0,-1 0 0,1 0 0,0-1 0,-1 0 0,1 0 0,0 0 0,0-1 0,16 0 0,-17-2 0,-1 0 0,0-1 0,0 0 0,0 1 0,0-2 0,-1 1 0,1-1 0,0 0 0,-1 0 0,0 0 0,0-1 0,0 0 0,0 0 0,0 0 0,-1-1 0,0 1 0,0-1 0,0 0 0,-1 0 0,1-1 0,-1 1 0,0-1 0,-1 1 0,4-12 0,-2 7 0,0 0 0,-1 0 0,-1-1 0,1 1 0,-2-1 0,1 0 0,-2 1 0,1-1 0,-1 0 0,-1 0 0,0 0 0,-1 1 0,-4-18 0,1 18 0,2 13 0,6 20 0,1-10 0,1 0 0,0-1 0,1 0 0,0 0 0,1 0 0,1-1 0,13 17 0,-16-22 0,0 1 0,1-1 0,0 0 0,0-1 0,1 0 0,0 1 0,-1-2 0,2 1 0,-1-1 0,0 0 0,1-1 0,0 0 0,12 3 0,-16-5 0,0-1 0,0 0 0,0-1 0,0 1 0,0-1 0,0 1 0,0-1 0,0 0 0,0-1 0,0 1 0,-1-1 0,1 0 0,0 0 0,-1 0 0,0 0 0,1 0 0,-1-1 0,0 0 0,0 1 0,0-1 0,-1 0 0,1-1 0,-1 1 0,1 0 0,-1-1 0,0 1 0,-1-1 0,3-6 0,2-1 0,-2-1 0,1 0 0,-2 0 0,0-1 0,0 1 0,-1-1 0,0 0 0,-1-13 0,-2 3 0,-1 0 0,-1 0 0,-1 0 0,0 1 0,-17-44 0,18 56 0,-1 0 0,-1 0 0,0 0 0,0 0 0,-1 1 0,0 0 0,-1 0 0,0 1 0,0 0 0,-1 0 0,0 0 0,0 1 0,-1 0 0,-16-9 0,21 14 0,0 0 0,0 0 0,0 0 0,0 0 0,-1 1 0,1 0 0,-1 0 0,1 0 0,-1 0 0,1 1 0,-1-1 0,0 1 0,1 1 0,-1-1 0,1 0 0,-1 1 0,1 0 0,-1 0 0,1 1 0,-1-1 0,1 1 0,0 0 0,0 0 0,0 0 0,0 1 0,0-1 0,0 1 0,1 0 0,-1 0 0,1 0 0,0 1 0,0-1 0,0 1 0,0 0 0,1 0 0,0-1 0,-4 10 0,1-3 0,0 1 0,1 0 0,0 0 0,1 1 0,0-1 0,1 1 0,1-1 0,-1 1 0,2 0 0,0 0 0,0 0 0,1-1 0,0 1 0,4 13 0,-3-18 0,1 0 0,-1 0 0,1 0 0,1 0 0,-1-1 0,1 1 0,0-1 0,1 0 0,-1 0 0,1 0 0,0-1 0,1 0 0,-1 0 0,1 0 0,12 7 0,-13-9 0,-1-1 0,1-1 0,-1 1 0,1-1 0,-1 1 0,1-1 0,0-1 0,0 1 0,0-1 0,-1 1 0,1-1 0,0-1 0,0 1 0,0-1 0,-1 0 0,1 0 0,0 0 0,-1-1 0,1 1 0,-1-1 0,1 0 0,-1-1 0,0 1 0,0-1 0,7-5 0,4-5 0,-1-2 0,0 0 0,-1-1 0,-1 0 0,0-1 0,-1-1 0,10-21 0,-8 15 0,1 0 0,1 1 0,19-21 0,-32 42 0,0-1 0,0 1 0,0 0 0,0-1 0,1 1 0,-1 0 0,1 0 0,0 1 0,-1-1 0,1 0 0,0 1 0,0 0 0,0 0 0,0 0 0,0 0 0,0 0 0,0 0 0,0 1 0,0-1 0,1 1 0,2 0 0,-2 1 0,-1 0 0,1 0 0,-1 1 0,0-1 0,0 1 0,1 0 0,-1 0 0,0 0 0,-1 0 0,1 0 0,0 1 0,-1-1 0,1 1 0,-1 0 0,4 5 0,3 7 0,0 0 0,-1 1 0,-1 0 0,0 0 0,-1 1 0,4 23 0,-1 7 0,-3 1 0,-1 0 0,-3 80 0,-4-116 51,1-23-1467,0-13-5410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5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24575,'26'77'0,"-2"31"0,-3-1 0,6-1 0,65 169 0,-85-259 0,1 0 0,1-1 0,0 0 0,23 27 0,-29-38 0,0-1 0,0 1 0,0-1 0,1 0 0,0 1 0,-1-2 0,1 1 0,0 0 0,0-1 0,1 0 0,-1 1 0,0-2 0,1 1 0,0-1 0,-1 1 0,1-1 0,0 0 0,-1-1 0,1 1 0,0-1 0,0 0 0,9-1 0,-11-1-54,0 1-1,1-1 0,-1 0 1,0 0-1,0 0 1,-1 0-1,1 0 0,0-1 1,-1 1-1,1-1 1,-1 0-1,0 0 0,0 0 1,0 0-1,0 0 0,0 0 1,-1 0-1,0-1 1,1 1-1,-1-1 0,0 1 1,-1-1-1,1 1 1,0-5-1,4-26-6771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58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90 24575,'-7'0'0,"4"0"0,11 0 0,10-7 0,8-2 0,8 0 0,-2-5 0,0 0 0,2-5 0,-5 1-8191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5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38 24575,'0'1'0,"0"0"0,-1 0 0,1-1 0,0 1 0,0 0 0,-1-1 0,1 1 0,0 0 0,-1-1 0,1 1 0,-1 0 0,1-1 0,-1 1 0,1-1 0,-1 1 0,1-1 0,-1 1 0,1-1 0,-1 1 0,0-1 0,0 1 0,-14 15 0,7 10 0,1 1 0,1 0 0,-4 54 0,9-80 0,-2 30 0,1-1 0,1 1 0,2 0 0,1 0 0,1 0 0,2-1 0,1 1 0,1-1 0,2-1 0,19 46 0,-26-71 0,-1-1 0,1 1 0,0-1 0,0 1 0,0-1 0,1 0 0,-1 0 0,1 0 0,0 0 0,0 0 0,0-1 0,0 1 0,0-1 0,0 0 0,1 0 0,-1 0 0,1 0 0,-1-1 0,1 0 0,0 1 0,6 0 0,-6-2 0,0 0 0,0-1 0,0 1 0,0-1 0,0 0 0,0 0 0,-1-1 0,1 1 0,0-1 0,-1 1 0,1-1 0,-1 0 0,1-1 0,-1 1 0,0-1 0,0 1 0,0-1 0,0 0 0,-1 0 0,1 0 0,3-6 0,3-5 0,0-1 0,-2 0 0,1-1 0,-2 1 0,0-1 0,-1-1 0,0 1 0,4-32 0,-4 7 0,-2-1 0,-3-58 0,-3 76 0,1 2 0,6 31 0,3 21 0,2-1 0,1 1 0,22 44 0,-28-66 0,1 0 0,0 0 0,0-1 0,1 1 0,0-1 0,1-1 0,9 10 0,-12-14 0,0 1 0,0-1 0,0 1 0,0-1 0,0 0 0,0 0 0,1-1 0,-1 1 0,1-1 0,-1 0 0,1 0 0,-1-1 0,1 1 0,0-1 0,8-1 0,-7 0 0,-1-1 0,1 1 0,0-1 0,0-1 0,-1 1 0,0-1 0,1 0 0,-1 0 0,0 0 0,0-1 0,-1 0 0,1 0 0,-1 0 0,0 0 0,0-1 0,0 0 0,0 0 0,-1 0 0,0 0 0,0 0 0,0-1 0,-1 1 0,0-1 0,3-10 0,-1 3 0,0-1 0,-1-1 0,-1 1 0,0 0 0,0-1 0,-2 1 0,0-1 0,0 1 0,-4-20 0,1 23 0,-1-1 0,0 1 0,0 0 0,-1 0 0,0 1 0,-1-1 0,-1 1 0,1 0 0,-16-16 0,20 23 0,-1-1 0,0 1 0,-1 0 0,1 0 0,-1 0 0,1 0 0,-1 0 0,0 1 0,0 0 0,0 0 0,0 0 0,0 0 0,-1 0 0,1 1 0,0 0 0,-1 0 0,1 0 0,-1 1 0,1-1 0,-1 1 0,0 0 0,1 0 0,-1 1 0,1 0 0,-1-1 0,1 1 0,-9 4 0,9-3 0,0 1 0,0-1 0,0 1 0,1 0 0,-1 1 0,1-1 0,0 1 0,0-1 0,0 1 0,0 0 0,1 0 0,0 0 0,0 0 0,0 1 0,0-1 0,0 1 0,1-1 0,0 1 0,0-1 0,0 1 0,0 9 0,0 1 0,1 0 0,0 0 0,1 0 0,1 0 0,6 25 0,-5-28 0,0-1 0,1 1 0,1-1 0,0-1 0,0 1 0,1-1 0,0 1 0,1-2 0,16 19 0,-21-26 0,1 1 0,-1 0 0,1-1 0,0 0 0,0 0 0,1 0 0,-1 0 0,0 0 0,0-1 0,1 1 0,-1-1 0,1 0 0,0 0 0,-1 0 0,1 0 0,0-1 0,-1 0 0,1 1 0,0-1 0,-1-1 0,1 1 0,0 0 0,0-1 0,-1 0 0,1 0 0,-1 0 0,1 0 0,-1-1 0,1 1 0,-1-1 0,0 0 0,0 0 0,0 0 0,6-5 0,-1 0 0,0-1 0,0 0 0,-1-1 0,0 0 0,0 0 0,-1 0 0,8-18 0,32-82 0,-21 45 0,-15 39 0,22-47 0,-30 69 0,-1 1 0,0-1 0,1 1 0,0-1 0,-1 1 0,1 0 0,0 0 0,0-1 0,0 1 0,1 1 0,-1-1 0,0 0 0,1 0 0,-1 1 0,1 0 0,-1-1 0,1 1 0,0 0 0,-1 0 0,6-1 0,-6 3 0,0-1 0,0 0 0,0 1 0,0-1 0,0 1 0,0 0 0,-1 0 0,1-1 0,0 1 0,0 0 0,-1 0 0,1 1 0,0-1 0,-1 0 0,0 1 0,1-1 0,-1 1 0,0-1 0,1 1 0,-1-1 0,0 1 0,1 3 0,19 46 0,-18-41 0,15 56-24,-2 0 0,8 93-1,-10-61-1267,-7-52-5534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0:59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 24575,'0'0'0,"0"0"0,0 0 0,0 1 0,-1-1 0,1 0 0,0 0 0,0 0 0,0 0 0,0 0 0,-1 0 0,1 1 0,0-1 0,0 0 0,0 0 0,-1 0 0,1 0 0,0 0 0,0 0 0,0 0 0,-1 0 0,1 0 0,0 0 0,0 0 0,0 0 0,-1 0 0,1 0 0,0 0 0,0 0 0,0 0 0,-1 0 0,1 0 0,0-1 0,0 1 0,0 0 0,-1 0 0,1 0 0,0 0 0,0 0 0,0 0 0,0-1 0,-1 1 0,1 0 0,0 0 0,0 0 0,0 0 0,0-1 0,0 1 0,0 0 0,0 0 0,0 0 0,0-1 0,-1 1 0,1 0 0,0 0 0,0-1 0,0 1 0,0 0 0,0 0 0,0 0 0,0-1 0,1 1 0,-10 22 0,14 26 0,1 0 0,3-1 0,2 1 0,28 73 0,-36-110 0,18 55 0,61 165 0,-69-199 0,3-1 0,0 0 0,2-1 0,41 53 0,-55-78 0,0-1 0,0 1 0,0-1 0,0 0 0,1 0 0,-1-1 0,1 0 0,0 1 0,0-2 0,1 1 0,-1 0 0,0-1 0,1 0 0,10 2 0,-13-4 0,1 0 0,0 0 0,0 0 0,-1-1 0,1 1 0,0-1 0,0 0 0,-1 0 0,1 0 0,-1-1 0,1 1 0,-1-1 0,1 0 0,-1 0 0,0 0 0,0 0 0,0-1 0,0 1 0,-1-1 0,1 0 0,-1 0 0,1 0 0,2-4 0,0 0-105,-1 1 0,0-1 0,0 0 0,-1 0 0,0-1 0,0 1 0,-1 0 0,1-1 0,-2 0 0,1 1 0,-1-1 0,0-15 0,-4-13-6721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4:1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123 338 24575,'0'-6'0,"1"0"0,0 0 0,1 1 0,0-1 0,-1 0 0,5-8 0,5-17 0,-4 1 0,-2-1 0,1-32 0,-5 50 0,-1 0 0,0 0 0,-1 0 0,-1 1 0,0-1 0,-1 0 0,-6-19 0,9 32 0,0-1 0,0 1 0,0-1 0,0 0 0,-1 1 0,1-1 0,0 1 0,0-1 0,-1 1 0,1-1 0,0 1 0,0 0 0,-1-1 0,1 1 0,-1-1 0,1 1 0,0 0 0,-1-1 0,1 1 0,-1 0 0,1-1 0,-1 1 0,1 0 0,-1-1 0,1 1 0,-2 0 0,-5 11 0,1 26 0,23 140 0,-2-30 0,-2 16 0,46 224 0,-57-381 0,-1-1 0,0 1 0,-1 0 0,1 0 0,-1 0 0,0 0 0,0 0 0,-1 0 0,0 0 0,0 0 0,-2 6 0,2-9 0,-1 0 0,0-1 0,1 1 0,-1-1 0,0 1 0,0-1 0,0 0 0,-1 0 0,1 0 0,-1 0 0,1 0 0,-1 0 0,1-1 0,-1 1 0,0-1 0,0 0 0,0 1 0,0-2 0,0 1 0,0 0 0,0 0 0,0-1 0,-4 0 0,-12 3 0,0-1 0,-1-1 0,1-1 0,0-1 0,-33-5 0,35-3 0,20-1 0,0 7 0,-1 2 0,1-1 0,0 0 0,0 0 0,0 1 0,0 0 0,1-1 0,-1 1 0,3 0 0,127-31 0,108-20 0,-197 47-682,60 1-1,-86 4-6143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1:0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82 24575,'-7'0'0,"4"0"0,11 0 0,10 0 0,9 0 0,7-7 0,5-2 0,2 0 0,2-5 0,-7-7 0,-10 0-8191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1:01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 24575,'-16'-2'0,"2"4"0,7 23 0,3 19 0,2 0 0,2 0 0,2 0 0,14 87 0,58 173 0,-47-204 0,-25-93 0,0 0 0,0 0 0,1 0 0,-1 0 0,2 0 0,5 10 0,-9-17-1,0 0-1,0 0 1,0 0 0,0 0-1,0 0 1,0 0-1,0 0 1,0 0 0,0-1-1,0 1 1,0 0-1,0 0 1,0 0 0,0 0-1,0 0 1,0 0-1,0 0 1,0-1 0,0 1-1,0 0 1,0 0-1,0 0 1,0 0 0,0 0-1,0 0 1,0 0-1,0 0 1,0-1-1,0 1 1,0 0 0,0 0-1,0 0 1,0 0-1,0 0 1,0 0 0,0 0-1,0 0 1,0 0-1,1-1 1,-1 1 0,0 0-1,0 0 1,0 0-1,0 0 1,0 0 0,0 0-1,0 0 1,0 0-1,1 0 1,-1 0 0,0 0-1,0 0 1,0 0-1,0 0 1,0 0 0,0 0-1,0 0 1,1 0-1,-1 0 1,0 0-1,0 0 1,0 0 0,0 0-1,0 0 1,0 0-1,0 0 1,0-11-1270,-4-11-5555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1:01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24575,'7'0'0,"9"0"0,9-7 0,7-2 0,12 0 0,6-5 0,8 0 0,1-5 0,-2-6 0,-4-6 0,-5 2 0,-2 0 0,-10 4-8191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1:0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24575,'0'-102'0,"2"97"0,3 13 0,5 18 0,82 321 0,-12-34 0,-61-254-78,-1-5-565,12 66-1,-27-91-6182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1:0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24575,'0'7'0,"7"2"0,2 7 0,7 0 0,8 4 0,6 0 0,5-5 0,4-4 0,2-4 0,1-4 0,1-1 0,-15-2 0,-12-1-8191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1:0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24575,'-7'0'0,"4"0"0,11 7 0,10 2 0,8 0 0,9-2 0,3-2 0,4-9 0,1-3 0,0-1 0,-1 1 0,-6 2-8191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1:07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24575,'7'0'0,"9"0"0,10 0 0,6-7 0,5-2 0,4 0 0,-6 2-8191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1:08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24575,'-3'45'0,"-1"0"0,-3-1 0,-15 53 0,-8 56 0,20-79 0,3 1 0,4 0 0,3 1 0,3-1 0,23 135 0,-25-205-91,0 0 0,0 0 0,0 0 0,1-1 0,0 1 0,0 0 0,0-1 0,0 0 0,1 1 0,-1-1 0,1 0 0,0 0 0,0-1 0,5 5 0,13 3-6735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1:09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24575,'2'21'0,"0"0"0,1 0 0,2-1 0,0 1 0,1-1 0,12 28 0,67 133 0,-64-139 0,-12-24 0,-1 0 0,-1 1 0,0 0 0,-2 0 0,5 30 0,-9-43 0,0 1 0,0-1 0,-1 1 0,1-1 0,-2 0 0,1 1 0,-1-1 0,0 1 0,0-1 0,-1 0 0,1 0 0,-1 0 0,-1 0 0,1 0 0,-1 0 0,0 0 0,-1-1 0,1 1 0,-1-1 0,-7 7 0,11-11 0,-1 0 0,0 0 0,0 0 0,0 0 0,0 0 0,-1 0 0,1 0 0,0-1 0,0 1 0,0 0 0,-1-1 0,1 1 0,0-1 0,-1 0 0,1 1 0,0-1 0,-1 0 0,1 0 0,-1 0 0,1 1 0,0-2 0,-1 1 0,1 0 0,0 0 0,-1 0 0,1-1 0,-1 1 0,1 0 0,0-1 0,0 1 0,-1-1 0,1 0 0,0 1 0,0-1 0,0 0 0,0 0 0,-1 0 0,1 0 0,1 0 0,-1 0 0,0 0 0,0 0 0,0 0 0,0 0 0,1-1 0,-1 1 0,1 0 0,-1 0 0,0-3 0,-2-3 0,0-1 0,0 0 0,1 0 0,0 0 0,0 0 0,1 0 0,0-9 0,1 5 0,1 0 0,0 0 0,1 0 0,0 1 0,1-1 0,1 1 0,8-21 0,4 0 0,24-38 0,-29 55 0,-1-1 0,-1 0 0,0-1 0,-1 1 0,-1-2 0,0 1 0,-1-1 0,-1 0 0,-1 0 0,2-21 0,-12-13 0,5 50 0,1 0 0,-1-1 0,0 1 0,0 0 0,0 0 0,0 0 0,0 0 0,0 0 0,0 0 0,0 0 0,-1 1 0,1-1 0,-1 0 0,0 1 0,1-1 0,-1 1 0,0-1 0,0 1 0,-3-2 0,3 3 0,1 0 0,0 0 0,0 0 0,0 0 0,-1 1 0,1-1 0,0 0 0,0 1 0,0-1 0,0 1 0,0-1 0,0 1 0,0 0 0,0-1 0,0 1 0,0 0 0,0 0 0,0 0 0,0-1 0,0 1 0,1 0 0,-1 0 0,0 0 0,1 0 0,-1 0 0,0 1 0,1-1 0,0 0 0,-1 0 0,1 0 0,0 0 0,-1 1 0,1-1 0,0 2 0,-9 43 0,9-23 0,0 0 0,1 0 0,1 0 0,1-1 0,1 1 0,2-1 0,0 1 0,1-2 0,1 1 0,1-1 0,1 0 0,0-1 0,19 27 0,-25-43 0,1 1 0,-1 0 0,0-1 0,1 0 0,0 0 0,0-1 0,0 1 0,1-1 0,-1 0 0,1 0 0,9 3 0,-13-6 0,0 1 0,1-1 0,-1 1 0,0-1 0,0 0 0,0 0 0,0 0 0,1 0 0,-1 0 0,0 0 0,0-1 0,0 1 0,0-1 0,1 1 0,-1-1 0,0 0 0,0 0 0,0 0 0,-1 0 0,1 0 0,0-1 0,0 1 0,0 0 0,-1-1 0,1 1 0,-1-1 0,1 0 0,-1 1 0,0-1 0,0 0 0,0 0 0,0 0 0,0 0 0,0 0 0,0 0 0,0-2 0,4-16 0,0 1 0,-2-1 0,0 0 0,-2 0 0,0 0 0,-1 0 0,-5-38 0,3 36 0,0-1 0,2 1 0,0-1 0,1 1 0,7-33 0,-8 54 0,0 0 0,0 0 0,0 0 0,1 0 0,-1 0 0,0 0 0,0 0 0,1 0 0,-1 0 0,0 0 0,1 0 0,-1 0 0,1 0 0,-1 0 0,1 0 0,0 0 0,-1 1 0,1-1 0,0 0 0,0 0 0,-1 1 0,1-1 0,0 1 0,0-1 0,0 1 0,0-1 0,0 1 0,0-1 0,0 1 0,0 0 0,0-1 0,0 1 0,0 0 0,0 0 0,0 0 0,0 0 0,0 0 0,0 0 0,0 0 0,0 0 0,0 0 0,0 1 0,0-1 0,0 0 0,0 1 0,0-1 0,0 1 0,0-1 0,0 1 0,0-1 0,-1 1 0,1-1 0,0 1 0,0 0 0,0 0 0,7 6 0,0 0 0,-1 1 0,0-1 0,6 11 0,-12-17 0,33 49 0,-2 1 0,37 80 0,-75-155 0,1-1 0,2 0 0,0 0 0,2-1 0,0 1 0,2 0 0,1-1 0,7-32 0,-7 51 0,0 1 0,0-1 0,1 1 0,-1-1 0,2 1 0,-1 0 0,8-10 0,-10 15 0,0 0 0,0-1 0,0 1 0,1 0 0,-1-1 0,0 1 0,1 0 0,-1 0 0,1 0 0,-1 0 0,1 0 0,-1 1 0,1-1 0,0 0 0,-1 1 0,1-1 0,0 1 0,0-1 0,-1 1 0,1 0 0,0 0 0,0 0 0,-1 0 0,1 0 0,0 0 0,0 1 0,0-1 0,-1 0 0,1 1 0,0 0 0,-1-1 0,1 1 0,0 0 0,1 1 0,5 4 0,-1 0 0,-1 0 0,1 0 0,-1 1 0,0 0 0,-1 0 0,1 1 0,-2-1 0,1 1 0,-1 0 0,6 17 0,4 14 0,12 53 0,-19-64 0,11 47-1365,-14-56-5461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1:0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24575,'1'0'0,"1"1"0,-1-1 0,0 1 0,1-1 0,-1 1 0,1 0 0,-1 0 0,0 0 0,0 0 0,1 0 0,-1 0 0,0 0 0,0 0 0,0 0 0,0 0 0,0 1 0,0-1 0,-1 0 0,1 1 0,0-1 0,-1 0 0,1 1 0,-1-1 0,1 4 0,13 47 0,-11-35 0,30 135 0,-18-76 0,32 95 0,-42-155 0,45 111 0,-43-113 0,0-1 0,1 0 0,0-1 0,0 1 0,2-2 0,20 22 0,-28-31-26,0 0 1,1 0-1,-1 0 0,0 0 0,1-1 1,-1 1-1,1-1 0,-1 0 0,1 0 1,-1 0-1,1 0 0,0 0 0,0 0 1,-1-1-1,1 1 0,0-1 0,0 0 1,0 0-1,0 0 0,0 0 0,-1 0 1,1-1-1,0 1 0,0-1 0,0 0 0,-1 0 1,1 0-1,0 0 0,-1 0 0,1-1 1,-1 1-1,0-1 0,1 1 0,-1-1 1,0 0-1,0 0 0,0 0 0,0 0 1,0-1-1,-1 1 0,1 0 0,0-1 1,-1 1-1,0-1 0,0 0 0,0 1 0,0-1 1,0 0-1,0 1 0,-1-1 0,1 0 1,-1-3-1,3-26-6800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4:34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4795 533 24575,'-14'-1'0,"-1"0"0,1-1 0,0 0 0,0-1 0,0-1 0,0 0 0,0-1 0,-21-11 0,-4-6 0,-54-39 0,60 38 0,-1 0 0,-48-22 0,-6 11 0,-1 5 0,-163-33 0,-8-1 0,122 25 0,-268-39 0,303 66 0,1 5 0,-1 5 0,-144 16 0,-13 4 0,-19 3 0,222-14 0,0 2 0,-101 32 0,104-21 0,1 3 0,1 1 0,-50 34 0,-137 107 0,74-30 0,-14 9 0,110-90 0,3 2 0,-93 105 0,62-60 0,5 0 0,-83 119 0,171-216 0,-46 62 0,-72 127 0,107-165 0,1 0 0,2 1 0,1 0 0,1 0 0,2 1 0,1 1 0,-5 55 0,13 352 0,3-380 0,2 0 0,3 0 0,27 100 0,-24-125 0,0 0 0,3 0 0,0-1 0,3-1 0,0-1 0,2-1 0,33 40 0,-29-43 0,0-1 0,2-1 0,0-2 0,2 0 0,1-2 0,0-1 0,2-1 0,0-2 0,1-1 0,1-2 0,0-1 0,36 10 0,22-1 0,1-3 0,164 11 0,189-23 0,-268-15 0,219-38 0,169-68 0,-436 79 0,-3-5 0,-1-5 0,-2-6 0,-3-5 0,-2-5 0,140-98 0,-113 51 0,142-137 0,-190 159 0,101-103 0,-169 156 0,-2-1 0,-1-1 0,-1-1 0,24-48 0,67-170 0,-103 216 0,0 0 0,-3-1 0,-1 0 0,6-78 0,-11 36 0,-8-97 0,1 142 0,-2 0 0,-1 0 0,-2 1 0,-2 0 0,-15-38 0,-19-21 0,-5 1 0,-4 4 0,-75-100 0,87 137 0,-81-80 0,110 121 0,10 8-68,-1 1 0,1-1-1,0 1 1,-1 0 0,0 0 0,1 0-1,-1 1 1,0-1 0,0 1 0,0-1-1,0 1 1,0 0 0,0 0 0,0 0-1,0 1 1,-1-1 0,1 1 0,0-1-1,-5 1 1,-11 3-6758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1:1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24575,'6'-7'0,"11"-2"0,0-7 0,13-7 0,8-1 0,4-2 0,2-4 0,1 3 0,-8-1 0,-10 5-8191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1:10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24575,'22'-4'0,"-19"3"0,0 1 0,0-1 0,0 0 0,0 1 0,0 0 0,0-1 0,0 1 0,7 1 0,1 2 0,0 0 0,0 1 0,-1 0 0,1 1 0,-1 0 0,0 0 0,0 1 0,-1 1 0,1 0 0,8 9 0,13 12 0,36 44 0,-34-30 0,-1 2 0,-2 0 0,-2 2 0,-1 1 0,22 60 0,-18-27 0,-3 1 0,25 127 0,-46-178 0,-2 1 0,-1-1 0,-1 1 0,-2 0 0,-4 59 0,-4-64-1365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1:10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24575,'0'-8'0,"0"-11"0,0-1 0,1 1 0,8-33 0,-9 48 0,1 1 0,0 0 0,0 0 0,1 0 0,-1 0 0,0 0 0,1 0 0,0 0 0,0 1 0,0-1 0,0 0 0,4-3 0,-4 5 0,0 0 0,-1 0 0,1 0 0,0 1 0,0-1 0,-1 0 0,1 1 0,0 0 0,0-1 0,0 1 0,0 0 0,0 0 0,0 0 0,-1 0 0,1 0 0,0 0 0,0 1 0,0-1 0,0 1 0,0-1 0,-1 1 0,1 0 0,0-1 0,1 2 0,3 2 0,-1 0 0,1-1 0,-1 2 0,0-1 0,0 1 0,0-1 0,-1 1 0,0 1 0,0-1 0,0 1 0,-1-1 0,1 1 0,-1 0 0,-1 0 0,1 0 0,-1 1 0,0-1 0,-1 1 0,1-1 0,0 8 0,0 3 0,0 0 0,-1 0 0,-1 1 0,-1-1 0,0 0 0,-6 29 0,6-39 0,0-1 0,0 0 0,-1 1 0,0-1 0,0 0 0,-1 0 0,0 0 0,0 0 0,0 0 0,0-1 0,-1 0 0,0 1 0,0-1 0,-1-1 0,-7 8 0,0-9 0,10-9 0,2 4 0,0 1 0,1 0 0,-1 0 0,1 0 0,-1-1 0,1 1 0,0 0 0,0 0 0,-1 0 0,1 0 0,0 0 0,0 0 0,0 0 0,0 0 0,2-1 0,8-3 7,0 1 0,0 1-1,1 0 1,-1 0 0,0 1 0,1 1-1,0 0 1,-1 0 0,17 2-1,-9-1-26,0 0-1,38-8 1,-52 7-66,-1 0 0,1 0 1,0-1-1,0 0 0,-1 0 1,1 0-1,-1-1 0,0 1 1,0-1-1,0 0 0,0-1 1,0 1-1,0 0 0,-1-1 1,5-7-1,5-11-6740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1:1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24575,'0'7'0,"0"9"0,0 16 0,7 10 0,2 4 0,0 8 0,-2 10 0,5 0 0,1 3 0,-2-2 0,4-6 0,-1-6 0,-9-12 0,-6-12-8191</inkml:trace>
  <inkml:trace contextRef="#ctx0" brushRef="#br0" timeOffset="1">0 492 24575,'7'0'0,"9"-7"0,9-2 0,7 0 0,5-5 0,4-7 0,1-8 0,1 2 0,-1-2 0,0 5 0,-7 5-8191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1:11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24575,'1'0'0,"0"1"0,0-1 0,-1 1 0,1 0 0,0-1 0,-1 1 0,1 0 0,0 0 0,-1 0 0,1-1 0,-1 1 0,0 0 0,1 0 0,-1 0 0,0 0 0,1 0 0,-1 0 0,0 0 0,0 0 0,0 0 0,0 0 0,0 0 0,0 0 0,0 0 0,0 0 0,0 0 0,-1 1 0,-2 41 0,2-31 0,0 25 0,1 0 0,5 44 0,-3-65 0,1 0 0,0 0 0,1-1 0,1 0 0,0 1 0,1-2 0,13 23 0,-17-33 0,1 0 0,-1 0 0,1-1 0,0 1 0,0-1 0,0 0 0,0 0 0,1 0 0,-1 0 0,1-1 0,0 1 0,-1-1 0,1 0 0,0 0 0,7 2 0,-8-4 0,0 1 0,0-1 0,0 0 0,0 0 0,0 0 0,0 0 0,0 0 0,0-1 0,0 1 0,-1-1 0,1 0 0,0 0 0,0 0 0,-1 0 0,1 0 0,0-1 0,-1 1 0,0-1 0,1 0 0,-1 0 0,0 0 0,0 0 0,0 0 0,3-3 0,1-3 0,0 0 0,-1 0 0,0 0 0,0-1 0,0 0 0,-1 0 0,-1 0 0,6-19 0,-3-2 0,3-47 0,-3 17 0,-6 60 0,0 0 0,0 0 0,0-1 0,0 1 0,0 0 0,0 0 0,0-1 0,0 1 0,0 0 0,0 0 0,0-1 0,0 1 0,0 0 0,0 0 0,0-1 0,0 1 0,1 0 0,-1 0 0,0-1 0,0 1 0,0 0 0,0 0 0,0-1 0,0 1 0,1 0 0,-1 0 0,0 0 0,0 0 0,0-1 0,1 1 0,-1 0 0,0 0 0,0 0 0,1 0 0,-1 0 0,0 0 0,0-1 0,1 1 0,-1 0 0,0 0 0,0 0 0,1 0 0,-1 0 0,0 0 0,0 0 0,1 0 0,-1 0 0,0 0 0,0 0 0,1 0 0,12 15 0,9 27 0,-21-41 0,5 14 0,2-1 0,0-1 0,1 1 0,0-1 0,1-1 0,0 0 0,1 0 0,15 12 0,-22-21 0,0 0 0,0 0 0,0 0 0,0 0 0,1-1 0,-1 0 0,1 0 0,-1 0 0,1 0 0,0-1 0,0 0 0,-1 0 0,1 0 0,0-1 0,0 1 0,0-1 0,0 0 0,0-1 0,0 1 0,0-1 0,0 0 0,0 0 0,0 0 0,-1-1 0,1 0 0,-1 0 0,1 0 0,-1 0 0,1-1 0,3-3 0,-1 1 0,-1-1 0,1 0 0,-2 0 0,1 0 0,-1 0 0,0-1 0,0 0 0,0 0 0,-1-1 0,0 1 0,-1-1 0,0 0 0,0 0 0,-1 0 0,0 0 0,0 0 0,0 0 0,-1-1 0,-1 1 0,0-1 0,0 1 0,0 0 0,-1-1 0,-3-12 0,1 7 0,0-1 0,-2 0 0,0 1 0,0 0 0,-1 1 0,-1-1 0,0 1 0,-1 0 0,-1 1 0,0 0 0,0 0 0,-21-19 0,28 28 0,-1 1 0,0-1 0,1 1 0,-1 0 0,0 0 0,0 0 0,-1 0 0,1 0 0,0 1 0,0-1 0,-1 1 0,1 0 0,-1 0 0,1 0 0,-1 1 0,1-1 0,-1 1 0,0 0 0,1 0 0,-1 0 0,0 0 0,1 1 0,-1 0 0,1-1 0,-5 3 0,4-1 0,0 0 0,1 1 0,-1 0 0,1 0 0,0 0 0,0 0 0,0 0 0,0 1 0,1-1 0,-1 1 0,1-1 0,0 1 0,0 0 0,0 0 0,1 0 0,-1 0 0,1 1 0,0-1 0,0 0 0,0 6 0,0-1 0,0 0 0,1 0 0,0 1 0,0-1 0,1 0 0,0 0 0,1-1 0,0 1 0,1 0 0,-1 0 0,7 11 0,-8-17 0,1 0 0,-1 0 0,1 0 0,-1-1 0,1 1 0,0-1 0,0 1 0,0-1 0,1 0 0,-1 0 0,0 0 0,1 0 0,-1 0 0,1-1 0,0 1 0,-1-1 0,1 1 0,0-1 0,0 0 0,0 0 0,0 0 0,0-1 0,0 1 0,0-1 0,0 0 0,1 0 0,-1 0 0,0 0 0,0 0 0,0-1 0,0 1 0,0-1 0,0 0 0,0 0 0,0 0 0,3-1 0,6-5 0,0 0 0,0-1 0,-1-1 0,0 0 0,-1 0 0,0-1 0,17-21 0,-14 17 0,-1 0 0,2 1 0,0 0 0,16-11 0,-25 21 0,0 0 0,0 1 0,0-1 0,0 1 0,0 0 0,0 0 0,1 1 0,-1 0 0,1 0 0,-1 0 0,1 0 0,-1 1 0,1 0 0,-1 0 0,1 1 0,-1-1 0,1 1 0,5 2 0,-5-1 0,0 1 0,0 0 0,0 0 0,0 0 0,-1 1 0,1-1 0,-1 2 0,0-1 0,0 0 0,-1 1 0,1 0 0,-1 0 0,0 0 0,0 1 0,-1-1 0,1 1 0,-1 0 0,-1 0 0,1 0 0,1 8 0,3 9 0,0 0 0,-2 0 0,-1 0 0,2 31 0,-5-39 30,-1 2 0,0-1 0,-2 16 0,2-28-95,-1-1 1,1 0-1,-1 0 1,1 0-1,-1 0 1,0 0-1,0 0 0,-1 0 1,1 0-1,-1 0 1,1 0-1,-1 0 1,0-1-1,0 1 0,0-1 1,0 1-1,-1-1 1,1 0-1,0 0 1,-1 0-1,0 0 1,-2 1-1,-13 1-6761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1:12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24575,'4'0'0,"-1"0"0,0 1 0,1-1 0,-1 1 0,0 0 0,1 0 0,-1 0 0,0 0 0,0 1 0,0-1 0,0 1 0,0 0 0,0 0 0,-1 0 0,1 0 0,0 1 0,-1-1 0,0 1 0,0-1 0,0 1 0,0 0 0,0 0 0,0 0 0,0 0 0,-1 0 0,2 6 0,3 9 0,0 0 0,-2 1 0,5 33 0,-5-24 0,3 14 0,5 36 0,3 0 0,4-2 0,41 110 0,-56-177 15,0 0 0,1 0 0,0 0 0,1-1 0,0 1 0,0-1 0,11 10 0,-16-17-50,1 1-1,-1-1 1,1 1 0,0-1-1,-1 0 1,1 0-1,0 0 1,0 0 0,0 0-1,-1 0 1,1-1 0,0 1-1,0-1 1,0 1 0,0-1-1,0 0 1,0 0 0,0 0-1,1 0 1,-1 0-1,0 0 1,0 0 0,0-1-1,0 1 1,0-1 0,0 1-1,-1-1 1,1 0 0,0 0-1,0 0 1,0 0 0,-1 0-1,1 0 1,0 0-1,-1-1 1,1 1 0,-1 0-1,1-1 1,-1 0 0,0 1-1,2-4 1,11-15-6791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1:12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1 282 24575,'7'0'0,"9"0"0,9-7 0,14-3 0,8-6 0,2-8 0,0 1 0,-1-3 0,-2-4 0,-2 3 0,-1 0 0,-8-4 0,-4 5 0,-13 5 0,-10 8-8191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1:1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24575,'-4'0'0,"1"1"0,-1 0 0,1 0 0,0 1 0,-1-1 0,1 1 0,0 0 0,0-1 0,0 1 0,0 1 0,0-1 0,1 0 0,-1 1 0,1-1 0,-5 6 0,-30 47 0,28-34 0,1 1 0,1 0 0,1 0 0,1 0 0,1 1 0,-3 44 0,11 140 0,1-140-136,3 0-1,3 0 1,2-1-1,4 0 1,2-1-1,4-1 1,2-1-1,2-2 0,60 96 1,-61-117-6690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1:1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24575,'5'1'0,"-1"0"0,0-1 0,0 2 0,0-1 0,0 0 0,0 1 0,0 0 0,0 0 0,0 0 0,0 0 0,-1 1 0,1 0 0,3 3 0,44 46 0,-42-42 0,71 79 0,-3 5 0,95 152 0,-136-184 0,-1 3 0,-4 0 0,-3 2 0,-2 1 0,24 104 0,-27-40 0,-4 1 0,0 268 0,-19-357-118,1 16-194,-2 0 1,-3 0-1,-12 62 0,4-79-6514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1:18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1 227 24575,'17'2'0,"-6"-2"0,-1-19 0,-3-3 0,2 0 0,1 1 0,1 0 0,0 1 0,1 0 0,2 1 0,25-29 0,-38 46 0,1 1 0,-1 0 0,0-1 0,0 1 0,1 0 0,-1 0 0,1 0 0,-1 0 0,1 0 0,-1 0 0,1 1 0,0-1 0,-1 0 0,1 1 0,0-1 0,-1 1 0,1 0 0,0-1 0,0 1 0,-1 0 0,1 0 0,0 0 0,0 0 0,0 1 0,-1-1 0,1 0 0,0 1 0,-1-1 0,1 1 0,0 0 0,-1 0 0,1-1 0,0 1 0,-1 0 0,1 0 0,-1 0 0,0 1 0,1-1 0,-1 0 0,0 0 0,0 1 0,0-1 0,0 1 0,2 2 0,0 3 0,1-1 0,-1 1 0,0 0 0,-1 0 0,0 0 0,0 0 0,0 1 0,-1-1 0,0 11 0,-2 9 0,-2 0 0,-2 0 0,0 0 0,-1 0 0,-2-1 0,-1 0 0,-1-1 0,-1 0 0,-1 0 0,-21 32 0,26-47 0,0 0 0,-1 0 0,0-1 0,-13 11 0,18-17 0,0-1 0,0 1 0,0-1 0,0 0 0,-1 0 0,1-1 0,-1 1 0,-3 1 0,6-3 0,-1 0 0,1 1 0,-1-1 0,1 0 0,0 0 0,-1 0 0,1 0 0,0 0 0,-1 0 0,1 0 0,0-1 0,-1 1 0,1 0 0,0-1 0,-1 1 0,1-1 0,0 1 0,0-1 0,0 0 0,-1 0 0,1 1 0,-1-2 0,0-1 0,0 1 0,1-1 0,-1 1 0,1-1 0,0 1 0,0-1 0,0 0 0,0 1 0,0-1 0,1 0 0,-1 0 0,1 0 0,0 0 0,-1 0 0,1 1 0,1-1 0,-1 0 0,0 0 0,1 0 0,-1 0 0,1 0 0,0 1 0,0-1 0,0 0 0,0 1 0,2-3 0,-1 1 0,-1 1 0,1-1 0,-1 1 0,1 0 0,0 0 0,1 0 0,-1 0 0,0 0 0,1 1 0,0-1 0,-1 1 0,1-1 0,0 1 0,0 0 0,0 0 0,1 0 0,-1 1 0,0-1 0,1 1 0,3-1 0,-1 1 0,0 1 0,0 0 0,-1 1 0,1-1 0,0 1 0,-1 0 0,1 1 0,-1-1 0,1 1 0,-1 0 0,0 1 0,7 3 0,4 4 0,0 1 0,19 18 0,-21-16 0,1-2 0,23 15 0,-33-23 0,0 0 0,0-1 0,0 0 0,0 0 0,0-1 0,1 1 0,-1-1 0,1 0 0,-1 0 0,1-1 0,-1 0 0,9 0 0,-9-1 7,0 0 0,0 0-1,0-1 1,-1 1 0,1-1-1,0 0 1,-1 0-1,0-1 1,1 1 0,-1-1-1,0 0 1,0 0 0,-1-1-1,1 1 1,-1-1 0,0 0-1,6-8 1,-3 3-219,0-1 0,-1 0 0,0-1-1,-1 1 1,0-1 0,4-18 0,-1-8-6614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4:31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98 205 24575,'1'-8'0,"0"0"0,0 0 0,1 0 0,0 0 0,1 1 0,0-1 0,0 1 0,0 0 0,1-1 0,0 2 0,1-1 0,0 0 0,0 1 0,0 0 0,0 0 0,1 0 0,0 1 0,1 0 0,7-5 0,-3 2 0,0 0 0,1 1 0,0 1 0,1 0 0,-1 0 0,1 1 0,0 1 0,1 0 0,-1 1 0,19-3 0,-27 6 0,-1 0 0,0 0 0,1 0 0,-1 0 0,0 0 0,1 1 0,-1 0 0,0 0 0,0 0 0,1 0 0,-1 1 0,0 0 0,0 0 0,-1 0 0,1 0 0,0 0 0,-1 1 0,1 0 0,-1 0 0,0 0 0,0 0 0,0 0 0,0 0 0,-1 1 0,1 0 0,-1-1 0,0 1 0,0 0 0,0 0 0,0 0 0,1 6 0,0 4 0,0-1 0,-1 1 0,0 0 0,-1-1 0,-1 1 0,0 0 0,-1 0 0,-4 23 0,-78 323 0,9-47 0,58-230 0,-7 152 0,22-221 0,0 0 0,1 0 0,1 0 0,0 0 0,1 0 0,0 0 0,1-1 0,1 1 0,0-1 0,1 0 0,8 15 0,-13-26 0,1-1 0,0 0 0,-1 0 0,1 0 0,0 0 0,0 0 0,0 0 0,-1 0 0,1 0 0,0 0 0,0 0 0,0-1 0,1 1 0,-1 0 0,0-1 0,0 1 0,0-1 0,0 1 0,1-1 0,-1 1 0,0-1 0,1 0 0,-1 0 0,0 1 0,0-1 0,3 0 0,-2-1 0,0 0 0,0 0 0,0 0 0,0 0 0,0-1 0,0 1 0,0 0 0,-1-1 0,1 1 0,-1-1 0,1 1 0,-1-1 0,1 0 0,0-2 0,6-8 0,-2-1 0,1 0 0,6-21 0,-4 7 0,-3 0 0,0 0 0,-1 0 0,-2 0 0,0-1 0,-2 1 0,-2-1 0,0 0 0,-1 1 0,-2 0 0,-1-1 0,-1 1 0,-15-39 0,13 43 0,-1 2 0,-1-1 0,-1 2 0,-1-1 0,0 1 0,-2 1 0,0 1 0,-1 0 0,-1 0 0,0 2 0,-2 0 0,0 1 0,0 0 0,-1 2 0,-1 0 0,-26-12 0,24 14 0,15 8 0,0-1 0,0 1 0,0 0 0,0 1 0,0-1 0,-1 1 0,-12-1 0,13 5 0,19 3 0,26 4 0,-1-8 0,0-1 0,0-2 0,0-2 0,-1-1 0,71-20 0,-85 18-341,0-1 0,-1-1-1,25-14 1,-19 9-6485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1:18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24575,'0'-7'0,"0"4"0,0 11 0,0 10 0,0 9 0,0 14 0,0 7 0,0 10 0,0 8 0,0 0 0,0 3 0,0-4 0,7-5 0,2-20 0,0-24 0,-9-22 0,-4-16 0,-1-6-8191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1:18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19 228 24575,'-7'0'0,"-2"-7"0,7-2 0,11 0 0,11 2 0,9-5 0,7 0 0,4 2 0,2-5 0,1 1 0,0-5 0,0-5 0,-1 0 0,-7-1 0,-3 2 0,-6 5-8191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1:19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62 263 24575,'1'-2'0,"1"0"0,-1 0 0,0 0 0,0 0 0,0 0 0,0 0 0,0-1 0,-1 1 0,1 0 0,-1 0 0,1-1 0,-1 1 0,0 0 0,0 0 0,0-1 0,0 1 0,0 0 0,-1-1 0,0-2 0,-14-50 0,8 36 0,-30-123 0,49 236 0,42 164 0,50 86 0,-76-255 0,-21-70 0,-3-7 0,0 1 0,0-1 0,-1 1 0,-1 0 0,2 18 0,-4-28 0,0 0 0,0-1 0,0 1 0,-1-1 0,1 1 0,-1-1 0,1 1 0,-1-1 0,0 1 0,0-1 0,0 1 0,-1-1 0,1 0 0,0 0 0,-1 1 0,1-1 0,-1 0 0,0 0 0,0-1 0,0 1 0,0 0 0,0-1 0,0 1 0,0-1 0,-1 1 0,1-1 0,0 0 0,-1 0 0,1 0 0,-1 0 0,1-1 0,-6 1 0,-21 3 0,0-2 0,-1-1 0,1-1 0,-35-5 0,61 5 0,38-13 0,27-4 0,354-93-427,-344 89-511,-56 16-5888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1:57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39 24575,'-7'7'0,"5"3"0,9-1 0,11-1 0,9-3 0,8-9 0,4-4 0,2 0 0,2 0 0,-1-4 0,1-1 0,0 2 0,-15 3 0,-11 3-8191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1:57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91 24575,'-7'0'0,"4"0"0,11-7 0,10-2 0,8 1 0,9 0 0,3-3 0,4-2 0,1-4 0,-7 0-8191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1:57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24575,'0'8'0,"7"1"0,2-7 0,7-4 0,7-2 0,7-7 0,12-2 0,6-5 0,2 0 0,-1 3 0,-1 5 0,-3-4 0,-1 1 0,-1 3 0,-8-4 0,-11 0-8191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1:58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0 24575,'0'0'0,"1"0"0,-1 0 0,0 0 0,0 0 0,0 0 0,1 0 0,-1 0 0,0 0 0,0 0 0,0 0 0,1 0 0,-1 0 0,0 0 0,0 0 0,0 1 0,1-1 0,-1 0 0,0 0 0,0 0 0,0 0 0,1 0 0,-1 0 0,0 0 0,0 1 0,0-1 0,0 0 0,0 0 0,1 0 0,-1 0 0,0 1 0,0-1 0,0 0 0,0 0 0,0 0 0,0 1 0,0-1 0,0 0 0,0 0 0,0 0 0,0 1 0,0-1 0,0 0 0,0 0 0,0 0 0,0 1 0,0-1 0,0 0 0,0 0 0,0 1 0,-9 14 0,-18 14 0,1-10 0,0-1 0,-2-2 0,1 0 0,-2-2 0,-58 20 0,-29 16 0,111-48 0,1 0 0,0 0 0,0 0 0,0 1 0,0 0 0,0 0 0,0 0 0,1 0 0,-1 0 0,1 1 0,0 0 0,0-1 0,0 1 0,1 0 0,0 0 0,-1 1 0,-2 7 0,4-6 0,0 1 0,1-1 0,-1 0 0,1 0 0,1 1 0,-1-1 0,1 0 0,0 0 0,1 0 0,-1 0 0,1 0 0,0 0 0,4 7 0,6 16 0,49 116 0,71 253 0,-21 246 0,-20-89 0,-89-543 0,4 18 0,1 1 0,1-1 0,2 0 0,0-1 0,17 30 0,-25-56-4,0 0-1,0 0 1,0 0-1,1 0 1,-1-1-1,1 1 1,0-1-1,-1 1 1,1-1 0,0 0-1,1 0 1,-1 0-1,0-1 1,1 1-1,-1-1 1,1 0-1,4 2 1,-1-2 26,-1 0 0,1-1 1,0 0-1,0 0 0,0 0 0,0-1 1,-1 0-1,14-4 0,-6 1-187,0-1 0,-1 0 0,0-1 0,0-1 0,0 0 0,-1-1 0,0 0 0,15-13 0,0-8-6661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1:5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16 24575,'-10'0'0,"0"0"0,0 1 0,1 0 0,-1 1 0,0 0 0,1 0 0,-1 1 0,1 0 0,0 1 0,0 0 0,0 0 0,1 1 0,-1 0 0,-12 11 0,16-11 0,0 0 0,0 1 0,1-1 0,0 1 0,0 0 0,0 0 0,1 0 0,-1 1 0,1-1 0,1 1 0,0 0 0,0 0 0,0-1 0,1 1 0,-1 1 0,2-1 0,-1 0 0,1 0 0,0 0 0,3 14 0,-1-8 0,1 1 0,0-1 0,1 0 0,0-1 0,1 1 0,1-1 0,0 0 0,1 0 0,9 12 0,9 9 0,49 48 0,-44-49 0,34 44 0,-60-70 0,1 2 0,-2-1 0,1 0 0,-1 1 0,0 0 0,0 0 0,2 12 0,-5-19 0,1 1 0,-1-1 0,0 1 0,1-1 0,-1 1 0,0-1 0,0 1 0,0-1 0,0 1 0,0-1 0,0 1 0,0-1 0,-1 1 0,1-1 0,0 1 0,-1-1 0,0 1 0,1-1 0,-1 1 0,0-1 0,1 0 0,-1 1 0,0-1 0,0 0 0,0 0 0,0 0 0,0 0 0,-1 0 0,1 0 0,0 0 0,0 0 0,-1 0 0,1 0 0,-1-1 0,1 1 0,0-1 0,-1 1 0,1-1 0,-1 1 0,1-1 0,-1 0 0,1 0 0,-1 0 0,0 0 0,-2 0 0,2 0 0,-1 0 0,0-1 0,0 1 0,0-1 0,0 0 0,0 1 0,0-1 0,1-1 0,-1 1 0,0 0 0,1-1 0,-1 1 0,1-1 0,0 0 0,-1 0 0,1 0 0,0 0 0,0 0 0,0 0 0,0-1 0,1 1 0,-1-1 0,1 1 0,-1-1 0,1 0 0,0 1 0,0-1 0,0 0 0,0 0 0,1 0 0,-1 0 0,1 0 0,0 1 0,0-6 0,-1-5 0,1 0 0,0 0 0,1 0 0,1 0 0,0 0 0,6-21 0,11-17 0,44-86 0,5-13 0,-65 143 0,0-1 0,-1 0 0,0 0 0,0 0 0,-1 0 0,0 0 0,0 0 0,-1 0 0,0 0 0,-1 0 0,0 0 0,0 0 0,0 0 0,-1 0 0,0 0 0,-1 0 0,0 0 0,-6-12 0,9 20 0,-1-1 0,1 0 0,0 1 0,0-1 0,-1 0 0,1 1 0,-1-1 0,1 1 0,0-1 0,-1 0 0,1 1 0,-1-1 0,1 1 0,-1 0 0,1-1 0,-1 1 0,1-1 0,-1 1 0,0 0 0,1-1 0,-1 1 0,0 0 0,1 0 0,-1-1 0,0 1 0,1 0 0,-1 0 0,0 0 0,1 0 0,-1 0 0,0 0 0,1 0 0,-1 0 0,0 0 0,0 0 0,1 1 0,-1-1 0,0 0 0,1 0 0,-1 1 0,1-1 0,-1 0 0,0 1 0,1-1 0,-1 0 0,1 1 0,-1-1 0,1 1 0,-1-1 0,1 1 0,-1-1 0,1 1 0,0 0 0,-1 0 0,-1 3 0,0 0 0,0 0 0,1-1 0,0 1 0,0 0 0,0 1 0,0-1 0,0 6 0,1 11 0,1 0 0,1 0 0,1 0 0,1 0 0,1-1 0,0 0 0,15 33 0,-14-36 0,2 0 0,0-1 0,2 0 0,-1-1 0,2 0 0,0-1 0,0 0 0,2 0 0,14 12 0,-24-23 0,-1-1 0,1 0 0,0 0 0,0 0 0,0 0 0,0 0 0,0-1 0,0 1 0,0-1 0,0 0 0,0 0 0,1 0 0,-1-1 0,0 1 0,1-1 0,-1 1 0,1-1 0,-1 0 0,1-1 0,-1 1 0,0 0 0,1-1 0,-1 0 0,4-1 0,-3 0 0,-1-1 0,0 1 0,1-1 0,-1 1 0,0-1 0,-1 0 0,1 0 0,0-1 0,-1 1 0,0 0 0,0-1 0,0 0 0,0 1 0,0-1 0,-1 0 0,1 0 0,-1 0 0,0 0 0,-1 0 0,2-5 0,1-25 0,-1-1 0,-3-52 0,0-10 0,0 95 0,1 0 0,0 0 0,0-1 0,1 1 0,-1 0 0,0 0 0,1 0 0,-1-1 0,1 1 0,0 0 0,-1 0 0,1 0 0,0 0 0,0 0 0,2-2 0,-2 4 0,-1 0 0,1-1 0,0 1 0,-1 0 0,1 0 0,0 0 0,-1 0 0,1 0 0,0 0 0,-1 0 0,1 0 0,0 0 0,-1 1 0,1-1 0,0 0 0,-1 0 0,1 1 0,0-1 0,-1 0 0,1 1 0,-1-1 0,1 0 0,-1 1 0,1-1 0,-1 1 0,1-1 0,-1 1 0,1-1 0,-1 1 0,1 0 0,8 11 0,0 1 0,-1-1 0,7 16 0,-10-19 0,104 209 0,-145-384 0,32 148 0,-12-58 0,16 72 0,-1 0 0,1-1 0,0 1 0,0 0 0,1 0 0,-1-1 0,1 1 0,0 0 0,0 0 0,0 0 0,0 0 0,1 0 0,0 0 0,3-6 0,-4 9 0,0 0 0,0 0 0,0 0 0,0 0 0,0 1 0,0-1 0,0 0 0,0 0 0,0 1 0,0-1 0,0 1 0,0-1 0,0 1 0,1 0 0,-1-1 0,0 1 0,0 0 0,0 0 0,1 0 0,-1 0 0,0 0 0,0 0 0,1 0 0,-1 0 0,0 1 0,0-1 0,0 0 0,1 1 0,-1-1 0,0 1 0,0-1 0,0 1 0,0-1 0,0 1 0,0 0 0,0 0 0,0-1 0,0 1 0,0 0 0,0 0 0,0 1 0,37 45 0,-37-46 0,24 39 0,-2 0 0,-1 2 0,-2 0 0,21 71 0,-40-106-1365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2:0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53 166 24575,'-6'-7'0,"1"0"0,0-1 0,0 0 0,1 0 0,0 0 0,0-1 0,1 1 0,0-1 0,0 0 0,1 0 0,1 0 0,-1 0 0,1 0 0,1 0 0,0-18 0,0 26 0,0 1 0,0-1 0,0 1 0,0-1 0,1 1 0,-1-1 0,0 1 0,0-1 0,0 1 0,0-1 0,0 1 0,1 0 0,-1-1 0,0 1 0,1-1 0,-1 1 0,0-1 0,0 1 0,1 0 0,-1-1 0,1 1 0,-1 0 0,0-1 0,1 1 0,-1 0 0,1 0 0,-1-1 0,1 1 0,-1 0 0,1 0 0,-1 0 0,1 0 0,-1-1 0,1 1 0,-1 0 0,1 0 0,-1 0 0,1 0 0,-1 0 0,1 0 0,-1 0 0,1 1 0,-1-1 0,1 0 0,-1 0 0,1 0 0,-1 0 0,1 1 0,-1-1 0,0 0 0,1 0 0,-1 1 0,1-1 0,-1 0 0,0 1 0,1-1 0,-1 1 0,0-1 0,1 0 0,-1 1 0,0-1 0,1 1 0,-1-1 0,0 1 0,0-1 0,0 1 0,20 32 0,-15-18 0,-2 0 0,0 0 0,-1 0 0,0 0 0,-1 1 0,-1-1 0,-1 0 0,0 0 0,-1 0 0,0 0 0,-1 0 0,-1 0 0,0 0 0,-1-1 0,-1 0 0,0 0 0,-16 25 0,15-29 0,10-15 0,19-16 0,-2 14 10,-1-1 0,1 2 0,0 1 0,28-4 1,10-4-1427,-21 4-5410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2:00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24575,'1'1'0,"1"-1"0,-1 0 0,1 1 0,-1-1 0,0 1 0,1 0 0,-1-1 0,0 1 0,0 0 0,1 0 0,-1 0 0,0 0 0,0 0 0,0 0 0,0 0 0,0 0 0,0 0 0,-1 1 0,1-1 0,0 0 0,0 1 0,-1-1 0,1 0 0,-1 1 0,1-1 0,-1 3 0,9 44 0,-8-44 0,9 78 0,4-1 0,35 114 0,-47-189 0,8 28 0,2-1 0,27 54 0,-36-81 0,1 1 0,0 0 0,0-1 0,0 0 0,1 0 0,0 0 0,0-1 0,0 0 0,1 0 0,-1 0 0,1 0 0,1-1 0,-1 0 0,0 0 0,1-1 0,0 0 0,0 0 0,0 0 0,9 1 0,-12-3-31,0-1 0,0 1 0,-1-1 0,1 0 0,0 0 0,0-1 0,-1 1 0,1-1 0,0 0 0,0 0 0,-1 0 0,1 0 0,-1 0 0,1-1 0,-1 0 0,0 0 0,0 0 0,1 0 0,-1 0 0,-1 0 0,1-1 0,0 0 0,0 1 0,-1-1 0,0 0-1,0 0 1,0 0 0,0-1 0,0 1 0,0-1 0,-1 1 0,1-1 0,-1 1 0,0-1 0,-1 1 0,1-1 0,0 0 0,-1 0 0,0 1 0,0-1 0,0 0 0,0 0 0,-1-4 0,-5-16-6795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1:55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24575,'7'0'0,"9"0"0,10 0 0,6 0 0,5 0 0,4 0 0,1 0 0,0 0 0,1 0 0,-14-7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4:32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6 158 24575,'-5'13'0,"5"-13"0,0 0 0,0 0 0,1 0 0,-1 0 0,0 0 0,0 0 0,1 0 0,-1 0 0,0 0 0,0 0 0,0 0 0,1 0 0,-1 0 0,0 0 0,0 1 0,1-1 0,-1 0 0,0 0 0,0 0 0,0 0 0,0 0 0,1 0 0,-1 1 0,0-1 0,0 0 0,0 0 0,0 0 0,1 0 0,-1 1 0,0-1 0,0 0 0,0 0 0,0 0 0,0 1 0,0-1 0,0 0 0,0 0 0,0 1 0,0-1 0,0 0 0,0 0 0,0 0 0,0 1 0,0-1 0,0 0 0,0 0 0,0 1 0,0-1 0,0 0 0,2-1 0,0 1 0,0-1 0,0 0 0,1 1 0,-1-1 0,0 1 0,0-1 0,1 1 0,-1 0 0,0 0 0,0 0 0,1 1 0,-1-1 0,0 0 0,0 1 0,1-1 0,-1 1 0,0 0 0,0 0 0,0 0 0,0 0 0,0 0 0,2 2 0,-1 0 0,0 0 0,-1 0 0,1 0 0,-1 1 0,1-1 0,-1 1 0,0 0 0,-1-1 0,1 1 0,-1 0 0,2 8 0,1 3 0,-2 1 0,0 0 0,-1-1 0,-1 1 0,-2 28 0,-6-1 0,-3-1 0,-1 1 0,-28 66 0,120-243 0,29-84 0,-91 177 0,-2-1 0,-2 0 0,12-61 0,-26 90 0,-4 20 0,-6 20 0,-6 43 0,-9 118 0,23-163 0,2-1 0,0 0 0,2 0 0,0 1 0,2-1 0,1 0 0,1-1 0,15 41 0,-19-58 0,1 0 0,0 0 0,0-1 0,1 1 0,-1-1 0,1 0 0,0 0 0,1 0 0,-1 0 0,1-1 0,0 0 0,0 0 0,1 0 0,-1 0 0,1-1 0,0 0 0,0 0 0,9 3 0,-10-5 0,0-1 0,0 1 0,0 0 0,0-1 0,0 0 0,0-1 0,0 1 0,0-1 0,0 0 0,0 0 0,0 0 0,0-1 0,0 1 0,0-1 0,-1-1 0,1 1 0,-1-1 0,1 1 0,-1-1 0,0-1 0,0 1 0,0 0 0,5-7 0,8-14-1365,-8 3-5461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2:00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91 24575,'-7'0'0,"5"0"0,10 0 0,10-7 0,9-2 0,8 0 0,3 2 0,3 2 0,2 2 0,-6-6 0,-4 0 0,-6-7 0,-8 0-8191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2:0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24575,'0'7'0,"7"2"0,9 0 0,10-2 0,6-2 0,5-2 0,3-8 0,3-4 0,-7-7 0,-3 0 0,-6-6 0,-8 2-8191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2:02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39 24575,'-1'7'0,"0"0"0,-1-1 0,1 1 0,-2-1 0,1 1 0,-1-1 0,0 0 0,0 0 0,-7 9 0,-9 21 0,15-24 0,0 0 0,1 0 0,1 0 0,0 1 0,1-1 0,0 1 0,1 0 0,0-1 0,1 1 0,0-1 0,1 1 0,3 11 0,0-7 0,0 0 0,0-1 0,2 0 0,0 0 0,1-1 0,0 1 0,2-2 0,12 17 0,-20-27 0,1-1 0,1 1 0,-1-1 0,0 1 0,1-1 0,0 0 0,0 0 0,0-1 0,0 1 0,0-1 0,0 0 0,0 0 0,1 0 0,-1-1 0,1 0 0,0 1 0,-1-2 0,1 1 0,0 0 0,0-1 0,-1 0 0,8-1 0,-7 0 0,1 0 0,-1-1 0,1 0 0,-1 0 0,0-1 0,0 1 0,0-1 0,0 0 0,0-1 0,-1 1 0,1-1 0,-1 0 0,0 0 0,0 0 0,0-1 0,-1 1 0,1-1 0,2-6 0,8-15 0,-2-2 0,0 1 0,-2-2 0,8-35 0,-12 43 0,-6 20 0,0 1 0,0 0 0,0-1 0,0 1 0,0 0 0,0-1 0,0 1 0,0 0 0,0-1 0,0 1 0,1 0 0,-1-1 0,0 1 0,0 0 0,0-1 0,0 1 0,1 0 0,-1 0 0,0-1 0,0 1 0,1 0 0,-1 0 0,0-1 0,1 1 0,-1 0 0,0 0 0,0 0 0,1-1 0,-1 1 0,0 0 0,1 0 0,-1 0 0,0 0 0,1 0 0,-1 0 0,0 0 0,1 0 0,-1 0 0,0 0 0,1 0 0,-1 0 0,0 0 0,1 0 0,0 0 0,14 16 0,11 31 0,-24-42 0,6 10 0,0 0 0,1-1 0,0 0 0,2-1 0,-1 0 0,2 0 0,0-1 0,15 12 0,-24-20 0,1-2 0,0 1 0,0 0 0,0-1 0,0 0 0,0 0 0,1 0 0,-1 0 0,1-1 0,-1 1 0,1-1 0,-1 0 0,1-1 0,0 1 0,0-1 0,-1 0 0,1 0 0,0 0 0,-1-1 0,1 0 0,0 0 0,-1 0 0,1 0 0,-1-1 0,1 1 0,-1-1 0,0-1 0,0 1 0,0 0 0,0-1 0,0 0 0,0 0 0,5-6 0,-3 3 0,0-1 0,-1 0 0,1-1 0,-2 1 0,1-1 0,-1 0 0,0 0 0,0 0 0,-1-1 0,0 1 0,-1-1 0,0 1 0,0-1 0,-1 0 0,0 0 0,-1 0 0,0 0 0,0 0 0,-1 0 0,0 0 0,0 0 0,-1 0 0,0 1 0,-1-1 0,-4-9 0,4 9 0,-1 0 0,0 0 0,0 1 0,-1 0 0,0 0 0,-1 0 0,1 1 0,-1 0 0,-1 0 0,1 0 0,-1 1 0,-1 0 0,1 0 0,-1 1 0,0 0 0,0 0 0,0 0 0,-1 2 0,0-1 0,1 1 0,-1 0 0,-1 1 0,-15-3 0,21 4 0,1 1 0,0 0 0,0 0 0,-1 0 0,1 0 0,0 1 0,-1-1 0,1 1 0,0 0 0,0 0 0,0 0 0,0 0 0,0 0 0,0 1 0,0-1 0,0 1 0,0 0 0,1 0 0,-1 0 0,1 0 0,-1 0 0,1 1 0,0-1 0,0 1 0,0 0 0,0-1 0,0 1 0,1 0 0,-1 0 0,1 0 0,0 0 0,0 0 0,0 0 0,0 1 0,0 3 0,0-1 0,1-1 0,0 1 0,0 0 0,0-1 0,1 1 0,0 0 0,0-1 0,0 1 0,0-1 0,1 1 0,0-1 0,0 0 0,1 0 0,0 0 0,-1 0 0,2 0 0,-1-1 0,0 1 0,1-1 0,4 5 0,-4-6 0,0 1 0,0 0 0,0-1 0,0 0 0,1 0 0,-1 0 0,1-1 0,0 1 0,0-1 0,0 0 0,0 0 0,0-1 0,0 0 0,0 0 0,0 0 0,1 0 0,-1-1 0,0 0 0,1 0 0,-1 0 0,0-1 0,0 0 0,1 0 0,-1 0 0,0 0 0,0-1 0,0 0 0,0 0 0,-1-1 0,1 1 0,0-1 0,-1 0 0,0 0 0,1 0 0,-1-1 0,-1 1 0,1-1 0,6-8 0,2-6 0,0 0 0,-2 0 0,9-21 0,25-41 0,-40 74 0,1-1 0,0 1 0,0 0 0,0 0 0,1 1 0,0-1 0,0 1 0,12-7 0,-15 10 0,0 1 0,0-1 0,0 1 0,1 0 0,-1 0 0,0 0 0,1 0 0,-1 0 0,0 1 0,1 0 0,-1-1 0,1 1 0,-1 1 0,1-1 0,-1 0 0,0 1 0,7 2 0,-4-1 0,-1 0 0,0 1 0,1 0 0,-1 0 0,0 1 0,-1-1 0,1 1 0,-1 0 0,7 8 0,1 3 0,-1 0 0,-1 1 0,0 0 0,-1 0 0,11 30 0,-13-28 0,0 1 0,-2-1 0,0 1 0,-1 0 0,1 21 0,-8-31-1365,-5-16-5461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2:02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92 24575,'-8'-91'0,"3"125"0,-1 0 0,-2 0 0,-20 56 0,19-75 0,9-15 0,0 0 0,-1 1 0,1-1 0,0 0 0,0 0 0,-1 0 0,1 1 0,0-1 0,0 0 0,-1 0 0,1 0 0,0 1 0,0-1 0,0 0 0,0 1 0,-1-1 0,1 0 0,0 0 0,0 1 0,0-1 0,0 0 0,0 1 0,0-1 0,0 0 0,0 1 0,0-1 0,0 0 0,0 1 0,0-1 0,0 0 0,0 1 0,0-1 0,0 0 0,0 1 0,1-1 0,-1 0 0,0 0 0,0 1 0,0-1 0,0 0 0,1 0 0,-1 1 0,0-1 0,0 0 0,1 0 0,-1 1 0,0-1 0,0 0 0,1 0 0,-1 0 0,0 0 0,0 1 0,1-1 0,-1 0 0,0 0 0,1 0 0,-1 0 0,0 0 0,1 0 0,-1 0 0,0 0 0,1 0 0,-1 0 0,0 0 0,1 0 0,-1 0 0,0 0 0,1 0 0,13 4 0,-1 0 0,1 1 0,-1 1 0,0 0 0,16 12 0,-19-12 0,0 0 0,0 0 0,0-1 0,1 0 0,-1-1 0,1 0 0,0-1 0,22 3 0,-29-5-85,0-2 0,-1 1-1,1 0 1,-1-1 0,1 0-1,-1 1 1,0-2 0,1 1-1,-1 0 1,0 0 0,1-1-1,-1 0 1,0 0 0,0 0-1,5-4 1,12-15-6741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2:02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24575,'1'1'0,"1"-1"0,-1 0 0,1 1 0,-1 0 0,0-1 0,1 1 0,-1 0 0,0 0 0,0-1 0,1 1 0,-1 0 0,0 0 0,0 0 0,0 1 0,0-1 0,0 0 0,0 0 0,0 1 0,-1-1 0,1 0 0,0 1 0,-1-1 0,1 0 0,-1 3 0,14 43 0,-10-32 0,51 224 0,10 36 0,-52-236 0,2 0 0,1 0 0,1-2 0,42 65 0,-52-91 0,7 10 0,0-2 0,26 28 0,-38-44 0,1 0 0,0 0 0,0 0 0,0 0 0,0-1 0,0 1 0,0-1 0,1 0 0,-1 0 0,1 0 0,-1-1 0,1 1 0,0-1 0,0 0 0,0 0 0,0 0 0,-1-1 0,1 1 0,0-1 0,0 0 0,0 0 0,8-1 0,-9 0 0,0-1 0,-1 1 0,1 0 0,-1-1 0,1 0 0,-1 0 0,1 0 0,-1 0 0,0 0 0,0 0 0,0 0 0,0-1 0,-1 1 0,1-1 0,-1 0 0,1 1 0,-1-1 0,0 0 0,0 0 0,0 0 0,0 1 0,0-1 0,-1 0 0,0 0 0,1-5 0,-1 2 0,0 0 0,0 0 0,0 1 0,0-1 0,-1 0 0,0 0 0,-1 0 0,1 1 0,-1-1 0,0 1 0,0-1 0,-4-6 0,-19-16-1365,-1 6-5461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2:0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24575,'7'0'0,"2"-7"0,7-2 0,7 0 0,7-5 0,-1-8 0,0 1 0,4-4 0,2 3 0,2-2 0,-5-4 0,-8 3-8191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2:0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24575,'4'-1'0,"0"0"0,-1 0 0,1 0 0,0-1 0,-1 1 0,1-1 0,-1 0 0,5-3 0,11-6 0,-13 8 0,0 1 0,0 0 0,0 0 0,1 0 0,-1 0 0,1 1 0,-1 0 0,1 1 0,-1 0 0,1 0 0,-1 0 0,1 0 0,-1 1 0,1 0 0,8 3 0,-7 0 0,0-1 0,0 1 0,-1 1 0,1-1 0,-1 1 0,0 0 0,-1 1 0,1 0 0,-1 0 0,0 0 0,8 12 0,3 10 0,0 0 0,-2 2 0,-2 0 0,0 1 0,-2 0 0,10 47 0,2-1 0,139 530 0,-31-101 0,-117-461 0,15 54 0,-27-89 0,0 0 0,0 0 0,-1 0 0,-1 0 0,0 0 0,0 0 0,-3 14 0,3-21 0,-1-1 0,0 1 0,0 0 0,0-1 0,0 1 0,-1-1 0,1 0 0,-1 1 0,1-1 0,-1 0 0,0 0 0,0 0 0,0 0 0,0 0 0,0-1 0,0 1 0,-1 0 0,1-1 0,0 0 0,-1 1 0,1-1 0,-1 0 0,-4 1 0,-6 1 0,0-1 0,-1 0 0,-23 1 0,5-1 0,-37 8-455,1 2 0,-126 42 0,158-42-6371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2:04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24575,'0'-7'0,"7"5"0,2 9 0,0 12 0,-2 15 0,5 9 0,0 12 0,6 3 0,-1 5 0,4 0 0,-1-5 0,-5-18 0,-11-24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2:04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24575,'7'0'0,"9"0"0,9-7 0,8-3 0,4 1 0,3-5 0,2 0 0,1-5 0,0 1 0,-1-4 0,0 3 0,0-3 0,-7 2-8191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2:05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87 306 24575,'-1'-27'0,"-1"1"0,-1-1 0,-1 1 0,-1 0 0,-2 0 0,0 0 0,-2 1 0,0 0 0,-25-43 0,34 68 0,0 0 0,0 1 0,0-1 0,0 0 0,0 0 0,0 0 0,0 0 0,-1 0 0,1 0 0,0 0 0,0 0 0,0 0 0,0 0 0,0 0 0,0 0 0,-1 1 0,1-1 0,0 0 0,0 0 0,0 0 0,0 0 0,0 0 0,-1 0 0,1 0 0,0 0 0,0 0 0,0 0 0,0-1 0,0 1 0,0 0 0,-1 0 0,1 0 0,0 0 0,0 0 0,0 0 0,0 0 0,0 0 0,0 0 0,-1 0 0,1 0 0,0 0 0,0-1 0,0 1 0,0 0 0,0 0 0,0 0 0,0 0 0,0 0 0,0 0 0,0-1 0,0 1 0,0 0 0,0 0 0,-1 0 0,1 0 0,0 0 0,0-1 0,0 1 0,0 0 0,0 0 0,1 0 0,-1 0 0,0 0 0,0-1 0,0 1 0,0 0 0,0 0 0,0 17 0,5 25 0,89 275 0,-60-217 0,37 180 0,-69-274 0,-1 0 0,0 0 0,-1 0 0,0 1 0,0-1 0,0 0 0,0 0 0,-1 1 0,0-1 0,-1 0 0,-3 11 0,3-13 0,-1 0 0,0 0 0,0 0 0,0-1 0,0 1 0,0-1 0,-1 0 0,0 0 0,1 0 0,-1 0 0,0-1 0,-1 0 0,1 1 0,0-2 0,0 1 0,-8 2 0,1 0 0,7-2 0,-1 0 0,0 0 0,0 0 0,0-1 0,0 1 0,0-1 0,0-1 0,0 1 0,0-1 0,-1 1 0,-8-2 0,14 1 0,0 0 0,0 0 0,0 0 0,0 0 0,0 0 0,0 0 0,-1 0 0,1 0 0,0 0 0,0-1 0,0 1 0,0 0 0,0 0 0,0 0 0,0 0 0,-1 0 0,1 0 0,0 0 0,0 0 0,0 0 0,0 0 0,0-1 0,0 1 0,0 0 0,0 0 0,0 0 0,0 0 0,0 0 0,0 0 0,0 0 0,0-1 0,0 1 0,0 0 0,0 0 0,0 0 0,0 0 0,0 0 0,0 0 0,0-1 0,0 1 0,0 0 0,0 0 0,0 0 0,0 0 0,0 0 0,0 0 0,0-1 0,0 1 0,0 0 0,0 0 0,0 0 0,0 0 0,1 0 0,-1 0 0,0 0 0,0 0 0,11-7 0,15-1 0,258-37 0,-239 38 0,-24 3 0,0 1 0,1 1 0,29 1 0,-32 7-1365,-11 5-5461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4:36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24575,'8'-1'0,"-1"0"0,1-1 0,-1 0 0,0 0 0,0-1 0,0 1 0,0-2 0,10-5 0,27-12 0,-39 19 0,1 1 0,0-1 0,-1 1 0,1 0 0,0 1 0,0-1 0,0 1 0,-1 0 0,1 1 0,0-1 0,0 1 0,0 0 0,-1 1 0,1-1 0,-1 1 0,1 0 0,-1 1 0,0-1 0,0 1 0,0 0 0,0 0 0,0 1 0,0-1 0,-1 1 0,7 7 0,-6-3 0,1-1 0,-1 1 0,0 0 0,-1 0 0,0 1 0,0-1 0,-1 1 0,0 0 0,0 0 0,-1 0 0,0 0 0,-1 0 0,0 1 0,0-1 0,-2 11 0,0 3 0,-2 1 0,-1-1 0,0-1 0,-2 1 0,-1-1 0,0 0 0,-2 0 0,-1-1 0,0 0 0,-20 29 0,43-89 0,87-169 0,17-36 0,-106 220 0,-12 41 0,-4 19 0,5-34 0,-5 55 0,3 0 0,9 93 0,-6-135 0,1 0 0,1-1 0,0 1 0,1-1 0,1 0 0,0 0 0,0-1 0,2 0 0,0 0 0,0 0 0,1 0 0,1-1 0,0-1 0,0 0 0,20 18 0,-25-25-30,0-2 0,1 1-1,-1 0 1,0-1 0,1 0-1,0 0 1,-1 0 0,1-1-1,0 1 1,0-1 0,0 0-1,0-1 1,0 1-1,0-1 1,0 0 0,0 0-1,0 0 1,0-1 0,0 0-1,0 0 1,0 0 0,0-1-1,-1 1 1,1-1 0,0 0-1,-1-1 1,0 1 0,1-1-1,-1 0 1,0 0 0,0 0-1,-1 0 1,1-1 0,0 0-1,-1 1 1,0-1 0,0-1-1,-1 1 1,1 0 0,-1-1-1,1 1 1,-2-1 0,1 0-1,2-7 1,-1-12-6796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4:3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90 24575,'-28'-14'0,"23"11"0,16 13 0,-6-5 0,-1 1 0,1 0 0,-1 0 0,0 0 0,0 0 0,0 1 0,-1-1 0,0 1 0,-1 0 0,1 0 0,1 11 0,-1-8 0,0 0 0,1 0 0,0 0 0,6 11 0,-10-20 0,1-1 0,-1 1 0,0-1 0,0 1 0,1-1 0,-1 1 0,0-1 0,1 1 0,-1-1 0,0 1 0,1-1 0,-1 1 0,1-1 0,-1 0 0,1 1 0,-1-1 0,1 0 0,-1 1 0,1-1 0,-1 0 0,1 0 0,0 1 0,-1-1 0,1 0 0,-1 0 0,1 0 0,-1 0 0,1 0 0,0 0 0,0 0 0,9-15 0,-2-29 0,-7-9 0,0-17 0,-1 65 0,0 1 0,1-1 0,0 0 0,0 1 0,0-1 0,1 1 0,0-1 0,0 1 0,0-1 0,4-5 0,-6 10 0,0 0 0,0 0 0,0-1 0,0 1 0,0 0 0,0 0 0,1 0 0,-1 0 0,0-1 0,0 1 0,0 0 0,0 0 0,1 0 0,-1 0 0,0 0 0,0 0 0,0-1 0,1 1 0,-1 0 0,0 0 0,0 0 0,0 0 0,1 0 0,-1 0 0,0 0 0,0 0 0,0 0 0,1 0 0,-1 0 0,0 0 0,0 0 0,0 0 0,1 0 0,-1 0 0,0 0 0,0 0 0,0 1 0,1-1 0,-1 0 0,0 0 0,0 0 0,0 0 0,1 1 0,5 11 0,0 16 0,-4 10 0,-2-31 0,0 1 0,0 0 0,1-1 0,0 1 0,0-1 0,1 1 0,0-1 0,0 1 0,0-1 0,7 11 0,-9-18 0,0 0 0,1 1 0,-1-1 0,0 0 0,1 0 0,-1 0 0,0 1 0,1-1 0,-1 0 0,0 0 0,1 0 0,-1 0 0,0 0 0,1 0 0,-1 0 0,1 0 0,-1 0 0,0 0 0,1 0 0,-1 0 0,0 0 0,1 0 0,-1 0 0,1 0 0,-1 0 0,0-1 0,1 1 0,-1 0 0,0 0 0,1 0 0,-1-1 0,0 1 0,1 0 0,-1 0 0,0-1 0,0 1 0,1 0 0,-1 0 0,0-1 0,0 1 0,0 0 0,1-1 0,-1 1 0,0 0 0,0-1 0,0 1 0,0-1 0,0 1 0,0 0 0,0-1 0,0 0 0,11-24 0,-9 21 0,18-88 0,-15 86 0,0 16 0,4 31 0,-4-19 0,0 1 0,-4-17 0,-1 0 0,1 0 0,1-1 0,-1 1 0,1-1 0,0 1 0,0-1 0,0 1 0,1-1 0,0 0 0,0 0 0,7 8 0,-10-13 0,1 0 0,-1 0 0,1 1 0,-1-1 0,1 0 0,-1 0 0,1 0 0,-1 0 0,1 0 0,-1 0 0,1 0 0,-1 0 0,1 0 0,-1 0 0,1 0 0,-1 0 0,1 0 0,-1 0 0,1 0 0,-1-1 0,1 1 0,-1 0 0,0 0 0,1 0 0,-1-1 0,1 1 0,-1 0 0,1-1 0,-1 1 0,0 0 0,1-1 0,-1 1 0,1-1 0,9-22 0,-2-25 0,-3-16 0,-6 64 0,1 0 0,0 0 0,0 0 0,0-1 0,0 1 0,0 0 0,0 0 0,0 0 0,-1 0 0,1 0 0,0-1 0,0 1 0,0 0 0,0 0 0,0 0 0,0 0 0,0-1 0,0 1 0,0 0 0,0 0 0,0 0 0,0 0 0,0-1 0,0 1 0,0 0 0,0 0 0,0 0 0,0 0 0,0 0 0,0-1 0,1 1 0,-1 0 0,0 0 0,0 0 0,0 0 0,0 0 0,0-1 0,0 1 0,0 0 0,0 0 0,1 0 0,-1 0 0,0 0 0,0 0 0,0 0 0,0 0 0,0 0 0,1-1 0,-1 1 0,0 0 0,0 0 0,0 0 0,0 0 0,1 0 0,-1 0 0,0 0 0,0 0 0,0 0 0,0 0 0,1 0 0,-1 0 0,0 0 0,0 1 0,8 12 0,4 26 0,-10-28 0,7 27 0,-9-36 0,1-1 0,-1 1 0,1-1 0,-1 1 0,1-1 0,0 1 0,-1-1 0,1 0 0,0 1 0,0-1 0,0 0 0,0 0 0,0 0 0,0 0 0,1 0 0,-1 0 0,0 0 0,0 0 0,3 1 0,-3-2 0,0 0 0,0 0 0,0 0 0,-1-1 0,1 1 0,0 0 0,0-1 0,0 1 0,-1 0 0,1-1 0,0 1 0,-1-1 0,1 1 0,0-1 0,-1 0 0,1 1 0,-1-1 0,1 0 0,-1 1 0,1-1 0,-1 0 0,1 1 0,-1-1 0,0 0 0,1 0 0,-1 0 0,0 1 0,0-1 0,1 0 0,-1 0 0,0 0 0,0 0 0,6-33 0,-6 31 0,1-7 0,4-28 0,-5 37 0,0 0 0,0-1 0,1 1 0,-1-1 0,0 1 0,1 0 0,-1-1 0,1 1 0,0 0 0,-1-1 0,1 1 0,0 0 0,0 0 0,0 0 0,0 0 0,0 0 0,0 0 0,0 0 0,2-2 0,-1 5 0,1 1 0,-1-1 0,0 0 0,0 1 0,0-1 0,-1 1 0,1 0 0,-1-1 0,1 1 0,-1 0 0,0 0 0,0 0 0,1 6 0,2 1 0,-3-7 0,1-1 0,-1 1 0,1-1 0,-1 0 0,1 0 0,0 0 0,0 0 0,0 0 0,0 0 0,3 2 0,-4-3 0,0-1 0,0 0 0,0 1 0,0-1 0,0 0 0,-1 1 0,1-1 0,0 0 0,0 0 0,0 0 0,0 0 0,0 0 0,0 0 0,0 0 0,0 0 0,0 0 0,0 0 0,0 0 0,0-1 0,2 0 0,-1 0 0,0-1 0,0 0 0,0 0 0,0 0 0,0 0 0,0 0 0,0 0 0,0-1 0,-1 1 0,0-1 0,1 1 0,-1-1 0,0 1 0,0-1 0,0 0 0,0 0 0,-1 1 0,1-6 0,1-16 0,-2 19 0,1 1 0,-1-1 0,0 0 0,1 0 0,0 1 0,0-1 0,0 0 0,1 1 0,4-9 0,-6 13 0,0-1 0,1 1 0,-1 0 0,0 0 0,1-1 0,-1 1 0,0 0 0,1 0 0,-1 0 0,1 0 0,-1 0 0,0-1 0,1 1 0,-1 0 0,1 0 0,-1 0 0,0 0 0,1 0 0,-1 0 0,1 0 0,-1 1 0,1-1 0,-1 0 0,0 0 0,1 0 0,-1 0 0,0 0 0,1 1 0,-1-1 0,1 0 0,-1 0 0,0 0 0,1 1 0,-1-1 0,0 0 0,0 1 0,1-1 0,-1 0 0,0 1 0,0-1 0,1 0 0,-1 1 0,0-1 0,0 0 0,0 1 0,0-1 0,1 1 0,11 23 0,-11-22 0,4 9 0,19 37 0,-23-46 0,-1-1 0,1 1 0,0-1 0,0 1 0,0-1 0,0 0 0,0 1 0,0-1 0,0 0 0,1 0 0,-1 0 0,0 0 0,1 0 0,-1 0 0,0 0 0,1 0 0,0-1 0,-1 1 0,1 0 0,-1-1 0,1 1 0,0-1 0,-1 0 0,3 1 0,0-7-1365,-6-3-5461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4:38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85 24575,'1'-5'0,"-1"0"0,1 0 0,1 0 0,-1 0 0,1 0 0,0 1 0,0-1 0,0 0 0,0 1 0,1 0 0,0-1 0,0 1 0,0 0 0,0 0 0,1 1 0,0-1 0,6-4 0,-9 8 0,0 0 0,0-1 0,0 1 0,1 0 0,-1 1 0,0-1 0,0 0 0,0 0 0,0 0 0,0 1 0,0-1 0,1 1 0,-1-1 0,0 0 0,0 1 0,0 0 0,0-1 0,-1 1 0,1 0 0,0-1 0,0 1 0,0 0 0,0 0 0,-1 0 0,1 0 0,0 0 0,-1 0 0,1 0 0,-1 0 0,1 0 0,0 2 0,15 36 0,-6-1 0,-3 0 0,0 1 0,-3-1 0,0 45 0,2 28 0,6 19 0,15 126 0,-19-211 0,1 0 0,3 0 0,26 66 0,-36-105 0,1 1 0,1-1 0,-1 0 0,1 0 0,0 0 0,0-1 0,1 1 0,8 7 0,-12-12 0,0 0 0,0 0 0,0-1 0,0 1 0,0 0 0,0-1 0,1 1 0,-1-1 0,0 1 0,0-1 0,1 0 0,-1 0 0,0 1 0,0-1 0,1 0 0,-1 0 0,0 0 0,1 0 0,-1 0 0,0-1 0,2 1 0,-1-1 0,0-1 0,0 1 0,0 0 0,0-1 0,-1 1 0,1-1 0,0 1 0,-1-1 0,1 0 0,-1 0 0,1 0 0,-1 0 0,0 0 0,0 0 0,0 0 0,1-3 0,1-3 0,0-1 0,-1 0 0,0 0 0,0 0 0,-1 0 0,0 0 0,-1 0 0,0 0 0,0 0 0,-4-18 0,1 8 0,-1 1 0,-1-1 0,-1 1 0,-10-22 0,7 21 0,-1 1 0,-1 1 0,0 0 0,-1 1 0,-1 0 0,-29-28 0,32 36 0,1-1 0,-1 2 0,-1-1 0,1 2 0,-1-1 0,-1 1 0,1 1 0,-1 0 0,0 0 0,0 2 0,0-1 0,-18-1 0,25 4 0,-1 2 0,1-1 0,-1 0 0,1 1 0,0 0 0,-1 1 0,1-1 0,0 1 0,0 0 0,0 0 0,0 0 0,0 1 0,-5 3 0,9-5 0,-1 0 0,1 0 0,0 0 0,-1 0 0,1 0 0,0 1 0,0-1 0,0 0 0,0 0 0,0 1 0,0-1 0,0 1 0,1-1 0,-1 1 0,0-1 0,1 1 0,-1 0 0,1-1 0,0 1 0,-1-1 0,1 1 0,0 0 0,0-1 0,0 1 0,0 0 0,0-1 0,1 1 0,-1 0 0,0-1 0,1 1 0,-1-1 0,1 1 0,0 0 0,-1-1 0,1 0 0,0 1 0,0-1 0,0 1 0,0-1 0,0 0 0,0 0 0,0 1 0,1-1 0,-1 0 0,0 0 0,3 1 0,1 2 5,0-1 1,0 1-1,0-1 0,0 0 0,1-1 0,-1 1 1,1-1-1,0 0 0,0 0 0,0-1 1,0 0-1,0 0 0,0 0 0,0-1 0,0 0 1,0 0-1,0 0 0,0-1 0,0 0 0,0 0 1,0-1-1,10-3 0,2-2-253,0-1 1,-1 0-1,0-1 1,0-1-1,29-23 1,-24 15-6579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4:40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39 24575,'-1'0'0,"1"0"0,-1 0 0,1 0 0,-1 0 0,0 0 0,1 0 0,-1 0 0,1 0 0,-1 0 0,0-1 0,1 1 0,-1 0 0,1 0 0,-1-1 0,1 1 0,-1 0 0,1-1 0,-1 1 0,1 0 0,-1-1 0,1 1 0,0-1 0,-1 1 0,1-1 0,-1 1 0,1-1 0,0 1 0,0-1 0,-1 1 0,1-1 0,0 0 0,0 1 0,0-1 0,0 1 0,-1-1 0,1 0 0,0 1 0,0-1 0,0 1 0,0-1 0,0 0 0,1 1 0,-1-1 0,0 1 0,0-1 0,0 0 0,0 1 0,1-1 0,-1 1 0,0-1 0,1 1 0,-1-1 0,0 1 0,1-1 0,0 0 0,-1 0 0,1 0 0,0 0 0,-1 0 0,1 0 0,0 0 0,0 0 0,0 0 0,0 0 0,0 1 0,0-1 0,0 0 0,0 1 0,0-1 0,0 1 0,0-1 0,0 1 0,0-1 0,1 1 0,-1 0 0,0 0 0,0-1 0,0 1 0,1 0 0,-1 0 0,0 0 0,0 0 0,0 1 0,1-1 0,-1 0 0,0 0 0,2 1 0,0 2 0,1-1 0,-1 1 0,1-1 0,-1 1 0,0 0 0,0 0 0,0 1 0,0-1 0,-1 1 0,1-1 0,-1 1 0,0 0 0,0 0 0,0 0 0,-1 0 0,0 0 0,1 0 0,0 6 0,1 5 0,0 0 0,-1 0 0,0 29 0,-7 25 0,-3 0 0,-3 0 0,-27 91 0,18-82 0,-19 158 0,37-208 0,-2 69 0,4-90 0,0-1 0,1 0 0,0 1 0,0-1 0,0 0 0,1 0 0,0 0 0,0 0 0,1 0 0,-1 0 0,8 10 0,-10-15 0,1 0 0,0-1 0,0 1 0,0 0 0,0 0 0,0 0 0,0 0 0,0-1 0,0 1 0,0 0 0,0-1 0,0 1 0,0-1 0,1 0 0,-1 1 0,0-1 0,0 0 0,1 0 0,-1 1 0,0-1 0,0 0 0,1 0 0,-1 0 0,0-1 0,0 1 0,1 0 0,-1 0 0,0-1 0,0 1 0,0-1 0,0 1 0,1-1 0,-1 1 0,0-1 0,0 0 0,0 1 0,0-1 0,0 0 0,0 0 0,-1 0 0,1 0 0,0 0 0,0 0 0,0-1 0,5-5 0,0-1 0,-1 0 0,0 0 0,6-13 0,-2 4 0,-1-2 0,0 1 0,-2-1 0,0 0 0,-1 0 0,-1-1 0,-1 0 0,-1 1 0,-1-1 0,0 0 0,-2 0 0,0 0 0,-1 0 0,-7-31 0,2 24 0,-1 0 0,-1 1 0,-1 0 0,-1 0 0,-20-32 0,23 45 0,0 0 0,-1 0 0,-1 1 0,0 1 0,0-1 0,-1 2 0,-1-1 0,0 2 0,0 0 0,-1 0 0,-15-7 0,4 7 0,16 12 0,9-2 0,-1 1 0,1 0 0,0-1 0,0 1 0,0-1 0,0 1 0,1-1 0,-1 1 0,0-1 0,1 0 0,-1 0 0,1 0 0,-1 0 0,1 0 0,-1 0 0,1 0 0,2 1 0,12 6 0,1-1 0,0 0 0,0-1 0,0-1 0,0-1 0,22 3 0,9-2 0,53 1 0,-89-5-114,0-1 1,0 0-1,0-1 0,0 0 0,-1 0 1,1-2-1,0 1 0,-1-1 0,0-1 1,1 0-1,18-10 0,-4-6-6712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4:45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18 314 24575,'0'1'0,"0"0"0,0 0 0,0-1 0,0 1 0,-1 0 0,1 0 0,0-1 0,-1 1 0,1 0 0,0 0 0,-1-1 0,1 1 0,-1 0 0,1-1 0,-1 1 0,1-1 0,-1 1 0,1-1 0,-1 1 0,0-1 0,0 1 0,0-1 0,1 1 0,0-1 0,0 0 0,0 0 0,-1 0 0,1 0 0,0 0 0,0 0 0,-1 0 0,1 0 0,0 0 0,0 0 0,0 0 0,-1 0 0,1 0 0,0 0 0,0 0 0,0 0 0,-1 0 0,1 0 0,0 0 0,0 0 0,-1 0 0,1 0 0,0 0 0,0-1 0,0 1 0,0 0 0,-1 0 0,1 0 0,0 0 0,0 0 0,0-1 0,0 1 0,-1 0 0,1 0 0,0 0 0,0 0 0,0-1 0,0 1 0,0 0 0,0 0 0,0 0 0,0-1 0,0 1 0,0 0 0,-1 0 0,1-1 0,0 1 0,0 0 0,0 0 0,1 0 0,-1-1 0,0 1 0,0 0 0,0 0 0,0-1 0,0 1 0,0 0 0,0 0 0,0 0 0,0-1 0,0 1 0,0 0 0,1 0 0,-1 0 0,0-1 0,3-6 0,0 1 0,0-1 0,1 1 0,-1-1 0,1 1 0,1 0 0,-1 0 0,1 1 0,0-1 0,10-7 0,1 0 0,1 0 0,29-17 0,-35 25 0,0 0 0,0 1 0,0 1 0,1-1 0,0 2 0,-1 0 0,1 0 0,0 1 0,0 0 0,0 1 0,0 1 0,0 0 0,0 0 0,14 4 0,23 7 0,0 3 0,51 21 0,-27-9 0,-57-22 0,-1 0 0,1-1 0,0-1 0,0-1 0,0 0 0,0-1 0,1-1 0,-1 0 0,0-1 0,0-1 0,0 0 0,0-2 0,0 1 0,0-2 0,-1 0 0,17-9 0,-6 3 0,21-10 0,94-29 0,-126 46 0,0 1 0,0 1 0,0 0 0,0 0 0,1 2 0,-1 0 0,0 1 0,0 0 0,1 1 0,28 8 0,7 9 0,-32-11 0,1-2 0,35 9 0,-47-14 0,-1 0 0,1-1 0,0 0 0,0 0 0,0 0 0,0-1 0,0 0 0,-1-1 0,1 0 0,0 0 0,6-4 0,13-7 0,0-1 0,-1-2 0,32-25 0,-27 19 0,45-26 0,-63 41 0,0 0 0,0 1 0,0 1 0,1 0 0,0 1 0,0 1 0,0 0 0,1 0 0,-1 2 0,0 0 0,1 0 0,-1 2 0,1-1 0,-1 2 0,1 0 0,-1 1 0,0 0 0,20 8 0,-26-8 0,65 22 0,136 27 0,-186-48 0,-1-1 0,2-1 0,-1-1 0,0-1 0,0-1 0,0-2 0,0 0 0,0-1 0,-1-1 0,34-13 0,-32 8 0,0 2 0,1 0 0,44-8 0,-58 15 0,0 0 0,0 1 0,0 0 0,0 0 0,0 1 0,0 1 0,0 0 0,0 0 0,-1 1 0,1 0 0,14 8 0,65 40 0,-65-36 0,0 0 0,49 20 0,-65-32 0,1 0 0,-1 0 0,0-1 0,1-1 0,-1 1 0,1-2 0,0 1 0,-1-1 0,1-1 0,0 0 0,-1 0 0,16-4 0,35-13 0,-6 2 0,1 1 0,58-6 0,-94 19 0,1 1 0,-1 1 0,1 0 0,-1 1 0,0 1 0,1 1 0,-1 1 0,0 1 0,33 12 0,62 34-1365,-88-44-5461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4:53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24575,'0'-1'0,"0"1"0,0-1 0,0 1 0,1-1 0,-1 1 0,0-1 0,0 1 0,1-1 0,-1 1 0,0 0 0,1-1 0,-1 1 0,0-1 0,1 1 0,-1 0 0,0-1 0,1 1 0,-1 0 0,1-1 0,-1 1 0,1 0 0,-1 0 0,1 0 0,-1-1 0,1 1 0,-1 0 0,1 0 0,-1 0 0,1 0 0,-1 0 0,1 0 0,0 0 0,-1 0 0,1 0 0,-1 0 0,1 0 0,-1 0 0,1 1 0,-1-1 0,1 0 0,-1 0 0,1 0 0,0 1 0,29 10 0,-29-11 0,122 62 0,-79-37 0,69 27 0,-35-27 0,1-2 0,1-5 0,146 16 0,-92-25 0,209-12 0,-305 0 0,-1-1 0,0-1 0,0-3 0,-1-1 0,0-1 0,-1-2 0,0-2 0,0-1 0,-2-2 0,0-1 0,53-38 0,-67 38-1365,-9 5-5461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4:4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1259 0 24575,'-7'2'0,"0"1"0,1 0 0,-1 0 0,1 0 0,-1 1 0,1-1 0,1 2 0,-1-1 0,0 1 0,-5 6 0,-2-1 0,-23 22 0,1 1 0,2 1 0,-48 64 0,-73 130 0,28-38 0,-40 58 0,18-26 0,-14-20 0,97-127 0,-64 99 0,103-134-1365,16-31-5461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4:4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24575,'2'1'0,"0"0"0,1 0 0,-1 1 0,0-2 0,1 1 0,-1 0 0,1 0 0,-1-1 0,1 1 0,-1-1 0,1 0 0,-1 0 0,1 0 0,-1 0 0,1 0 0,2-1 0,24 3 0,-23-1 0,-1 1 0,0-1 0,0 1 0,0 0 0,-1 1 0,1-1 0,0 1 0,-1 0 0,0 0 0,1 0 0,-1 1 0,-1-1 0,1 1 0,0 0 0,-1 0 0,0 0 0,4 7 0,-3-3 0,-1 0 0,1 0 0,-2 0 0,1 0 0,-1 0 0,-1 1 0,1-1 0,-1 1 0,-1 15 0,0-9 0,-1 0 0,-1 0 0,0 0 0,-1 0 0,-1-1 0,0 0 0,-1 1 0,0-1 0,-1-1 0,-13 22 0,92-139 0,67-125 0,-122 186 0,-18 40 0,-1 5 0,-6 24 0,2-5 0,0 1 0,2-1 0,0 0 0,2 1 0,0-1 0,5 44 0,-4-58 0,1 1 0,1 0 0,-1-1 0,1 1 0,1-1 0,-1 1 0,1-1 0,1 0 0,-1 0 0,1-1 0,0 1 0,1-1 0,0 1 0,0-1 0,0-1 0,0 1 0,1-1 0,0 0 0,0 0 0,1-1 0,-1 0 0,13 6 0,-16-9 5,1 1 0,-1-1 0,1-1 0,-1 1 0,1 0 0,0-1 0,-1 0 0,1 0 0,0 0 0,-1 0 0,1-1 0,0 1 0,-1-1 0,1 0 0,-1 0 0,1 0 0,-1-1 0,0 1 0,1-1 0,-1 0 0,0 0 0,0 0 0,5-4 0,-1 0-191,0-1 1,-1 0-1,0 0 0,0 0 1,-1-1-1,1 0 1,7-17-1,5-18-6640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4:47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24575,'-1'124'0,"-1"-2"0,22 197 0,32 46 0,-43-304 0,-3 0 0,-3 0 0,-6 100 0,-4-126-1365,-2-9-5461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4:48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24575,'0'3'0,"1"0"0,0 0 0,0 0 0,0 0 0,0 0 0,1 0 0,-1 0 0,4 5 0,6 16 0,-2 5 0,0-1 0,22 44 0,-28-65 0,1 0 0,0-1 0,0 1 0,0-1 0,1 0 0,0 0 0,0 0 0,1-1 0,-1 0 0,1 0 0,0 0 0,1-1 0,-1 0 0,1 0 0,11 5 0,-14-9 0,1 1 0,-1-1 0,1 1 0,-1-1 0,0-1 0,1 1 0,-1 0 0,1-1 0,-1 0 0,0 0 0,0 0 0,0-1 0,1 0 0,-1 1 0,-1-1 0,1-1 0,0 1 0,0 0 0,-1-1 0,1 0 0,-1 0 0,0 0 0,0 0 0,5-8 0,4-3 0,-1-1 0,0-1 0,-1 0 0,11-25 0,-14 22 0,8-21 0,-15 39 0,1-1 0,-1 1 0,1-1 0,0 1 0,0-1 0,-1 1 0,1 0 0,0 0 0,0-1 0,0 1 0,1 0 0,-1 0 0,0 0 0,0 0 0,1 0 0,-1 0 0,3-1 0,-3 3 0,0-1 0,0 0 0,0 1 0,0-1 0,0 1 0,0-1 0,0 1 0,0-1 0,0 1 0,0 0 0,-1-1 0,1 1 0,0 0 0,0 0 0,-1 0 0,1-1 0,0 1 0,-1 0 0,1 0 0,-1 0 0,1 0 0,-1 0 0,1 0 0,-1 2 0,13 32 0,-11-28 0,19 68 0,-3 0 0,15 151 0,-25-121 0,-9 190 0,0-284 0,0 0 0,-1 1 0,-1-1 0,-7 20 0,10-29 0,-1 0 0,1 0 0,-1 0 0,0 0 0,1-1 0,-1 1 0,0 0 0,0-1 0,0 1 0,0-1 0,-1 1 0,1-1 0,0 1 0,-1-1 0,1 0 0,-1 0 0,1 1 0,-1-1 0,0 0 0,1 0 0,-1-1 0,0 1 0,0 0 0,1-1 0,-1 1 0,0-1 0,0 1 0,0-1 0,0 0 0,0 0 0,0 0 0,0 0 0,1 0 0,-1 0 0,0-1 0,-3 0 0,2 0 0,0-1 0,-1 0 0,1-1 0,0 1 0,0-1 0,0 1 0,0-1 0,1 0 0,-1 0 0,1 0 0,0 0 0,0-1 0,0 1 0,0 0 0,0-1 0,1 0 0,-1 1 0,1-1 0,-1-5 0,-2-8 0,1 1 0,1-1 0,-1-19 0,1 0 0,1 0 0,3 0 0,0 0 0,13-59 0,-11 81 0,-1 1 0,2 0 0,0 0 0,0 0 0,1 0 0,1 1 0,0 0 0,0 0 0,1 1 0,1 0 0,0 0 0,1 1 0,-1 1 0,2-1 0,13-9 0,-2 6-227,-1-1-1,-1-1 1,-1-1-1,0-1 1,32-37-1,-30 23-6598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4:49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24575,'0'0'0,"0"0"0,0 0 0,-1 0 0,1 0 0,0 0 0,0 0 0,0 0 0,0 0 0,-1 0 0,1 0 0,0 0 0,0 0 0,0 0 0,0 0 0,-1 0 0,1 0 0,0 1 0,0-1 0,0 0 0,0 0 0,0 0 0,-1 0 0,1 0 0,0 0 0,0 0 0,0 0 0,0 1 0,0-1 0,0 0 0,0 0 0,0 0 0,-1 0 0,1 0 0,0 1 0,0-1 0,0 0 0,0 0 0,0 0 0,0 0 0,0 1 0,0-1 0,0 0 0,0 0 0,0 0 0,0 0 0,0 1 0,0-1 0,0 0 0,0 0 0,0 0 0,1 1 0,6 11 0,22 18 0,-22-23 0,89 86 0,-54-55 0,66 79 0,-63-53 0,-3 2 0,42 90 0,-4-6 0,41 69 0,158 399 0,-147-290 0,-127-319-1365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4:38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24575,'7'0'0,"2"-6"0,7-4 0,14 2 0,10 1 0,4 2 0,9 1 0,3 3 0,-2 0 0,-3 1 0,-3 0 0,-3 1 0,-15-8 0,-21-2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4:50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24575,'4'-1'0,"-1"1"0,0-1 0,0 0 0,0 0 0,0 0 0,0-1 0,0 1 0,5-4 0,16-7 0,-16 10 0,1 1 0,0-1 0,0 2 0,0-1 0,0 1 0,-1 0 0,1 1 0,0 0 0,0 0 0,0 1 0,-1 0 0,1 1 0,-1 0 0,1 0 0,8 6 0,-13-7 0,0 0 0,0 0 0,0 1 0,0 0 0,0-1 0,-1 1 0,1 1 0,-1-1 0,0 0 0,0 1 0,0 0 0,0 0 0,-1 0 0,0 0 0,1 0 0,-1 0 0,-1 0 0,1 1 0,-1-1 0,0 1 0,0-1 0,0 1 0,0-1 0,-1 1 0,0 0 0,0-1 0,0 1 0,0 0 0,-1-1 0,-1 6 0,-3 6 0,-2-1 0,1 0 0,-2 0 0,0-1 0,0 1 0,-1-2 0,-1 1 0,-1-1 0,0-1 0,0 0 0,-15 11 0,11-4 0,15-18 0,0-1 0,-1 0 0,1 1 0,0-1 0,0 0 0,0 0 0,0 1 0,0-1 0,0 0 0,0 1 0,0-1 0,0 0 0,0 0 0,0 1 0,0-1 0,0 0 0,0 1 0,1-1 0,-1 0 0,0 0 0,0 1 0,0-1 0,0 0 0,0 1 0,1-1 0,-1 0 0,0 0 0,0 0 0,0 1 0,1-1 0,-1 0 0,0 0 0,0 0 0,1 0 0,-1 1 0,40 2 0,-11-3 0,-18 1 0,-1 1 0,0 0 0,0 0 0,0 1 0,0 1 0,0 0 0,-1 0 0,0 1 0,0 0 0,0 0 0,0 1 0,-1 0 0,0 1 0,0 0 0,-1 0 0,0 0 0,0 1 0,0 0 0,-1 1 0,-1 0 0,1 0 0,-2 0 0,1 0 0,-1 1 0,0-1 0,-1 1 0,2 10 0,1 9 0,-1-1 0,-1 1 0,-1-1 0,-2 1 0,-1 0 0,-1 0 0,-2 0 0,-8 43 0,2-33 0,-16 49 0,23-80 0,-1 1 0,-1-1 0,0 1 0,0-1 0,0 0 0,-1-1 0,-1 1 0,1-1 0,-1 0 0,0 0 0,-14 11 0,19-17 0,0 0 0,0 0 0,0-1 0,-1 1 0,1 0 0,0 0 0,-1-1 0,1 1 0,0-1 0,-1 1 0,1-1 0,-1 0 0,1 1 0,-1-1 0,1 0 0,-1 0 0,1 0 0,-1 0 0,1 0 0,-1-1 0,1 1 0,0 0 0,-1-1 0,1 1 0,-1-1 0,1 1 0,0-1 0,-1 0 0,1 1 0,0-1 0,0 0 0,-1 0 0,1 0 0,0 0 0,0 0 0,0 0 0,0 0 0,0-1 0,0 1 0,1 0 0,-1 0 0,0-1 0,1 1 0,-1 0 0,1-1 0,-1 1 0,1-1 0,-1-1 0,-2-9 0,0 0 0,0 0 0,1-1 0,0-16 0,1 4 0,2 1 0,0-1 0,2 1 0,0 0 0,2-1 0,0 2 0,2-1 0,1 1 0,0 0 0,2 0 0,1 1 0,26-41 0,-26 47 0,1 1 0,0 1 0,1-1 0,0 2 0,2 0 0,-1 0 0,1 2 0,1 0 0,0 0 0,0 2 0,1 0 0,1 0 0,-1 2 0,1 0 0,1 2 0,-1 0 0,21-3 0,12 5-13,-41 3-137,-1 0 0,1-1-1,-1 1 1,1-2 0,-1 1 0,1-2-1,-1 1 1,16-7 0,-16 1-6676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02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7 24575,'-23'-3'0,"19"2"0,0 0 0,0 0 0,0 1 0,0 0 0,0 0 0,0 0 0,-7 1 0,3 9 0,12 13 0,267 563 0,-166-393 0,133 183 0,-5-10 0,-158-232 0,55 88 0,271 332 0,-395-547-195,0 1 0,0-1 0,0-1 0,1 1 0,0-1 0,12 8 0,0-6-6631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0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24575,'0'1307'0,"2"-1256"67,16 89 0,2 6-1566,-19-112-5327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03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888 23 24575,'27'-19'0,"-16"15"0,-13 15 0,-111 170 0,-13 23 0,-68 126 0,139-239 0,-113 209 0,72-135 40,48-79-743,-60 81 1,93-146-6124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04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1 656 24575,'0'1'0,"0"-1"0,1 1 0,0-1 0,-1 1 0,1-1 0,-1 1 0,1-1 0,-1 0 0,1 1 0,0-1 0,-1 0 0,1 0 0,0 1 0,-1-1 0,1 0 0,0 0 0,-1 0 0,1 0 0,0 0 0,0 0 0,-1 0 0,1 0 0,0 0 0,-1 0 0,1 0 0,0 0 0,-1-1 0,1 1 0,0 0 0,0-1 0,18-19 0,4-34 0,-14 14 0,-1-1 0,-3 0 0,-1 0 0,-3-81 0,-1 27 0,0 90 0,0 0 0,0-1 0,1 1 0,0 0 0,-1 0 0,2-1 0,-1 1 0,1 0 0,-1 0 0,1 0 0,1 0 0,-1 0 0,1 1 0,0-1 0,0 1 0,0 0 0,0 0 0,1 0 0,0 0 0,0 0 0,0 1 0,0 0 0,1-1 0,-1 2 0,1-1 0,-1 0 0,1 1 0,0 0 0,0 0 0,0 1 0,0-1 0,1 1 0,6-1 0,4-2 0,-1-2 0,1 0 0,-1-1 0,19-11 0,33-15 0,-67 33 0,0 0 0,1 0 0,-1 0 0,0 0 0,1-1 0,-1 1 0,1 0 0,-1 0 0,0 0 0,1 0 0,-1 0 0,1 0 0,-1 0 0,0 0 0,1 0 0,-1 0 0,1 0 0,-1 0 0,0 0 0,1 1 0,-1-1 0,1 0 0,-1 0 0,0 0 0,1 0 0,-1 1 0,0-1 0,1 0 0,-1 0 0,0 1 0,1-1 0,-1 0 0,0 1 0,1-1 0,0 18 0,-13 28 0,10-38 0,-4 17 0,1 0 0,1 0 0,1 0 0,1 0 0,2 1 0,2 32 0,-1-44 0,1 0 0,0 0 0,1-1 0,1 1 0,0-1 0,1 0 0,0 0 0,1 0 0,0-1 0,1 1 0,0-2 0,1 1 0,12 12 0,-17-20 5,0-2-1,0 1 1,0 0 0,1-1-1,-1 1 1,1-1-1,-1 0 1,1 0 0,0 0-1,0-1 1,0 1 0,0-1-1,0 0 1,0 0-1,1-1 1,-1 1 0,0-1-1,0 0 1,1 0-1,-1 0 1,0 0 0,0-1-1,0 0 1,1 0-1,3-1 1,-2-1-98,0 0 0,1 0 1,-2 0-1,1-1 0,0 0 0,-1 0 0,1 0 0,-1 0 1,-1-1-1,1 0 0,0 0 0,-1-1 0,0 1 1,-1-1-1,4-6 0,5-14-6733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15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1066 38 24575,'-3'-1'0,"0"1"0,0-1 0,0 0 0,-1 0 0,1-1 0,0 1 0,0 0 0,-4-4 0,-17-7 0,4 8 0,0 0 0,1 2 0,-1 0 0,0 1 0,0 1 0,0 1 0,0 1 0,0 0 0,1 2 0,-21 6 0,-31 11 0,-91 40 0,145-54 0,-28 11 0,2 3 0,0 1 0,1 2 0,2 2 0,-68 55 0,91-63 0,1 1 0,0 1 0,1 1 0,1 0 0,1 0 0,1 2 0,1-1 0,1 2 0,-10 34 0,5-3 0,1 1 0,4 0 0,-5 61 0,13-85 0,2 1 0,0-1 0,2 0 0,2 1 0,1-1 0,1 0 0,2-1 0,1 0 0,1 0 0,15 29 0,-7-24 0,1-1 0,2-2 0,1 0 0,2-1 0,1-1 0,1-1 0,55 46 0,-30-32 0,2-3 0,1-3 0,2-2 0,2-2 0,1-3 0,1-2 0,2-3 0,127 35 0,-178-59 0,33 10 0,-1-3 0,81 6 0,-111-14 0,-1-1 0,1-1 0,0 0 0,0 0 0,0-2 0,0 1 0,-1-2 0,0 0 0,1 0 0,-2-1 0,1 0 0,0-1 0,-1-1 0,14-10 0,-1-3 0,-2 0 0,-1-2 0,0-1 0,-2 0 0,-1-2 0,0 0 0,19-38 0,-12 11 0,-1-2 0,31-107 0,-44 117 0,-2-1 0,-2 0 0,1-73 0,-14-137 0,-1 155 0,-5 2 0,-27-111 0,32 186 0,0 0 0,-2 0 0,-1 0 0,0 1 0,-2 0 0,0 1 0,-2 1 0,0 0 0,-1 1 0,-23-23 0,23 28 0,0 0 0,0 1 0,-1 1 0,-1 1 0,0 0 0,-1 1 0,0 1 0,0 1 0,-1 0 0,0 2 0,0 0 0,-37-6 0,-16 6-77,-132 6 0,126 2-1134,41-2-5615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17.0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1396 132 24575,'-47'-3'0,"-1"-2"0,0-3 0,1-1 0,0-3 0,-75-29 0,71 24 0,29 10 0,0 2 0,0 1 0,0 0 0,0 2 0,0 1 0,-30 1 0,-135 22 0,125-12 0,29-5 0,1 1 0,0 2 0,0 1 0,1 2 0,1 1 0,-54 28 0,65-28 0,-1 1 0,2 0 0,0 2 0,1 0 0,0 1 0,2 0 0,-1 1 0,2 1 0,1 1 0,-20 33 0,20-25 0,0 1 0,2 0 0,2 1 0,0 0 0,2 1 0,1 0 0,1 0 0,2 0 0,1 0 0,1 1 0,2-1 0,1 1 0,1-1 0,2 0 0,0 0 0,3-1 0,19 52 0,-8-32 0,2 0 0,2-2 0,3-1 0,43 60 0,-46-76 0,1-1 0,2-1 0,1-2 0,1 0 0,1-2 0,61 38 0,-61-45 0,0-2 0,2 0 0,-1-3 0,2 0 0,0-2 0,0-1 0,0-2 0,1-1 0,0-2 0,1-1 0,-1-1 0,0-2 0,1-1 0,-1-2 0,0-1 0,0-2 0,0-1 0,-1-2 0,0-1 0,-1-1 0,0-2 0,-1-1 0,0-1 0,-1-2 0,-1-1 0,0-1 0,-2-1 0,0-1 0,-2-2 0,31-35 0,-21 15 0,-1-1 0,-3-2 0,-2-1 0,-2-1 0,-2-1 0,-2-1 0,-3-1 0,-1-1 0,-3 0 0,-2-1 0,-3-1 0,-2 0 0,-2 0 0,-2-58 0,-5 77 0,-2 1 0,-1-1 0,-1 1 0,-18-57 0,16 70 0,0 1 0,-2 0 0,0 0 0,-1 1 0,-1 0 0,-1 1 0,0 0 0,-25-27 0,31 40 10,1 0 0,-1 1 0,0 0 0,0 0 0,0 0 0,-1 1 0,1-1 0,-1 1 0,0 1 0,0 0 0,-8-2 0,-2 1-381,0 0-1,-1 2 1,-24 0 0,7 2-6455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4:57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393 212 24575,'-22'0'0,"-1"1"0,1 0 0,0 2 0,0 1 0,0 1 0,-29 10 0,44-13 0,0 1 0,1 0 0,-1 0 0,1 1 0,0-1 0,0 2 0,0-1 0,0 0 0,1 1 0,0 0 0,0 1 0,0-1 0,0 1 0,1 0 0,0 0 0,0 0 0,1 0 0,0 1 0,0 0 0,0-1 0,1 1 0,0 0 0,-1 11 0,0 3 0,2-1 0,0 1 0,2 0 0,0-1 0,1 1 0,1 0 0,1-1 0,10 28 0,-11-39 0,0 0 0,1-1 0,1 1 0,-1-1 0,2 0 0,-1 0 0,1 0 0,0-1 0,7 7 0,-8-10 0,-1 0 0,1 0 0,0-1 0,1 0 0,-1 0 0,1 0 0,-1-1 0,1 0 0,0 0 0,0 0 0,-1 0 0,1-1 0,1 0 0,-1-1 0,6 1 0,-7-1 0,-1 0 0,1 0 0,-1-1 0,1 1 0,-1-1 0,1 0 0,-1 0 0,0-1 0,0 1 0,1-1 0,-1 0 0,0 0 0,-1-1 0,1 1 0,0-1 0,-1 0 0,4-3 0,-2 1 0,0-1 0,-1 0 0,0 0 0,0 0 0,0-1 0,-1 1 0,0-1 0,-1 0 0,4-11 0,0-10 0,-2 0 0,-1-1 0,-1 1 0,-2-33 0,0 35 0,-1 1 0,-2 0 0,0 0 0,-2 1 0,0-1 0,-2 1 0,-16-39 0,16 48 0,-1 0 0,-1 0 0,0 1 0,-1 0 0,-1 1 0,0 0 0,0 1 0,-1 0 0,-1 0 0,0 2 0,-1 0 0,-18-11 0,26 18 8,-1-1 0,1 1 0,-1 1 0,0 0 0,0 0 0,0 0 0,0 0 0,0 1 0,0 1 0,-1-1 0,1 1 0,0 0 0,0 1 0,-13 2 0,16-2-59,0 0 0,0 0-1,1 0 1,-1 0 0,0 1 0,1 0 0,-1 0-1,1 0 1,0 0 0,-1 0 0,1 1 0,0 0-1,1-1 1,-1 1 0,0 0 0,1 0-1,0 1 1,-1-1 0,1 0 0,0 1 0,1-1-1,-1 1 1,1 0 0,-1-1 0,1 1 0,0 0-1,1 0 1,-1 5 0,1 11-6775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4:57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33 406 24575,'1'1'0,"32"28"0,-32-28 0,0-1 0,-1 1 0,1-1 0,0 1 0,0-1 0,-1 1 0,1-1 0,0 0 0,0 1 0,0-1 0,-1 0 0,1 0 0,0 0 0,0 0 0,0 1 0,0-1 0,-1 0 0,1-1 0,0 1 0,0 0 0,0 0 0,0 0 0,-1 0 0,1-1 0,0 1 0,0 0 0,0-1 0,-1 1 0,1 0 0,0-1 0,-1 1 0,1-1 0,0 1 0,-1-1 0,1 0 0,-1 1 0,1-1 0,0 0 0,-1 1 0,0-1 0,1 0 0,-1 1 0,1-1 0,-1 0 0,0 0 0,1-1 0,0-1 0,-1-1 0,1 0 0,-1 0 0,0 1 0,0-1 0,0 0 0,-1 1 0,1-1 0,-1 0 0,0 1 0,0-1 0,0 1 0,-3-6 0,-25-50 0,19 40 0,4 8 0,-3-6 0,1 1 0,0-2 0,1 1 0,-4-19 0,10 32 0,0 1 0,0 0 0,0-1 0,1 1 0,0-1 0,-1 1 0,1 0 0,1-1 0,-1 1 0,0-1 0,1 1 0,-1 0 0,1-1 0,0 1 0,0 0 0,1 0 0,-1-1 0,1 1 0,-1 0 0,1 0 0,0 1 0,0-1 0,0 0 0,1 1 0,-1-1 0,1 1 0,-1 0 0,6-4 0,155-72 0,-162 77 0,0 1 0,0-1 0,0 0 0,0 1 0,0-1 0,0 1 0,0-1 0,0 1 0,0 0 0,1 0 0,-1-1 0,0 1 0,0 0 0,0 0 0,1 0 0,-1 0 0,0 0 0,0 0 0,0 1 0,1-1 0,-1 0 0,0 1 0,0-1 0,0 0 0,0 1 0,2 0 0,-1 1 0,0 0 0,0 0 0,0 0 0,-1 0 0,1 1 0,0-1 0,-1 0 0,0 1 0,1-1 0,-1 1 0,1 3 0,4 13 0,-2 0 0,5 37 0,-5-32 0,2 8 0,1 0 0,18 47 0,-23-72 0,1-1 0,0 1 0,0-1 0,0 1 0,1-1 0,-1 0 0,1-1 0,1 1 0,-1-1 0,1 1 0,0-1 0,1-1 0,-1 1 0,1-1 0,0 0 0,0 0 0,0 0 0,8 2 0,-11-5 5,0 0-1,0-1 1,0 1-1,0-1 0,0 0 1,0 0-1,0 0 1,0 0-1,0-1 1,0 1-1,0-1 0,0 0 1,-1 1-1,1-1 1,0-1-1,0 1 1,0 0-1,-1-1 1,1 1-1,-1-1 0,1 0 1,-1 0-1,0 0 1,0 0-1,0 0 1,3-4-1,0-2-190,0 1 1,0-1-1,-1 1 0,0-1 1,0 0-1,-1-1 1,4-14-1,1-12-6640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4:54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501 664 24575,'-5'-6'0,"0"1"0,1-1 0,0-1 0,0 1 0,1-1 0,-4-7 0,4 7 0,0 0 0,-1 0 0,0 0 0,0 0 0,-8-8 0,5 8 0,1 0 0,-1 1 0,-1 0 0,0 0 0,1 1 0,-1 0 0,-1 1 0,1-1 0,-1 2 0,0-1 0,0 1 0,0 0 0,0 1 0,0 0 0,-1 1 0,-9-1 0,13 2 0,0 0 0,-1 1 0,1 0 0,0 0 0,0 0 0,0 1 0,0 0 0,0 0 0,0 0 0,0 1 0,1 0 0,-1 0 0,1 0 0,0 1 0,0 0 0,0 0 0,0 0 0,1 0 0,0 1 0,0 0 0,0 0 0,0 0 0,1 0 0,-5 11 0,2-2 0,1 0 0,0 0 0,1 0 0,1 1 0,0 0 0,1 0 0,0-1 0,2 1 0,0 0 0,0 0 0,1 0 0,4 19 0,-3-25 0,0 1 0,0-1 0,0 1 0,1-1 0,1 0 0,0-1 0,0 1 0,0 0 0,1-1 0,1 0 0,-1 0 0,1-1 0,0 1 0,1-1 0,0-1 0,0 1 0,0-1 0,1 0 0,17 9 0,-22-14 0,0 1 0,0-1 0,0 0 0,0 0 0,1 0 0,-1-1 0,0 1 0,0-1 0,1 0 0,-1 0 0,1 0 0,-1 0 0,0 0 0,1-1 0,-1 0 0,0 1 0,0-1 0,1-1 0,4-1 0,-3 0 0,0-1 0,0 1 0,-1-1 0,1 0 0,-1 0 0,0-1 0,0 1 0,-1-1 0,1 1 0,3-9 0,2-5 0,-1 1 0,-1-1 0,-1 0 0,0-1 0,6-37 0,-9 16 0,-1 0 0,-1 0 0,-3 0 0,-1 0 0,-2 0 0,-2 0 0,-1 1 0,-2 0 0,-2 1 0,-1 0 0,-2 1 0,-2 0 0,-1 1 0,-2 1 0,-42-55 0,56 82 0,0 0 0,-1 0 0,0 1 0,0 0 0,-1 0 0,1 1 0,-2 0 0,1 0 0,-1 1 0,-15-8 0,20 12 0,1 0 0,-1 0 0,0 0 0,1 1 0,-1-1 0,0 1 0,0 0 0,1 0 0,-1 0 0,0 1 0,1-1 0,-1 1 0,0 0 0,1 0 0,-1 0 0,1 1 0,-1-1 0,1 1 0,0-1 0,-1 1 0,1 0 0,0 1 0,0-1 0,0 0 0,1 1 0,-1 0 0,1 0 0,-1-1 0,1 1 0,0 1 0,-3 4 0,-13 28 120,17-34-203,0 0 1,1 0-1,-1 0 1,0 1-1,1-1 1,0 0-1,0 0 1,0 0-1,-1 0 1,2 0-1,-1 0 1,0 1-1,0-1 1,1 0-1,-1 0 1,1 0-1,1 2 1,7 7-6744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4:38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24575,'7'0'0,"9"0"0,9 0 0,14 0 0,7 0 0,4 0 0,-1 0 0,-2 0 0,-1-7 0,-1-2 0,-3 0 0,-7-5 0,-10-1-8191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4:5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24575,'5'0'0,"0"0"0,0 1 0,0-1 0,0 1 0,-1 0 0,1 0 0,0 1 0,0-1 0,-1 1 0,1 0 0,-1 0 0,1 1 0,-1-1 0,0 1 0,0 0 0,0 0 0,0 1 0,-1-1 0,1 1 0,-1-1 0,0 1 0,0 0 0,0 1 0,-1-1 0,1 0 0,-1 1 0,0-1 0,0 1 0,-1 0 0,2 9 0,3 12 0,-2 1 0,-2-1 0,0 1 0,-3 43 0,0-34 0,-3 131 0,5 164 0,8-238 0,-7-84 0,0 1 0,0-1 0,1 1 0,0-1 0,1 0 0,-1 0 0,8 10 0,-11-18 0,0 0 0,1 0 0,-1 0 0,1 0 0,0 0 0,-1 0 0,1 0 0,0 0 0,0 0 0,-1 0 0,1 0 0,0 0 0,0 0 0,0-1 0,0 1 0,0 0 0,0-1 0,0 1 0,1-1 0,-1 1 0,0-1 0,0 1 0,0-1 0,0 0 0,1 0 0,-1 1 0,0-1 0,0 0 0,0 0 0,1 0 0,-1-1 0,0 1 0,0 0 0,1 0 0,-1-1 0,0 1 0,0 0 0,0-1 0,0 1 0,0-1 0,0 0 0,0 1 0,0-1 0,0 0 0,0 0 0,0 1 0,0-1 0,0 0 0,0 0 0,-1 0 0,1 0 0,0 0 0,-1 0 0,1 0 0,0-2 0,3-5 0,0 0 0,0 0 0,-1 0 0,0 0 0,0-1 0,2-11 0,-3-4 0,0 1 0,-2-1 0,-1 0 0,0 1 0,-2-1 0,-1 1 0,0-1 0,-2 1 0,-1 1 0,0-1 0,-2 1 0,-1 0 0,0 1 0,-2 0 0,0 1 0,-1 1 0,-1-1 0,-22-21 0,32 36 0,-1 0 0,-1 0 0,1 0 0,-1 1 0,0-1 0,0 1 0,0 1 0,0-1 0,-1 1 0,1 0 0,-1 1 0,0-1 0,0 1 0,0 1 0,0-1 0,0 1 0,0 0 0,-10 1 0,16 0 0,0 0 0,0 0 0,0 0 0,0 0 0,0 0 0,0 0 0,1 0 0,-1 0 0,0 1 0,0-1 0,0 0 0,0 1 0,0-1 0,1 1 0,-1-1 0,0 1 0,0-1 0,1 1 0,-1-1 0,0 1 0,1 0 0,-1-1 0,1 1 0,-1 0 0,1-1 0,-1 1 0,1 0 0,-1 0 0,1 0 0,0-1 0,-1 1 0,1 0 0,0 0 0,0 0 0,-1 0 0,1 0 0,0 0 0,0 0 0,0-1 0,1 3 0,-1-1 0,1 0 0,0 0 0,0 0 0,0 0 0,0 0 0,0 0 0,0-1 0,0 1 0,1 0 0,-1-1 0,1 1 0,-1-1 0,1 1 0,0-1 0,-1 0 0,3 2 0,8 2 0,0 0 0,1 0 0,-1-1 0,1-1 0,0 0 0,0 0 0,0-2 0,21 1 0,-8-1 0,0-2 0,0-1 0,38-7 0,-23-1-1365,-5 0-5461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4:5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16 138 24575,'-15'5'0,"16"4"0,1-7 0,-1 0 0,0-1 0,1 1 0,0-1 0,-1 1 0,1-1 0,0 0 0,0 0 0,0 0 0,0 0 0,0 0 0,3 1 0,23 2 0,1-1 0,-1-1 0,1-2 0,-1-1 0,1-1 0,53-11 0,26-2 0,498-70 0,-578 81-273,0-2 0,0-2 0,-1 0 0,31-14 0,-33 8-6553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1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 24575,'-7'6'0,"-3"-3"0,9-4 0,10 0 0,11-1 0,9 0 0,7 0 0,4 1 0,2 1 0,1-1 0,0 1 0,0 0 0,-1 0 0,0 0 0,-1 0 0,-13-6 0,-13-4-8191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1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24575,'7'0'0,"9"0"0,3 6 0,4 4 0,5-2 0,5-1 0,4-2 0,3-8 0,1-5 0,1 0 0,0 1 0,-7 9 0,-10 3-8191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38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605 486 24575,'0'1'0,"0"-1"0,0 1 0,0-1 0,0 0 0,0 1 0,-1-1 0,1 1 0,0-1 0,0 0 0,0 1 0,0-1 0,-1 0 0,1 1 0,0-1 0,0 0 0,-1 1 0,1-1 0,0 0 0,-1 0 0,1 1 0,0-1 0,-1 0 0,1 0 0,0 0 0,-1 1 0,1-1 0,-1 0 0,1 0 0,0 0 0,-1 0 0,1 0 0,-1 0 0,1 0 0,0 0 0,-1 0 0,0 0 0,-24-4 0,-20-13 0,10 0 0,28 12 0,0 1 0,-1 0 0,1 0 0,-1 1 0,0 0 0,0 1 0,0-1 0,0 2 0,-1-1 0,1 1 0,0 0 0,-1 1 0,1-1 0,-14 3 0,12 0 0,1-1 0,0 2 0,1-1 0,-1 1 0,0 1 0,1-1 0,0 1 0,0 1 0,0 0 0,0 0 0,1 0 0,-12 12 0,14-11 0,0 0 0,0 1 0,0 0 0,1 0 0,0 1 0,1-1 0,-1 1 0,2-1 0,-1 1 0,1 0 0,0 0 0,0 1 0,1-1 0,0 11 0,0-1 0,1-1 0,1 1 0,1 0 0,0-1 0,1 1 0,8 23 0,-10-36 0,1 0 0,0 0 0,1 0 0,0 0 0,-1 0 0,1 0 0,1-1 0,-1 1 0,1-1 0,7 6 0,-9-8 0,1 0 0,0 0 0,0 0 0,0-1 0,0 0 0,0 1 0,0-1 0,1 0 0,-1-1 0,0 1 0,1 0 0,-1-1 0,0 0 0,1 0 0,-1 0 0,0 0 0,1 0 0,-1-1 0,4-1 0,-2 1 0,-1 0 0,1-1 0,-1 0 0,0 0 0,0-1 0,0 1 0,0-1 0,0 0 0,0 0 0,-1 0 0,1 0 0,-1-1 0,0 1 0,0-1 0,0 0 0,-1 0 0,1 0 0,-1 0 0,0 0 0,0-1 0,-1 1 0,1-1 0,0-5 0,3-11 0,0-1 0,-2 0 0,1-34 0,-4 54 0,1-34 0,-2 0 0,-1-1 0,-2 1 0,-1 1 0,-2-1 0,-2 1 0,-13-37 0,13 48 0,-1 1 0,-1-1 0,0 1 0,-2 1 0,-1 1 0,-1 0 0,0 0 0,-2 1 0,0 1 0,-35-28 0,46 43 9,0 0-1,0 0 1,0 1-1,0 0 1,-1 1 0,0-1-1,1 1 1,-1 1-1,0-1 1,0 1-1,0 0 1,0 0-1,-13 2 1,17-1-50,1 0-1,-1 0 1,0 0 0,0 1 0,0 0-1,0-1 1,1 1 0,-1 0 0,0 0-1,1 1 1,-1-1 0,1 0 0,-1 1-1,1 0 1,0 0 0,-1-1 0,1 1-1,0 0 1,0 1 0,1-1 0,-1 0-1,0 0 1,1 1 0,-1-1 0,1 1-1,0 0 1,0-1 0,0 1 0,0 0-1,0 0 1,1-1 0,-1 1 0,1 0-1,-1 0 1,1 3 0,2 16-6785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38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24575,'1'4'0,"0"0"0,0 0 0,0 0 0,1-1 0,-1 1 0,1 0 0,0-1 0,2 4 0,7 12 0,0 9 0,-1 1 0,-1-1 0,-1 1 0,-2 1 0,-1-1 0,2 50 0,33 301 0,-39-366 0,17 86 0,-16-94 0,-1 0 0,1 0 0,0 1 0,1-1 0,0-1 0,0 1 0,0 0 0,0-1 0,1 1 0,0-1 0,0 0 0,6 6 0,-9-11 0,-1 1 0,1-1 0,-1 1 0,1-1 0,-1 1 0,1-1 0,0 1 0,-1-1 0,1 1 0,0-1 0,0 0 0,-1 1 0,1-1 0,0 0 0,-1 0 0,1 0 0,0 1 0,0-1 0,0 0 0,-1 0 0,1 0 0,0 0 0,0 0 0,-1-1 0,1 1 0,0 0 0,0 0 0,0 0 0,-1-1 0,1 1 0,0 0 0,-1-1 0,2 0 0,-1-1 0,1 1 0,-1-1 0,0 0 0,-1 0 0,1 0 0,0 0 0,-1 0 0,1 0 0,-1 0 0,1 0 0,-1-1 0,0-2 0,-4-67 0,4 70 0,-3-19 0,-1-1 0,-1 1 0,0 0 0,-2 0 0,0 1 0,-2 0 0,0 0 0,-15-23 0,17 33 0,0 0 0,0 1 0,-1 0 0,0 0 0,-1 1 0,0 0 0,0 0 0,-1 1 0,0 0 0,0 1 0,-1 0 0,1 1 0,-1 0 0,0 1 0,-1 0 0,-19-4 0,23 6 0,-34-4 0,40 5 0,1 1 0,-1 0 0,0 0 0,0 0 0,0 0 0,0 0 0,0 1 0,0-1 0,0 0 0,0 1 0,0 0 0,1-1 0,-1 1 0,0 0 0,0 0 0,1 0 0,-3 1 0,4-1 0,0-1 0,0 1 0,-1-1 0,1 1 0,0-1 0,0 1 0,0 0 0,0-1 0,0 1 0,0 0 0,0-1 0,0 1 0,0-1 0,0 1 0,0 0 0,0-1 0,1 1 0,-1-1 0,0 1 0,0-1 0,0 1 0,1 0 0,-1-1 0,0 1 0,1-1 0,-1 1 0,1-1 0,-1 0 0,0 1 0,1-1 0,-1 1 0,1-1 0,-1 0 0,1 1 0,-1-1 0,1 0 0,0 0 0,-1 1 0,1-1 0,-1 0 0,1 0 0,0 0 0,-1 0 0,1 0 0,-1 1 0,2-1 0,30 9 0,-3-6 0,1 0 0,0-3 0,-1 0 0,1-2 0,0-1 0,-1-1 0,0-2 0,52-16 0,-79 21-72,0 0 1,0 0-1,0 1 0,0-1 0,0 1 0,0-1 0,0 1 0,1 0 1,-1 0-1,0 0 0,0 0 0,0 0 0,0 0 0,1 1 0,-1-1 1,0 1-1,0-1 0,2 2 0,6 8-6754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39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24575,'0'7'0,"7"3"0,9-1 0,9-2 0,7-9 0,5-4 0,11-2 0,10-5 0,10-2 0,0-4 0,2 1 0,4-4 0,-4 2 0,-8 5 0,-6 4 0,-6 5 0,-12 3-8191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3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518 329 24575,'-4'4'0,"0"-1"0,0 0 0,0 0 0,-1 0 0,1-1 0,-1 1 0,1-1 0,-1 0 0,0-1 0,0 1 0,0-1 0,0 0 0,-6 1 0,-72 1 0,36-3 0,25 1 0,0 1 0,1 1 0,-1 0 0,1 2 0,0 1 0,-25 10 0,39-13 0,0 0 0,0 1 0,0 0 0,0 0 0,1 1 0,0-1 0,0 2 0,0-1 0,0 1 0,1-1 0,0 2 0,0-1 0,1 0 0,0 1 0,0 0 0,0 0 0,1 0 0,0 0 0,0 1 0,-2 11 0,3-7 0,1 1 0,1 0 0,0 0 0,1 0 0,0 0 0,1-1 0,0 1 0,1-1 0,1 1 0,0-1 0,0 0 0,1 0 0,1-1 0,0 1 0,0-1 0,1 0 0,1-1 0,0 0 0,0 0 0,1-1 0,0 0 0,1 0 0,0-1 0,0 0 0,0-1 0,1 0 0,1-1 0,-1 0 0,18 6 0,-24-11 0,1 0 0,-1-1 0,0 0 0,1 0 0,-1 0 0,0 0 0,1-1 0,-1 0 0,0 0 0,1 0 0,-1-1 0,0 0 0,0 0 0,0 0 0,0 0 0,-1-1 0,1 0 0,-1 0 0,1 0 0,-1-1 0,0 1 0,0-1 0,-1 0 0,1 0 0,5-8 0,0-1 0,0-1 0,0 1 0,-1-2 0,-1 1 0,-1-1 0,0 0 0,7-24 0,-8 12 0,0 0 0,-2-1 0,-1 0 0,-1 0 0,-2 0 0,-1 1 0,0-1 0,-2 0 0,-2 1 0,0 0 0,-2 0 0,-1 1 0,0-1 0,-3 2 0,0 0 0,-1 0 0,-1 1 0,-2 1 0,0 1 0,-25-28 0,33 42 0,-1 0 0,1 1 0,-1 0 0,-1 1 0,1-1 0,-1 2 0,0 0 0,0 0 0,-1 0 0,1 1 0,-15-3 0,20 6 0,0 0 0,0 0 0,0 0 0,0 1 0,0-1 0,0 1 0,0 1 0,0-1 0,0 1 0,0-1 0,0 2 0,0-1 0,0 0 0,0 1 0,0 0 0,0 0 0,1 0 0,-1 1 0,1 0 0,0-1 0,0 2 0,0-1 0,0 0 0,0 1 0,1 0 0,-6 6 0,8-8-52,0-1-1,0 0 1,0 1-1,1 0 1,-1-1-1,0 1 1,1-1-1,-1 1 1,1 0-1,-1 0 1,1-1-1,0 1 1,-1 0-1,1 0 1,0-1-1,0 1 1,1 0-1,-1 0 1,0-1-1,0 1 0,1 0 1,-1 0-1,1-1 1,0 1-1,1 2 1,11 12-6774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4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24575,'22'-4'0,"-19"3"0,0 1 0,0-1 0,0 0 0,0 1 0,0 0 0,0-1 0,0 1 0,0 0 0,4 1 0,-1 0 0,0 1 0,1-1 0,-1 1 0,0 1 0,0-1 0,-1 1 0,1 0 0,0 0 0,-1 1 0,0-1 0,0 1 0,0 0 0,0 1 0,7 8 0,-6-4 0,0 0 0,0 0 0,-1 1 0,0 0 0,0 0 0,-1 0 0,5 22 0,-2 6 0,-2 1 0,-2 0 0,-2 67 0,-1-105 0,-2 51 0,2 41 0,4-80 0,2-16 0,6-21 0,-4-23 0,-2-1 0,-2 1 0,-3-78 0,-2 77 0,1 19 0,-2 0 0,-1 1 0,-1-1 0,-2 0 0,-13-40 0,40 145 0,-10-33 0,18 48 0,-24-79 0,0-1 0,0 1 0,2-1 0,-1 0 0,1 0 0,1-1 0,0 0 0,18 17 0,-25-25-31,1-1 0,-1 1 0,1-1 0,0 0 0,0 1 0,0-1 0,0 0 0,0 0 0,0 0 0,0-1 0,0 1 0,0 0 0,0-1 0,0 1 0,0-1 0,0 0 0,1 0 0,-1 0 0,0 0 0,0 0 0,0 0 0,1-1 0,-1 1 0,0-1-1,0 1 1,0-1 0,0 0 0,0 0 0,0 0 0,0 0 0,0 0 0,0 0 0,-1-1 0,1 1 0,0 0 0,-1-1 0,1 0 0,-1 1 0,0-1 0,1 0 0,-1 0 0,0 0 0,1-2 0,9-20-6795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40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24575,'7'0'0,"3"7"0,5 3 0,1-8 0,-2-11 0,-10-4 0,-14 0 0,-4 2-8191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4:42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370 211 24575,'-2'-2'0,"1"0"0,-1 0 0,0 0 0,1 0 0,0-1 0,-1 1 0,1 0 0,0 0 0,0-1 0,0 1 0,1-1 0,-1 1 0,0-1 0,1 1 0,0-1 0,0 1 0,-1-1 0,2 0 0,-1-2 0,1-1 0,0 1 0,1-1 0,-1 1 0,1-1 0,0 1 0,1 0 0,-1 0 0,6-8 0,-2 4 0,1 0 0,-1 1 0,2 0 0,-1 0 0,1 1 0,0 0 0,1 0 0,18-11 0,-18 14 0,0 0 0,0 1 0,0 0 0,1 0 0,-1 1 0,1 0 0,-1 1 0,1 0 0,12 1 0,-18 0 0,0 0 0,-1 0 0,1 1 0,0-1 0,-1 1 0,1 0 0,-1 0 0,1 1 0,-1-1 0,1 1 0,-1 0 0,0-1 0,0 2 0,0-1 0,0 0 0,0 0 0,0 1 0,-1 0 0,1-1 0,-1 1 0,0 0 0,0 0 0,0 0 0,0 1 0,0-1 0,1 6 0,1 6 0,-1 0 0,0 0 0,-1 0 0,-1 0 0,-1 0 0,0 0 0,-1 0 0,0 0 0,-2 0 0,1 0 0,-2 0 0,0-1 0,-1 0 0,-11 24 0,-3 4 0,-3-2 0,-1 0 0,-45 57 0,39-61 0,-1-1 0,-69 61 0,77-77 0,-2-1 0,0-1 0,-1-1 0,-1-1 0,-46 18 0,64-30 0,0 0 0,0-1 0,-1 0 0,1 0 0,0-1 0,0 0 0,-1-1 0,1 0 0,-12-1 0,17 1 0,1-1 0,0 1 0,0-1 0,0 0 0,-1 1 0,1-1 0,0 0 0,0 0 0,0 0 0,0-1 0,0 1 0,1 0 0,-1-1 0,0 1 0,1-1 0,-1 0 0,0 0 0,1 1 0,0-1 0,0 0 0,-1 0 0,1 0 0,0 0 0,0 0 0,1-1 0,-1 1 0,0 0 0,1 0 0,0 0 0,-1-1 0,1 1 0,0 0 0,0-1 0,0 1 0,0 0 0,1 0 0,-1-1 0,2-3 0,0-3 0,0 1 0,1 0 0,0 0 0,0 0 0,1 1 0,0-1 0,0 1 0,1 0 0,-1 0 0,2 0 0,-1 1 0,1-1 0,0 1 0,0 1 0,1-1 0,0 1 0,0 0 0,0 1 0,1 0 0,-1 0 0,12-4 0,-9 4 0,0 0 0,0 1 0,0 0 0,0 1 0,1 0 0,-1 0 0,1 1 0,0 1 0,-1 0 0,1 0 0,0 1 0,-1 0 0,1 1 0,-1 0 0,1 1 0,16 6 0,-9 2 0,0 1 0,-1 0 0,-1 1 0,0 1 0,0 0 0,-1 1 0,25 33 0,-29-32 0,1-1 0,0-1 0,2 0 0,-1-1 0,2 0 0,-1-1 0,2-1 0,0 0 0,0-1 0,23 9 0,-24-13 0,1-2 0,-1 0 0,1-1 0,0-1 0,24 1 0,-31-3 0,-1 0 0,1-1 0,-1 1 0,0-1 0,1-1 0,-1 0 0,0 0 0,0-1 0,0 1 0,0-2 0,14-7 0,-12-4-1365,-11 0-5461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41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323 598 24575,'-5'1'0,"-1"0"0,0 0 0,1 1 0,-1-1 0,0 1 0,-8 4 0,-18 6 0,-5-4 0,17-4 0,0 0 0,0 2 0,1 0 0,0 1 0,-23 12 0,38-17 0,-1 1 0,0 1 0,1-1 0,0 1 0,0-1 0,0 1 0,0 0 0,0 1 0,1-1 0,0 0 0,0 1 0,0 0 0,1 0 0,-1 0 0,1 0 0,0 0 0,1 0 0,-1 1 0,1-1 0,0 1 0,0-1 0,1 1 0,-1-1 0,2 9 0,-1-6 0,1 0 0,0 0 0,1 0 0,0 0 0,0 0 0,1 0 0,0 0 0,0-1 0,1 1 0,0-1 0,0 0 0,1 0 0,-1 0 0,2-1 0,-1 0 0,1 0 0,0 0 0,7 6 0,-9-10 0,0 1 0,0-1 0,0 1 0,0-1 0,1 0 0,-1-1 0,0 1 0,1-1 0,-1 0 0,1 0 0,-1 0 0,1-1 0,0 0 0,-1 1 0,1-2 0,0 1 0,-1 0 0,1-1 0,-1 0 0,1 0 0,-1-1 0,1 1 0,-1-1 0,0 0 0,0 0 0,0 0 0,0 0 0,0-1 0,0 0 0,0 0 0,-1 0 0,0 0 0,5-5 0,0-2 0,-1 0 0,0 0 0,0-1 0,-1 0 0,0 0 0,-1-1 0,-1 1 0,1-1 0,-2 0 0,0 0 0,0-1 0,-1 1 0,-1-1 0,0 1 0,-1-15 0,-1-23 0,-2 0 0,-13-68 0,-15-43 0,-53-159 0,79 294 0,14 35 0,19 40 0,5 34 0,-3 2 0,30 135 0,-15-46 0,-24-87 0,-14-52 0,23 64 0,-18-78-1365,-2-12-5461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42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24575,'3'-1'0,"0"-1"0,0 0 0,0 0 0,0 0 0,0 0 0,0-1 0,-1 1 0,1-1 0,-1 1 0,0-1 0,0 0 0,0 0 0,0 0 0,0 0 0,0 0 0,1-4 0,8-10 0,-10 14 0,0 1 0,1 0 0,-1 0 0,1 0 0,-1 0 0,1 1 0,0-1 0,0 0 0,0 1 0,0-1 0,0 1 0,0 0 0,1 0 0,-1 0 0,0 0 0,1 0 0,-1 0 0,0 0 0,1 1 0,-1-1 0,1 1 0,-1 0 0,1 0 0,-1 0 0,6 0 0,-5 2 0,0-1 0,0 1 0,-1-1 0,1 1 0,0 0 0,-1 0 0,1 0 0,-1 0 0,1 1 0,-1-1 0,0 1 0,0-1 0,0 1 0,-1 0 0,1 0 0,0 0 0,-1 0 0,0 0 0,0 0 0,1 4 0,12 42 0,-3 0 0,-2 1 0,-2 0 0,1 100 0,-10-610 0,2 460 0,0 0 0,0 0 0,0 0 0,0 0 0,0 0 0,0 0 0,0 0 0,0 0 0,0 0 0,0 0 0,0 0 0,0 0 0,1 0 0,-1 0 0,0 0 0,0 0 0,0 0 0,0 0 0,0 0 0,0 0 0,0 0 0,0 0 0,0 0 0,0 0 0,0 0 0,0 0 0,0 0 0,0 0 0,1 0 0,-1 0 0,0 0 0,0 0 0,0 0 0,0 0 0,0 0 0,0 0 0,0 0 0,0 0 0,0 0 0,0 0 0,0 0 0,0 0 0,0 0 0,0 0 0,0 0 0,0-1 0,0 1 0,0 0 0,0 0 0,7 13 0,10 29 0,-10-25 0,1 4 0,10 21 0,29 53 0,-42-85 0,1-1 0,1 1 0,-1-1 0,2 0 0,-1-1 0,1 0 0,0 0 0,1 0 0,0-1 0,18 11 0,-24-17-49,-1 1 1,1-1-1,0 1 0,0-1 0,0 0 1,0 0-1,1-1 0,-1 1 0,0-1 1,0 1-1,0-1 0,1 0 0,-1 0 1,0 0-1,0-1 0,0 1 0,0-1 1,1 0-1,-1 0 0,0 0 0,0 0 1,0 0-1,0-1 0,-1 1 0,1-1 0,0 0 1,4-3-1,2-11-6777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43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243 215 24575,'0'-7'0,"0"-9"0,0-10 0,-7-6 0,-2-5 0,-7-3 0,-7 5 0,-7 15 0,1 19 0,-1 16 0,5 12 0,6 8 0,7 7 0,-2 1 0,2 2 0,2-1 0,4-7-8191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4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24575,'41'-3'0,"0"-1"0,-1-3 0,67-18 0,-54 12 0,66-9 0,-55 14 0,0-3 0,-1-2 0,86-31 0,-144 42-136,0 1-1,0-1 1,0 0-1,-1-1 1,1 1-1,-1-1 1,0 0-1,0 0 0,5-5 1,-1-4-6690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44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473 298 24575,'-12'-1'0,"1"-1"0,-1 1 0,1-2 0,0 0 0,-15-5 0,15 4 0,0 0 0,-1 1 0,0 1 0,-24-3 0,24 5 0,-1 1 0,1 0 0,-1 1 0,1 1 0,0 0 0,0 0 0,0 1 0,0 1 0,0 0 0,1 0 0,0 1 0,-11 8 0,16-10 0,0 0 0,1 1 0,-1-1 0,1 1 0,0 0 0,1 1 0,-1-1 0,1 1 0,0 0 0,1 0 0,-1 0 0,1 0 0,0 1 0,1-1 0,-1 1 0,1 0 0,1 0 0,-1 0 0,1 0 0,1 0 0,-1 0 0,2 13 0,1-8 0,1 0 0,0 0 0,1 0 0,0-1 0,1 1 0,0-1 0,1-1 0,0 1 0,0-1 0,1 0 0,1 0 0,0-1 0,0 1 0,1-2 0,0 0 0,1 0 0,-1 0 0,14 6 0,-18-10 0,0-1 0,1 0 0,0 0 0,0 0 0,0-1 0,0 1 0,0-1 0,0-1 0,1 0 0,-1 1 0,1-2 0,-1 1 0,0-1 0,1 0 0,-1 0 0,1-1 0,-1 0 0,1 0 0,-1-1 0,0 1 0,0-1 0,0-1 0,0 1 0,0-1 0,0 0 0,0 0 0,-1-1 0,0 0 0,0 0 0,0 0 0,0 0 0,0-1 0,-1 0 0,0 0 0,5-7 0,-3 1 0,0 0 0,-1 0 0,0-1 0,-1 1 0,0-1 0,0 0 0,-2 0 0,1-1 0,-2 1 0,0 0 0,0-1 0,-1 1 0,0-1 0,-1 1 0,-1 0 0,-3-15 0,0 2 0,-2 0 0,-1 0 0,0 1 0,-2 0 0,-1 0 0,-25-40 0,23 45 0,-1 1 0,-1 0 0,0 0 0,-1 2 0,-1 0 0,-36-26 0,45 36 0,0 1 0,0 0 0,0 1 0,0-1 0,-1 2 0,0-1 0,0 1 0,0 0 0,0 1 0,0 0 0,0 1 0,-1 0 0,1 0 0,-1 1 0,1 0 0,0 1 0,-1 0 0,1 0 0,-15 5 0,5 4-1365,11 1-5461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45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79 360 24575,'1'2'0,"-1"0"0,1 0 0,-1 0 0,1 1 0,0-1 0,0 0 0,0 0 0,0 0 0,0 0 0,1 0 0,2 3 0,4-1 0,-5-17 0,-7-5 0,0 0 0,-1 0 0,-1 1 0,0 0 0,-2 0 0,-14-25 0,11 21 0,1 0 0,1 0 0,-7-24 0,15 44 0,1-1 0,0 0 0,-1 0 0,1 1 0,0-1 0,0 0 0,0 1 0,0-1 0,0 0 0,0 0 0,0 1 0,1-1 0,-1 0 0,1 1 0,-1-1 0,1 1 0,0-1 0,-1 0 0,1 1 0,0 0 0,0-1 0,0 1 0,0-1 0,0 1 0,1 0 0,-1 0 0,0 0 0,1 0 0,-1 0 0,0 0 0,1 0 0,-1 0 0,3-1 0,6-2 0,0 1 0,0 0 0,1 0 0,17-1 0,12-4 0,-6-14 0,-32 20 0,1-1 0,0 1 0,0-1 0,0 1 0,1 0 0,-1 0 0,0 0 0,1 1 0,-1-1 0,1 1 0,0 0 0,-1 0 0,1 0 0,0 0 0,6 0 0,-8 2 0,-1 0 0,0 0 0,0 0 0,0-1 0,0 1 0,0 0 0,0 0 0,0 0 0,0 0 0,-1 1 0,1-1 0,0 0 0,-1 0 0,1 0 0,0 1 0,-1-1 0,0 0 0,1 0 0,-1 1 0,0 1 0,4 33 0,-3-22 0,4 29 0,2 1 0,3-1 0,14 44 0,-18-69 0,1 0 0,1 0 0,0-1 0,1 0 0,1-1 0,1 0 0,0-1 0,1 0 0,22 23 0,-30-35 0,0 0 0,-1 0 0,1 0 0,0-1 0,1 1 0,-1-1 0,0 0 0,1 0 0,-1 0 0,1-1 0,-1 0 0,1 0 0,0 0 0,0 0 0,-1-1 0,1 1 0,6-2 0,-7 1 0,-1-1 0,1 0 0,-1 0 0,0 0 0,1-1 0,-1 1 0,0-1 0,0 0 0,0 0 0,0 0 0,0 0 0,-1 0 0,1-1 0,-1 1 0,1-1 0,-1 0 0,0 1 0,0-1 0,0 0 0,0 0 0,-1-1 0,1 1 0,-1 0 0,2-4 0,0-6-273,1 1 0,-2-1 0,0 0 0,1-16 0,-1-9-6553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45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35 24575,'-7'-7'0,"-2"-9"0,1 4 0,0 13 0,3 19 0,2 13 0,2 9 0,0 10 0,1 3 0,0 7 0,8 0 0,1 2 0,0-2 0,-2-4 0,-1-6 0,-3-17 0,-1-24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45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24575,'7'0'0,"9"7"0,9 2 0,7-7 0,6-4 0,2-2 0,9 0 0,3 1 0,0 0 0,-3 2 0,-1 0 0,-3 0 0,-3 1 0,0 0 0,-8 1-8191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4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524 479 24575,'-3'0'0,"0"-1"0,0 0 0,0 0 0,0 0 0,0 0 0,0 0 0,0-1 0,-5-3 0,-16-6 0,16 9 0,0 0 0,-1 0 0,1 1 0,-1 0 0,1 0 0,-1 1 0,0 0 0,1 1 0,-1 0 0,1 0 0,-1 1 0,1 0 0,0 1 0,0 0 0,0 0 0,0 0 0,0 1 0,1 0 0,-1 1 0,1 0 0,-11 9 0,10-6 0,0 0 0,1 0 0,0 1 0,0-1 0,1 1 0,0 1 0,1-1 0,0 1 0,1 0 0,-1 0 0,2 1 0,0-1 0,0 1 0,1 0 0,0-1 0,-1 22 0,4-25 0,-1 0 0,1 0 0,0 0 0,0 0 0,1 0 0,-1-1 0,2 1 0,-1 0 0,1-1 0,0 0 0,0 1 0,1-1 0,0-1 0,0 1 0,0 0 0,1-1 0,0 0 0,0 0 0,0 0 0,0-1 0,1 0 0,0 0 0,0 0 0,11 5 0,-12-7 0,0 0 0,0-1 0,0 1 0,0-1 0,0 0 0,0 0 0,1-1 0,-1 1 0,0-1 0,0 0 0,1-1 0,-1 1 0,0-1 0,0 0 0,0-1 0,0 1 0,0-1 0,0 0 0,0 0 0,0 0 0,-1-1 0,1 0 0,-1 0 0,0 0 0,0 0 0,0-1 0,0 1 0,0-1 0,-1 0 0,0 0 0,0-1 0,0 1 0,4-7 0,0-4 0,0 0 0,-2 0 0,1-1 0,-2 0 0,0 0 0,-1 0 0,0 0 0,-1 0 0,-1-33 0,-3 11 0,-1 1 0,-1-1 0,-13-46 0,7 41 0,-3 1 0,-1-1 0,-22-43 0,31 73 0,-2 1 0,1 0 0,-2 1 0,1 0 0,-1 0 0,-1 0 0,0 1 0,-1 1 0,0-1 0,0 2 0,-1-1 0,0 1 0,0 1 0,-21-10 0,24 14 7,0 1-1,0-1 0,0 2 0,-1-1 1,1 1-1,-1 1 0,1-1 1,0 1-1,-1 1 0,1 0 1,-1 0-1,1 0 0,0 1 0,0 1 1,0-1-1,0 1 0,0 1 1,-10 5-1,13-6-61,0 0 0,0 0 0,0 1 0,0 0 0,1 0 0,0 0 0,0 0 0,0 1 0,0-1 0,1 1 0,-1 0 0,1 0 0,0 1 0,1-1 0,-1 0 0,1 1 0,1 0 0,-1-1 0,1 1 0,-1 0 0,2 0 0,-1 0 0,1 0 0,0 0 0,0 0 0,1 8 0,5 15-6771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48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24575,'1'3'0,"0"0"0,-1 1 0,1-1 0,0 0 0,1 0 0,-1 0 0,1 0 0,2 5 0,8 16 0,4 32 0,-3 0 0,-2 1 0,-3 0 0,1 59 0,-4-12 0,34 198 0,-38-299 0,2 14 0,1-1 0,11 29 0,-14-43 0,0 1 0,0 0 0,0-1 0,0 1 0,1 0 0,-1-1 0,1 1 0,0-1 0,0 0 0,0 0 0,0 0 0,0 0 0,0 0 0,0 0 0,1 0 0,-1-1 0,1 1 0,-1-1 0,1 1 0,-1-1 0,1 0 0,0 0 0,5 1 0,-6-3 0,0 1 0,0 0 0,0-1 0,-1 1 0,1-1 0,0 0 0,-1 0 0,1 0 0,0 0 0,-1 0 0,1 0 0,-1 0 0,0 0 0,1 0 0,-1-1 0,0 1 0,1 0 0,-1-1 0,0 0 0,0 1 0,0-1 0,-1 1 0,1-1 0,0 0 0,-1 0 0,1 1 0,-1-1 0,1 0 0,-1-2 0,9-60 0,-9 59 0,1-16 0,-2 0 0,0 0 0,-2 1 0,0-1 0,-1 1 0,-1-1 0,-1 1 0,-1 0 0,-17-33 0,12 28 0,-2 2 0,-1-1 0,-1 2 0,0 0 0,-2 1 0,-1 0 0,-20-17 0,30 31 0,0 0 0,0 0 0,0 1 0,-1 1 0,1 0 0,-1 0 0,-19-6 0,26 10 0,-1 0 0,1 0 0,-1 0 0,1 1 0,0-1 0,-1 1 0,1 0 0,-1 0 0,1 0 0,-1 1 0,1-1 0,0 1 0,-1-1 0,1 1 0,0 0 0,-1 1 0,1-1 0,0 1 0,0-1 0,0 1 0,0 0 0,0 0 0,1 0 0,-1 0 0,1 1 0,-1-1 0,1 1 0,-3 2 0,4-3 0,0-1 0,0 0 0,0 1 0,0-1 0,0 1 0,0-1 0,1 1 0,-1-1 0,0 1 0,1 0 0,0-1 0,-1 1 0,1 0 0,0-1 0,-1 1 0,1 0 0,0 0 0,0-1 0,1 1 0,-1 0 0,0-1 0,1 1 0,-1 0 0,1-1 0,0 4 0,1-3 0,0 0 0,0 0 0,0 0 0,0 0 0,0 0 0,1 0 0,-1 0 0,0-1 0,1 1 0,0-1 0,-1 0 0,1 0 0,5 2 0,2 0 0,1 0 0,0-1 0,1-1 0,-1 0 0,0 0 0,22-2 0,-21 0-105,1-2 0,-1 1 0,0-2 0,0 1 0,-1-2 0,1 1 0,-1-2 0,0 0 0,0 0 0,-1-1 0,1 0 0,10-10 0,-2-4-6721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4:44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0 163 24575,'1'-3'0,"-1"0"0,1 0 0,0 1 0,0-1 0,0 0 0,0 0 0,1 1 0,-1-1 0,1 0 0,0 1 0,-1 0 0,5-4 0,30-31 0,-23 24 0,-5 5 0,0 0 0,1 1 0,-1 0 0,1 0 0,1 1 0,-1 1 0,1-1 0,0 1 0,0 1 0,12-4 0,-18 7 0,0 0 0,0 1 0,0-1 0,0 1 0,0-1 0,0 1 0,0 0 0,0 1 0,0-1 0,0 1 0,0 0 0,0 0 0,0 0 0,0 0 0,0 1 0,-1-1 0,1 1 0,0 0 0,-1 0 0,0 0 0,1 1 0,-1-1 0,0 1 0,0 0 0,0 0 0,-1 0 0,1 0 0,-1 0 0,1 1 0,1 4 0,3 5 0,-1 1 0,-1-1 0,0 1 0,-1 0 0,0 0 0,-1 1 0,2 26 0,-3 110 0,-3-95 0,-4 263 0,5 284 0,1-598 0,8 115 0,-7-104 0,0-1 0,2 0 0,-1-1 0,2 1 0,10 22 0,-14-34 0,0-1 0,0 0 0,0 0 0,0 0 0,0 0 0,1 0 0,-1-1 0,1 1 0,-1 0 0,1-1 0,0 1 0,0-1 0,-1 1 0,1-1 0,0 0 0,0 0 0,1 0 0,-1 0 0,4 2 0,-4-3 0,0 0 0,0 0 0,0-1 0,0 1 0,1 0 0,-1-1 0,0 1 0,0-1 0,0 0 0,-1 0 0,1 1 0,0-1 0,0 0 0,0-1 0,0 1 0,-1 0 0,3-3 0,3-3 0,0 0 0,-1-1 0,1 0 0,-2 0 0,1-1 0,-1 0 0,6-15 0,4-16 0,-1-1 0,-2-1 0,-2 0 0,-2 0 0,-2-1 0,1-68 0,-7 82 0,-1-1 0,-1 0 0,-2 1 0,-1-1 0,-2 1 0,0 1 0,-2-1 0,-1 1 0,-1 1 0,-22-38 0,25 52 0,-1 1 0,0 0 0,-1 0 0,-1 1 0,1 1 0,-2 0 0,1 0 0,-1 1 0,-1 1 0,-17-10 0,21 13 0,-1 0 0,1 1 0,-1 1 0,0-1 0,0 2 0,0-1 0,0 1 0,0 1 0,0 0 0,0 0 0,-1 1 0,1 0 0,0 1 0,-1 0 0,-18 5 0,16-1 0,0 0 0,0 1 0,0 0 0,1 1 0,0 0 0,0 1 0,-13 11 0,21-15 0,0-1 0,0 1 0,0-1 0,1 1 0,0 1 0,-1-1 0,1 0 0,1 1 0,-1-1 0,1 1 0,-1 0 0,2 0 0,-1 0 0,0 0 0,1 0 0,0 0 0,0 0 0,0 0 0,1 1 0,0-1 0,0 0 0,1 6 0,0-7 0,0-1 0,0 0 0,1 0 0,-1 0 0,1 1 0,0-1 0,0-1 0,0 1 0,0 0 0,0 0 0,1-1 0,-1 0 0,1 1 0,0-1 0,-1 0 0,1 0 0,0 0 0,0-1 0,1 1 0,-1-1 0,0 0 0,0 1 0,5 0 0,5 1 0,-1 0 0,1-1 0,-1-1 0,1 0 0,13 0 0,19-2 40,0-2 0,48-10 0,-78 10-189,0 0 1,0-1-1,0-1 1,-1 0-1,1-1 1,-1-1-1,-1 0 1,1-1-1,21-16 1,-17 6-6678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4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24575,'0'2'0,"0"1"0,1 0 0,0 0 0,-1 0 0,1-1 0,0 1 0,1 0 0,-1-1 0,0 1 0,1-1 0,-1 0 0,1 1 0,0-1 0,0 0 0,0 0 0,0 0 0,0 0 0,0 0 0,0 0 0,1-1 0,-1 1 0,1-1 0,-1 0 0,1 0 0,0 0 0,3 1 0,2 1 0,0 0 0,1-1 0,0 0 0,-1-1 0,1 1 0,0-2 0,11 1 0,54-10 0,0-4 0,119-35 0,-79 18 0,-58 16 0,256-69 0,-302 80-97,1 0-62,1 0 1,-1-1-1,1-1 1,-1 0-1,0 0 1,-1-1-1,14-10 1,-10 2-6668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50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471 361 24575,'0'-4'0,"0"-1"0,0 1 0,-1 0 0,0 0 0,0 0 0,0 0 0,0 0 0,-1 0 0,1 0 0,-1 0 0,0 0 0,0 1 0,-1-1 0,1 1 0,-1 0 0,-5-6 0,2 4 0,0 0 0,0 1 0,0-1 0,-1 1 0,1 1 0,-1-1 0,0 1 0,-15-4 0,11 4 0,0 0 0,0 1 0,-1 0 0,1 1 0,-1 0 0,1 1 0,-1 0 0,1 1 0,-1 0 0,1 1 0,0 0 0,-17 6 0,21-4 0,0 0 0,1 0 0,0 1 0,0 0 0,0 0 0,1 0 0,-1 1 0,1-1 0,1 1 0,-1 1 0,1-1 0,0 1 0,0-1 0,1 1 0,0 0 0,0 1 0,1-1 0,0 0 0,0 1 0,1-1 0,-1 1 0,2-1 0,-1 1 0,1 0 0,2 15 0,-2-13 0,2 0 0,-1-1 0,1 1 0,1 0 0,0-1 0,0 1 0,0-1 0,2 0 0,4 9 0,-6-13 0,0 0 0,1 0 0,0 0 0,0-1 0,0 1 0,0-1 0,1 0 0,0 0 0,0 0 0,0-1 0,0 0 0,0 0 0,1 0 0,9 3 0,-12-5 0,0 0 0,1 0 0,-1-1 0,0 1 0,0-1 0,0 0 0,1 0 0,-1 0 0,0 0 0,0-1 0,0 1 0,0-1 0,1 0 0,-1 0 0,0 0 0,0 0 0,0 0 0,4-4 0,-2 2 0,0-1 0,0-1 0,0 1 0,-1-1 0,1 0 0,-1 0 0,0 0 0,6-11 0,-2 0 0,-1-1 0,0 0 0,-1 0 0,0-1 0,5-32 0,-9 30 0,-1 1 0,-1 0 0,0 0 0,-1 0 0,-1 0 0,-1 0 0,-1 0 0,0 1 0,-2-1 0,-8-19 0,10 26 0,-1 1 0,-1 0 0,0 0 0,-1 0 0,0 0 0,0 1 0,-1 1 0,-1-1 0,1 1 0,-2 0 0,1 1 0,-1 0 0,0 1 0,-1 0 0,1 1 0,-18-8 0,19 11 14,0 1-1,0 0 0,0 0 0,0 1 1,-1 0-1,1 1 0,-1 0 1,-14 1-1,19 0-91,0-1 0,1 1 0,-1 0-1,1 0 1,-1 0 0,1 1 0,-1-1 0,1 1 0,0 0-1,0 0 1,0 1 0,0-1 0,0 1 0,1 0 0,-1 0-1,1 0 1,0 1 0,-5 5 0,-1 14-6748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50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24575,'1'7'0,"0"0"0,1 0 0,-1 0 0,1 0 0,1 0 0,3 8 0,4 9 0,-4-7 0,0 1 0,1-1 0,1 0 0,1-1 0,1 0 0,12 16 0,-18-27 0,-1-1 0,1 1 0,0-1 0,0 0 0,0-1 0,0 1 0,1-1 0,0 1 0,-1-1 0,1-1 0,0 1 0,1-1 0,-1 0 0,0 0 0,1 0 0,-1-1 0,1 0 0,-1 0 0,1 0 0,-1-1 0,1 0 0,0 0 0,-1 0 0,10-2 0,-12 1 0,0 0 0,-1 0 0,1 0 0,0 0 0,0 0 0,-1-1 0,1 1 0,0-1 0,-1 0 0,0 0 0,1 0 0,-1 0 0,0 0 0,0-1 0,0 1 0,3-5 0,-2 1 0,0 0 0,0 0 0,-1 0 0,0-1 0,0 1 0,0-1 0,1-9 0,-2 2 0,0-1 0,0 0 0,-2 1 0,1-1 0,-2 0 0,-5-20 0,-11-26 0,12 44 0,24 57 0,123 257 0,-74-164 0,-6 3 0,48 156 0,-105-278 0,-1 0 0,0 0 0,-1 1 0,0 23 0,-2-36 0,0 0 0,0 1 0,0-1 0,0 0 0,-1 0 0,1 1 0,-1-1 0,0 0 0,0 0 0,0 0 0,0 1 0,0-1 0,0 0 0,0-1 0,-3 4 0,3-4 0,-1 0 0,1 0 0,-1-1 0,1 1 0,-1 0 0,1-1 0,-1 1 0,0-1 0,1 0 0,-1 1 0,0-1 0,1 0 0,-1 0 0,0 0 0,0 0 0,1-1 0,-1 1 0,0 0 0,1-1 0,-1 1 0,1-1 0,-1 1 0,1-1 0,-3-1 0,-11-6 0,1 0 0,0 0 0,1-1 0,0-1 0,0 0 0,1-1 0,-19-21 0,9 5 0,0-1 0,-27-48 0,35 51 0,0 0 0,2-1 0,1-1 0,1 0 0,1-1 0,-6-36 0,12 46 0,1-1 0,1 0 0,1 0 0,0 0 0,1 0 0,2 0 0,-1 0 0,2 1 0,1-1 0,10-26 0,-5 19 0,2 0 0,0 2 0,2-1 0,1 2 0,1 0 0,1 0 0,0 2 0,2 0 0,27-23 0,-39 37-273,0 1 0,-1-1 0,1 0 0,9-16 0,-3-1-6553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51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24575,'7'6'0,"9"11"0,9 1 0,-7-9 0,-13-6 0,-8 4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52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341 523 24575,'-8'-1'0,"0"0"0,0 0 0,0-1 0,1 0 0,-15-6 0,13 4 0,0 1 0,1 1 0,-1-1 0,-14-1 0,14 4 0,0 0 0,-1 1 0,1-1 0,0 2 0,0-1 0,0 2 0,0-1 0,0 1 0,0 0 0,1 1 0,-1 0 0,1 0 0,0 1 0,0 0 0,1 0 0,-1 1 0,1 0 0,0 0 0,-9 12 0,11-12 0,0 1 0,1 0 0,-1 0 0,1 0 0,1 0 0,-1 0 0,1 1 0,1-1 0,-1 1 0,1 0 0,1 0 0,-1 0 0,1 0 0,1 0 0,0 0 0,0 0 0,0 0 0,1 1 0,0-1 0,1 0 0,-1-1 0,7 15 0,-6-15 0,1-1 0,1 0 0,-1 0 0,1 0 0,0 0 0,1 0 0,-1-1 0,1 0 0,0 0 0,1 0 0,-1-1 0,1 0 0,0 0 0,0 0 0,0 0 0,0-1 0,1 0 0,8 2 0,-11-4 0,0 1 0,1-1 0,-1-1 0,1 1 0,-1-1 0,1 1 0,0-1 0,-1-1 0,1 1 0,-1-1 0,1 1 0,-1-1 0,1-1 0,-1 1 0,0-1 0,0 1 0,1-1 0,-1 0 0,0-1 0,0 1 0,-1-1 0,1 0 0,-1 0 0,1 0 0,-1 0 0,0 0 0,0-1 0,4-6 0,3-6 0,-2 0 0,1-1 0,-2 0 0,0-1 0,-1 0 0,-1 0 0,-1 0 0,-1 0 0,0-1 0,-1 0 0,-1 1 0,-1-1 0,0 0 0,-5-29 0,-7-21 0,-3 0 0,-37-103 0,28 99 0,-20-55 0,97 307 0,-26-80 0,59 142 0,-77-222 0,1-1 0,0 0 0,1 0 0,17 19 0,-24-32 0,0 0 0,1-1 0,0 1 0,0-1 0,0 0 0,0-1 0,1 1 0,6 2 0,-9-5 0,0 0 0,0 0 0,0 0 0,0 0 0,0-1 0,0 1 0,0-1 0,0 0 0,0 0 0,0 0 0,0 0 0,1-1 0,-1 1 0,0-1 0,0 0 0,0 1 0,4-3 0,-3 0 0,0 0 0,1 0 0,-2 0 0,1-1 0,0 1 0,-1-1 0,1 0 0,-1 0 0,0 0 0,0 0 0,-1-1 0,1 1 0,-1-1 0,0 0 0,-1 1 0,1-1 0,-1 0 0,1 0 0,-2 0 0,1 0 0,0-8 0,0-4 0,0 0 0,-1-1 0,-1 1 0,0 0 0,-5-20 0,3 23 0,-2-11 0,-17-49 0,31 95 0,1 0 0,2-1 0,0 0 0,27 34 0,-35-49 0,1 0 0,0 0 0,0 0 0,1-1 0,-1 1 0,1-1 0,0-1 0,0 1 0,0-1 0,0 0 0,8 2 0,-11-4 0,1 0 0,0-1 0,0 1 0,-1-1 0,1 0 0,0 0 0,0-1 0,0 1 0,-1-1 0,1 0 0,0 0 0,-1 0 0,1 0 0,-1 0 0,1-1 0,-1 0 0,1 0 0,-1 0 0,0 0 0,0 0 0,0-1 0,3-3 0,-2 2 0,0 0 0,0 0 0,-1-1 0,0 1 0,0-1 0,0 0 0,0 0 0,-1 0 0,0 0 0,0 0 0,0 0 0,-1-1 0,0 1 0,1-7 0,0-7 0,-1-2 0,-3-32 0,0 41 0,1-1 0,1 0 0,0 0 0,1 0 0,0 0 0,6-22 0,-7 35 0,0-1 0,0 1 0,1-1 0,-1 1 0,0 0 0,0-1 0,0 1 0,0-1 0,1 1 0,-1-1 0,0 1 0,0 0 0,1-1 0,-1 1 0,0 0 0,1-1 0,-1 1 0,0 0 0,1-1 0,-1 1 0,1 0 0,-1 0 0,1-1 0,-1 1 0,0 0 0,1 0 0,-1 0 0,1 0 0,-1 0 0,1 0 0,-1 0 0,1 0 0,-1 0 0,1 0 0,-1 0 0,1 0 0,-1 0 0,0 0 0,1 0 0,-1 0 0,1 0 0,-1 0 0,1 1 0,-1-1 0,0 0 0,1 0 0,-1 1 0,1-1 0,-1 0 0,0 1 0,1-1 0,-1 0 0,0 1 0,1-1 0,-1 0 0,0 1 0,0-1 0,1 1 0,-1-1 0,0 0 0,0 1 0,0 0 0,18 28 0,-18-29 0,195 451 0,-156-353 0,-21-54 0,56 151 0,-65-166 0,-1 1 0,-1-1 0,-2 1 0,2 50 0,-6-79 0,-1 1 0,0-1 0,0 1 0,0-1 0,0 1 0,0-1 0,0 0 0,0 1 0,0-1 0,0 1 0,-1-1 0,1 1 0,-1-1 0,1 0 0,-1 1 0,1-1 0,-1 0 0,0 0 0,0 1 0,0-1 0,0 0 0,0 0 0,0 0 0,0 0 0,0 0 0,-2 1 0,1-1 0,0-1 0,0 0 0,0 0 0,0 0 0,0 0 0,0-1 0,0 1 0,0 0 0,0-1 0,0 0 0,0 1 0,1-1 0,-1 0 0,0 0 0,0 0 0,-2-2 0,-10-7 0,0-1 0,1 0 0,-14-17 0,-28-35 0,-60-91 0,30 37 0,44 63-1365,5 4-5461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53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250 150 24575,'0'-7'0,"-7"-2"0,-2-7 0,0-7 0,-5 0 0,0-3 0,-5 3 0,-6 6 0,1 12 0,-3 7 0,4 10 0,6 10 0,-2 9 0,3 5 0,4 4 0,4 2 0,4 1 0,2-7-8191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5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0 289 24575,'7'0'0,"9"0"0,16 0 0,17-7 0,13-2 0,17-7 0,17-7 0,12-7 0,2 2 0,3-1 0,-3-4 0,-7 5 0,-7 7 0,-13-1 0,-13 5 0,-12 4 0,-23 5 0,-17 3-8191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54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513 536 24575,'-15'-1'0,"-1"0"0,0-2 0,-28-7 0,31 6 0,-1 1 0,1 0 0,0 1 0,-1 1 0,1 0 0,-16 1 0,21 1 0,1-1 0,-1 2 0,1-1 0,-1 1 0,1 0 0,-1 1 0,1 0 0,0 0 0,0 1 0,1-1 0,-1 1 0,1 1 0,0-1 0,0 1 0,0 0 0,-8 10 0,8-7 0,0 1 0,1 0 0,0 0 0,0 0 0,1 1 0,1 0 0,-1-1 0,1 1 0,1 0 0,0 1 0,-1 19 0,1 2 0,1 1 0,2-1 0,5 38 0,-4-54 0,1-1 0,1 1 0,0-1 0,1 0 0,0 0 0,1-1 0,1 0 0,13 21 0,-18-32 0,0 1 0,0-1 0,1 0 0,0 0 0,-1 0 0,1 0 0,0 0 0,0-1 0,0 1 0,1-1 0,-1 0 0,1 0 0,-1 0 0,1 0 0,0-1 0,-1 1 0,1-1 0,0 0 0,0 0 0,0-1 0,0 1 0,0-1 0,0 0 0,0 0 0,0 0 0,0 0 0,0-1 0,0 0 0,0 1 0,0-2 0,0 1 0,0 0 0,-1-1 0,1 1 0,0-1 0,-1 0 0,0-1 0,1 1 0,-1 0 0,0-1 0,0 0 0,0 0 0,-1 0 0,1 0 0,0 0 0,3-7 0,4-6 0,0-1 0,-1-1 0,-1 1 0,-1-2 0,0 1 0,-2-1 0,0 0 0,3-25 0,0-13 0,-1-87 0,-7 92 0,-2 0 0,-2 0 0,-3 0 0,-22-86 0,22 114 0,-1 1 0,-1 1 0,-2 0 0,0 0 0,-16-24 0,18 34 0,0 0 0,-1 1 0,0 0 0,0 1 0,-1 0 0,-1 0 0,1 1 0,-2 1 0,-17-11 0,23 16 9,0 0-1,0 0 1,-1 1-1,1 0 1,0 0 0,-1 1-1,1-1 1,-1 2-1,0-1 1,1 1-1,-1 0 1,0 1-1,-9 1 1,13-1-77,-1 0 1,0 1-1,1-1 1,-1 1-1,1 0 1,0 0-1,0 0 1,-1 1-1,2 0 1,-1-1-1,0 1 1,0 1-1,1-1 1,0 0-1,-1 1 1,1 0-1,1 0 1,-1 0-1,0 0 1,1 0-1,-3 8 1,-4 22-6759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54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11 440 24575,'1'1'0,"1"-1"0,0 1 0,-1 0 0,1-1 0,-1 1 0,1 0 0,-1 0 0,1 0 0,-1 0 0,1 0 0,-1 0 0,0 1 0,0-1 0,0 0 0,2 4 0,17 11 0,-20-16 0,1 0 0,0 0 0,0 0 0,0 0 0,0 0 0,0 0 0,-1 0 0,1 0 0,0-1 0,0 1 0,0 0 0,0-1 0,-1 1 0,1 0 0,0-1 0,0 1 0,-1-1 0,1 1 0,0-1 0,-1 0 0,1 1 0,-1-1 0,1 0 0,-1 1 0,1-1 0,-1 0 0,1 0 0,-1 1 0,0-1 0,1-2 0,1-2 0,0 0 0,0 0 0,-1 0 0,0 0 0,0-1 0,0 1 0,-1 0 0,1-1 0,-1 1 0,-1 0 0,1-1 0,-1 1 0,0 0 0,-1-6 0,-27-80 0,22 73 0,-9-21 0,11 27 0,-1 0 0,2 0 0,0 0 0,0-1 0,-2-17 0,6 27 0,0-1 0,0 1 0,0 0 0,0-1 0,0 1 0,1 0 0,0-1 0,0 1 0,0 0 0,0 0 0,0 0 0,0 0 0,1 0 0,0 0 0,-1 0 0,1 0 0,0 0 0,0 1 0,1-1 0,-1 1 0,1 0 0,-1-1 0,1 1 0,0 0 0,4-2 0,1-1 0,2-1 0,0 0 0,0-1 0,0 0 0,11-12 0,-21 18 0,1 1 0,-1-1 0,1 0 0,-1 1 0,1-1 0,-1 1 0,1-1 0,0 0 0,-1 1 0,1 0 0,0-1 0,-1 1 0,1-1 0,0 1 0,-1 0 0,1-1 0,0 1 0,0 0 0,0 0 0,-1 0 0,1 0 0,0-1 0,0 1 0,0 0 0,-1 0 0,1 1 0,0-1 0,0 0 0,0 0 0,-1 0 0,3 1 0,-2 0 0,0 1 0,1-1 0,-1 1 0,0-1 0,1 1 0,-1-1 0,0 1 0,0 0 0,0 0 0,-1-1 0,1 1 0,1 4 0,11 68 0,-12-69 0,41 267 0,-31-226 0,2 0 0,1-1 0,37 78 0,-46-114 12,0-1 0,1 0 0,-1 0 0,1 0 0,1-1 0,-1 0 0,2 0 0,-1 0 0,12 7 0,-17-12-45,0-1 0,0 0 0,0 0 0,0 0 0,0 0 0,0 0 0,0 0 0,0 0 0,1-1 0,-1 1 0,0-1 0,0 0 0,0 1 0,1-1 0,-1 0 0,0 0 0,1-1 0,-1 1 0,0 0 0,0-1 0,0 1 0,1-1 0,-1 0 0,0 0 0,0 0 0,0 0 0,0 0 0,0 0 0,0 0 0,0-1 0,-1 1 0,1-1 0,0 1 0,-1-1 0,1 0 0,-1 0 0,0 1 0,0-1 0,1 0 0,-1 0 0,0 0 0,0 0 0,-1-1 0,2-2 0,8-23-6793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55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24575,'-2'0'0,"-1"0"0,0 0 0,1 0 0,-1 1 0,0-1 0,1 1 0,-1 0 0,1 0 0,-1 0 0,1 0 0,0 0 0,-1 0 0,1 1 0,0-1 0,0 1 0,0 0 0,0-1 0,-2 4 0,0-1 0,1 0 0,0 1 0,0 0 0,1-1 0,0 1 0,0 0 0,0 0 0,-2 9 0,-1 10 0,2-1 0,1 1 0,1 32 0,0-36 0,3 31 0,2 1 0,11 56 0,-7-59 0,-2 1 0,0 58 0,-6-107 8,0 1-1,0-1 0,0 1 1,0-1-1,0 0 0,-1 1 1,1-1-1,0 1 1,-1-1-1,1 1 0,-1-1 1,0 0-1,1 1 0,-2 0 1,1-2-41,1 0 0,0 1 0,-1-1 1,1 0-1,-1 0 0,1 0 0,-1 0 0,1 0 1,0 0-1,-1 0 0,1 0 0,-1 0 0,1 0 1,-1 0-1,1-1 0,0 1 0,-1 0 0,1 0 1,-1 0-1,1 0 0,0-1 0,-1 1 0,1 0 1,-1 0-1,1-1 0,0 1 0,0 0 0,-1-1 1,1 1-1,0 0 0,-1-1 0,1 1 0,0 0 1,0-1-1,0 1 0,-1-1 0,1 1 1,0 0-1,0-1 0,0 1 0,0-1 0,0 1 1,0-1-1,0 0 0,-8-17-6793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4:44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1 324 24575,'2'0'0,"1"-1"0,0 1 0,-1-1 0,1 1 0,0-1 0,-1 0 0,1 0 0,-1 0 0,5-2 0,-6 2 0,1 0 0,-1 0 0,1 0 0,-1 1 0,1-1 0,0 0 0,0 1 0,-1 0 0,1-1 0,0 1 0,0 0 0,0 0 0,-1 0 0,1 0 0,0 0 0,0 0 0,0 0 0,-1 1 0,1-1 0,0 1 0,0-1 0,-1 1 0,1 0 0,0-1 0,-1 1 0,3 2 0,2 1 0,-1 1 0,0 0 0,0 0 0,0 0 0,-1 0 0,0 1 0,0 0 0,0 0 0,-1 0 0,0 0 0,0 1 0,0-1 0,-1 1 0,0-1 0,0 1 0,-1 0 0,1 0 0,-2 0 0,1 0 0,-1 11 0,0 7 0,-1 0 0,-1 0 0,-1 0 0,-10 36 0,7-38 0,2-2 0,-2-1 0,-10 25 0,74-222 0,-23 82 0,-5-1 0,-3-2 0,14-108 0,-39 166 0,-5 28 0,-4 24 0,-2 28 0,1 0 0,2 0 0,2 1 0,2 0 0,3 54 0,0-73 0,1-1 0,0 1 0,2-1 0,11 39 0,-13-53 0,0 0 0,1 0 0,0 0 0,0 0 0,1-1 0,0 0 0,0 0 0,0 0 0,1 0 0,0 0 0,0-1 0,0 0 0,1 0 0,0-1 0,0 1 0,0-1 0,12 6 0,-15-9 8,0-1 0,0 1 0,0 0 0,0-1 0,0 1 0,0-1 0,0 0 0,0 0 0,0-1 0,0 1 0,0 0 0,0-1 0,0 0 0,6-1 0,-8 1-43,0 1-1,0-1 1,0 1 0,0-1-1,0 1 1,0-1-1,-1 0 1,1 1 0,0-1-1,0 0 1,0 1 0,0-1-1,-1 0 1,1 0 0,0 0-1,-1 0 1,1 0 0,-1 0-1,1 0 1,-1 0-1,0 0 1,1 0 0,-1 0-1,0 0 1,0 0 0,1 0-1,-1-1 1,0 1 0,0 0-1,0 0 1,-1 0 0,1 0-1,0 0 1,0 0-1,0 0 1,-1 0 0,1 0-1,-1 0 1,1 0 0,-1 0-1,0-2 1,-11-13-6791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56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24575,'8'0'0,"8"0"0,10 0 0,6 0 0,12-7 0,6-2 0,1 0 0,-1-5 0,-3 0 0,-1 2 0,-3 4 0,0 2 0,-9-4 0,-9-1-8191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56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645 428 24575,'-36'-1'0,"0"2"0,-1 2 0,1 2 0,-68 17 0,90-18 0,0 1 0,0 1 0,1 0 0,-1 1 0,2 0 0,-1 1 0,1 0 0,0 1 0,1 1 0,0 0 0,0 0 0,1 1 0,1 1 0,-16 21 0,14-13 0,0 0 0,1 0 0,1 1 0,1 0 0,0 1 0,-5 30 0,11-44 0,1 0 0,1 0 0,-1 1 0,1-1 0,1 0 0,-1 0 0,2 0 0,-1 1 0,3 9 0,-2-14 0,0 1 0,0-1 0,1 1 0,-1-1 0,1 0 0,0 0 0,0 0 0,0 0 0,0 0 0,1-1 0,0 1 0,0-1 0,0 0 0,0 0 0,0 0 0,6 2 0,-6-3 0,1 0 0,-1 0 0,0 0 0,1-1 0,-1 0 0,1 0 0,-1 0 0,1 0 0,-1-1 0,1 0 0,0 0 0,-1 0 0,1 0 0,-1-1 0,1 0 0,6-2 0,-4 1 0,-1-1 0,0 0 0,0-1 0,0 1 0,0-1 0,-1 0 0,1-1 0,-1 1 0,0-1 0,4-5 0,5-8 0,-2 0 0,0-1 0,-1 0 0,0 0 0,13-40 0,-12 26 0,-2-1 0,-1 0 0,-2-1 0,-2 0 0,0 0 0,-3 0 0,-1 0 0,-5-51 0,2 64 0,-1 0 0,-1 0 0,-1 1 0,-1 0 0,-1 0 0,-1 0 0,0 1 0,-2 0 0,0 0 0,-1 1 0,-1 1 0,-1 0 0,-1 1 0,-25-27 0,32 38 0,1 1 0,-1-1 0,0 1 0,-1 0 0,1 0 0,-1 1 0,0 0 0,0 1 0,0 0 0,-1 0 0,1 0 0,-1 1 0,1 0 0,-1 1 0,0 0 0,1 1 0,-1-1 0,0 2 0,0-1 0,0 1 0,1 1 0,-1-1 0,1 1 0,-1 1 0,1 0 0,0 0 0,-1 0 0,2 1 0,-1 1 0,0-1 0,1 1 0,0 0 0,0 1 0,0 0 0,1 0 0,-11 13 0,15-16-72,-1 1 1,1 0-1,0 0 0,0 0 0,0 0 0,0 0 0,1 1 0,0-1 1,0 0-1,0 1 0,0-1 0,1 1 0,-1-1 0,1 1 0,1-1 1,-1 1-1,0-1 0,2 5 0,4 16-6754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5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17 24575,'-1'0'0,"1"-1"0,0 1 0,0-1 0,0 1 0,0-1 0,0 1 0,0-1 0,0 1 0,0-1 0,0 1 0,0-1 0,0 0 0,0 1 0,0-1 0,0 1 0,1-1 0,-1 1 0,0-1 0,0 1 0,1-1 0,-1 1 0,0 0 0,1-1 0,-1 1 0,0-1 0,1 1 0,-1 0 0,1-1 0,-1 1 0,0 0 0,1-1 0,-1 1 0,1 0 0,-1 0 0,1-1 0,-1 1 0,1 0 0,-1 0 0,1 0 0,0 0 0,-1 0 0,1 0 0,-1 0 0,1 0 0,-1 0 0,1 0 0,-1 0 0,1 0 0,-1 0 0,1 0 0,-1 0 0,1 1 0,-1-1 0,1 0 0,-1 0 0,1 1 0,-1-1 0,1 0 0,-1 0 0,1 2 0,27 23 0,-18-7 0,0 1 0,-1 1 0,-2-1 0,1 1 0,6 38 0,12 111 0,-16-98 0,-8-51 0,31 169 0,-26-163 0,0 1 0,2-1 0,1 0 0,25 45 0,-32-66 0,1 1 0,0-1 0,0 0 0,0 0 0,0 0 0,1-1 0,0 1 0,0-1 0,0 0 0,10 5 0,-13-8 0,-1-1 0,1 1 0,-1 0 0,1-1 0,0 0 0,-1 1 0,1-1 0,-1 0 0,1 0 0,0 0 0,-1 0 0,1 0 0,-1 0 0,1 0 0,0 0 0,-1-1 0,1 1 0,2-2 0,-2 1 0,0 0 0,0-1 0,-1 1 0,1-1 0,0 0 0,-1 0 0,1 1 0,-1-1 0,1 0 0,-1 0 0,0 0 0,0 0 0,0-1 0,0 1 0,0 0 0,0-4 0,2-8 0,0 0 0,-1 0 0,-1 0 0,0 0 0,-1 0 0,0 0 0,-1 0 0,-1 0 0,0 0 0,-1 0 0,-1 1 0,-5-16 0,3 12 0,-1 0 0,-1 1 0,0 0 0,-1 0 0,-1 1 0,0 0 0,-1 1 0,-1 0 0,-14-14 0,8 13 0,0 0 0,-1 1 0,0 1 0,-37-18 0,50 28 0,0 0 0,0 0 0,-1 1 0,1 0 0,-1 0 0,1 0 0,-1 1 0,0-1 0,0 2 0,0-1 0,0 1 0,1 0 0,-1 1 0,0-1 0,0 1 0,0 1 0,1-1 0,-1 1 0,0 0 0,-6 4 0,12-6 0,0 0 0,0 1 0,-1-1 0,1 1 0,0 0 0,0-1 0,0 1 0,0 0 0,0 0 0,0-1 0,0 1 0,0 0 0,0 0 0,0 0 0,0 0 0,0 0 0,1 1 0,-1-1 0,0 0 0,1 0 0,-1 0 0,1 1 0,-1-1 0,1 0 0,0 1 0,-1-1 0,1 0 0,0 0 0,0 1 0,0-1 0,0 0 0,0 1 0,0-1 0,1 0 0,-1 1 0,0-1 0,1 0 0,-1 1 0,1-1 0,-1 0 0,1 0 0,-1 0 0,1 1 0,0-1 0,0 0 0,0 0 0,0 0 0,-1 0 0,1 0 0,0-1 0,1 1 0,-1 0 0,1 0 0,4 4 0,0-1 0,1 0 0,0 0 0,0-1 0,0 1 0,0-2 0,14 5 0,-4-5-114,0-2 1,-1 0-1,1 0 0,-1-2 0,1 0 1,-1 0-1,1-2 0,-1 0 0,0-1 1,-1-1-1,22-10 0,0 1-6712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57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24575,'0'3'0,"0"0"0,0 0 0,1 0 0,-1-1 0,1 1 0,-1 0 0,1 0 0,0-1 0,0 1 0,0-1 0,1 1 0,-1-1 0,0 1 0,1-1 0,0 0 0,-1 1 0,1-1 0,3 2 0,0 0 0,-1-1 0,1 0 0,0-1 0,-1 1 0,1-1 0,0 0 0,1 0 0,-1 0 0,6 0 0,12 2 0,0-2 0,0 0 0,37-3 0,-51 1 0,58-4 0,128-25 0,62-34 0,-210 51 0,-41 10-116,26-4 366,-32 6-277,0-1 0,1 1-1,-1 0 1,1 0 0,-1 0 0,1 0-1,-1 0 1,0 0 0,1 0-1,-1 0 1,1 0 0,-1 0 0,0 0-1,1 1 1,-1-1 0,1 0 0,-1 0-1,0 0 1,1 0 0,-1 1 0,1-1-1,-1 0 1,0 0 0,0 1 0,1-1-1,-1 0 1,0 1 0,1-1 0,-1 0-1,0 1 1,0-1 0,1 0 0,-1 1-1,0-1 1,0 1 0,0-1 0,0 0-1,0 1 1,1-1 0,-1 1 0,0-1-1,0 0 1,0 1 0,0-1-1,0 1 1,0-1 0,0 1 0,-1-1-1,1 0 1,0 1 0,0-1 0,0 1-1,0-1 1,-1 1 0,-7 15-6799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58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726 415 24575,'-1'1'0,"1"-1"0,0 1 0,0 0 0,0 0 0,0 0 0,-1 0 0,1-1 0,0 1 0,-1 0 0,1 0 0,0-1 0,-1 1 0,1 0 0,-1-1 0,0 1 0,1 0 0,-1-1 0,1 1 0,-1-1 0,0 1 0,1-1 0,-1 1 0,0-1 0,0 1 0,1-1 0,-1 0 0,0 1 0,0-1 0,0 0 0,1 0 0,-1 0 0,0 0 0,0 1 0,0-1 0,0 0 0,0-1 0,1 1 0,-1 0 0,0 0 0,0 0 0,0 0 0,0-1 0,1 1 0,-1 0 0,0-1 0,0 1 0,-1-1 0,-46-20 0,42 18 0,-16-8 0,-1 1 0,0 1 0,0 1 0,0 1 0,-1 0 0,-41-3 0,56 9 0,0 0 0,1 1 0,-1 0 0,0 1 0,0 0 0,0 1 0,1-1 0,-1 2 0,0-1 0,1 1 0,0 0 0,0 1 0,0 0 0,0 1 0,1-1 0,-1 1 0,1 1 0,0-1 0,1 1 0,-1 0 0,1 1 0,-5 7 0,3-2 0,0 1 0,1 0 0,0 1 0,1 0 0,1 0 0,0 0 0,1 0 0,0 1 0,1 0 0,1 0 0,0 0 0,1 0 0,2 24 0,0-27 0,0 1 0,0-1 0,1 0 0,1 0 0,0 0 0,1 0 0,0-1 0,0 0 0,2 1 0,-1-1 0,1-1 0,1 1 0,0-1 0,0 0 0,1-1 0,0 0 0,10 8 0,-14-14 0,-1 0 0,1 0 0,0-1 0,0 1 0,0-1 0,0 0 0,0 0 0,0-1 0,1 1 0,-1-1 0,0 0 0,1 0 0,-1 0 0,1-1 0,0 1 0,-1-1 0,1 0 0,-1-1 0,1 1 0,-1-1 0,1 0 0,-1 0 0,1 0 0,-1-1 0,0 1 0,7-4 0,-4 0 0,-1 1 0,1-1 0,-1 0 0,0-1 0,0 0 0,0 0 0,-1 0 0,0 0 0,0-1 0,0 0 0,-1 0 0,0 0 0,5-16 0,1-10 0,-1 0 0,-2-1 0,-2-1 0,-1 1 0,-2-1 0,-1 1 0,-1-1 0,-2 1 0,-2-1 0,-1 1 0,-17-62 0,15 76 0,0 0 0,-2 1 0,0-1 0,-1 2 0,-1-1 0,0 2 0,-2-1 0,0 2 0,-1 0 0,0 0 0,-26-20 0,32 29 0,0 1 0,0 0 0,-1 0 0,1 1 0,-1 0 0,-1 1 0,1 0 0,-1 0 0,1 1 0,-1 1 0,0-1 0,0 2 0,0-1 0,0 1 0,-1 1 0,1 0 0,0 0 0,0 1 0,0 0 0,0 1 0,0 0 0,0 1 0,0 0 0,0 0 0,-15 9 0,18-9 14,1 1-1,0 0 0,0 0 0,1 1 1,-1-1-1,1 1 0,0 1 1,-4 5-1,7-9-70,1 0 0,-1 0 0,1 0 0,0 1-1,-1-1 1,1 0 0,0 0 0,0 1 0,1-1 0,-1 1 0,0-1 0,1 1-1,0-1 1,-1 1 0,1-1 0,0 1 0,0-1 0,1 1 0,-1-1 0,0 1 0,1-1-1,0 1 1,-1-1 0,1 1 0,2 2 0,11 13-6769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58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24575,'4'-1'0,"-1"0"0,1 0 0,-1-1 0,1 0 0,-1 0 0,0 0 0,0 0 0,0 0 0,0-1 0,-1 1 0,1-1 0,4-5 0,3-2 0,1 0 0,0 0 0,0 1 0,1 1 0,0 0 0,1 1 0,13-7 0,-22 13 0,-1 0 0,0-1 0,1 1 0,-1 1 0,1-1 0,-1 1 0,1-1 0,-1 1 0,1 0 0,-1 0 0,1 0 0,-1 1 0,1-1 0,-1 1 0,1 0 0,-1 0 0,0 0 0,1 1 0,-1-1 0,0 1 0,0-1 0,0 1 0,0 0 0,0 0 0,0 1 0,-1-1 0,1 1 0,-1-1 0,1 1 0,2 4 0,-2-2 0,1 1 0,-1 1 0,-1-1 0,1 0 0,-1 1 0,0-1 0,0 1 0,-1-1 0,0 1 0,0 0 0,0 0 0,-1-1 0,0 1 0,-1 9 0,-3 13 0,-13 55 0,15-74 0,-16 50 0,-40 95 0,56-151 0,0 1 0,0-1 0,0 0 0,1 1 0,0 0 0,0-1 0,0 1 0,1-1 0,-1 1 0,2 7 0,-1-10 0,1 0 0,-1-1 0,1 1 0,0 0 0,0 0 0,0 0 0,0 0 0,0-1 0,1 1 0,-1-1 0,0 1 0,1-1 0,-1 1 0,1-1 0,0 0 0,-1 1 0,1-1 0,0 0 0,0 0 0,0-1 0,0 1 0,0 0 0,0 0 0,4 0 0,-4 0 0,35 10 0,71 31 0,-96-36 0,0 1 0,0 1 0,0-1 0,-1 2 0,-1 0 0,0 0 0,0 1 0,0 0 0,9 15 0,-3-1 0,-2 0 0,-1 1 0,-1 1 0,-1 0 0,-1 1 0,-1 0 0,-2 0 0,-1 1 0,-1 0 0,-1 0 0,-1 0 0,-2 0 0,-1 1 0,-1-1 0,-1 0 0,-2 1 0,-8 30 0,11-54 0,0 0 0,-1 0 0,0 0 0,0 0 0,0 0 0,0 0 0,-1-1 0,0 1 0,0-1 0,0 0 0,0 0 0,-1 0 0,0 0 0,0 0 0,0-1 0,-6 5 0,7-7 0,0 0 0,0 0 0,0 0 0,-1 0 0,1-1 0,0 1 0,-1-1 0,1 0 0,0 0 0,-1 0 0,1 0 0,0 0 0,0-1 0,-1 1 0,1-1 0,0 0 0,0 0 0,0-1 0,0 1 0,0 0 0,0-1 0,0 0 0,0 0 0,0 0 0,1 0 0,-5-5 0,-3-2 0,1-1 0,0 0 0,0 0 0,1-1 0,1-1 0,0 1 0,0-1 0,1 0 0,1 0 0,0-1 0,1 0 0,0 0 0,1 0 0,0 0 0,1 0 0,0-1 0,2 1 0,-1 0 0,1-1 0,3-16 0,1 1 0,1 0 0,1 0 0,1 1 0,1 0 0,2 0 0,1 1 0,1 0 0,21-33 0,77-89 42,-59 85-1449,-31 37-5419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5:59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24575,'-7'0'0,"5"7"0,2 9 0,9 2 0,2 5 0,-7-9 0,-12-6 0,-4-12 0,0-5-8191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6:00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334 770 24575,'3'-20'0,"-2"18"0,-1 0 0,1 0 0,-1 1 0,1-1 0,-1 0 0,0 0 0,0 0 0,0 1 0,0-1 0,0 0 0,0 0 0,-1 0 0,1 1 0,-1-1 0,1 0 0,-1 1 0,1-1 0,-1 0 0,0 1 0,-2-4 0,-1 0 0,0 0 0,-1 0 0,1 0 0,-1 1 0,-1-1 0,1 1 0,-1 0 0,1 1 0,-1-1 0,0 1 0,0 0 0,0 1 0,-1 0 0,1 0 0,-1 0 0,1 0 0,-1 1 0,0 0 0,1 1 0,-8 0 0,5-1 0,1 1 0,-1 1 0,1 0 0,-1 0 0,1 0 0,0 1 0,-1 0 0,1 1 0,0 0 0,0 0 0,1 1 0,-1 0 0,1 0 0,0 1 0,-12 9 0,12-6 0,0 1 0,1 0 0,0 0 0,1 0 0,0 1 0,0 0 0,1 0 0,0 0 0,0 0 0,1 1 0,1-1 0,0 1 0,1 0 0,-1-1 0,2 20 0,0-23 0,0 1 0,0 0 0,1 0 0,0-1 0,1 1 0,-1 0 0,1-1 0,1 1 0,0-1 0,0 0 0,0 0 0,1 0 0,0 0 0,0-1 0,0 0 0,1 0 0,0 0 0,1 0 0,-1-1 0,1 1 0,0-1 0,13 7 0,-16-9 0,1-1 0,0-1 0,0 1 0,1 0 0,-1-1 0,0 0 0,0 0 0,1 0 0,-1-1 0,0 1 0,1-1 0,-1 0 0,1 0 0,-1-1 0,0 1 0,1-1 0,-1 0 0,7-2 0,-6 0 0,0 0 0,0 0 0,0 0 0,0-1 0,-1 1 0,1-1 0,-1 0 0,0-1 0,0 1 0,0-1 0,-1 0 0,4-6 0,2-6 0,0-1 0,-1 0 0,-1-1 0,-1 1 0,-1-1 0,-1 0 0,3-25 0,-1-32 0,-3 1 0,-4 0 0,-13-97 0,-52-221 0,62 370 0,98 425 0,-38-174 0,-43-175-119,-5-9-130,3 0-1,2 0 1,1-2 0,30 63 0,-28-81-6577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6:00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24575,'1'-8'0,"0"1"0,0-1 0,1 1 0,0-1 0,0 1 0,1 0 0,-1 0 0,2 0 0,4-7 0,-6 10 0,0 0 0,0 0 0,1 0 0,-1 1 0,1-1 0,0 1 0,0 0 0,0 0 0,1 0 0,-1 0 0,1 0 0,0 1 0,0-1 0,-1 1 0,2 0 0,6-2 0,-8 4 0,-1 0 0,0 0 0,1 0 0,-1 0 0,1 1 0,-1-1 0,1 1 0,-1 0 0,0 0 0,1 0 0,-1 0 0,0 0 0,0 0 0,0 0 0,0 1 0,0-1 0,0 1 0,0 0 0,0-1 0,0 1 0,-1 0 0,1 0 0,-1 0 0,0 0 0,1 0 0,-1 0 0,0 1 0,0-1 0,0 0 0,-1 1 0,2 3 0,2 8 0,0 0 0,0 0 0,2 28 0,-5 1 0,-2-1 0,-1 0 0,-2 0 0,-2 0 0,-18 66 0,26-110 0,3-3 0,-1 1 0,1 0 0,1 0 0,-1 0 0,0 0 0,1 1 0,0 0 0,0 0 0,0 1 0,0 0 0,12-3 0,-8 6 0,0 0 0,1 1 0,-1 1 0,0 0 0,0 0 0,0 1 0,-1 0 0,1 1 0,-1 0 0,0 0 0,0 1 0,-1 0 0,1 1 0,-2 0 0,1 0 0,13 16 0,-3-1 0,-1 0 0,-1 1 0,-1 1 0,-1 0 0,12 30 0,-14-23 0,-1 1 0,-1-1 0,-2 2 0,-1-1 0,2 34 0,-7-41 0,0-1 0,-2 1 0,-1-1 0,-1 0 0,-1 1 0,-1-1 0,-10 34 0,13-54 0,-1-1 0,1 1 0,-1-1 0,1 1 0,-1-1 0,0 1 0,0-1 0,-1 0 0,1 0 0,-1 0 0,1 0 0,-1-1 0,0 1 0,-5 3 0,6-6 0,0 1 0,1 0 0,-1-1 0,0 1 0,0-1 0,0 1 0,0-1 0,-1 0 0,1 0 0,0 0 0,0 0 0,0 0 0,0-1 0,0 1 0,0 0 0,0-1 0,0 0 0,0 1 0,1-1 0,-1 0 0,0 0 0,0 0 0,0 0 0,1 0 0,-1-1 0,1 1 0,-1-1 0,1 1 0,-2-2 0,-8-9 0,1-1 0,0 0 0,1 0 0,0-1 0,1 0 0,1 0 0,-7-19 0,5 11 0,1-1 0,2 0 0,0 0 0,-3-33 0,8 40 0,0 1 0,1-1 0,1 0 0,1 0 0,0 1 0,1-1 0,1 1 0,0 0 0,1 0 0,1 0 0,0 0 0,1 1 0,1 0 0,15-21 0,-3 9 0,1 1 0,2 1 0,0 1 0,1 1 0,2 2 0,28-19 0,-20 13-1365,-7 4-5461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6:0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24575,'0'6'0,"7"4"0,9-2 0,9 0 0,7-10 0,13-4 0,4-2 0,9-5 0,8-2 0,0-4 0,3 0 0,-4-3 0,-6 2 0,-5 5 0,-13-3 0,-6 3 0,-9 10 0,-9 6-8191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4:47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24575,'1'83'0,"4"1"0,4-1 0,21 88 0,-22-138 0,2-1 0,18 43 0,-24-63 0,2-1 0,0 0 0,0 0 0,1-1 0,0 1 0,0-2 0,1 1 0,1-1 0,16 14 0,-21-20 0,0-1 0,-1 1 0,1-1 0,0 0 0,1-1 0,-1 1 0,0-1 0,0 1 0,1-1 0,-1-1 0,1 1 0,-1-1 0,0 1 0,1-1 0,-1 0 0,1-1 0,-1 1 0,1-1 0,-1 0 0,0 0 0,1 0 0,-1-1 0,0 0 0,0 1 0,0-1 0,0-1 0,0 1 0,0-1 0,-1 1 0,1-1 0,-1 0 0,5-6 0,2-1 0,-1 0 0,-1-1 0,0 0 0,0 0 0,-1-1 0,-1 0 0,0 0 0,0-1 0,6-22 0,-6 8 0,-1 0 0,-1 0 0,1-47 0,-5 57 0,0 1 0,-1 0 0,-1 0 0,-1-1 0,-1 1 0,0 1 0,-9-23 0,5 29 0,3 21 0,0 23 0,4 59 0,4 1 0,5-1 0,23 113 0,-8-61 0,-10-53 0,65 536 0,-76-609 0,0 2 0,0 1 0,-3 40 0,1-58 0,0-1 0,-1 1 0,0 0 0,0-1 0,0 1 0,0-1 0,-1 1 0,0-1 0,0 0 0,0 0 0,-1 0 0,1 0 0,-1 0 0,0 0 0,0 0 0,0-1 0,0 0 0,-1 1 0,-4 2 0,6-5 0,-1 0 0,1 0 0,0 0 0,-1 0 0,1-1 0,-1 1 0,0-1 0,1 1 0,-1-1 0,1 0 0,-1 0 0,0 0 0,1-1 0,-1 1 0,1-1 0,-1 1 0,1-1 0,-1 0 0,1 0 0,-1 0 0,1 0 0,0 0 0,0 0 0,0-1 0,-1 1 0,1-1 0,0 0 0,1 1 0,-1-1 0,0 0 0,0 0 0,-2-4 0,-3-4 0,0 1 0,0-1 0,1-1 0,0 1 0,-7-21 0,3 0 0,2 1 0,1-1 0,2 0 0,-2-45 0,8-128 0,1 183 0,0-1 0,1 1 0,1-1 0,1 1 0,1 0 0,13-30 0,-13 39 0,0 0 0,1 1 0,1 0 0,-1 0 0,2 1 0,-1 0 0,1 0 0,1 1 0,0 0 0,0 1 0,22-14 0,-10 11 0,1 0 0,1 1 0,-1 1 0,1 2 0,1 0 0,-1 2 0,1 0 0,35-1 0,-26 0-1365,-7-3-5461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6:01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352 561 24575,'1'0'0,"-1"0"0,0 0 0,0 0 0,0 0 0,1 0 0,-1 0 0,0 0 0,0 0 0,1 0 0,-1 0 0,0 0 0,0 0 0,0 0 0,1 0 0,-1 0 0,0 0 0,0-1 0,0 1 0,0 0 0,1 0 0,-1 0 0,0 0 0,0 0 0,0 0 0,0-1 0,1 1 0,-1 0 0,0 0 0,0 0 0,0 0 0,0-1 0,0 1 0,0 0 0,0 0 0,0 0 0,1-1 0,-1 1 0,0 0 0,0 0 0,0 0 0,0-1 0,0 1 0,0 0 0,0 0 0,0 0 0,0-1 0,0 1 0,0 0 0,-1 0 0,1-1 0,-9-14 0,-19-13 0,21 21 0,0 1 0,0 1 0,-1 0 0,0 0 0,0 0 0,-1 1 0,1 0 0,-1 1 0,0 0 0,0 0 0,0 1 0,0 0 0,0 1 0,-11-1 0,13 2 0,1 1 0,-1-1 0,0 1 0,0 1 0,0-1 0,0 1 0,1 0 0,-1 1 0,1 0 0,0 0 0,0 0 0,0 0 0,0 1 0,0 0 0,1 1 0,-1-1 0,1 1 0,0 0 0,-6 10 0,3-5 0,2 0 0,-1 1 0,2 0 0,-1 1 0,2-1 0,-1 1 0,2 0 0,-1 0 0,2 0 0,0 0 0,0 1 0,1-1 0,0 17 0,2-14 0,0-1 0,0 1 0,2 0 0,0 0 0,0-1 0,1 1 0,1-1 0,1 0 0,0-1 0,0 1 0,10 12 0,-14-21 0,2 0 0,-1-1 0,1 1 0,-1-1 0,1 0 0,0 0 0,1 0 0,-1-1 0,1 0 0,-1 1 0,1-1 0,0-1 0,0 1 0,0-1 0,1 0 0,-1 0 0,1 0 0,-1-1 0,12 1 0,-13-2 0,1 0 0,0-1 0,0 0 0,0 0 0,0 0 0,-1-1 0,1 1 0,-1-1 0,1 0 0,-1-1 0,0 1 0,1-1 0,-1 0 0,-1 0 0,1 0 0,0 0 0,-1-1 0,1 1 0,-1-1 0,0 0 0,-1 0 0,1 0 0,3-8 0,8-17 0,0 0 0,-3 0 0,0-2 0,-2 1 0,-1-1 0,-2-1 0,0 1 0,-3-1 0,0 0 0,-2 0 0,-2 0 0,-1 0 0,-1 0 0,-2 1 0,-1-1 0,-1 1 0,-2 0 0,-1 1 0,-1 0 0,-2 1 0,-1 0 0,-1 1 0,-20-28 0,25 43 20,0 1 0,0 1 0,-1 0 0,-1 1 0,-14-11 0,19 15-155,0 1 0,-1 1 0,0 0 0,0 0 0,0 0 0,0 1 0,-1 0 0,1 0 0,-1 1 0,-10-1 0,-7 3-6691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6:02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25 493 24575,'0'-3'0,"1"0"0,0 0 0,0 0 0,0-1 0,0 1 0,1 0 0,-1 0 0,4-4 0,7-17 0,-10 5 0,0-1 0,-1 1 0,-1 0 0,-1-1 0,0 1 0,-2 0 0,-9-37 0,8 36 0,-11-32 0,11 44 0,1 1 0,0-1 0,1 0 0,0-1 0,0 1 0,1 0 0,0-1 0,1 1 0,0-13 0,0 19 0,1 0 0,0 0 0,0 0 0,-1 0 0,1 0 0,1 0 0,-1 0 0,0 0 0,0 1 0,1-1 0,-1 0 0,1 1 0,-1-1 0,1 1 0,0 0 0,-1-1 0,1 1 0,0 0 0,0 0 0,0 0 0,0 0 0,0 1 0,2-2 0,58-9 0,-29 7 0,47-24 0,-79 28 0,-1 1 0,1-1 0,0 0 0,-1 0 0,1 0 0,0 1 0,-1-1 0,1 0 0,0 1 0,-1-1 0,1 1 0,-1-1 0,1 1 0,-1-1 0,1 1 0,-1-1 0,1 1 0,-1-1 0,1 1 0,-1-1 0,0 1 0,1 0 0,-1-1 0,0 1 0,0 0 0,0-1 0,1 1 0,-1 0 0,0-1 0,0 1 0,0 0 0,0 0 0,0-1 0,0 1 0,0 0 0,0-1 0,0 1 0,-1 0 0,1-1 0,0 1 0,0 0 0,-1 0 0,-8 46 0,5-31 0,0 13 0,1 1 0,1 0 0,2 0 0,1 0 0,2 0 0,0 0 0,2-1 0,2 1 0,0-1 0,22 53 0,-25-74 0,0 0 0,1 0 0,0 0 0,0 0 0,1-1 0,0 0 0,0 0 0,11 9 0,-14-14 0,0 0 0,0 0 0,-1 0 0,1-1 0,0 1 0,1-1 0,-1 1 0,0-1 0,0 0 0,1 0 0,-1-1 0,0 1 0,1-1 0,-1 0 0,0 1 0,1-2 0,-1 1 0,1 0 0,-1-1 0,0 1 0,1-1 0,-1 0 0,0 0 0,0 0 0,1-1 0,2-1 0,4-3-72,-1-1 1,0 0-1,0-1 0,-1 0 0,0 0 0,0 0 0,-1-1 0,0-1 1,-1 1-1,0-1 0,0 0 0,-1 0 0,0-1 0,-1 1 0,0-1 1,-1 0-1,0 0 0,2-20 0,-3 0-6754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6:07.6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1193 238 24575,'-1'-4'0,"0"0"0,0 0 0,0 1 0,-1-1 0,0 1 0,1-1 0,-1 1 0,0 0 0,-1-1 0,1 1 0,0 0 0,-5-4 0,-36-34 0,43 41 0,-25-22 0,0 1 0,-1 1 0,-54-30 0,69 44 0,-1 1 0,0 0 0,0 1 0,0 0 0,-1 1 0,1 0 0,-1 1 0,0 1 0,1 0 0,-1 0 0,0 1 0,-24 4 0,-251 64 0,257-62 0,0 1 0,1 2 0,0 2 0,1 0 0,0 2 0,1 1 0,1 1 0,0 1 0,-35 29 0,47-33 0,0 1 0,1 1 0,1 0 0,1 1 0,0 1 0,1 0 0,0 0 0,1 1 0,1 0 0,1 0 0,0 1 0,2 1 0,0-1 0,1 1 0,0 0 0,-1 26 0,4-20 0,1 0 0,1-1 0,1 1 0,1 0 0,2-1 0,10 42 0,-9-49 0,1-1 0,1 1 0,0-1 0,2 0 0,-1-1 0,2 0 0,0-1 0,1 0 0,0 0 0,16 14 0,-1-4 0,0-2 0,2-1 0,0-2 0,1 0 0,2-2 0,-1-1 0,2-1 0,0-2 0,52 14 0,-62-21 0,1-2 0,0 0 0,0-2 0,1 0 0,-1-2 0,0 0 0,0-1 0,1-2 0,-1 0 0,-1-2 0,1 0 0,-1-2 0,1 0 0,-2-2 0,24-12 0,-24 10 0,-1 0 0,-1-2 0,0-1 0,-1 0 0,-1-1 0,0-1 0,-1-1 0,0 0 0,-2-1 0,0 0 0,-1-2 0,0 1 0,-2-1 0,-1-1 0,0 0 0,-2-1 0,10-34 0,-5-3 0,11-110 0,-23 147 0,-1-1 0,-1 1 0,-1-1 0,-1 1 0,-1 0 0,-1 0 0,0 0 0,-12-26 0,3 18-273,-1 0 0,-2 0 0,-1 2 0,-40-48 0,42 55-6553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6:3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 24575,'23'214'0,"-5"-84"0,-3-34 0,35 120 0,-39-176 0,22 48 0,-54-103 0,-11-17 0,-311-316 0,339 344 0,204 201 0,-185-183 0,-1-1 0,1-1 0,1 0 0,1-1 0,-1-1 0,1-1 0,19 8 0,-34-16 0,0 0 0,0-1 0,1 1 0,-1-1 0,0 0 0,0 0 0,0 0 0,0 0 0,0 0 0,1 0 0,-1-1 0,0 1 0,0-1 0,0 1 0,0-1 0,0 0 0,0 0 0,0 0 0,0 0 0,0 0 0,-1 0 0,1 0 0,0-1 0,-1 1 0,1 0 0,-1-1 0,1 0 0,-1 1 0,0-1 0,1 0 0,-1 0 0,0 0 0,0 0 0,-1 0 0,1 0 0,0 0 0,-1 0 0,1 0 0,-1 0 0,1-2 0,2-12 0,0 0 0,-2 0 0,0-1 0,-1-18 0,0 23 0,5-61 0,3 2 0,3-1 0,24-83 0,-21 96 0,-106 415 0,85-329 61,-5 48-1,9-50-803,-13 47 0,7-46-6083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12:36:41.2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40 825,'-2'13,"3"-13,17-18,4 3,0 2,1 1,0 0,0 2,42-13,135-24,-96 25,376-52,-244 60,20-3,451-91,48-7,-678 105,367-28,-220 18,-31 1,28-2,33-1,355 22,-275 1,-303 2,1 1,-1 2,0 1,-1 1,1 1,53 26,13 3,-50-22,-22-9,0 1,0 2,-1 0,44 27,-57-29,13 8,-1 1,-1 1,0 1,30 35,39 69,-59-76,2-3,67 71,-78-94,3 2,33 39,-58-61,0 0,0 1,0-1,0 0,-1 0,1 1,0-1,0 0,-1 1,1-1,-1 0,1 1,-1-1,0 1,0-1,1 3,-2-4,1 1,0-1,0 1,-1-1,1 1,0-1,-1 1,1-1,-1 1,1-1,-1 1,1-1,-1 0,1 1,-1-1,1 0,-1 1,1-1,-1 0,1 0,-1 1,0-1,1 0,-1 0,1 0,-2 0,-7 0,0 0,0 0,-1-1,-10-2,2 0,-126-8,0 6,-1 7,1 5,1 7,-168 39,151-18,-411 96,154-51,-4-33,405-45,-123 14,-146 10,6-6,-22 1,-28-23,-145 4,217 24,162-15,-228 33,-35 11,-59 6,392-58,-36 3,-87-1,132-5,0-1,0-1,0-1,0 0,1-1,-1 0,1-1,0-1,0-1,-22-13,33 17,0 1,0-1,0 0,1-1,-1 1,1-1,0 1,0-1,1 0,-1 0,1-1,0 1,0 0,0-1,0 1,1-1,0 1,-1-7,1 3,1 1,0-1,1 0,0 1,0-1,1 0,0 1,0-1,1 1,4-9,7-11,2 2,0 0,1 0,35-35,-11 15,2 2,2 2,63-44,-73 61,1 3,0 1,1 1,1 2,67-20,60-1,277-28,-180 33,-74 6,261-43,-311 42,164-56,166-86,283-88,-567 212,210-25,-301 60,1 4,165 10,-255-3,9 1,0 0,0 1,19 5,-30-6,0-1,0 1,0 0,0 0,0 0,-1 0,1 0,0 0,-1 1,1-1,-1 0,1 1,1 1,-3-2,1 0,-1 0,1 0,-1 1,0-1,0 0,0 0,1 0,-1 0,0 0,0 0,0 1,-1-1,1 0,0 0,0 0,-1 0,1 0,0 0,-1 0,1 0,-1 0,0 0,1 0,-2 2,-5 6,-1 0,0-1,0 1,-1-2,0 1,-1-1,-10 6,-83 45,57-35,-309 165,-134 74,-969 480,1378-706,41-17,-1-1,-1-3,-43 12,85-27,-1 0,0-1,0 1,0 0,0 0,0 0,0 0,0 0,0 0,0 0,0 0,0 0,0 0,0 0,-1 0,1 0,0-1,0 1,0 0,0 0,0 0,0 0,0 0,0 0,0 0,0 0,0 0,0 0,0 0,0 0,0 0,0 0,0 0,0 0,0 0,0 0,-1 0,1 0,0 0,0 0,0 0,0 0,0 0,0 0,0 0,11-8,18-9,191-99,-23 10,-78 47,726-325,-634 313,416-83,-527 134,-31 5,0 2,97-3,-131 21,-35-5,0 0,0 0,1 1,-1-1,0 0,1 0,-1 0,0 1,0-1,1 0,-1 1,0-1,0 0,0 0,0 1,1-1,-1 0,0 1,0-1,0 0,0 1,0-1,0 0,0 1,0-1,0 1,0-1,0 0,0 1,0-1,0 0,0 1,0-1,0 0,-1 1,1-1,0 0,0 1,0-1,-1 0,1 1,-5 3,0 1,1-1,-2 0,1 0,0-1,-1 0,-8 5,-131 55,-248 72,139-52,-399 141,598-206,-152 56,198-67,19-5,24-2,71-14,123-34,-193 40,413-110,-83 20,654-165,-986 255,-18 3,0 1,0 1,0 0,1 1,-1 0,1 2,22 1,-37-1,-1 0,1 0,-1 0,0 0,1 0,-1 0,1 0,-1 0,1 0,-1 0,0 0,1 0,-1 0,1 1,-1-1,0 0,1 0,-1 1,0-1,1 0,-1 0,0 1,1-1,-1 0,0 1,0-1,1 0,-1 1,0-1,0 1,1-1,-11 10,-22 4,-96 27,-230 42,318-79,29-8,24-9,15-2,1 2,1 1,0 1,38-8,-1-1,115-34,349-58,-503 109,53-1,-72 4,0 0,0 1,1 1,-1 0,0 0,0 0,-1 1,1 1,10 4,-18-7,1 0,-1-1,1 1,-1 0,0 0,1 0,-1 0,0 0,0 0,0 0,0 1,0-1,0 0,0 0,0 1,0-1,-1 1,1-1,0 1,-1-1,1 1,-1-1,0 1,0 0,1-1,-1 1,0 1,-1 0,0 0,0-1,0 1,-1 0,1-1,-1 1,1-1,-1 1,0-1,0 0,0 0,0 0,-4 3,-3 2,0 0,-1-1,1-1,-1 0,0 0,-21 6,29-10,0 0,0-1,0 1,0-1,-1 0,1 0,0 0,0 0,0 0,0 0,-1-1,1 1,0-1,0 1,-3-2,2-9,16-7,-5 10,1 0,1 1,-1 0,1 1,0 0,0 1,21-8,5 1,41-8,8-2,104-37,-186 58,1 0,-1 1,1-1,-1 1,1-1,-1 1,0 0,1 0,-1 1,1-1,-1 1,1 0,-1 0,6 2,-7-2,0 0,-1 1,1-1,-1 0,1 1,-1-1,0 1,1 0,-1-1,0 1,0 0,0 0,0 0,-1 0,1 0,0-1,-1 1,1 1,-1-1,0 0,0 0,0 0,0 0,0 0,0 3,-36 240,8-80,16 11,5-60,7-114,0 1,0 0,0-1,-1 1,1 0,-1-1,0 1,1 0,-1-1,0 0,-1 1,1-1,0 1,-1-1,1 0,-1 0,0 0,0 0,0 0,-3 2,1-2,0 0,-1-1,1 1,0-1,-1-1,1 1,0 0,-1-1,1 0,-1 0,-7-1,-35-3,1 3,-1 1,0 3,-59 10,-141 35,-824 188,390-89,-531-4,996-136,-117 10,300-13,0-1,0-2,-1-1,1-2,-42-7,72 9,1-1,-1 1,1-1,-1 0,1 1,0-1,-1 0,1 0,0-1,0 1,0 0,0-1,0 1,0-1,0 0,1 1,-1-1,0 0,-1-2,3 2,-1 0,1 0,-1 0,1 0,0 0,0 0,0 0,0 1,0-1,0 0,1 0,-1 0,1 0,-1 0,1 0,-1 1,1-1,2-3,4-7,1 1,1 0,0 1,0-1,14-10,77-62,157-102,44-34,-260 177,-40 41,-1 1,1-1,-1 0,1 1,-1-1,1 1,-1-1,1 0,-1 1,1-1,-1 0,0 0,1 0,-1 1,0-1,0 0,0 0,0 0,0 1,1-1,-1 0,-1 0,1 0,0 1,0-1,0 0,0 0,0 0,-1 1,1-1,0 0,-1 0,1 1,-1-1,1 0,-1 1,1-1,-1 0,1 1,-1-1,0 1,1-1,-1 1,0-1,1 1,-1 0,0-1,0 1,1 0,-1-1,0 1,0 0,1 0,-1 0,0 0,0 0,0 0,0 0,1 0,-1 0,-1 0,-17-1,1 1,-1 1,1 1,-1 0,-23 7,-98 32,86-24,-186 62,-211 56,449-134,1 0,-1-1,0 1,1-1,-1 1,0-1,0 0,1 1,-1-1,0 0,0 0,0 0,1-1,-1 1,0 0,0-1,0 1,-2-2,4 1,0-1,1 1,-1 0,0 0,1 0,-1 0,1 0,0 0,-1 0,1 0,0 0,0 0,-1 0,1 0,0 0,0 1,0-1,0 0,2 0,61-43,-8 12,71-46,-112 67,-1-1,1-1,-2 0,0-1,22-29,6-12,-21 29,26-41,-42 59,0 1,-1-1,1 1,-1-1,-1 0,0 0,0 0,0 0,-1-1,0-14,-5-4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6:5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102 438 24575,'12'-24'0,"2"-21"0,-4-21 0,-3 1 0,-4-2 0,-4-79 0,0 122 0,2 47 0,13 237 0,37 97 0,-49-350 0,-1 1 0,0 0 0,-1 0 0,1 0 0,-1-1 0,-1 1 0,1 0 0,-4 14 0,2-19 0,1 0 0,0 0 0,-1 0 0,1-1 0,-1 1 0,0-1 0,0 1 0,0-1 0,0 1 0,-1-1 0,1 0 0,0 0 0,-1 0 0,0-1 0,1 1 0,-1 0 0,0-1 0,0 0 0,0 0 0,0 0 0,0 0 0,0 0 0,0 0 0,-6 0 0,-16 1 0,-1 0 0,1-2 0,-45-5 0,109 5 0,0-2 0,0-2 0,52-12 0,91-9 0,-130 24-20,-34 1-316,0 0 0,0-1-1,35-7 1,-28 0-6490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7:06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7 24575,'-24'-4'0,"-4"2"0,28 2 0,-1 1 0,0-1 0,1 1 0,-1-1 0,0 1 0,1-1 0,-1 1 0,1-1 0,-1 1 0,1-1 0,-1 1 0,1 0 0,-1-1 0,1 1 0,-1 0 0,1 0 0,0-1 0,0 1 0,-1 0 0,1 0 0,0 0 0,0-1 0,0 1 0,0 0 0,0 0 0,0 0 0,0-1 0,0 1 0,0 0 0,0 0 0,0-1 0,1 3 0,5 24 0,0 0 0,2 0 0,1-1 0,24 47 0,-7-11 0,78 172 0,-102-229 0,-1 0 0,1-1 0,-1 1 0,0 0 0,0 0 0,-1 10 0,0-15 0,0 1 0,0-1 0,0 1 0,0 0 0,0-1 0,0 1 0,0-1 0,0 1 0,-1-1 0,1 1 0,0-1 0,0 1 0,-1-1 0,1 1 0,0-1 0,-1 1 0,1-1 0,0 0 0,-1 1 0,1-1 0,-1 0 0,1 1 0,-1-1 0,1 0 0,-1 1 0,0-1 0,-1 0 0,1 0 0,0 0 0,-1 0 0,1 0 0,0 0 0,0 0 0,-1-1 0,1 1 0,0 0 0,0-1 0,-1 1 0,1-1 0,0 1 0,-2-3 0,-42-25 0,-80-66 0,59 41 0,59 47 0,-33-30 0,39 36 0,1 0 0,0 0 0,0 0 0,0 0 0,0 0 0,0 0 0,0-1 0,0 1 0,0 0 0,0 0 0,0 0 0,0 0 0,-1 0 0,1 0 0,0 0 0,0 0 0,0 0 0,0-1 0,0 1 0,0 0 0,0 0 0,0 0 0,0 0 0,0 0 0,0 0 0,0 0 0,0-1 0,0 1 0,0 0 0,0 0 0,0 0 0,0 0 0,0 0 0,0 0 0,0 0 0,1 0 0,-1-1 0,0 1 0,0 0 0,0 0 0,0 0 0,0 0 0,0 0 0,0 0 0,0 0 0,0 0 0,0 0 0,0 0 0,1 0 0,-1-1 0,0 1 0,0 0 0,0 0 0,0 0 0,0 0 0,0 0 0,0 0 0,0 0 0,1 0 0,-1 0 0,0 0 0,0 0 0,0 0 0,0 0 0,14 3 0,14 7 0,62 40 0,-70-38 0,1 0 0,-1 0 0,2-2 0,-1-1 0,35 10 0,-53-18 0,-1-1 0,1 1 0,-1-1 0,1 1 0,0-1 0,-1 0 0,1 0 0,0 0 0,-1 0 0,1-1 0,0 1 0,-1-1 0,1 0 0,-1 1 0,1-1 0,-1 0 0,1-1 0,-1 1 0,0 0 0,1-1 0,-1 1 0,0-1 0,0 1 0,0-1 0,0 0 0,-1 0 0,1 0 0,0 0 0,-1-1 0,1 1 0,-1 0 0,0 0 0,2-5 0,1-6 0,0-1 0,-1 0 0,-1 0 0,0 0 0,0-18 0,2-11 0,5-9 0,-4 36 0,-1-1 0,-2 0 0,1 0 0,-2 0 0,0 0 0,-1 0 0,-1 0 0,-3-18 0,4 36 0,0-1 0,0 0 0,-1 0 0,1 1 0,0-1 0,0 0 0,0 1 0,0-1 0,-1 0 0,1 0 0,0 1 0,0-1 0,-1 0 0,1 0 0,0 0 0,0 0 0,-1 1 0,1-1 0,0 0 0,-1 0 0,1 0 0,0 0 0,0 0 0,-1 0 0,1 0 0,0 0 0,-1 0 0,1 0 0,0 0 0,-1 0 0,1 0 0,0 0 0,-1 0 0,1 0 0,0 0 0,-1 0 0,1 0 0,0 0 0,0 0 0,-1-1 0,1 1 0,0 0 0,-1 0 0,1 0 0,0-1 0,0 1 0,0 0 0,-1 0 0,1-1 0,0 1 0,0 0 0,0 0 0,-1-1 0,1 1 0,0 0 0,0-1 0,0 1 0,-9 30 0,-40 340 0,43-334-455,-1-1 0,-17 54 0,19-76-6371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7:33.9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2997 168 24575,'-15'-2'0,"1"0"0,0-1 0,0 0 0,-1-1 0,2 0 0,-1-1 0,1-1 0,-14-8 0,-45-16 0,27 17 0,-1 1 0,0 3 0,0 1 0,-1 3 0,-61 0 0,-249-16 0,-22 0 0,352 21 0,-38 0 0,1 2 0,-91 15 0,-6 10 0,54-10 0,-129 38 0,149-30 0,-98 35 0,154-48 0,1 2 0,1 1 0,0 1 0,-26 20 0,27-15 0,-42 29 0,-69 67 0,119-98 0,1 1 0,0 1 0,2 1 0,0 1 0,2 0 0,1 1 0,-18 39 0,19-31 0,2 0 0,1 0 0,2 1 0,1 1 0,-3 49 0,8-59 0,2 1 0,1 0 0,1 0 0,1-1 0,1 1 0,1-1 0,1 0 0,11 28 0,-13-41 0,11 28 0,1-1 0,2-1 0,28 43 0,-18-42 0,1-2 0,2-1 0,1-2 0,2-1 0,2-1 0,53 35 0,-9-5 0,57 39 0,-122-91 0,1 0 0,0-2 0,0 0 0,0 0 0,1-1 0,0-1 0,24 3 0,253 20 0,-252-26 0,-1-2 0,1-2 0,69-11 0,57-4 0,-153 17 0,26 0 0,0-2 0,65-11 0,141-38 0,-188 44 0,99-2 0,-96 8 0,86-13 0,-52 1 0,-59 9 0,0-1 0,-1-2 0,69-22 0,269-154 0,-250 101 0,-85 54 0,-5 3 0,-2 0 0,-1-2 0,-1-2 0,-1 0 0,-2-2 0,-1-1 0,23-37 0,-34 44 0,-1 0 0,-1-1 0,-1-1 0,-1 0 0,-2 0 0,0-1 0,-2 0 0,-2 0 0,0-1 0,1-52 0,-5 48 0,-1 1 0,-1-1 0,-2 1 0,-1 0 0,-2 0 0,-1 0 0,-1 1 0,-17-40 0,12 41 0,-2 1 0,-1 0 0,-33-42 0,39 58 0,0 1 0,-1 1 0,-1 0 0,0 0 0,0 1 0,-1 1 0,0 0 0,-1 1 0,-23-11 0,13 9 0,-12-7 0,-2 2 0,1 1 0,-2 2 0,-76-13 0,90 22-455,1-1 0,-34-9 0,32 4-6371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8:26.6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1 317 24575,'16'3'0,"-4"-3"0,-3-20 0,-8 2 0,0 0 0,-1 1 0,-1-1 0,0 1 0,-1-1 0,-1 1 0,-6-20 0,3 13 0,1-1 0,-1-32 0,5 55 0,1 0 0,0 0 0,0 1 0,0-1 0,0 0 0,0 0 0,0 1 0,1-1 0,-1 0 0,0 0 0,1 1 0,0-1 0,-1 0 0,1 1 0,0-1 0,0 1 0,1-2 0,-2 2 0,1 1 0,-1 0 0,1 0 0,0 0 0,0 0 0,-1 0 0,1 0 0,0 0 0,-1 0 0,1 0 0,0 0 0,-1 0 0,1 0 0,0 0 0,-1 1 0,1-1 0,-1 0 0,1 1 0,0-1 0,-1 0 0,1 1 0,-1-1 0,1 1 0,-1-1 0,1 0 0,-1 1 0,1-1 0,0 2 0,6 6 0,0 0 0,-1 0 0,11 19 0,14 34 53,38 110 0,-16-36-1524,-41-108-5355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8:27.1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8 297 24575,'-7'2'0,"10"1"0,20-2 0,37-19 0,-1-3 0,-1-2 0,73-41 0,-71 33 0,2 2 0,104-33 0,16 9 0,-172 52-1365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4:47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24575,'6'0'0,"11"0"0,8 0 0,8 0 0,4 0 0,3-7 0,2-3 0,1 1 0,-14 1 0,-13-4 0,-14 0 0,-9 1-8191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8:27.6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24575,'7'7'0,"2"9"0,7 2 0,1 5 0,4-1 0,-2-12 0,-3 0 0,-12-2 0,1-10 0,-1-11 0,-1-3-8191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8:28.4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231 14 24575,'9'-13'0,"-21"12"0,-23 14 0,18-4 0,1 1 0,0 1 0,0 0 0,-17 18 0,27-24 0,0 1 0,0 0 0,1 1 0,0 0 0,0-1 0,0 1 0,1 1 0,0-1 0,1 1 0,0-1 0,0 1 0,-2 10 0,4-16 0,0-1 0,1 1 0,0-1 0,-1 1 0,1-1 0,0 1 0,0-1 0,0 1 0,0-1 0,0 1 0,0-1 0,0 1 0,0-1 0,0 1 0,1-1 0,-1 1 0,1-1 0,-1 1 0,1-1 0,0 1 0,0-1 0,-1 0 0,1 1 0,0-1 0,0 0 0,0 0 0,0 0 0,0 0 0,1 0 0,-1 0 0,0 0 0,0 0 0,1 0 0,-1-1 0,1 1 0,-1 0 0,0-1 0,1 1 0,-1-1 0,1 0 0,-1 1 0,1-1 0,0 0 0,-1 0 0,1 0 0,-1 0 0,3 0 0,9-2 0,1 0 0,-1-1 0,0 0 0,21-8 0,-11 4 0,-5 2 0,1 0 0,0 2 0,0 0 0,0 1 0,0 1 0,33 2 0,-48-1 0,0 1 0,0-1 0,-1 1 0,1 0 0,0 0 0,0 0 0,0 0 0,-1 1 0,1-1 0,-1 1 0,1 0 0,-1 0 0,0 1 0,0-1 0,0 0 0,0 1 0,0 0 0,0 0 0,-1 0 0,1 0 0,-1 0 0,0 0 0,0 1 0,0-1 0,-1 1 0,1 0 0,-1-1 0,0 1 0,0 0 0,0 0 0,0-1 0,-1 1 0,1 0 0,-1 0 0,0 0 0,0 0 0,0 0 0,-1 0 0,-1 4 0,1 3 0,-2 0 0,1 0 0,-1 0 0,-1 0 0,0 0 0,-1-1 0,0 1 0,0-1 0,-1-1 0,-1 1 0,0-1 0,0 0 0,0 0 0,-1-1 0,0 0 0,-1-1 0,0 1 0,0-2 0,-1 1 0,-14 6 0,12-6 0,-1-1 0,-1-1 0,1 0 0,-1-1 0,0 0 0,0-1 0,0-1 0,0 0 0,0-1 0,0 0 0,-1-1 0,1-1 0,0 0 0,0-1 0,-28-8 0,19 3-1365,5 1-5461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9:00.8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817 168 24575,'-2'-4'0,"1"1"0,-1 0 0,0 0 0,0 0 0,0 1 0,-1-1 0,1 0 0,-1 1 0,1-1 0,-1 1 0,0 0 0,0 0 0,0 0 0,0 0 0,0 1 0,-4-2 0,-11-8 0,6 1 0,-1 1 0,-1 0 0,0 1 0,0 1 0,-22-9 0,27 13 0,-1 1 0,0 0 0,0 0 0,1 1 0,-1 0 0,0 1 0,0 0 0,0 0 0,0 1 0,-10 2 0,-26 5 0,0 3 0,1 1 0,0 2 0,-53 26 0,82-33 0,1 2 0,-1 0 0,1 1 0,1 0 0,0 1 0,0 1 0,1 0 0,1 1 0,0 0 0,1 1 0,0 1 0,1-1 0,1 2 0,-10 19 0,9-12 0,1 0 0,0 1 0,-9 46 0,16-54 0,1 0 0,0 0 0,1 0 0,0 0 0,2 0 0,0-1 0,4 20 0,3 0 0,0-1 0,2 0 0,2-1 0,28 53 0,-30-67 0,1 0 0,1 0 0,1-1 0,1-1 0,0 0 0,1-1 0,1-1 0,26 19 0,-30-25 0,10 8 0,1-2 0,36 18 0,-52-29 0,1-1 0,-1 0 0,1 0 0,0-1 0,0 0 0,0-1 0,0 0 0,0 0 0,0-1 0,0 0 0,16-2 0,220-37 0,-228 36 0,0 0 0,0-1 0,0-1 0,-1-1 0,1 0 0,-2-2 0,1 1 0,-1-2 0,0 0 0,-1-1 0,0 0 0,22-21 0,-20 14 0,-1 0 0,0 0 0,-2-2 0,0 1 0,-1-2 0,-1 0 0,0 0 0,-2-1 0,9-26 0,-12 28 0,0-1 0,-2 0 0,0 0 0,-1 0 0,-1 0 0,-1 0 0,-1-1 0,0 1 0,-2-1 0,0 1 0,-2 0 0,-7-28 0,7 36 0,-12-45 0,-43-101 0,50 141 0,0 0 0,-1 0 0,0 1 0,-2 1 0,0-1 0,0 2 0,-2 0 0,1 0 0,-29-20 0,26 22-115,-26-17 360,40 28-345,-1 0 0,1-1 1,-1 1-1,1 0 0,-1 0 1,0 1-1,1-1 0,-1 0 1,0 1-1,0 0 0,1 0 1,-1-1-1,0 2 1,-4-1-1,-12 8-6726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9:12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176 119 24575,'-9'-16'0,"9"16"0,0 0 0,-1 0 0,1 0 0,0 0 0,0 0 0,0-1 0,-1 1 0,1 0 0,0 0 0,0 0 0,-1 0 0,1 0 0,0 0 0,-1 0 0,1 0 0,0 0 0,0 0 0,-1 0 0,1 0 0,0 0 0,0 0 0,-1 0 0,1 0 0,0 1 0,0-1 0,0 0 0,-1 0 0,1 0 0,0 0 0,0 0 0,-1 0 0,1 1 0,0-1 0,0 0 0,0 0 0,0 0 0,-1 1 0,1-1 0,0 0 0,0 0 0,0 1 0,0-1 0,0 0 0,0 0 0,0 1 0,0-1 0,-1 0 0,1 0 0,0 1 0,0-1 0,0 0 0,0 0 0,0 1 0,0-1 0,1 0 0,-1 0 0,0 1 0,0-1 0,0 0 0,0 0 0,0 1 0,0-1 0,0 0 0,1 10 0,1 0 0,0 0 0,0 0 0,0 0 0,1-1 0,1 1 0,0-1 0,9 16 0,49 70 0,-55-85 0,18 25 0,11 14 0,50 92 0,-85-140 0,0 0 0,-1 0 0,1 0 0,0 0 0,-1 1 0,1-1 0,-1 0 0,0 0 0,1 0 0,-1 0 0,0 0 0,1 1 0,-1-1 0,0 0 0,0 0 0,0 0 0,0 0 0,0 1 0,-1-1 0,1 0 0,0 0 0,0 0 0,-1 0 0,0 2 0,0-2 0,0-1 0,0 1 0,0-1 0,0 1 0,-1-1 0,1 0 0,0 1 0,0-1 0,0 0 0,-1 0 0,1 0 0,0 0 0,0 0 0,0 0 0,-1 0 0,1 0 0,0 0 0,0-1 0,-2 0 0,-12-4 0,-1 0 0,-24-13 0,31 13 0,-106-52 0,-75-32 0,311 119 0,73 16 0,-190-45 0,0 0 0,1 0 0,-1 0 0,0-1 0,1 1 0,-1-1 0,0 0 0,1 0 0,-1-1 0,1 0 0,-1 1 0,0-1 0,0-1 0,7-2 0,-8 3 0,0-1 0,-1-1 0,1 1 0,0 0 0,-1-1 0,0 1 0,0-1 0,0 0 0,0 0 0,0 1 0,0-2 0,-1 1 0,1 0 0,-1 0 0,0 0 0,0 0 0,0-1 0,0 1 0,0-6 0,1-20 0,-1 0 0,-2 0 0,0-1 0,-2 1 0,-2 0 0,-8-33 0,-9-72 0,21 126 0,-1-16 0,4 20 0,3 11 0,-2 0 0,0 0 0,-1 1 0,0-1 0,0 1 0,-1-1 0,0 1 0,-1 0 0,0 12 0,-8 71 0,2-34 0,5-28 0,1 0 0,2 0 0,6 40 0,-5-37-1365,-5-5-5461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9:24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208 171 24575,'0'-8'0,"1"0"0,0 0 0,1 0 0,0 0 0,0 1 0,0-1 0,1 1 0,1-1 0,-1 1 0,1 0 0,0 0 0,0 1 0,1-1 0,0 1 0,0 0 0,1 0 0,0 1 0,0-1 0,0 1 0,0 1 0,8-5 0,-9 6 0,-1 0 0,1 1 0,-1 0 0,1 0 0,0 0 0,0 1 0,0 0 0,0-1 0,0 2 0,0-1 0,0 1 0,0-1 0,0 1 0,0 1 0,0-1 0,0 1 0,0 0 0,0 0 0,0 0 0,0 1 0,0 0 0,0-1 0,-1 2 0,1-1 0,-1 1 0,1-1 0,-1 1 0,0 1 0,0-1 0,-1 0 0,1 1 0,-1 0 0,6 6 0,-6-4 0,1 1 0,-1-1 0,0 0 0,0 1 0,-1 0 0,0 0 0,0 0 0,-1 0 0,1 0 0,-1 0 0,-1 0 0,0 0 0,0 0 0,0 1 0,-1-1 0,-2 10 0,-2 7 0,-1 0 0,-1 0 0,-13 31 0,-9 12 0,-3-1 0,-74 113 0,96-165 0,-1-1 0,0 0 0,-1 0 0,0-1 0,-1-1 0,0 0 0,-20 12 0,29-20 0,-1-1 0,0 1 0,0-1 0,0 0 0,0 0 0,0-1 0,0 0 0,-1 0 0,1 0 0,0 0 0,-11-1 0,12 0 0,0-1 0,1 0 0,-1 0 0,0 0 0,1-1 0,-1 1 0,1-1 0,-1 0 0,1 0 0,0 0 0,0 0 0,0 0 0,0-1 0,0 1 0,1-1 0,-1 0 0,1 0 0,-4-6 0,2 3 0,0-1 0,1 0 0,-1 0 0,2 0 0,-1 0 0,1 0 0,0-1 0,1 1 0,0-1 0,0 0 0,0 1 0,1-1 0,0 0 0,1 1 0,0-1 0,0 1 0,0-1 0,1 1 0,0-1 0,1 1 0,-1 0 0,6-9 0,-5 10 0,0 0 0,1 0 0,-1 0 0,1 1 0,0-1 0,1 1 0,-1 0 0,1 1 0,0-1 0,0 1 0,1 0 0,-1 0 0,1 0 0,0 1 0,0 0 0,0 0 0,0 1 0,1-1 0,-1 1 0,1 1 0,-1-1 0,1 1 0,0 0 0,-1 1 0,11 0 0,11 4 0,-1 2 0,1 1 0,-1 1 0,-1 1 0,0 2 0,47 25 0,-36-17 0,76 26 0,-99-41 0,-1 0 0,1-1 0,0-1 0,0-1 0,0 0 0,1 0 0,-1-1 0,0-1 0,23-4 0,-6-4-151,1-2-1,-1 0 0,-1-2 0,0-2 1,-1 0-1,0-2 0,-2-1 1,32-26-1,-28 17-6674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9:34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0 24575,'-1'1'0,"0"-1"0,0 0 0,0 1 0,0-1 0,0 0 0,0 1 0,0-1 0,0 1 0,0 0 0,1-1 0,-1 1 0,0 0 0,0-1 0,1 1 0,-1 0 0,0 0 0,1 0 0,-1-1 0,1 1 0,-1 0 0,1 0 0,-1 0 0,1 0 0,0 0 0,-1 0 0,1 0 0,0 0 0,0 0 0,0 0 0,0 0 0,0 0 0,0 1 0,0-1 0,0 0 0,0 0 0,1 1 0,5 45 0,-5-43 0,82 270 0,-58-203 0,-9-28 0,-8-23 0,-2-1 0,7 29 0,-13-48 0,0 0 0,0 0 0,-1-1 0,1 1 0,0 0 0,0 0 0,-1 0 0,1 0 0,0 0 0,-1 0 0,1-1 0,0 1 0,-1 0 0,1 0 0,0 0 0,-1 0 0,1 0 0,0 0 0,-1 0 0,1 0 0,0 0 0,0 1 0,-1-1 0,1 0 0,0 0 0,-1 0 0,1 0 0,0 0 0,0 0 0,-1 1 0,1-1 0,0 0 0,-1 0 0,1 0 0,0 1 0,0-1 0,0 0 0,-1 0 0,1 1 0,0-1 0,0 0 0,0 0 0,0 1 0,0-1 0,-1 0 0,1 1 0,0-1 0,0 0 0,0 1 0,0-1 0,0 0 0,0 0 0,0 1 0,0-1 0,0 0 0,0 1 0,0-1 0,0 0 0,0 1 0,0-1 0,1 0 0,-1 1 0,0-1 0,-26-22 0,20 16 0,-47-44 0,31 27 0,-2 1 0,0 1 0,-34-21 0,31 26 0,17 11 0,-1-1 0,1 0 0,0-1 0,-10-9 0,21 11 0,10 6 0,12 4 0,38 23 0,92 59 0,-151-86 0,-1 0 0,1 0 0,0 0 0,0 0 0,-1 0 0,1 0 0,0 0 0,0 0 0,0-1 0,0 1 0,0-1 0,0 1 0,0-1 0,0 0 0,0 0 0,1 0 0,-1 0 0,0 0 0,0 0 0,0-1 0,0 1 0,0-1 0,4-1 0,-4 1 0,0-1 0,1 0 0,-1 0 0,0-1 0,0 1 0,0 0 0,-1-1 0,1 1 0,0-1 0,-1 1 0,0-1 0,0 0 0,1 0 0,0-4 0,2-11 0,0 0 0,-2-1 0,0 1 0,0-20 0,-6-202 0,-28 402 0,21 30-1365,11-154-5461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9:40.7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5006 76 24575,'-997'0'0,"680"8"0,93 9 0,-12 0 0,-351 38 0,444-36 0,54-7 0,-321 25 0,324-38 0,-167-24 0,167 15 0,-155 4 0,-10-1 0,184 4 0,-90 7 0,36 1 0,95-4 0,0 2 0,0 0 0,0 2 0,0 1 0,1 1 0,0 1 0,0 1 0,1 1 0,0 1 0,1 1 0,0 2 0,1 0 0,1 1 0,0 1 0,-20 20 0,14-7 0,0 2 0,2 0 0,2 2 0,0 0 0,3 2 0,1 0 0,1 1 0,2 1 0,2 0 0,-18 73 0,-11 27 0,15-52 0,21-51 0,1 0 0,2 0 0,1 0 0,2 0 0,4 47 0,-2-22 0,-1-48 0,1 0 0,0-1 0,0 1 0,1-1 0,1 1 0,-1-1 0,2 0 0,-1 0 0,2 0 0,-1 0 0,1-1 0,1 1 0,-1-1 0,8 8 0,1-2 0,1-1 0,0 0 0,1-1 0,0-1 0,1 0 0,27 13 0,-24-14 0,0-2 0,1 0 0,0-1 0,1-1 0,-1-1 0,1-1 0,1-1 0,27 1 0,-9-4 0,-1-1 0,1-2 0,70-14 0,259-36 0,-305 44 0,0 3 0,0 2 0,0 3 0,-1 4 0,1 2 0,0 3 0,111 30 0,-131-29 0,72 7 0,2-1 0,-71-7 0,-1-2 0,1-2 0,1-2 0,-1-2 0,0-3 0,86-13 0,-9-1 0,1 5 0,209 10 0,-151 3 0,-143-4 0,0-2 0,47-11 0,-44 7 0,70-4 0,-84 11 0,11 0 0,-1-1 0,54-10 0,-33 2 0,1 4 0,116 1 0,12 0 0,-72-13 0,-79 10 0,50-4 0,-43 8 0,0-3 0,-1-1 0,69-22 0,127-61 0,-208 76 0,0-3 0,-1 0 0,-1-2 0,0-1 0,36-34 0,125-137 0,-171 169 0,-12 11 0,-1 1 0,0-1 0,0-1 0,-1 1 0,-1-1 0,0 0 0,-1-1 0,-1 1 0,6-25 0,-3-1 0,-1 0 0,1-51 0,-7 57 0,-1 0 0,-1 0 0,-2 1 0,-15-60 0,15 76 0,-7-29 0,-19-49 0,24 78 0,-1 1 0,-1 1 0,0-1 0,-1 1 0,0 1 0,-21-23 0,15 19 0,-1 1 0,0 1 0,-1 0 0,0 1 0,-2 1 0,1 1 0,-1 0 0,-1 2 0,0 0 0,-1 1 0,-41-12 0,-227-37-1365,254 51-5461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9:48.0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80 134 24575,'55'-68'0,"-54"67"0,1 0 0,-1-1 0,0 1 0,1 0 0,-1 0 0,1 0 0,-1 0 0,1 0 0,-1 0 0,1 0 0,0 0 0,0 1 0,-1-1 0,1 1 0,0-1 0,0 1 0,0 0 0,-1 0 0,1-1 0,0 1 0,0 1 0,0-1 0,0 0 0,0 0 0,-1 1 0,1-1 0,0 1 0,0-1 0,-1 1 0,1 0 0,0 0 0,-1 0 0,1 0 0,-1 0 0,1 0 0,-1 0 0,1 0 0,-1 0 0,0 1 0,0-1 0,0 1 0,1-1 0,-1 1 0,-1-1 0,3 4 0,2 5 0,0 0 0,0 0 0,-1 1 0,-1-1 0,1 1 0,1 16 0,-2-2 0,-1 0 0,-2 0 0,0 0 0,-2 0 0,-5 31 0,-4 1 0,-22 64 0,27-102 0,-1 0 0,0-1 0,-2 0 0,-11 18 0,17-32 0,1 1 0,-1-1 0,0 0 0,0 0 0,-1 0 0,1 0 0,-1 0 0,0-1 0,0 0 0,0 0 0,0 0 0,-1 0 0,1-1 0,-1 1 0,1-1 0,-1 0 0,0 0 0,0-1 0,0 0 0,-8 2 0,11-3 0,0 0 0,1-1 0,-1 1 0,0 0 0,0 0 0,0-1 0,0 1 0,0-1 0,1 1 0,-1-1 0,0 0 0,1 0 0,-1 0 0,0 0 0,1 0 0,-1 0 0,1 0 0,0-1 0,-1 1 0,1 0 0,-2-3 0,1 0 0,0 1 0,1 0 0,0-1 0,-1 1 0,1 0 0,0-1 0,1 1 0,-1-1 0,1 0 0,-1-6 0,1 3 0,0 0 0,1 1 0,0-1 0,0 0 0,0 1 0,1-1 0,0 1 0,0-1 0,1 1 0,0 0 0,7-12 0,-7 15 0,0 0 0,0-1 0,0 1 0,0 1 0,1-1 0,-1 1 0,1-1 0,0 1 0,0 0 0,0 0 0,0 1 0,0-1 0,0 1 0,0 0 0,1 0 0,-1 0 0,0 0 0,1 1 0,-1 0 0,1 0 0,-1 0 0,6 1 0,9 3 0,0 1 0,0 0 0,-1 1 0,19 9 0,-21-8 0,0-1 0,0 0 0,29 5 0,-39-10 0,0 0 0,-1-1 0,1 0 0,0 0 0,-1-1 0,1 1 0,-1-1 0,1 0 0,0-1 0,-1 1 0,0-1 0,1 0 0,-1 0 0,0-1 0,0 0 0,0 0 0,-1 0 0,1 0 0,-1-1 0,1 0 0,-1 1 0,0-2 0,4-5 0,-4 4 0,0-1 0,0 0 0,-1 0 0,0-1 0,0 1 0,0-1 0,-1 0 0,-1 1 0,1-1 0,-1 0 0,0 0 0,-1 0 0,0 0 0,0 0 0,-3-16 0,-3-1 0,-1 0 0,-1 0 0,-21-44 0,1 2 0,27 64 0,-1 0 0,1-1 0,1 1 0,-1 0 0,0 0 0,1 0 0,0 0 0,0 0 0,0-1 0,0 1 0,0 0 0,0 0 0,1 0 0,0-1 0,-1 1 0,1 0 0,1 0 0,-1 0 0,0 0 0,1 1 0,-1-1 0,1 0 0,0 0 0,0 1 0,2-3 0,6-4 0,-1 1 0,1 0 0,1 1 0,-1 0 0,15-6 0,15-11 0,-37 22 0,-1 0 0,1 0 0,0 1 0,-1-1 0,1 0 0,0 1 0,0 0 0,0 0 0,0 0 0,0 0 0,0 1 0,1-1 0,-1 1 0,0-1 0,5 1 0,-6 1 0,1 0 0,0 0 0,-1 0 0,1 1 0,-1-1 0,0 1 0,1-1 0,-1 1 0,0 0 0,0 0 0,0 0 0,0 0 0,0 0 0,0 0 0,-1 1 0,1-1 0,-1 1 0,2 3 0,95 208 0,-76-157 0,2-2 0,3-1 0,43 65 0,-65-112-116,-3-2-23,1-1 1,1 1-1,-1-1 0,0 0 0,1-1 0,0 1 1,0 0-1,8 4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39:56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181 241 24575,'-1'-2'0,"0"0"0,1 0 0,-1 0 0,0 0 0,0 0 0,0 0 0,0 0 0,0 0 0,0 0 0,-1 0 0,1 1 0,0-1 0,-1 1 0,0-1 0,1 1 0,-3-2 0,-34-24 0,25 19 0,12 7 0,0-1 0,0 1 0,0 0 0,0 1 0,-1-1 0,1 0 0,0 0 0,-1 0 0,1 1 0,0-1 0,-1 1 0,1-1 0,-1 1 0,1 0 0,-1-1 0,1 1 0,-1 0 0,1 0 0,-1 0 0,1 0 0,-1 0 0,-2 1 0,3 0 0,1 0 0,-1 0 0,0 0 0,0 0 0,0 0 0,1 0 0,-1 0 0,0 0 0,1 0 0,-1 0 0,1 1 0,-1-1 0,1 0 0,0 0 0,0 0 0,-1 1 0,1-1 0,0 0 0,0 1 0,0 1 0,1 13 0,1 0 0,0-1 0,6 20 0,-6-25 0,23 80 0,50 120 0,-45-131 0,-5-23 0,5 19 0,-29-64 0,-8-15 0,-11-16 0,17 18 0,-65-76 0,-39-53 0,53 67 0,40 56 0,9 14 0,10 17 0,8-1 0,2-1 0,0-1 0,1 0 0,1-1 0,36 29 0,-50-44 0,-1-1 0,1 0 0,-1 0 0,1 0 0,0 0 0,0-1 0,0 0 0,1 0 0,-1 0 0,0-1 0,1 0 0,11 2 0,-14-4 0,-1 1 0,1 0 0,0-1 0,0 0 0,0 1 0,0-1 0,0 0 0,-1-1 0,1 1 0,0 0 0,-1-1 0,1 1 0,-1-1 0,0 0 0,1 0 0,-1 0 0,0 0 0,0 0 0,0 0 0,-1-1 0,1 1 0,0-1 0,-1 1 0,0-1 0,1 0 0,-1 0 0,1-2 0,3-11 0,0-1 0,-1 1 0,0-1 0,-2 0 0,2-24 0,-5-93 0,0 35 0,1 93 0,0-50 0,3 1 0,3 0 0,12-54 0,-18 108 0,0 0 0,0 0 0,0 0 0,1 0 0,-1 0 0,0 0 0,1 0 0,-1 0 0,1 0 0,-1 0 0,1 1 0,-1-1 0,1 0 0,-1 0 0,1 1 0,0-1 0,-1 0 0,1 1 0,1-2 0,7 10 0,4 32 0,8 159 0,-8-44 0,-9-126-455,-2 0 0,0 33 0,-6-17-6371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0:56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161 141 24575,'-1'1'0,"1"-1"0,0 1 0,-1-1 0,1 1 0,-1-1 0,1 1 0,-1-1 0,1 1 0,-1-1 0,1 0 0,-1 1 0,1-1 0,-1 0 0,1 1 0,-1-1 0,0 0 0,1 0 0,-1 0 0,1 1 0,-1-1 0,0 0 0,1 0 0,-1 0 0,-1 0 0,0-14 0,13-24 0,-7 28 0,1 0 0,0 1 0,0-1 0,1 1 0,0 0 0,11-12 0,-16 19 0,1 1 0,-1-1 0,0 1 0,1 0 0,-1-1 0,1 1 0,-1 0 0,1 0 0,0 0 0,-1 0 0,1 0 0,0 0 0,0 1 0,0-1 0,0 1 0,0-1 0,0 1 0,-1 0 0,1 0 0,0-1 0,0 1 0,0 1 0,0-1 0,0 0 0,0 0 0,0 1 0,0-1 0,0 1 0,0 0 0,-1-1 0,1 1 0,0 0 0,0 0 0,-1 0 0,1 0 0,-1 0 0,1 1 0,-1-1 0,1 0 0,-1 1 0,0-1 0,0 1 0,0-1 0,2 3 0,2 4 0,0 1 0,0 0 0,0 0 0,-1 1 0,0-1 0,-1 1 0,0 0 0,-1 0 0,0 0 0,0 0 0,-1 0 0,-1 0 0,0 15 0,-2 15 0,-14 78 0,16-118 0,-5 26 0,0 13 0,-2-1 0,-2 1 0,-2-2 0,-1 1 0,-20 42 0,27-73 0,1 0 0,-1 0 0,0-1 0,-1 0 0,1 0 0,-1 0 0,-1-1 0,1 0 0,-1 0 0,1 0 0,-1-1 0,-1 0 0,1 0 0,-9 2 0,13-4 0,-1-1 0,1 0 0,-1 0 0,0-1 0,1 1 0,-1-1 0,0 0 0,1 0 0,-1 0 0,0 0 0,1 0 0,-1-1 0,0 0 0,1 0 0,-1 0 0,1 0 0,-1 0 0,1-1 0,0 1 0,0-1 0,-1 0 0,1 0 0,0 0 0,1-1 0,-1 1 0,0-1 0,1 1 0,-1-1 0,1 0 0,0 0 0,0 0 0,0 0 0,-2-5 0,2 3 0,0 1 0,0-1 0,1 0 0,0 1 0,0-1 0,0 0 0,0 0 0,1 0 0,-1 0 0,1 0 0,1 0 0,-1 0 0,1 0 0,0 0 0,1-5 0,-1 8 0,0 0 0,-1 0 0,1 0 0,0 0 0,0 0 0,0 0 0,0 0 0,1 0 0,-1 0 0,0 1 0,1-1 0,0 1 0,-1-1 0,1 1 0,0-1 0,-1 1 0,1 0 0,0 0 0,0 0 0,0 0 0,0 0 0,0 0 0,0 1 0,1-1 0,-1 1 0,0-1 0,0 1 0,0 0 0,1 0 0,-1 0 0,0 0 0,0 0 0,0 0 0,1 1 0,3 0 0,13 6 0,0 0 0,-1 1 0,0 0 0,29 19 0,-29-15 0,2-1 0,-1-1 0,1-1 0,24 7 0,-38-14 0,1 0 0,-1-1 0,1 0 0,-1-1 0,1 1 0,0-1 0,0-1 0,-1 1 0,1-1 0,-1 0 0,1-1 0,-1 1 0,1-1 0,-1 0 0,0-1 0,0 0 0,11-6 0,-13 6-105,0 0 0,-1 0 0,1 0 0,-1-1 0,1 1 0,-1-1 0,0 0 0,-1 0 0,1 0 0,-1 0 0,1 0 0,1-6 0,6-19-6721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4:48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24575,'-7'0'0,"4"8"0,11 1 0,10 0 0,9-1 0,6-10 0,6-5 0,2 0 0,2 0 0,0 2 0,-14 1 0,-11 2-8191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0:57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89 24575,'0'1'0,"0"0"0,0-1 0,0 1 0,-1 0 0,1 0 0,0-1 0,0 1 0,-1 0 0,1-1 0,0 1 0,-1 0 0,1-1 0,-1 1 0,1 0 0,0-1 0,-1 1 0,0-1 0,1 1 0,-1-1 0,1 1 0,-1-1 0,0 1 0,-1 0 0,-3-3 0,7-8 0,0 4 0,1 0 0,1 0 0,-1 0 0,1 1 0,0-1 0,0 1 0,1 0 0,-1 1 0,1-1 0,0 1 0,0 0 0,1 0 0,-1 0 0,1 1 0,0 0 0,0 0 0,0 0 0,0 1 0,1 0 0,-1 0 0,1 1 0,-1 0 0,11-1 0,-12 1 0,0 1 0,1 1 0,-1-1 0,0 1 0,1-1 0,-1 1 0,0 1 0,0-1 0,0 1 0,0 0 0,0 0 0,0 1 0,0-1 0,-1 1 0,1 0 0,-1 0 0,0 1 0,0-1 0,0 1 0,0 0 0,-1 0 0,0 0 0,1 1 0,-1-1 0,-1 1 0,1-1 0,-1 1 0,0 0 0,3 8 0,0 7 0,-1-1 0,-1 1 0,-1 0 0,0 1 0,-2-1 0,0 0 0,-1 0 0,-1 1 0,-9 37 0,5-34 0,0-1 0,-2 0 0,-1-1 0,0 0 0,-2 0 0,0-1 0,-28 38 0,41-61 0,1 0 0,-1 0 0,1 0 0,0 0 0,0 0 0,-1 0 0,1 0 0,1 1 0,-1 0 0,0 0 0,0 0 0,0 0 0,1 0 0,-1 0 0,0 1 0,1 0 0,-1-1 0,1 1 0,-1 1 0,0-1 0,1 0 0,-1 1 0,5 1 0,-1-1 0,0 1 0,0 0 0,-1 1 0,1 0 0,0 0 0,-1 0 0,1 1 0,-1 0 0,0 0 0,6 6 0,8 11 0,-1 2 0,0 0 0,-2 1 0,-1 0 0,-1 2 0,-1 0 0,-2 0 0,11 31 0,-5-5 0,-3 0 0,-2 0 0,9 81 0,-19-106 0,-1 0 0,-2 31 0,-1-48 0,0 0 0,0 0 0,-1 0 0,-1 0 0,1-1 0,-2 1 0,1-1 0,-8 16 0,10-24 0,0 1 0,0-1 0,0 0 0,0 1 0,0-1 0,0 0 0,0 0 0,0 0 0,0 0 0,-1 0 0,1 0 0,0 0 0,-1 0 0,1 0 0,0 0 0,-1-1 0,1 1 0,-1-1 0,0 1 0,1-1 0,-1 0 0,1 1 0,-3-1 0,1 0 0,0-1 0,0 1 0,0-1 0,0 0 0,1 0 0,-1 0 0,0 0 0,0 0 0,1-1 0,-1 1 0,-4-5 0,-3-2 0,1-1 0,-1 0 0,1-1 0,-11-17 0,11 13 0,0 0 0,1 0 0,0-1 0,2-1 0,0 1 0,0-1 0,2 0 0,0 0 0,0 0 0,2-1 0,0 1 0,1-1 0,0 0 0,2 1 0,0-1 0,1 0 0,0 1 0,8-26 0,-2 12 0,2 0 0,1 0 0,1 1 0,1 1 0,2 0 0,33-48 0,131-139 0,-108 136 0,-64 71-227,-1 0-1,1-1 1,-2 1-1,1-1 1,6-17-1,-2-3-6598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1:07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24575,'0'0'0,"0"0"0,0 0 0,0 0 0,0 0 0,0 0 0,0 0 0,0 0 0,0 0 0,0 1 0,0-1 0,0 0 0,0 0 0,0 0 0,0 0 0,0 0 0,0 0 0,0 0 0,0 0 0,0 0 0,0 0 0,1 0 0,-1 0 0,0 1 0,0-1 0,0 0 0,0 0 0,0 0 0,0 0 0,0 0 0,0 0 0,0 0 0,1 0 0,-1 0 0,0 0 0,0 0 0,0 0 0,0 0 0,0 0 0,0 0 0,0 0 0,0 0 0,0 0 0,1 0 0,-1 0 0,0 0 0,0 0 0,0-1 0,0 1 0,0 0 0,0 0 0,0 0 0,0 0 0,0 0 0,0 0 0,0 0 0,0 0 0,1 0 0,-1 0 0,0 0 0,9 15 0,9 21 0,195 402 0,-209-433 0,1 3 0,-1 1 0,0-1 0,0 1 0,4 15 0,-7-23 0,-1 1 0,0-1 0,0 0 0,1 0 0,-1 0 0,0 0 0,0 0 0,0 0 0,0 0 0,0 0 0,-1 0 0,1 0 0,0 0 0,0 1 0,-1-1 0,1 0 0,-1 0 0,1 0 0,-1 0 0,1-1 0,-1 1 0,1 0 0,-1 0 0,0 0 0,1 0 0,-1-1 0,0 1 0,0 0 0,0-1 0,0 1 0,0 0 0,0-1 0,0 1 0,0-1 0,0 1 0,0-1 0,0 0 0,0 0 0,0 1 0,0-1 0,0 0 0,0 0 0,0 0 0,0 0 0,0 0 0,0 0 0,0 0 0,-1-1 0,1 1 0,-2-1 0,-14-3 0,-1 0 0,1-2 0,0 0 0,0-1 0,1-1 0,-28-16 0,22 11 0,-202-113 0,221 125 0,6 2 0,96 43 0,-75-35 0,-1 0 0,1 0 0,1-2 0,-1 0 0,1-2 0,41 4 0,-60-9 0,-1 0 0,0 0 0,0 0 0,0-1 0,0 0 0,0 0 0,0 0 0,0-1 0,0 0 0,0 0 0,0 0 0,-1 0 0,1-1 0,-1 0 0,0 0 0,1 0 0,-2 0 0,1-1 0,0 1 0,-1-1 0,1 0 0,-1 0 0,0-1 0,0 1 0,-1-1 0,1 1 0,-1-1 0,0 0 0,0 0 0,-1 1 0,0-2 0,1 1 0,-2 0 0,2-5 0,3-36 0,-2 0 0,-1 0 0,-6-52 0,1 43 0,-2 24 0,4 31 0,1 0 0,0 0 0,-1 0 0,1-1 0,0 1 0,-1 0 0,1 0 0,0 0 0,-1 0 0,1 0 0,0 0 0,-1 0 0,1 1 0,0-1 0,0 0 0,-1 0 0,1 0 0,0 0 0,-1 0 0,1 0 0,0 1 0,-1-1 0,1 0 0,0 0 0,0 0 0,-1 1 0,1-1 0,0 0 0,0 0 0,0 1 0,-1-1 0,1 0 0,0 0 0,0 1 0,0-1 0,0 0 0,-1 1 0,1-1 0,0 0 0,0 1 0,0-1 0,0 1 0,-3 6 0,-1 1 0,2 0 0,-1 0 0,1 0 0,-2 12 0,-8 84 0,4 0 0,10 180 0,2-237-1365,-1-9-5461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1:2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125 193 24575,'70'-92'0,"-61"80"0,1 0 0,0 1 0,1 0 0,0 1 0,18-13 0,-27 21 0,1 0 0,0 0 0,0 0 0,-1 0 0,1 0 0,1 1 0,-1-1 0,0 1 0,0 0 0,0 0 0,1 0 0,-1 0 0,1 0 0,-1 1 0,1 0 0,-1 0 0,0 0 0,1 0 0,-1 0 0,1 1 0,-1-1 0,1 1 0,-1 0 0,0 0 0,0 0 0,1 1 0,-1-1 0,0 1 0,5 3 0,-6-2 0,0 0 0,0 0 0,0 0 0,0 0 0,0 1 0,-1-1 0,0 1 0,1-1 0,-1 1 0,-1 0 0,1-1 0,0 1 0,-1 0 0,0-1 0,0 1 0,0 6 0,-9 67 0,8-65 0,-6 26 0,-1 1 0,-1-2 0,-29 72 0,31-92 0,-1-1 0,-1 0 0,0 0 0,-1 0 0,-1-2 0,0 1 0,-1-1 0,-1-1 0,0 0 0,-24 18 0,33-28 0,0-1 0,-1 1 0,0-1 0,1 0 0,-1-1 0,0 1 0,0-1 0,0 0 0,0 0 0,0 0 0,0-1 0,-1 1 0,1-1 0,0-1 0,0 1 0,0-1 0,0 0 0,0 0 0,0 0 0,0-1 0,0 0 0,0 0 0,1 0 0,-1 0 0,1-1 0,-1 0 0,1 0 0,0 0 0,0 0 0,1-1 0,-1 1 0,0-1 0,1 0 0,0 0 0,0 0 0,0-1 0,1 1 0,-1-1 0,1 1 0,0-1 0,1 0 0,-1 0 0,1 0 0,0 0 0,0 0 0,0 0 0,1 0 0,0 0 0,0 0 0,0-1 0,0 1 0,1 0 0,1-6 0,-1 5 0,1 1 0,-1 0 0,1 0 0,0 0 0,0 0 0,0 1 0,1-1 0,-1 1 0,1-1 0,0 1 0,1 0 0,-1 0 0,1 0 0,0 0 0,-1 1 0,2-1 0,7-4 0,-7 6 0,1 0 0,-1 0 0,0 1 0,0-1 0,1 1 0,-1 1 0,1-1 0,-1 1 0,1 0 0,-1 0 0,1 0 0,-1 1 0,0 0 0,1 0 0,-1 1 0,0-1 0,6 3 0,94 39 0,-75-29 0,0-1 0,0-1 0,1-2 0,1-2 0,0 0 0,51 5 0,-62-13 20,-1 0 0,1-1 0,-1-1 0,0 0 0,24-8 0,-37 9-94,-1-1-1,1 0 1,-1 0 0,0-1 0,0 0-1,0 0 1,0-1 0,0 0 0,-1 1-1,1-2 1,-1 1 0,0-1 0,0 0-1,-1 0 1,1 0 0,-1 0 0,0-1-1,-1 0 1,4-7 0,-3 0-6752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1:29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24575,'6'0'0,"4"7"0,-2-5 0,6-2 0,7-2 0,7 0 0,6 0 0,4-6 0,3-2 0,1 0 0,0 3 0,0 2 0,-7-5 0,-2-1 0,-7 8 0,-1 6 0,-12-6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1:2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10 102 24575,'-7'0'0,"4"-7"0,11-2 0,9 0 0,11 2 0,5 2 0,6-5 0,2-1 0,2 1 0,0 3 0,-7-4 0,-3-1 0,-13 9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1:40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83 439 24575,'1'8'0,"2"-13"0,0-20 0,-14-60 0,-43-156 0,31 151 0,23 90 0,0 0 0,0 0 0,0 0 0,0 0 0,0 0 0,0 0 0,0 0 0,0 0 0,0 0 0,0 0 0,0 0 0,0 0 0,0 0 0,0 0 0,-1 0 0,1 0 0,0 0 0,0 0 0,0 0 0,0 0 0,0 0 0,0 0 0,0 0 0,0 0 0,0 0 0,0 0 0,0 0 0,0 15 0,4 27 0,59 288 0,-31-152 0,-29-145-1365,-5-8-5461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1:4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 24575,'-7'7'0,"4"2"0,10 0 0,11-2 0,9-2 0,7-2 0,5-2 0,2 0 0,2-1 0,0 0 0,0-1 0,-1 1 0,0 0 0,0-1 0,-1-6 0,1-2 0,-8-7 0,-10 0-8191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1:41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 24575,'0'4'0,"-1"0"0,0 0 0,0 0 0,0 0 0,0-1 0,-1 1 0,0 0 0,1 0 0,-1-1 0,-1 1 0,1-1 0,-5 6 0,-38 37 0,33-34 0,-16 16 0,-32 39 0,53-58 0,0 0 0,1 1 0,0-1 0,1 1 0,0 1 0,0-1 0,1 1 0,0-1 0,-2 16 0,5-24 0,1 1 0,-1 0 0,1-1 0,0 1 0,0 0 0,0 0 0,0-1 0,0 1 0,1 0 0,-1-1 0,1 1 0,0 0 0,0-1 0,0 1 0,0-1 0,0 1 0,0-1 0,1 1 0,-1-1 0,3 2 0,-2-2 0,0-1 0,0 0 0,0 0 0,0 0 0,0 0 0,0 0 0,0-1 0,0 1 0,0 0 0,1-1 0,-1 0 0,0 0 0,1 1 0,-1-1 0,0-1 0,0 1 0,1 0 0,-1 0 0,0-1 0,0 1 0,1-1 0,-1 0 0,0 0 0,3-1 0,39-17 0,-23 9 0,0 1 0,1 1 0,-1 1 0,43-8 0,-58 14 0,0 1 0,0-1 0,0 1 0,0 1 0,0-1 0,0 1 0,-1 0 0,1 0 0,0 1 0,0 0 0,-1 0 0,1 0 0,-1 0 0,0 1 0,0 0 0,0 0 0,0 1 0,0-1 0,-1 1 0,1 0 0,-1 0 0,0 1 0,0-1 0,3 6 0,-3-3 0,0 1 0,-1-1 0,0 1 0,0 0 0,-1 0 0,0 0 0,0 0 0,-1 0 0,0 0 0,-1 0 0,0 0 0,0 1 0,0-1 0,-1 0 0,-4 15 0,0 0 0,-1 0 0,-1 0 0,-1 0 0,-14 27 0,16-38 0,-1 1 0,-1-1 0,0 0 0,0-1 0,-1 0 0,-1 0 0,0-1 0,0 0 0,-1-1 0,0 0 0,-1-1 0,-15 9 0,18-13 0,0 0 0,0 0 0,0-1 0,0 0 0,-1-1 0,1 0 0,-1 0 0,0-1 0,1 0 0,-1-1 0,0 0 0,0-1 0,1 0 0,-1 0 0,0-1 0,1 0 0,-1-1 0,-16-7 0,15 4-136,-1 0-1,2-1 1,-1-1-1,1 0 1,0 0-1,0-1 1,1 0-1,0-1 0,-7-11 1,-1-3-6690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1:4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24575,'7'0'0,"3"7"0,-2 9 0,-1 9 0,-2 15 0,-1 6 0,-3 10 0,7 3 0,2-2 0,-1-4 0,-2-4 0,-3-4 0,-1-1 0,-1-2 0,-1-15 0,-2-20 0,-6-10 0,-3-5-8191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1:4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24575,'0'-7'0,"0"-9"0,7-2 0,9 2 0,9 4 0,7 3 0,5 5 0,3 1 0,2 3 0,1 0 0,0 1 0,-1-1 0,0 1 0,-7-7 0,-11-3-8191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1:58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13 143 24575,'0'0'0,"-1"0"0,1 0 0,0-1 0,-1 1 0,1 0 0,0 0 0,-1 0 0,1 0 0,0-1 0,-1 1 0,1 0 0,0 0 0,-1 0 0,1-1 0,0 1 0,0 0 0,-1-1 0,1 1 0,0 0 0,0 0 0,0-1 0,-1 1 0,1-1 0,0 1 0,0 0 0,0-1 0,0 1 0,0 0 0,0-1 0,0 1 0,0 0 0,0-1 0,0 1 0,0-1 0,0 1 0,0 0 0,0-1 0,0 1 0,0 0 0,0-1 0,0 1 0,0-1 0,1 1 0,-1 0 0,0-1 0,0 1 0,0 0 0,1 0 0,-1-1 0,0 1 0,0 0 0,1-1 0,-1 1 0,1 0 0,16-27 0,-12 21 0,2-6 0,1 0 0,0 1 0,1 1 0,1 0 0,15-14 0,-24 23 0,1-1 0,0 1 0,0-1 0,0 1 0,0 0 0,0 0 0,0 0 0,0 0 0,0 0 0,0 1 0,0-1 0,0 1 0,0-1 0,1 1 0,-1 0 0,0 0 0,0 0 0,1 0 0,-1 0 0,0 0 0,0 0 0,1 1 0,-1-1 0,0 1 0,0 0 0,0 0 0,0 0 0,0 0 0,0 0 0,0 0 0,0 0 0,0 1 0,0-1 0,-1 1 0,1-1 0,-1 1 0,1 0 0,-1-1 0,1 1 0,-1 0 0,0 0 0,2 3 0,6 12 0,-1-1 0,0 2 0,-1-1 0,-1 1 0,-1 0 0,6 28 0,7 113 0,-10 485 0,-12-356 0,3-232 0,-1-35 0,1 1 0,1-1 0,1 1 0,1-1 0,1 0 0,1 1 0,7 24 0,-10-45 0,-1 1 0,0 0 0,1 0 0,0-1 0,-1 1 0,1 0 0,0-1 0,0 1 0,0-1 0,0 1 0,0-1 0,0 1 0,0-1 0,1 0 0,-1 0 0,0 1 0,1-1 0,-1 0 0,1 0 0,0 0 0,-1-1 0,1 1 0,-1 0 0,1-1 0,3 2 0,-3-3 0,0 1 0,0-1 0,0 0 0,0 0 0,0 0 0,0 0 0,0 0 0,0 0 0,-1 0 0,1 0 0,0-1 0,-1 1 0,1-1 0,-1 0 0,1 1 0,-1-1 0,2-3 0,7-9 0,-2-1 0,0 0 0,-1-1 0,7-18 0,-6 7 0,-1-1 0,-2 0 0,-1 0 0,0-1 0,-3 1 0,0-1 0,-2 1 0,0-1 0,-3 1 0,0-1 0,-15-50 0,12 59 0,0 0 0,-1 0 0,-1 1 0,-1 0 0,-1 0 0,-1 1 0,-17-21 0,19 28 0,0 0 0,-1 1 0,0 0 0,-1 0 0,0 1 0,0 1 0,-1 0 0,0 1 0,-1 0 0,0 1 0,-14-4 0,20 7 0,-1 1 0,0 1 0,1-1 0,-1 1 0,0 1 0,-12 0 0,18 0 0,0 0 0,0 0 0,0 1 0,0-1 0,0 1 0,0 0 0,0 0 0,0 0 0,0 0 0,0 0 0,1 1 0,-1-1 0,0 1 0,1 0 0,-1 0 0,1 0 0,0 0 0,0 0 0,0 0 0,0 1 0,-2 3 0,3-6 0,1 1 0,-1-1 0,1 1 0,0-1 0,0 1 0,-1-1 0,1 1 0,0 0 0,0-1 0,0 1 0,-1-1 0,1 1 0,0 0 0,0-1 0,0 1 0,0 0 0,0-1 0,0 1 0,0-1 0,1 1 0,-1 0 0,0-1 0,0 1 0,0-1 0,1 1 0,-1 0 0,0-1 0,1 1 0,-1-1 0,0 1 0,1-1 0,-1 1 0,1-1 0,-1 1 0,0-1 0,1 0 0,-1 1 0,1-1 0,0 0 0,-1 1 0,1-1 0,-1 0 0,1 1 0,-1-1 0,1 0 0,0 0 0,-1 0 0,1 0 0,0 0 0,-1 0 0,1 0 0,-1 0 0,1 0 0,1 0 0,37-3 0,4-9-682,69-27-1,-75 22-6143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4:5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200 114 24575,'0'0'0,"-1"0"0,1 1 0,-1-1 0,1 0 0,-1 0 0,1 0 0,-1 0 0,1 0 0,-1 0 0,1 0 0,-1 0 0,0 0 0,1 0 0,-1 0 0,1-1 0,-1 1 0,1 0 0,-1 0 0,1 0 0,-1-1 0,1 1 0,0 0 0,-1-1 0,1 1 0,-1 0 0,1-1 0,0 1 0,-1 0 0,1-1 0,0 1 0,-1-1 0,1 1 0,0-1 0,0 1 0,-1-1 0,1 1 0,0-1 0,0 1 0,0-1 0,0 1 0,-1-1 0,1 1 0,0-1 0,0 1 0,0-1 0,0 1 0,0-1 0,1 1 0,-1-1 0,0 1 0,0-1 0,0 1 0,0-1 0,1 1 0,-1-1 0,0 1 0,0-1 0,1 1 0,-1-1 0,0 1 0,1-1 0,0 0 0,24-27 0,-10 18 0,0 0 0,0 1 0,25-11 0,-33 17 0,-1 1 0,1-1 0,0 1 0,0 0 0,1 1 0,-1 0 0,0 0 0,0 1 0,1-1 0,-1 1 0,10 2 0,-15-2 0,0 1 0,-1-1 0,1 1 0,0-1 0,0 1 0,0 0 0,-1 0 0,1 0 0,0 0 0,-1 0 0,1 0 0,0 0 0,-1 0 0,0 1 0,1-1 0,-1 0 0,0 1 0,0 0 0,1-1 0,-1 1 0,-1 0 0,1-1 0,1 5 0,-1-2 0,0 0 0,0 1 0,-1-1 0,0 1 0,0-1 0,0 1 0,0-1 0,-1 1 0,0-1 0,-1 6 0,-3 8 0,-2 0 0,0-1 0,-18 33 0,16-35 0,1-1 0,-2 0 0,0 0 0,-1-1 0,0-1 0,-1 0 0,0 0 0,-1-1 0,0-1 0,0 0 0,-18 9 0,13-14 0,17-8 0,29-10 0,-16 10 0,0 1 0,0 1 0,0 0 0,0 0 0,0 1 0,0 1 0,0 0 0,0 0 0,19 6 0,-27-6 0,0 0 0,1 1 0,-1 0 0,0-1 0,0 2 0,0-1 0,0 0 0,-1 1 0,1 0 0,-1-1 0,1 2 0,-1-1 0,0 0 0,0 1 0,-1-1 0,1 1 0,-1 0 0,1 0 0,-1 0 0,0 0 0,-1 0 0,1 0 0,-1 0 0,0 1 0,0-1 0,0 0 0,0 1 0,-1-1 0,0 7 0,-1 2 0,0 1 0,-2-1 0,1 0 0,-2 0 0,0 0 0,0 0 0,-1-1 0,-1 1 0,0-1 0,0-1 0,-1 1 0,-13 14 0,3-4 0,0-2 0,-2 0 0,0-1 0,-2-1 0,-27 20 0,34-30-114,0 0 1,0 0-1,-1-1 0,1-1 0,-2-1 1,1 0-1,-1-1 0,0 0 0,1-1 1,-1-1-1,-30 0 0,10-2-6712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1:47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24575,'0'-5'0,"2"-36"0,-3 40 0,1 1 0,0-1 0,0 0 0,0 0 0,0 0 0,0 1 0,0-1 0,0 0 0,0 0 0,0 1 0,1-1 0,-1 0 0,0 0 0,0 1 0,1-1 0,-1 0 0,1 0 0,-1 1 0,0-1 0,1 0 0,-1 1 0,1-1 0,0 1 0,-1-1 0,1 1 0,-1-1 0,1 1 0,0-1 0,-1 1 0,1-1 0,0 1 0,0 0 0,-1 0 0,1-1 0,0 1 0,0 0 0,0 0 0,0 1 0,0 0 0,0 0 0,0 0 0,-1 0 0,1 0 0,0 0 0,-1 0 0,1 0 0,-1 0 0,1 0 0,-1 0 0,1 0 0,-1 0 0,0 0 0,1 1 0,-1-1 0,0 0 0,0 0 0,0 0 0,0 0 0,0 1 0,0-1 0,-1 2 0,-3 38 0,3-30 0,-21 512 0,22-519 0,4 63 0,-4-62 0,1-1 0,0 1 0,0-1 0,0 1 0,0-1 0,1 0 0,0 0 0,0 1 0,0-1 0,0 0 0,6 7 0,-7-10 0,1 0 0,0 0 0,-1 0 0,1 0 0,0-1 0,0 1 0,0 0 0,-1-1 0,1 1 0,0-1 0,0 0 0,0 0 0,0 1 0,0-1 0,0 0 0,0-1 0,0 1 0,0 0 0,-1-1 0,1 1 0,0-1 0,0 1 0,3-2 0,46-23 0,-40 19 0,3-1 0,-1 0 0,0-1 0,-1-1 0,0 0 0,0 0 0,13-14 0,-21 18 0,0 0 0,-1 0 0,1-1 0,-1 1 0,0-1 0,0 1 0,-1-1 0,0 0 0,0 0 0,0 0 0,-1-1 0,0 1 0,0 0 0,0 0 0,-1-1 0,0 1 0,-1-8 0,-30-186 0,76 530 126,-2-19-1617,-41-292-5335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1:4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81 410 24575,'1'2'0,"1"0"0,0-1 0,-1 1 0,1-1 0,0 0 0,0 1 0,0-1 0,0 0 0,0 0 0,0 0 0,4 1 0,-6-2 0,1 0 0,0 0 0,-1 0 0,1 0 0,0 0 0,0 0 0,-1 0 0,1 0 0,0 0 0,-1-1 0,1 1 0,-1 0 0,1 0 0,0-1 0,-1 1 0,1 0 0,-1-1 0,1 1 0,0 0 0,-1-1 0,1 1 0,-1-1 0,1 1 0,-1-1 0,1 0 0,0-2 0,0 1 0,0-1 0,0 0 0,0 1 0,-1-1 0,1 0 0,-1 0 0,0 0 0,0 1 0,0-1 0,0 0 0,0 0 0,0 0 0,-1 1 0,1-1 0,-3-4 0,-8-23 0,-1 0 0,-1 1 0,-2 0 0,-1 1 0,-30-39 0,45 65 0,0 0 0,-1 0 0,1 0 0,0 0 0,0-1 0,0 1 0,0 0 0,1-1 0,-1 1 0,1 0 0,-1-1 0,1 1 0,0-1 0,0 1 0,0-1 0,0 1 0,0 0 0,1-1 0,-1 1 0,1-1 0,0 1 0,-1 0 0,1 0 0,0-1 0,0 1 0,1 0 0,-1 0 0,0 0 0,1 0 0,-1 0 0,1 0 0,-1 0 0,1 1 0,0-1 0,0 1 0,2-2 0,10-8 0,1 2 0,-1 0 0,2 0 0,17-7 0,-7 4 0,-24 11 0,0 0 0,0 0 0,0 0 0,0 0 0,0 0 0,0 0 0,0 1 0,0-1 0,1 1 0,-1 0 0,0-1 0,0 1 0,0 0 0,1 0 0,-1 1 0,3-1 0,-3 1 0,-1 0 0,0 0 0,1-1 0,-1 1 0,0 0 0,0 0 0,1 0 0,-1 0 0,0 0 0,0 0 0,0 1 0,0-1 0,0 0 0,-1 0 0,1 1 0,0-1 0,-1 1 0,2 1 0,1 9 0,-1 0 0,0 0 0,-1 0 0,0 0 0,-1 15 0,2 18 0,3-15 0,1-1 0,2 1 0,1-1 0,19 44 0,-22-61 0,1 1 0,0-1 0,0 0 0,1-1 0,1 0 0,0 0 0,1-1 0,0 0 0,0 0 0,1-1 0,0-1 0,13 8 0,-20-13 4,0-1 0,0 0-1,0 0 1,0-1-1,0 1 1,0-1 0,0 0-1,0 0 1,0 0 0,1-1-1,-1 1 1,0-1-1,1 0 1,-1 0 0,0-1-1,0 1 1,1-1 0,-1 0-1,0 0 1,0 0-1,0-1 1,0 1 0,0-1-1,0 0 1,0 0 0,-1 0-1,1-1 1,-1 0-1,1 1 1,-1-1 0,0 0-1,3-5 1,0 1-110,0-1 0,-1 0 0,0-1 0,0 1 0,-1-1 0,0 0-1,-1 0 1,0 0 0,0-1 0,-1 1 0,0-1 0,-1 1 0,1-12 0,-3-16-6720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1:49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24575,'0'7'0,"0"10"0,0 8 0,0 7 0,0 5 0,0 11 0,0 3 0,7 1 0,2-2 0,-1-3 0,0-2 0,3-2 0,2 0 0,-3-16 0,-2-19 0,-10-11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1:4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24575,'7'-7'0,"9"-3"0,9 1 0,7 2 0,6-5 0,2-1 0,2 3 0,1 2 0,-1 3 0,1 2 0,-8-5 0,-2-9 0,-8 0-8191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1:50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24575,'1'0'0,"1"0"0,-1 1 0,1-1 0,-1 1 0,0-1 0,1 1 0,-1 0 0,0 0 0,0-1 0,1 1 0,-1 0 0,0 0 0,0 0 0,0 0 0,0 0 0,0 1 0,0-1 0,0 0 0,-1 0 0,1 1 0,0-1 0,-1 0 0,1 1 0,-1-1 0,1 1 0,-1-1 0,0 2 0,9 46 0,-9-46 0,10 191 0,-10-128 0,4 0 0,14 82 0,-14-121 0,2-1 0,0 0 0,2-1 0,1 0 0,1 0 0,18 32 0,-28-55 0,1-1 0,0 0 0,0 0 0,0 0 0,0 0 0,0 0 0,0 0 0,0 0 0,0 0 0,0 0 0,0 0 0,0 0 0,1-1 0,-1 1 0,0 0 0,1-1 0,-1 0 0,0 1 0,1-1 0,-1 0 0,1 1 0,-1-1 0,1 0 0,-1 0 0,0 0 0,1 0 0,-1 0 0,1-1 0,-1 1 0,1 0 0,-1-1 0,0 1 0,1-1 0,-1 1 0,0-1 0,0 0 0,1 1 0,-1-1 0,0 0 0,0 0 0,0 0 0,0 0 0,0 0 0,0 0 0,1-2 0,8-7 0,-2-1 0,1 0 0,13-23 0,-10 14 0,32-25 0,0-1 0,-41 43 0,-1 1 0,-1-1 0,1 0 0,0-1 0,-1 1 0,0 0 0,1 0 0,-1-1 0,-1 1 0,1 0 0,0-1 0,-1 1 0,0-1 0,1 1 0,-2-5 0,-2-4 0,-3 14 0,-2 20 0,7 13 0,2 0 0,2-1 0,1 1 0,14 56 0,-7-35 0,-10-50 0,14 72 0,24 78 0,-30-135-1365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1:5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24575,'1'-3'0,"0"-1"0,0 0 0,1 0 0,-1 1 0,1-1 0,0 1 0,0 0 0,0-1 0,0 1 0,1 0 0,-1 0 0,5-4 0,36-32 0,-40 36 0,1 0 0,-1 1 0,1-1 0,0 1 0,0 0 0,0 0 0,0 0 0,0 0 0,0 1 0,0 0 0,1 0 0,-1 0 0,0 0 0,1 1 0,-1-1 0,1 1 0,-1 0 0,1 0 0,-1 1 0,0 0 0,1-1 0,-1 2 0,0-1 0,0 0 0,1 1 0,-1 0 0,0 0 0,0 0 0,-1 0 0,1 0 0,0 1 0,-1 0 0,0 0 0,1 0 0,-1 0 0,0 0 0,-1 1 0,1-1 0,0 1 0,-1 0 0,0 0 0,0 0 0,0 0 0,-1 0 0,1 0 0,-1 0 0,0 1 0,1 6 0,1 9 0,0 0 0,-1 0 0,-1 0 0,-1 0 0,-1 0 0,-1 0 0,-6 26 0,-42 133 0,45-163 0,4-15 0,1-1 0,-1 0 0,1 1 0,0-1 0,-1 1 0,1-1 0,0 1 0,0 0 0,-1-1 0,1 1 0,0-1 0,0 1 0,0-1 0,0 1 0,0 0 0,0-1 0,0 1 0,0-1 0,0 1 0,0 0 0,0-1 0,0 1 0,0-1 0,0 1 0,1-1 0,-1 1 0,0 0 0,0-1 0,1 1 0,-1-1 0,0 1 0,1-1 0,-1 0 0,0 1 0,1-1 0,-1 1 0,1-1 0,-1 1 0,1-1 0,-1 0 0,1 0 0,-1 1 0,1-1 0,-1 0 0,1 0 0,-1 1 0,1-1 0,0 0 0,-1 0 0,1 0 0,-1 0 0,1 0 0,0 0 0,-1 0 0,2 0 0,36-11 0,-29 7 0,1 1 0,-1 0 0,1 0 0,-1 1 0,1 1 0,0-1 0,0 2 0,0-1 0,0 1 0,0 1 0,0 0 0,0 0 0,-1 1 0,1 0 0,0 1 0,-1 0 0,1 1 0,-1-1 0,0 2 0,0-1 0,-1 1 0,0 1 0,14 10 0,-10-4 0,1 0 0,-2 1 0,0 0 0,-1 1 0,0 0 0,-1 0 0,0 1 0,-1 1 0,-1-1 0,-1 1 0,0 0 0,6 27 0,-2 3 0,-3 0 0,3 64 0,-9-89 0,-1-1 0,0 1 0,-2 0 0,-1-1 0,-1 1 0,0-1 0,-13 33 0,16-49 0,0-1 0,0 0 0,0 0 0,-1 0 0,1-1 0,-1 1 0,0 0 0,0 0 0,0-1 0,0 1 0,0-1 0,-1 0 0,1 0 0,-1 0 0,1 0 0,-1 0 0,0 0 0,0-1 0,0 1 0,0-1 0,0 0 0,0 0 0,0 0 0,0 0 0,0 0 0,-1-1 0,1 0 0,0 1 0,0-1 0,-1-1 0,1 1 0,0 0 0,0-1 0,-1 1 0,1-1 0,0 0 0,0 0 0,-4-2 0,-3-2 0,1 0 0,0 0 0,0-1 0,1 0 0,0 0 0,0-1 0,0 0 0,1 0 0,0-1 0,0 0 0,-5-9 0,4 5 0,2-1 0,-1 1 0,2-1 0,-1 0 0,2 0 0,0-1 0,0 1 0,1-1 0,1 0 0,0 0 0,1 0 0,1 0 0,0 0 0,1 0 0,4-21 0,-2 18 0,2 0 0,0 1 0,1-1 0,0 1 0,2 0 0,0 0 0,0 1 0,2 0 0,0 1 0,0 0 0,1 1 0,16-15 0,1 1-170,2 1-1,0 2 0,2 1 1,0 1-1,2 2 0,0 1 1,52-20-1,-68 32-6655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1:56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24575,'7'-7'0,"9"-3"0,2-5 0,5-1 0,5 2 0,6 4 0,3 3 0,3 3 0,1 2 0,0 2 0,1 0 0,-6-6 0,-18-2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1:5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10 151 24575,'-7'-7'0,"4"-3"0,11 1 0,9 2 0,3-5 0,5-1 0,5 3 0,4-5 0,4 1 0,2 2 0,1-3 0,1 0 0,-7 4-8191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1:57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30 100 24575,'9'9'0,"-8"-9"0,-13-22 0,4 2 0,1 0 0,-5-26 0,30 120 0,28 177 0,-25-147 0,-20-99-170,1 1-1,-2-1 0,1 1 1,-1-1-1,0 0 0,0 1 1,-1 8-1,-3-6-6655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1:58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50 24575,'0'7'0,"-7"2"0,5 0 0,2 4 0,9 2 0,9-10 0,9-6 0,14-2 0,6-1 0,3 1 0,0 0 0,-3 1 0,-1-6 0,-1-2 0,-10-6 0,-2 0 0,-8-5 0,-8 1-8191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5:01.9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3792 168 24575,'0'0'0,"-1"1"0,1-1 0,0 0 0,0 0 0,0 0 0,-1 0 0,1 1 0,0-1 0,0 0 0,0 0 0,0 0 0,-1 1 0,1-1 0,0 0 0,0 0 0,0 1 0,0-1 0,0 0 0,0 0 0,0 1 0,0-1 0,0 0 0,0 0 0,0 1 0,0-1 0,0 0 0,0 1 0,0-1 0,0 0 0,0 0 0,0 1 0,0-1 0,0 0 0,0 0 0,0 1 0,1-1 0,-1 0 0,0 0 0,0 0 0,0 1 0,0-1 0,0 0 0,1 0 0,-1 0 0,0 1 0,0-1 0,1 0 0,-1 0 0,0 0 0,0 0 0,0 0 0,1 0 0,-1 0 0,0 1 0,1-1 0,-1 0 0,0 0 0,0 0 0,1 0 0,-1 0 0,-23 14 0,5-9 0,-1 0 0,1-2 0,-1 0 0,-37 0 0,-28 4 0,-381 38 0,286-33 0,-220 31 0,-134 9 0,414-46 0,-222 44 0,133-11 0,-131 32 0,199-36 0,97-27 0,0 2 0,1 2 0,0 2 0,1 2 0,-72 38 0,62-22 0,2 2 0,-81 73 0,110-86 0,0 0 0,1 1 0,1 1 0,2 1 0,0 1 0,1 0 0,-20 50 0,7 1 0,4 2 0,3 0 0,3 2 0,-8 99 0,23-131 0,1 2 0,3-1 0,1 0 0,3-1 0,2 1 0,3-1 0,1 0 0,2-1 0,2 0 0,24 48 0,-7-24 0,24 57 0,104 171 0,-22-97 0,-107-163 0,1-2 0,72 65 0,-58-65 0,1-2 0,3-2 0,0-2 0,2-2 0,1-2 0,1-3 0,2-2 0,0-3 0,1-2 0,0-3 0,1-2 0,1-3 0,88 3 0,505-9 0,-315-6 0,-48-17 0,-89 3 0,-139 15 0,-1-3 0,1-3 0,-1-3 0,-1-2 0,0-2 0,76-32 0,-37 5 0,-1-5 0,-3-4 0,-2-4 0,99-78 0,-164 108 0,0 0 0,-2-2 0,-1-1 0,-2-1 0,0-1 0,-2-1 0,24-50 0,-6-2 0,52-160 0,-73 186 0,-2-1 0,-2 0 0,-4-1 0,6-117 0,-23-131 0,2 237 0,-4 0 0,-23-90 0,15 93 0,-3 1 0,-2 1 0,-3 1 0,-51-88 0,-27-53 0,45 81 0,-64-89 0,103 179 0,-10-10 0,-43-49 0,-7-10 0,65 77-1365,4 2-5461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1:5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0 24575,'-6'1'0,"1"0"0,-1 0 0,0 0 0,1 1 0,-1 0 0,1 0 0,-1 0 0,1 1 0,0 0 0,0 0 0,0 0 0,0 0 0,1 1 0,0 0 0,-6 5 0,-3 5 0,0 0 0,1 1 0,-12 20 0,12-16 0,1 0 0,0 0 0,2 1 0,0 0 0,-10 38 0,17-51 0,0 1 0,1-1 0,0 1 0,0-1 0,1 1 0,0-1 0,0 1 0,1 0 0,0-1 0,0 1 0,1-1 0,0 0 0,0 1 0,1-1 0,0 0 0,0 0 0,0-1 0,1 1 0,0-1 0,6 7 0,-9-10 0,1-1 0,0 0 0,0 0 0,0 0 0,0 0 0,0 0 0,0-1 0,1 1 0,-1-1 0,0 1 0,1-1 0,-1 0 0,1 0 0,0 0 0,-1 0 0,1 0 0,0-1 0,0 1 0,-1-1 0,1 0 0,0 0 0,0 0 0,0 0 0,-1 0 0,1 0 0,0-1 0,0 1 0,-1-1 0,1 0 0,0 0 0,-1 0 0,1 0 0,-1-1 0,4-1 0,6-6 0,1-1 0,-1 0 0,0-1 0,-1 0 0,11-15 0,15-13 0,-33 35 0,0 0 0,1 1 0,-1 0 0,1 0 0,0 0 0,0 0 0,0 1 0,0-1 0,0 2 0,1-1 0,-1 0 0,1 1 0,-1 0 0,1 0 0,-1 1 0,1-1 0,0 1 0,-1 1 0,1-1 0,-1 1 0,1 0 0,-1 0 0,7 2 0,-4 1 0,0-1 0,-1 2 0,1-1 0,-1 1 0,0 0 0,0 0 0,0 1 0,-1 0 0,0 0 0,0 0 0,-1 1 0,0 0 0,0 0 0,6 12 0,-4-5 0,0 1 0,-1-1 0,-1 1 0,-1 0 0,0 1 0,0-1 0,-2 1 0,0 0 0,-1-1 0,0 1 0,-1 0 0,-1 0 0,-1 0 0,0-1 0,-1 1 0,-1-1 0,-10 29 0,9-31 0,0-1 0,-1 0 0,-1-1 0,0 1 0,0-1 0,-1-1 0,0 1 0,-1-1 0,0-1 0,-1 1 0,0-2 0,0 1 0,-1-2 0,0 1 0,0-1 0,-1-1 0,0 0 0,0-1 0,0 0 0,-1-1 0,-19 4 0,18-5-91,0-2 0,-1 0 0,1 0 0,-1-1 0,1-1 0,-1-1 0,1 0 0,0 0 0,0-2 0,0 1 0,0-2 0,1 0 0,0-1 0,-24-13 0,11 4-6735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2:00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24575,'0'7'0,"7"9"0,3 10 0,-2 6 0,-1 5 0,-2 3 0,5 3 0,1-1 0,6 1 0,-8-14 0,-12-12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2:0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24575,'7'0'0,"9"-7"0,9-2 0,8 0 0,-3-5 0,1 0 0,2 2 0,3 3 0,-6-3 0,0 0 0,2 1 0,-5 4-8191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2:00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24575,'0'-1'0,"0"1"0,1-1 0,-1 1 0,1-1 0,-1 1 0,1-1 0,-1 1 0,1 0 0,-1-1 0,1 1 0,-1-1 0,1 1 0,0 0 0,-1 0 0,1-1 0,-1 1 0,1 0 0,0 0 0,-1 0 0,1 0 0,0 0 0,-1 0 0,1 0 0,0 0 0,-1 0 0,1 0 0,0 0 0,-1 0 0,1 0 0,0 0 0,-1 1 0,1-1 0,-1 0 0,1 0 0,0 1 0,-1-1 0,1 0 0,-1 1 0,1-1 0,-1 1 0,1-1 0,-1 1 0,0-1 0,1 1 0,-1-1 0,1 1 0,-1-1 0,0 1 0,1 0 0,-1-1 0,0 1 0,0-1 0,0 1 0,1 0 0,-1-1 0,0 1 0,0 0 0,8 43 0,-8-43 0,8 107 0,-12 171 0,-11-153 0,9-92 0,2 0 0,1 0 0,2 56 0,1-88 0,0 0 0,0-1 0,0 1 0,0 0 0,0-1 0,1 1 0,-1-1 0,1 1 0,-1-1 0,1 1 0,-1-1 0,1 1 0,0-1 0,0 1 0,0-1 0,0 0 0,0 0 0,0 1 0,0-1 0,0 0 0,0 0 0,0 0 0,1 0 0,-1 0 0,0 0 0,1-1 0,-1 1 0,1 0 0,-1-1 0,1 1 0,-1-1 0,1 1 0,-1-1 0,1 0 0,0 0 0,-1 1 0,1-1 0,-1 0 0,1-1 0,0 1 0,-1 0 0,1 0 0,-1-1 0,1 1 0,2-2 0,8-2 0,0-1 0,1 0 0,-2-1 0,18-11 0,-18 10 0,-1 2 0,0-1 0,-1 0 0,0 0 0,0-1 0,-1-1 0,1 1 0,-2-1 0,8-10 0,-12 13 0,0 0 0,-1 1 0,0-1 0,0 0 0,0 0 0,0-1 0,-1 1 0,0 0 0,0 0 0,-1-1 0,1 1 0,-1 0 0,0-1 0,-1 1 0,1-1 0,-1 1 0,0 0 0,-3-10 0,-3-4 0,0 0 0,-19-35 0,25 53 0,42 134 0,74 244 0,-106-344 0,-3-6-1365,-5-10-5461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2:0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99 360 24575,'-7'-10'0,"0"-1"0,0 0 0,1 0 0,1-1 0,0 0 0,0 0 0,-5-24 0,-3-7 0,-1 14 0,11 25 0,0 0 0,1-1 0,0 1 0,0-1 0,0 0 0,1 0 0,-1 0 0,1 0 0,0 0 0,0-6 0,1 10 0,0 0 0,1 1 0,-1-1 0,0 0 0,0 1 0,1-1 0,-1 0 0,1 1 0,-1-1 0,1 0 0,-1 1 0,1-1 0,-1 1 0,1-1 0,-1 1 0,1-1 0,-1 1 0,1 0 0,0-1 0,-1 1 0,1 0 0,0-1 0,-1 1 0,1 0 0,0 0 0,0 0 0,-1-1 0,1 1 0,1 0 0,26-1 0,-17 1 0,-4 0 0,1-1 0,0 0 0,-1-1 0,0 0 0,1 0 0,-1 0 0,0-1 0,0 0 0,0-1 0,11-7 0,-5 1 0,0 0 0,-1-2 0,19-21 0,-30 33 0,-1-1 0,0 1 0,0 0 0,0 0 0,0 0 0,1-1 0,-1 1 0,0 0 0,0 0 0,0 0 0,1 0 0,-1 0 0,0-1 0,0 1 0,1 0 0,-1 0 0,0 0 0,0 0 0,1 0 0,-1 0 0,0 0 0,0 0 0,1 0 0,-1 0 0,0 0 0,0 0 0,1 0 0,-1 0 0,0 0 0,0 0 0,1 0 0,-1 1 0,0-1 0,0 0 0,1 0 0,-1 0 0,0 0 0,0 0 0,0 1 0,1-1 0,-1 0 0,0 0 0,0 0 0,0 1 0,0-1 0,1 0 0,-1 0 0,0 0 0,0 1 0,0-1 0,0 0 0,0 0 0,0 1 0,0-1 0,0 1 0,7 19 0,-6-14 0,7 28 0,5 43 0,-8-40 0,13 48 0,-16-75 0,2 0 0,-1 0 0,1 0 0,1-1 0,0 1 0,0-1 0,1-1 0,0 1 0,10 10 0,-15-17 4,1-1-1,-1 1 1,1 0-1,-1-1 1,1 0-1,0 1 1,-1-1-1,1 0 1,0 0-1,0 0 1,0 0 0,0 0-1,0 0 1,0-1-1,0 1 1,0-1-1,1 1 1,-1-1-1,0 0 1,0 0-1,0 0 1,0 0-1,1 0 1,-1 0-1,0 0 1,0-1-1,0 1 1,0-1-1,0 0 1,0 0-1,0 0 1,0 0-1,3-1 1,-2-1-87,0 0 1,-1 0-1,1 0 1,0 0-1,-1 0 1,1 0-1,-1 0 1,0-1-1,-1 0 1,1 1-1,0-1 1,-1 0-1,0 0 1,0 1-1,0-1 1,0 0-1,0-6 1,-1-19-6744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2:01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24575,'7'0'0,"2"7"0,0 16 0,-2 11 0,5 7 0,0 11 0,-2 9 0,5 3 0,-1-4 0,-2 3 0,3-4 0,0-3 0,3-5 0,-7-19 0,-13-21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2:02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24575,'7'7'0,"9"2"0,9 1 0,8-3 0,4-2 0,4-9 0,1-4 0,0 0 0,1-6 0,0-1 0,-8-4 0,-3 0 0,-6-3 0,-8 3-8191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2:02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24575,'0'-4'0,"1"0"0,-1 0 0,1 1 0,0-1 0,0 0 0,0 0 0,1 1 0,-1-1 0,1 1 0,0-1 0,0 1 0,0 0 0,1 0 0,-1 0 0,5-4 0,-7 6 0,1 1 0,0-1 0,0 0 0,0 1 0,-1-1 0,1 1 0,0-1 0,0 1 0,0-1 0,0 1 0,0-1 0,0 1 0,0 0 0,0 0 0,0 0 0,0 0 0,0-1 0,1 1 0,-1 0 0,0 1 0,0-1 0,1 0 0,0 1 0,-1 0 0,0 0 0,1 0 0,-1 0 0,0 0 0,1 0 0,-1 1 0,0-1 0,0 0 0,0 1 0,0-1 0,0 1 0,0-1 0,-1 1 0,1-1 0,0 1 0,-1 0 0,1 2 0,5 23 0,-2-1 0,-1 1 0,-1-1 0,-1 1 0,-3 35 0,1-10 0,-6 68 0,3-82 0,1 0 0,3 0 0,7 73 0,-7-110 0,0 0 0,0 1 0,1-1 0,-1 0 0,0 0 0,1 1 0,-1-1 0,1 0 0,-1 0 0,1 0 0,-1 0 0,1 0 0,0 0 0,-1 0 0,1 0 0,0 0 0,0 0 0,0 0 0,0 0 0,0 0 0,0-1 0,0 1 0,0 0 0,0-1 0,0 1 0,1-1 0,-1 1 0,0-1 0,0 0 0,0 1 0,1-1 0,-1 0 0,0 0 0,0 0 0,1 0 0,-1 0 0,0 0 0,0 0 0,1 0 0,-1-1 0,0 1 0,0 0 0,0-1 0,1 1 0,-1-1 0,0 1 0,0-1 0,0 0 0,0 1 0,2-2 0,7-5 0,0 1 0,0-1 0,17-16 0,-26 22 0,15-13 0,-1 1 0,-1-1 0,24-27 0,-35 35 0,1 1 0,0-1 0,-1 0 0,0 0 0,-1 0 0,1 0 0,-1 0 0,0-1 0,-1 1 0,1 0 0,-1-1 0,0-9 0,-3-17 0,2 25 0,-1 1 0,1-1 0,0 1 0,0 0 0,1-1 0,3-11 0,-4 19 0,0 0 0,0 0 0,0 0 0,0 0 0,0-1 0,0 1 0,0 0 0,0 0 0,0 0 0,0-1 0,0 1 0,0 0 0,0 0 0,0 0 0,0-1 0,0 1 0,1 0 0,-1 0 0,0 0 0,0 0 0,0 0 0,0-1 0,0 1 0,0 0 0,1 0 0,-1 0 0,0 0 0,0 0 0,0 0 0,0 0 0,1 0 0,-1 0 0,0-1 0,0 1 0,0 0 0,1 0 0,-1 0 0,0 0 0,0 0 0,0 0 0,1 0 0,-1 0 0,0 0 0,0 0 0,0 1 0,1-1 0,-1 0 0,7 10 0,6 22 0,-13-30 0,218 656 0,-200-611-28,-11-32-239,-1 1-1,-1 0 1,0 0-1,2 21 1,-5-10-6559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2:04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1441 1 24575,'0'1'0,"0"1"0,-1-1 0,1 0 0,-1 1 0,0-1 0,1 0 0,-1 1 0,0-1 0,1 0 0,-1 0 0,0 0 0,0 1 0,0-1 0,0 0 0,-1 0 0,1 0 0,0-1 0,0 1 0,0 0 0,-1 0 0,1-1 0,0 1 0,-1-1 0,1 1 0,-1-1 0,-2 1 0,-43 8 0,43-9 0,-101 13 0,-140 34 0,155-23 0,1 4 0,2 4 0,0 4 0,-100 58 0,143-69 0,2 3 0,1 2 0,-57 52 0,76-60 0,2 1 0,0 0 0,1 1 0,2 2 0,0-1 0,2 2 0,-14 31 0,12-13 0,1 0 0,2 0 0,3 2 0,1-1 0,3 1 0,-3 56 0,9-63 0,1 1 0,2-1 0,2 0 0,2 0 0,1 0 0,2 0 0,23 60 0,-20-73 0,1-1 0,1 0 0,1-2 0,2 1 0,0-2 0,2 0 0,0-1 0,1-1 0,2-1 0,0-1 0,1-1 0,0-1 0,2-1 0,50 25 0,-47-27 0,1-2 0,1-1 0,0-2 0,0-1 0,1-1 0,0-1 0,0-2 0,1-1 0,-1-2 0,1-1 0,-1-1 0,0-2 0,52-11 0,-44 4 0,0-2 0,0-2 0,-2-2 0,1-1 0,-2-2 0,-1-2 0,0-1 0,-2-1 0,0-2 0,-2-1 0,-1-2 0,-1-1 0,-1-1 0,-2-1 0,-1-2 0,-2 0 0,-1-2 0,-1 0 0,-2-1 0,-2-2 0,-2 1 0,14-48 0,-9 16 0,-4 0 0,15-134 0,-29 168 0,-1 0 0,-2 0 0,-1 0 0,-2 0 0,-1 1 0,-2 0 0,-22-66 0,15 64 0,-1 0 0,-2 2 0,-2 0 0,-1 1 0,-47-59 0,50 73 0,-1 1 0,0 0 0,-1 1 0,-1 1 0,-1 1 0,0 1 0,-1 1 0,0 0 0,-48-17 0,28 15-682,-62-12-1,66 20-6143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2:06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24575,'0'7'0,"-6"10"0,-4 8 0,2-7 0,1-6-8191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5:02.8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1 111 24575,'1'-4'0,"-1"0"0,1 0 0,1 0 0,-1 0 0,0 0 0,1 0 0,0 0 0,0 1 0,0-1 0,0 1 0,1-1 0,0 1 0,-1 0 0,1 0 0,0 0 0,0 0 0,1 0 0,3-2 0,1-1 0,0 1 0,0 0 0,1 0 0,0 1 0,0 0 0,14-5 0,-20 8 0,1 0 0,-1 1 0,1-1 0,-1 1 0,1-1 0,0 1 0,-1 0 0,1 0 0,-1 1 0,1-1 0,-1 1 0,1 0 0,-1 0 0,1 0 0,-1 0 0,0 1 0,1-1 0,-1 1 0,0 0 0,0 0 0,0 0 0,0 0 0,-1 0 0,1 1 0,0-1 0,-1 1 0,0 0 0,0 0 0,0 0 0,0 0 0,0 0 0,0 0 0,-1 0 0,3 7 0,0 4 0,0 0 0,0 0 0,-2 0 0,0 0 0,0 0 0,-1 1 0,-2 19 0,-33 271 0,1-43 0,18 109 0,16-303 0,4 0 0,2 0 0,23 95 0,-29-162 0,2 13 0,1 0 0,1-1 0,0 1 0,8 14 0,-13-26 0,1-1 0,0 0 0,-1 1 0,1-1 0,0 0 0,0 1 0,-1-1 0,1 0 0,0 0 0,0 0 0,0 0 0,1 0 0,-1 0 0,0 0 0,0 0 0,1 0 0,-1 0 0,0-1 0,1 1 0,-1-1 0,0 1 0,1-1 0,-1 1 0,1-1 0,-1 0 0,1 0 0,-1 1 0,1-1 0,-1 0 0,1 0 0,-1-1 0,1 1 0,-1 0 0,1 0 0,-1-1 0,1 1 0,-1-1 0,0 1 0,1-1 0,-1 0 0,0 0 0,1 1 0,-1-1 0,0 0 0,0 0 0,0 0 0,0 0 0,0 0 0,0-1 0,0 1 0,0 0 0,1-3 0,6-7 0,0-1 0,0 0 0,-1-1 0,-1 0 0,0 0 0,-1 0 0,-1-1 0,0 0 0,0 0 0,1-21 0,1-10 0,-2-91 0,-6 108 0,-1 0 0,-1 1 0,-2 0 0,0 0 0,-2 0 0,0 1 0,-2 0 0,-23-42 0,23 50 0,0 0 0,-1 2 0,-1-1 0,-1 1 0,0 1 0,-1 0 0,0 1 0,-1 0 0,-1 2 0,0-1 0,-1 2 0,-29-15 0,1 16 0,29 15 0,16-4 0,-1 0 0,1-1 0,0 1 0,0 0 0,0 0 0,0-1 0,0 1 0,0 0 0,1 0 0,-1-1 0,0 1 0,0 0 0,0 0 0,1-1 0,-1 1 0,0 0 0,1-1 0,-1 1 0,1 0 0,-1-1 0,1 1 0,-1-1 0,1 1 0,-1-1 0,1 1 0,0 0 0,3 3 0,1-1 0,0 1 0,0-1 0,0 1 0,0-1 0,1-1 0,-1 1 0,1-1 0,-1 0 0,1 0 0,0-1 0,0 0 0,0 0 0,0 0 0,0 0 0,0-1 0,0 0 0,0-1 0,0 1 0,7-2 0,6-2 0,0 1 0,0-2 0,-1-1 0,36-15 0,15-19-1365,-41 24-5461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2:07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24575,'5'-6'0,"-1"-1"0,0 1 0,0-1 0,-1 0 0,0 0 0,0 0 0,-1-1 0,0 1 0,0 0 0,1-15 0,7-22 0,-3 22 0,1 0 0,1 1 0,1 1 0,20-34 0,-26 49 0,-1 0 0,1 1 0,-1 0 0,1 0 0,1 0 0,-1 0 0,0 1 0,1 0 0,0-1 0,10-4 0,-12 7 0,1 0 0,-1 1 0,0-1 0,1 0 0,-1 1 0,1 0 0,0 0 0,-1 0 0,1 0 0,-1 0 0,1 1 0,-1 0 0,1-1 0,-1 1 0,0 1 0,1-1 0,-1 0 0,0 1 0,4 2 0,1 2 0,0 0 0,0 0 0,0 1 0,-1 0 0,0 0 0,-1 1 0,0 0 0,0 0 0,0 1 0,-1-1 0,-1 1 0,1 0 0,-1 1 0,-1-1 0,3 10 0,0 5 0,0 1 0,-2-1 0,0 1 0,-1 48 0,-4-30 0,-2 0 0,-3 0 0,-1 0 0,-15 48 0,14-62 0,-1-1 0,-2-1 0,-1 0 0,-1 0 0,-1-2 0,-2 1 0,-18 23 0,28-43 0,0 0 0,0 0 0,-1 0 0,1-1 0,-1 0 0,0 0 0,-1-1 0,1 0 0,-15 5 0,21-8 0,-1 0 0,1-1 0,-1 1 0,0-1 0,1 0 0,-1 0 0,0 1 0,1-1 0,-1 0 0,0 0 0,1-1 0,-1 1 0,0 0 0,1-1 0,-1 1 0,0-1 0,1 1 0,-1-1 0,1 0 0,-1 1 0,-1-2 0,1 0 0,1 0 0,0 0 0,-1-1 0,1 1 0,0 0 0,0 0 0,0-1 0,0 1 0,0 0 0,1-1 0,-1 1 0,1-1 0,0 1 0,0-1 0,0 1 0,0-1 0,0 0 0,0 1 0,1-3 0,-1-1 0,1 1 0,-1-1 0,1 1 0,0 0 0,1 0 0,-1-1 0,1 1 0,0 0 0,1 0 0,-1 0 0,1 1 0,0-1 0,0 1 0,0-1 0,0 1 0,1 0 0,0 0 0,0 1 0,0-1 0,6-3 0,-4 4 0,1-1 0,0 2 0,0-1 0,0 1 0,0 0 0,1 0 0,-1 1 0,0 0 0,1 0 0,-1 1 0,1 0 0,-1 0 0,1 1 0,8 1 0,25 7 0,40 13 0,-52-13 0,1-1 0,0-1 0,48 4 0,-74-10 0,0-1 0,0 1 0,0-1 0,-1 0 0,1-1 0,0 1 0,0 0 0,-1-1 0,1 0 0,0 0 0,-1 0 0,1-1 0,-1 1 0,1-1 0,-1 0 0,0 0 0,0 0 0,0 0 0,0 0 0,0-1 0,0 1 0,0-1 0,-1 0 0,0 0 0,1 0 0,-1 0 0,0 0 0,0 0 0,-1-1 0,1 1 0,-1-1 0,0 1 0,1-1 0,-2 0 0,1 1 0,0-1 0,-1 0 0,1-5 0,-1-12 0,-1 0 0,-1-1 0,-1 1 0,0 0 0,-9-27 0,12 46 0,-16-50 0,10 33 0,1 0 0,0 0 0,1 0 0,-1-21 0,5 34 0,0 0 0,0 0 0,1 1 0,-1-1 0,1 0 0,1 1 0,-1-1 0,1 1 0,0-1 0,0 1 0,1 0 0,-1-1 0,1 1 0,0 1 0,1-1 0,-1 0 0,1 1 0,5-6 0,12-8 0,2 1 0,28-18 0,29-22 0,-77 55 0,-1-1 0,1 1 0,-1 0 0,1 1 0,0-1 0,0 0 0,0 1 0,0-1 0,0 1 0,0 0 0,4-1 0,-5 2 0,-1 0 0,1 1 0,-1-1 0,1 0 0,0 0 0,-1 1 0,1-1 0,-1 1 0,0-1 0,1 1 0,-1 0 0,1 0 0,-1 0 0,0-1 0,0 1 0,1 0 0,-1 0 0,0 1 0,0-1 0,0 0 0,0 0 0,0 1 0,0-1 0,-1 0 0,1 1 0,1 1 0,18 39 0,-2 0 0,18 66 0,-5-16 0,-12-37 0,1 2 0,29 60 0,-44-109-227,0 1-1,-1 0 1,-1 1-1,0-1 1,4 18-1,-5 1-6598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2:07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24575,'7'0'0,"9"0"0,9 0 0,7 0 0,6 0 0,2 7 0,2 2 0,1 7 0,0 0 0,-15-9 0,-12-6-8191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2:08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24575,'7'0'0,"9"-7"0,9-3 0,7 1 0,6 1 0,2 3 0,2 2 0,1 1 0,0 1 0,-1 1 0,0 1 0,0-1 0,-1 1 0,-7-1-8191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2:08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24575,'3'5'0,"1"0"0,-1-1 0,0 1 0,0 0 0,0 1 0,-1-1 0,4 9 0,12 23 0,-16-79 0,-9-62 0,7 210 0,25 199 0,-20-251 28,-4-37-376,0 1-1,2-1 1,4 17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2:0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24575,'0'7'0,"6"2"0,11 0 0,7-9 0,8-4 0,5-2 0,4 1 0,1 0 0,1-5 0,-1-1 0,1 1 0,-1 3 0,0 2 0,-8 9 0,-9 4-8191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2:09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 24575,'-2'10'0,"0"-1"0,0 1 0,-1 0 0,0-1 0,-1 0 0,0 0 0,-1 0 0,0 0 0,0-1 0,-1 1 0,-10 10 0,-12 24 0,18-28 0,1 1 0,1 0 0,0 1 0,2 0 0,0 0 0,-7 34 0,12-47 0,0 1 0,1 0 0,0 0 0,0 0 0,0-1 0,0 1 0,1 0 0,0 0 0,0-1 0,0 1 0,1 0 0,-1-1 0,1 0 0,0 1 0,0-1 0,1 0 0,-1 0 0,1 0 0,0 0 0,0 0 0,0-1 0,1 1 0,-1-1 0,1 0 0,0 0 0,0 0 0,0-1 0,0 0 0,0 1 0,1-1 0,6 2 0,-1-1 0,0-1 0,1 0 0,-1 0 0,1-1 0,-1 0 0,1-1 0,0 0 0,-1-1 0,14-2 0,-11 1 0,0 1 0,1 0 0,-1 1 0,23 3 0,-31-2 0,0 1 0,0-1 0,0 1 0,0 0 0,0 0 0,-1 1 0,1-1 0,-1 1 0,1 0 0,-1 0 0,0 1 0,0-1 0,0 1 0,-1 0 0,1 0 0,2 5 0,-1-3 0,-1 1 0,0 0 0,0 0 0,-1 0 0,0 0 0,0 0 0,-1 1 0,0-1 0,0 1 0,-1 0 0,0 0 0,0-1 0,-1 1 0,0 0 0,0 0 0,-1 0 0,0-1 0,0 1 0,-1 0 0,0-1 0,-1 1 0,1-1 0,-1 0 0,-1 1 0,1-1 0,-1-1 0,0 1 0,-1-1 0,0 1 0,0-1 0,0-1 0,-1 1 0,1-1 0,-1 0 0,-1 0 0,1-1 0,-1 1 0,1-1 0,-1-1 0,0 1 0,-1-1 0,1-1 0,-1 1 0,1-1 0,-1-1 0,-8 2 0,-8 0-114,1-1 1,-1-1-1,0-1 0,0-1 0,0-1 1,1-1-1,-1-2 0,1 0 0,0-1 1,0-1-1,-22-11 0,14 3-6712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2:1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24575,'0'-7'0,"0"5"0,7 2 0,3 9 0,-2 10 0,-1 8 0,-2 7 0,-1 4 0,4 3 0,2 8 0,-1 3 0,-2 0 0,4-2 0,1-4 0,-9-8 0,-4-18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2:10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24575,'7'0'0,"2"-7"0,7-2 0,7 0 0,8 2 0,4 2 0,4-5 0,2-1 0,1 1 0,1 3 0,-8-4 0,-2-1 0,-7 2-8191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2:14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93 352 24575,'-1'-3'0,"1"0"0,-1 0 0,0-1 0,0 1 0,0 0 0,-1 0 0,1 1 0,-4-6 0,-7-16 0,-8-42 0,3-1 0,-13-96 0,93 540 0,-35-233 0,-26-134-195,0 0 0,0 0 0,1-1 0,0 1 0,1 0 0,8 17 0,-5-19-6631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2:1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24575,'1'-3'0,"-1"0"0,1 0 0,0 0 0,0 1 0,0-1 0,0 0 0,0 0 0,0 1 0,1-1 0,-1 1 0,1-1 0,0 1 0,0 0 0,0 0 0,0-1 0,0 1 0,1 1 0,-1-1 0,0 0 0,1 1 0,-1-1 0,1 1 0,0-1 0,3 0 0,4-2 0,1 0 0,0 0 0,1 1 0,18-3 0,-24 5 0,0 0 0,0 0 0,0 1 0,0 0 0,0 0 0,0 1 0,0 0 0,0 0 0,-1 0 0,1 0 0,0 1 0,-1 0 0,1 0 0,-1 1 0,0 0 0,1 0 0,-1 0 0,-1 0 0,1 1 0,0 0 0,-1 0 0,0 0 0,0 0 0,0 1 0,0-1 0,-1 1 0,0 0 0,0 0 0,0 1 0,0-1 0,-1 0 0,0 1 0,0 0 0,-1-1 0,1 1 0,-1 0 0,0 0 0,-1 0 0,0 0 0,0 0 0,0 0 0,-1 7 0,-36 210 0,24-166 0,2 1 0,3 0 0,0 72 0,8-121 0,1 0 0,0 0 0,0 0 0,1-1 0,0 1 0,1 0 0,0-1 0,0 0 0,1 0 0,0 0 0,9 15 0,-11-21 0,0 1 0,1-1 0,-1 1 0,0-1 0,1 0 0,-1 0 0,1 0 0,0 0 0,0-1 0,0 1 0,-1-1 0,1 1 0,1-1 0,-1 0 0,0 0 0,0-1 0,0 1 0,0-1 0,1 1 0,-1-1 0,0 0 0,1 0 0,-1 0 0,0-1 0,0 1 0,0-1 0,1 0 0,-1 0 0,0 0 0,0 0 0,0-1 0,0 1 0,0-1 0,4-3 0,-2 2-136,-1 0-1,0 0 1,0 0-1,0-1 1,-1 0-1,1 0 1,-1 0-1,0 0 0,5-9 1,5-13-6690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5:03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24575,'0'0'0,"0"24"0,1 0 0,1-1 0,6 33 0,-7-52 0,0 1 0,0-1 0,0 0 0,0 1 0,1-1 0,-1 0 0,1 0 0,0 0 0,1 0 0,-1 0 0,1 0 0,0-1 0,0 1 0,0-1 0,0 0 0,0 0 0,1 0 0,-1 0 0,1 0 0,0-1 0,0 0 0,0 0 0,0 0 0,0 0 0,5 1 0,-5-2 0,-1-1 0,0 0 0,0 0 0,1 0 0,-1 0 0,0 0 0,0-1 0,1 1 0,-1-1 0,0 0 0,0 0 0,0 0 0,0-1 0,0 1 0,0-1 0,0 1 0,-1-1 0,1 0 0,0 0 0,-1 0 0,0-1 0,1 1 0,-1 0 0,0-1 0,0 0 0,0 1 0,-1-1 0,3-6 0,5-8 0,-2-1 0,0 0 0,8-36 0,-4 13 0,-10 39 0,-1 0 0,1 0 0,0 0 0,-1 0 0,1 1 0,0-1 0,0 0 0,0 0 0,1 0 0,-1 1 0,0-1 0,3-2 0,-3 4 0,-1 0 0,0 0 0,1 0 0,-1 0 0,1 1 0,-1-1 0,1 0 0,-1 0 0,0 0 0,1 1 0,-1-1 0,0 0 0,1 0 0,-1 1 0,0-1 0,1 0 0,-1 1 0,0-1 0,0 1 0,1-1 0,-1 0 0,0 1 0,0-1 0,0 1 0,1-1 0,-1 0 0,0 1 0,0-1 0,0 1 0,0-1 0,0 1 0,0-1 0,0 1 0,7 63 0,-6-52 0,34 305 0,2 18 0,-31-244 0,-10 152 0,3-233 0,-2 20 0,0-1 0,-9 31 0,11-55 0,0 1 0,-1-1 0,1 1 0,-1-1 0,0 0 0,-1 0 0,0 0 0,1 0 0,-1 0 0,-1-1 0,1 1 0,-1-1 0,0 0 0,0 0 0,0 0 0,0-1 0,-9 6 0,11-8 0,0 0 0,0-1 0,-1 1 0,1-1 0,0 1 0,-1-1 0,1 0 0,0 0 0,-1 0 0,1 0 0,0 0 0,-1-1 0,1 1 0,0-1 0,0 1 0,-1-1 0,1 0 0,0 0 0,0 0 0,0 0 0,0 0 0,0-1 0,0 1 0,0-1 0,0 1 0,1-1 0,-1 1 0,1-1 0,-1 0 0,1 0 0,-3-3 0,-2-4 0,1-1 0,0 1 0,0-1 0,1 0 0,-6-17 0,4 4 11,1-1 0,1 0 0,1 0 0,1-1 0,1 1 0,1 0-1,1-1 1,1 1 0,2 0 0,9-37 0,-1 22-259,1 0 1,2 1-1,2 1 1,2 0-1,34-50 1,-28 50-6579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2:42:15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53 521 24575,'2'0'0,"-1"-1"0,1 1 0,-1-1 0,1 0 0,-1 1 0,0-1 0,1 0 0,-1 0 0,0 0 0,1 0 0,-1 0 0,0 0 0,0 0 0,0 0 0,0 0 0,0-1 0,0 1 0,0-1 0,0 1 0,-1 0 0,1-1 0,-1 1 0,1-1 0,-1 1 0,1-1 0,-1 0 0,0-1 0,7-46 0,-9 17 0,-1 1 0,-3-1 0,0 1 0,-2 0 0,-1 1 0,-1-1 0,-18-33 0,18 38 0,9 23 0,0 0 0,0 0 0,0 0 0,1-1 0,-1 1 0,1 0 0,0 0 0,0 0 0,0 0 0,0-1 0,1 1 0,-1 0 0,1 0 0,0 0 0,0 0 0,0 0 0,0 0 0,1 0 0,-1 0 0,1 1 0,-1-1 0,1 0 0,0 1 0,0-1 0,0 1 0,1 0 0,-1 0 0,0 0 0,1 0 0,0 0 0,3-2 0,4-2 0,0 1 0,0-1 0,0 2 0,1-1 0,0 2 0,0-1 0,18-2 0,-26 5 0,1 1 0,0 0 0,0 1 0,-1-1 0,1 1 0,0-1 0,0 1 0,-1 0 0,1 1 0,-1-1 0,1 0 0,-1 1 0,1 0 0,-1 0 0,0 0 0,0 0 0,0 1 0,0-1 0,0 1 0,-1-1 0,1 1 0,-1 0 0,0 0 0,4 6 0,5 10 0,0 0 0,-1 0 0,8 25 0,-6-15 0,3 5 0,2-1 0,0-1 0,29 37 0,-39-59 0,0-1 0,1 1 0,0-2 0,1 1 0,0-1 0,0-1 0,1 0 0,-1 0 0,2-1 0,-1 0 0,1-1 0,0 0 0,0 0 0,13 2 0,-20-6 0,0 0 0,0 0 0,1-1 0,-1 0 0,1 0 0,-1 0 0,0 0 0,1-1 0,-1 1 0,0-1 0,0-1 0,1 1 0,-1 0 0,0-1 0,0 0 0,6-4 0,-4 2 0,0-1 0,-1 1 0,0-1 0,0 0 0,0-1 0,-1 1 0,0-1 0,0 0 0,6-11 0,-4 5 0,-1-1 0,0 0 0,-1 0 0,0 0 0,-1-1 0,0 0 0,-1 1 0,-1-1 0,0 0 0,-2-16 0,-5-9-1365,-2 8-5461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5:04.2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 24575,'0'24'0,"3"101"0,-2-108 0,1-1 0,1 0 0,0 0 0,1 0 0,1 0 0,7 15 0,-11-28 0,0-1 0,0 1 0,1 0 0,-1-1 0,1 1 0,-1-1 0,1 0 0,0 1 0,0-1 0,0 0 0,0 0 0,1 0 0,-1-1 0,0 1 0,1 0 0,0-1 0,-1 0 0,1 1 0,3 0 0,-4-2 0,1 0 0,0 0 0,-1 0 0,1 0 0,-1 0 0,1-1 0,-1 1 0,1-1 0,-1 1 0,1-1 0,-1 0 0,1 0 0,-1 0 0,0-1 0,1 1 0,-1 0 0,2-3 0,5-4 0,0 0 0,-1 0 0,0-1 0,-1 0 0,0-1 0,-1 1 0,1-1 0,4-12 0,2-11 0,-2-1 0,-2-1 0,0 1 0,5-62 0,-11 252 0,38 256 0,-24-274 0,4 16 0,-5-49 0,4 195 0,-20-285 0,-2 0 0,1 0 0,-2 0 0,-5 19 0,7-31 0,0 0 0,0 0 0,0-1 0,-1 1 0,1 0 0,-1 0 0,0-1 0,0 1 0,0-1 0,0 0 0,0 1 0,-3 1 0,4-3 0,0-1 0,-1 1 0,1 0 0,0-1 0,-1 1 0,1-1 0,-1 1 0,0-1 0,1 0 0,-1 0 0,1 0 0,-1 0 0,1 0 0,-1 0 0,1 0 0,-1 0 0,1-1 0,-1 1 0,1 0 0,-1-1 0,1 1 0,-1-1 0,1 0 0,-1 0 0,-1-1 0,-6-4 0,0 0 0,0-1 0,0-1 0,1 0 0,0 0 0,1 0 0,0-1 0,0 0 0,-10-18 0,5 5 0,1 0 0,1-1 0,-10-33 0,13 31 0,0 0 0,2-1 0,0 0 0,2 0 0,1 0 0,1 0 0,1 0 0,2-1 0,0 1 0,2 0 0,0 0 0,2 1 0,1 0 0,1 0 0,2 0 0,0 1 0,26-44 0,-22 46 0,0 1 0,2 1 0,1 1 0,0 0 0,1 1 0,1 1 0,30-21 0,-17 16-1365,-6 2-5461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5:04.6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85 24575,'0'6'0,"7"-3"0,10-4 0,8 0 0,7-1 0,-1-7 0,0-2 0,2 1 0,2 3 0,-11-6 0,-17-6 0,-10-1-8191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5:05.0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 24575,'7'7'0,"9"3"0,9-1 0,7-2 0,-2-9 0,2-4 0,1-1 0,3-7 0,1-1 0,3 3 0,-7 3-8191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5:12.1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 92 24575,'-2'0'0,"1"1"0,-1-1 0,1 1 0,0-1 0,-1 1 0,1-1 0,0 1 0,-1 0 0,1 0 0,0 0 0,0 0 0,0 0 0,0 0 0,0 0 0,0 0 0,0 0 0,0 0 0,0 1 0,0-1 0,1 0 0,-1 1 0,0-1 0,1 0 0,-1 1 0,1-1 0,0 1 0,-1 1 0,-7 46 0,7-46 0,0 29 0,2 0 0,0 0 0,12 58 0,-1-3 0,-7-43 0,1-1 0,3 0 0,18 57 0,-21-83 0,0-1 0,1 1 0,1-1 0,1-1 0,0 0 0,1 0 0,0 0 0,1-2 0,1 1 0,0-1 0,16 12 0,-23-21 0,0 0 0,0 0 0,0-1 0,0 0 0,1 0 0,-1-1 0,1 0 0,-1 1 0,1-2 0,0 1 0,0-1 0,0 0 0,0 0 0,0 0 0,0-1 0,0 0 0,7-1 0,-6-1 0,0 1 0,1-2 0,-1 1 0,-1-1 0,1 0 0,0 0 0,-1-1 0,1 0 0,-1 0 0,0-1 0,-1 1 0,8-8 0,0-3 0,0 0 0,-2-1 0,0 0 0,0 0 0,-1-1 0,-2 0 0,1-1 0,-2 0 0,10-35 0,-12 26 0,-1 0 0,-1 0 0,-1 0 0,-1 0 0,-1-1 0,-2 1 0,-1 0 0,-1 0 0,-1 0 0,-9-27 0,8 34 0,-1 0 0,-1 0 0,-1 0 0,-1 1 0,-1 1 0,0 0 0,-1 0 0,-1 1 0,-1 0 0,0 2 0,-1-1 0,-1 2 0,-24-18 0,27 23 9,0 1 1,-1 1-1,0 1 0,0 0 0,0 0 1,-1 2-1,0-1 0,0 2 0,0 0 0,0 1 1,0 1-1,-19 0 0,23 1-96,0 1-1,-1 0 1,1 1 0,0 0-1,0 1 1,0 1 0,1-1-1,-1 2 1,1-1-1,0 1 1,0 1 0,0 0-1,1 0 1,0 1 0,0 0-1,-14 16 1,-4 9-6739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5:13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306 99 24575,'0'-5'0,"1"1"0,-1-1 0,1 0 0,0 1 0,0-1 0,0 0 0,0 1 0,1 0 0,0-1 0,0 1 0,0 0 0,1 0 0,-1 0 0,1 0 0,0 1 0,0-1 0,0 1 0,1-1 0,-1 1 0,8-4 0,-9 5 0,0 1 0,0 0 0,0 0 0,0 0 0,0 1 0,1-1 0,-1 0 0,0 1 0,1 0 0,-1-1 0,0 1 0,1 0 0,-1 0 0,1 0 0,-1 1 0,0-1 0,4 1 0,-3 1 0,0-1 0,0 1 0,0-1 0,0 1 0,0 0 0,0 0 0,0 1 0,-1-1 0,1 0 0,-1 1 0,0-1 0,0 1 0,0 0 0,0 0 0,2 3 0,6 14 0,-1 0 0,-1 0 0,0 1 0,-2 0 0,-1 1 0,6 39 0,3 139 0,-14-180 0,0 302 0,6 128 0,-5-438 0,1 20 0,2-1 0,14 57 0,-17-81 0,1 0 0,0-1 0,0 0 0,1 1 0,0-1 0,0 0 0,1 0 0,-1-1 0,1 1 0,0-1 0,1 1 0,-1-1 0,1-1 0,0 1 0,0-1 0,1 0 0,-1 0 0,1 0 0,10 4 0,-14-7 0,0 0 0,0-1 0,0 1 0,0-1 0,0 1 0,0-1 0,0 0 0,1 0 0,-1 0 0,0 0 0,0 0 0,0 0 0,0 0 0,0-1 0,0 1 0,0-1 0,0 0 0,0 0 0,0 0 0,0 0 0,0 0 0,0 0 0,1-1 0,1-1 0,-1-1 0,0 1 0,0-1 0,-1 1 0,1-1 0,-1 0 0,0 0 0,0 0 0,0 0 0,2-7 0,1-6 0,-1-1 0,-1 0 0,0 0 0,0-23 0,-4 10 0,0 1 0,-2-1 0,-2 1 0,0 0 0,-2 0 0,-2 1 0,0 0 0,-2 0 0,-1 1 0,-1 0 0,-2 2 0,0-1 0,-34-42 0,24 39 0,-1 0 0,-1 1 0,-1 2 0,-2 1 0,-1 1 0,-1 2 0,0 1 0,-2 1 0,-1 2 0,-44-17 0,69 31 0,-1 1 0,1 0 0,-1 1 0,0 0 0,0 1 0,0 0 0,0 1 0,0 0 0,0 1 0,0 0 0,0 1 0,0 0 0,-18 4 0,28-5 0,-1 1 0,1-1 0,0 1 0,-1-1 0,1 1 0,-1-1 0,1 1 0,0 0 0,0 0 0,-1 0 0,1 0 0,0 0 0,0 0 0,0 0 0,0 0 0,0 0 0,0 0 0,0 0 0,0 1 0,0 0 0,1-1 0,0 1 0,0-1 0,0 0 0,0 0 0,0 0 0,0 0 0,0 0 0,1 0 0,-1 0 0,0 0 0,1 0 0,-1 0 0,1 0 0,-1 0 0,1 0 0,-1 0 0,1 0 0,0-1 0,-1 1 0,1 0 0,1 0 0,2 3 0,0 0 0,1 0 0,0-1 0,0 0 0,0 0 0,0-1 0,0 1 0,0-1 0,7 2 0,7-1 0,0 0 0,1-1 0,0-1 0,-1-1 0,1 0 0,-1-2 0,1 0 0,19-5 0,13-6 0,87-32 0,-85 22-4,60-37-1,-51 26-1351,-29 16-5470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1:35:14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 24575,'0'32'0,"2"-1"0,0 0 0,3-1 0,8 34 0,-11-53 0,2 0 0,-1 0 0,1-1 0,1 1 0,0-1 0,0 0 0,1-1 0,0 1 0,1-1 0,0 0 0,1-1 0,-1 0 0,2 0 0,12 9 0,-19-15 0,0 0 0,0-1 0,1 0 0,-1 1 0,0-1 0,1 0 0,-1 0 0,1 0 0,-1-1 0,1 1 0,0-1 0,-1 1 0,1-1 0,0 0 0,-1 0 0,1 0 0,0 0 0,-1 0 0,1-1 0,0 1 0,3-2 0,-2 0 0,0 0 0,-1-1 0,0 1 0,1-1 0,-1 1 0,0-1 0,0 0 0,-1 0 0,1 0 0,0-1 0,-1 1 0,3-7 0,4-8 0,-1-1 0,-1 0 0,0-1 0,4-26 0,-1-4 0,-3 0 0,2-56 0,-8 168 0,11 80 0,22 97 0,-29-206 0,80 391 0,8 51 0,-89-448 0,-2-1 0,-1 38 0,-1-57 0,0 0 0,-1-1 0,0 1 0,0 0 0,-1-1 0,0 1 0,0-1 0,0 0 0,-1 0 0,0 0 0,0 0 0,0 0 0,-1 0 0,-8 9 0,10-14 0,1 1 0,-1-1 0,1 0 0,-1 0 0,0 0 0,0-1 0,1 1 0,-1 0 0,0 0 0,0-1 0,0 1 0,0-1 0,0 0 0,0 0 0,0 0 0,0 0 0,0 0 0,0 0 0,0 0 0,0 0 0,1-1 0,-1 1 0,0-1 0,0 1 0,0-1 0,0 0 0,1 0 0,-1 0 0,0 0 0,1 0 0,-1 0 0,1 0 0,-1-1 0,1 1 0,-1-1 0,-1-1 0,-7-8 0,0-1 0,0 0 0,-12-20 0,19 27 0,-20-35 0,1-1 0,3-2 0,1 0 0,3 0 0,1-2 0,2 0 0,2 0 0,-7-78 0,15 89 12,1 1 0,2-1 0,1 0 0,1 1 0,2 0 0,2 0 0,1 0 0,1 1 0,22-51 0,-20 58-126,1 2 0,1 0-1,2 0 1,0 1 0,1 1 0,1 0-1,1 2 1,1 0 0,0 1 0,2 1-1,0 0 1,34-19 0,-18 16-6712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AB7FF-EA64-5E08-EF20-80F08D0D4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BA9144-CFCF-62CA-07B1-3A94F58E0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49735D-4497-E804-B21E-FB98B1E0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0071-1E7D-4F48-ABC0-3299B1F5A1E9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2127C4-CE22-34A3-D4ED-8BD42A5C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CD1D6D-AD21-1F10-F811-377031BF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3C8-435D-4551-A48D-D9C2E4AFC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04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2320B-A0E9-E867-FB4F-9D11CF9B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F13733-74A4-A985-07F5-FE3DE08B2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EEE407-99E0-2AAD-25A2-6E91EDC3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0071-1E7D-4F48-ABC0-3299B1F5A1E9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109427-0D8A-A37D-72EB-362F97BC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9EF6DF-63F8-2297-FF03-D5ACD91B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3C8-435D-4551-A48D-D9C2E4AFC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39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D96234-5851-BF1F-EA5F-76757362F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17D22D-A872-ECDA-9515-0ACD23723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41B6A5-73DC-49CC-0E91-49F4AB0B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0071-1E7D-4F48-ABC0-3299B1F5A1E9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6EB188-1F38-3C51-6C92-E223BC84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5DC386-E333-C43D-5B00-E6622056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3C8-435D-4551-A48D-D9C2E4AFC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95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454C9-99C5-8F41-0328-2371F058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9F9E69-8EE4-8CF9-2BCA-783F5A7F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772CD9-716D-7347-6FB9-FB20AE91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0071-1E7D-4F48-ABC0-3299B1F5A1E9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094220-EFA8-AD79-946C-455BC0D4F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C9C4C2-E0A3-AF4E-DD04-469E08D0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3C8-435D-4551-A48D-D9C2E4AFC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95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2D748-22C9-FE99-CC5F-84EC93D4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8DEBA8-1F2B-8ED5-F1D4-73B78420B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82F486-CFEE-2D65-F07C-F545521E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0071-1E7D-4F48-ABC0-3299B1F5A1E9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F807AD-1AE6-D88F-B986-C7AFBC8E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C9298B-0AE7-5A28-01B3-6FEFFA87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3C8-435D-4551-A48D-D9C2E4AFC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16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7D15D-470B-73FB-EDA2-3A6F71A5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894425-AB4F-7363-E088-86469D75D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70AABB-830B-F31F-85A4-E79E6C992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9C961A-F47F-35BD-3677-FBBB5193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0071-1E7D-4F48-ABC0-3299B1F5A1E9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78F140-8E33-E5EB-BE08-B356C6D5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F1EABA-0A03-99E8-7D91-DB24F7E3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3C8-435D-4551-A48D-D9C2E4AFC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93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9FC68-3921-04E2-50B2-12AB654F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77A483-250A-1A82-EABF-7086983D9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B8328E-15E6-6409-1574-34C106BD6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3733D0-18E6-D6E2-8C4D-253DF88E1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25C6C11-2704-9F4B-1FC3-221CC2B7C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4E210E-50F6-15B6-3C3D-77169583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0071-1E7D-4F48-ABC0-3299B1F5A1E9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9E0717-7C04-E7CD-EC6E-7B70BDCC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11D345-E6B0-7F0E-592C-350B788E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3C8-435D-4551-A48D-D9C2E4AFC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82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D2DF3-6FC2-1000-5647-93FA96C9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76172B-F100-572B-4361-1D59DAEF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0071-1E7D-4F48-ABC0-3299B1F5A1E9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50DC5D-CA2D-15D1-65EE-AA818E2A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2D1CBB-B9C8-4370-ECB4-34BF67CD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3C8-435D-4551-A48D-D9C2E4AFC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78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FC22010-11D4-B12C-DF49-7DDDF5B5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0071-1E7D-4F48-ABC0-3299B1F5A1E9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296FE79-3204-8B93-00DB-711C17AE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67E892-D4AB-2318-9547-62AE2601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3C8-435D-4551-A48D-D9C2E4AFC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85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0B897-1B39-E922-D9D7-28A52534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A0807-8863-7036-7231-25FB9F72C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56D43A-F327-BDCD-8195-0D0A5889F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3B1EF7-FC33-7D35-497C-14AF533F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0071-1E7D-4F48-ABC0-3299B1F5A1E9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FB145D-866D-38D7-7281-323D7F64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02DC5B-D622-E809-014A-CCE89316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3C8-435D-4551-A48D-D9C2E4AFC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97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00898-4FC7-362E-029D-6F6088FE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FC8777-A39D-9B1D-3CA7-71D2F10EE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DA0434-BA87-38D4-6F2B-7A9E322D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84E140-F507-794E-C2D8-BB0C0971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0071-1E7D-4F48-ABC0-3299B1F5A1E9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823681-7FB9-0CE1-A54D-463F3C75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C7E0A4-8123-A5D4-F970-410702C2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43C8-435D-4551-A48D-D9C2E4AFC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12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63EE030-C8E0-BC91-453A-6C7F23F2D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B0151D-69A4-BBBF-B294-45A7A38B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1B37A7-3436-A483-6E5A-A370C0A61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50071-1E7D-4F48-ABC0-3299B1F5A1E9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F3F2D4-35FE-445C-E254-85DD737C7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1FE30B-9AD7-618B-D01C-3CB767253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643C8-435D-4551-A48D-D9C2E4AFC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1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32.xml"/><Relationship Id="rId299" Type="http://schemas.openxmlformats.org/officeDocument/2006/relationships/customXml" Target="../ink/ink623.xml"/><Relationship Id="rId21" Type="http://schemas.openxmlformats.org/officeDocument/2006/relationships/customXml" Target="../ink/ink484.xml"/><Relationship Id="rId63" Type="http://schemas.openxmlformats.org/officeDocument/2006/relationships/customXml" Target="../ink/ink505.xml"/><Relationship Id="rId159" Type="http://schemas.openxmlformats.org/officeDocument/2006/relationships/customXml" Target="../ink/ink553.xml"/><Relationship Id="rId324" Type="http://schemas.openxmlformats.org/officeDocument/2006/relationships/image" Target="../media/image647.png"/><Relationship Id="rId366" Type="http://schemas.openxmlformats.org/officeDocument/2006/relationships/image" Target="../media/image668.png"/><Relationship Id="rId170" Type="http://schemas.openxmlformats.org/officeDocument/2006/relationships/image" Target="../media/image570.png"/><Relationship Id="rId226" Type="http://schemas.openxmlformats.org/officeDocument/2006/relationships/image" Target="../media/image598.png"/><Relationship Id="rId268" Type="http://schemas.openxmlformats.org/officeDocument/2006/relationships/image" Target="../media/image619.png"/><Relationship Id="rId32" Type="http://schemas.openxmlformats.org/officeDocument/2006/relationships/image" Target="../media/image501.png"/><Relationship Id="rId74" Type="http://schemas.openxmlformats.org/officeDocument/2006/relationships/image" Target="../media/image522.png"/><Relationship Id="rId128" Type="http://schemas.openxmlformats.org/officeDocument/2006/relationships/image" Target="../media/image549.png"/><Relationship Id="rId335" Type="http://schemas.openxmlformats.org/officeDocument/2006/relationships/customXml" Target="../ink/ink641.xml"/><Relationship Id="rId377" Type="http://schemas.openxmlformats.org/officeDocument/2006/relationships/customXml" Target="../ink/ink662.xml"/><Relationship Id="rId5" Type="http://schemas.openxmlformats.org/officeDocument/2006/relationships/customXml" Target="../ink/ink476.xml"/><Relationship Id="rId181" Type="http://schemas.openxmlformats.org/officeDocument/2006/relationships/customXml" Target="../ink/ink564.xml"/><Relationship Id="rId237" Type="http://schemas.openxmlformats.org/officeDocument/2006/relationships/customXml" Target="../ink/ink592.xml"/><Relationship Id="rId402" Type="http://schemas.openxmlformats.org/officeDocument/2006/relationships/image" Target="../media/image686.png"/><Relationship Id="rId279" Type="http://schemas.openxmlformats.org/officeDocument/2006/relationships/customXml" Target="../ink/ink613.xml"/><Relationship Id="rId43" Type="http://schemas.openxmlformats.org/officeDocument/2006/relationships/customXml" Target="../ink/ink495.xml"/><Relationship Id="rId139" Type="http://schemas.openxmlformats.org/officeDocument/2006/relationships/customXml" Target="../ink/ink543.xml"/><Relationship Id="rId290" Type="http://schemas.openxmlformats.org/officeDocument/2006/relationships/image" Target="../media/image630.png"/><Relationship Id="rId304" Type="http://schemas.openxmlformats.org/officeDocument/2006/relationships/image" Target="../media/image637.png"/><Relationship Id="rId346" Type="http://schemas.openxmlformats.org/officeDocument/2006/relationships/image" Target="../media/image658.png"/><Relationship Id="rId388" Type="http://schemas.openxmlformats.org/officeDocument/2006/relationships/image" Target="../media/image679.png"/><Relationship Id="rId85" Type="http://schemas.openxmlformats.org/officeDocument/2006/relationships/customXml" Target="../ink/ink516.xml"/><Relationship Id="rId150" Type="http://schemas.openxmlformats.org/officeDocument/2006/relationships/image" Target="../media/image560.png"/><Relationship Id="rId192" Type="http://schemas.openxmlformats.org/officeDocument/2006/relationships/image" Target="../media/image581.png"/><Relationship Id="rId206" Type="http://schemas.openxmlformats.org/officeDocument/2006/relationships/image" Target="../media/image588.png"/><Relationship Id="rId248" Type="http://schemas.openxmlformats.org/officeDocument/2006/relationships/image" Target="../media/image609.png"/><Relationship Id="rId12" Type="http://schemas.openxmlformats.org/officeDocument/2006/relationships/image" Target="../media/image491.png"/><Relationship Id="rId108" Type="http://schemas.openxmlformats.org/officeDocument/2006/relationships/image" Target="../media/image539.png"/><Relationship Id="rId315" Type="http://schemas.openxmlformats.org/officeDocument/2006/relationships/customXml" Target="../ink/ink631.xml"/><Relationship Id="rId357" Type="http://schemas.openxmlformats.org/officeDocument/2006/relationships/customXml" Target="../ink/ink652.xml"/><Relationship Id="rId54" Type="http://schemas.openxmlformats.org/officeDocument/2006/relationships/image" Target="../media/image512.png"/><Relationship Id="rId96" Type="http://schemas.openxmlformats.org/officeDocument/2006/relationships/image" Target="../media/image533.png"/><Relationship Id="rId161" Type="http://schemas.openxmlformats.org/officeDocument/2006/relationships/customXml" Target="../ink/ink554.xml"/><Relationship Id="rId217" Type="http://schemas.openxmlformats.org/officeDocument/2006/relationships/customXml" Target="../ink/ink582.xml"/><Relationship Id="rId399" Type="http://schemas.openxmlformats.org/officeDocument/2006/relationships/customXml" Target="../ink/ink673.xml"/><Relationship Id="rId259" Type="http://schemas.openxmlformats.org/officeDocument/2006/relationships/customXml" Target="../ink/ink603.xml"/><Relationship Id="rId23" Type="http://schemas.openxmlformats.org/officeDocument/2006/relationships/customXml" Target="../ink/ink485.xml"/><Relationship Id="rId119" Type="http://schemas.openxmlformats.org/officeDocument/2006/relationships/customXml" Target="../ink/ink533.xml"/><Relationship Id="rId270" Type="http://schemas.openxmlformats.org/officeDocument/2006/relationships/image" Target="../media/image620.png"/><Relationship Id="rId326" Type="http://schemas.openxmlformats.org/officeDocument/2006/relationships/image" Target="../media/image648.png"/><Relationship Id="rId65" Type="http://schemas.openxmlformats.org/officeDocument/2006/relationships/customXml" Target="../ink/ink506.xml"/><Relationship Id="rId130" Type="http://schemas.openxmlformats.org/officeDocument/2006/relationships/image" Target="../media/image550.png"/><Relationship Id="rId368" Type="http://schemas.openxmlformats.org/officeDocument/2006/relationships/image" Target="../media/image669.png"/><Relationship Id="rId172" Type="http://schemas.openxmlformats.org/officeDocument/2006/relationships/image" Target="../media/image571.png"/><Relationship Id="rId228" Type="http://schemas.openxmlformats.org/officeDocument/2006/relationships/image" Target="../media/image599.png"/><Relationship Id="rId281" Type="http://schemas.openxmlformats.org/officeDocument/2006/relationships/customXml" Target="../ink/ink614.xml"/><Relationship Id="rId337" Type="http://schemas.openxmlformats.org/officeDocument/2006/relationships/customXml" Target="../ink/ink642.xml"/><Relationship Id="rId34" Type="http://schemas.openxmlformats.org/officeDocument/2006/relationships/image" Target="../media/image502.png"/><Relationship Id="rId76" Type="http://schemas.openxmlformats.org/officeDocument/2006/relationships/image" Target="../media/image523.png"/><Relationship Id="rId141" Type="http://schemas.openxmlformats.org/officeDocument/2006/relationships/customXml" Target="../ink/ink544.xml"/><Relationship Id="rId379" Type="http://schemas.openxmlformats.org/officeDocument/2006/relationships/customXml" Target="../ink/ink663.xml"/><Relationship Id="rId7" Type="http://schemas.openxmlformats.org/officeDocument/2006/relationships/customXml" Target="../ink/ink477.xml"/><Relationship Id="rId183" Type="http://schemas.openxmlformats.org/officeDocument/2006/relationships/customXml" Target="../ink/ink565.xml"/><Relationship Id="rId239" Type="http://schemas.openxmlformats.org/officeDocument/2006/relationships/customXml" Target="../ink/ink593.xml"/><Relationship Id="rId390" Type="http://schemas.openxmlformats.org/officeDocument/2006/relationships/image" Target="../media/image680.png"/><Relationship Id="rId404" Type="http://schemas.openxmlformats.org/officeDocument/2006/relationships/image" Target="../media/image687.png"/><Relationship Id="rId250" Type="http://schemas.openxmlformats.org/officeDocument/2006/relationships/image" Target="../media/image610.png"/><Relationship Id="rId292" Type="http://schemas.openxmlformats.org/officeDocument/2006/relationships/image" Target="../media/image631.png"/><Relationship Id="rId306" Type="http://schemas.openxmlformats.org/officeDocument/2006/relationships/image" Target="../media/image638.png"/><Relationship Id="rId45" Type="http://schemas.openxmlformats.org/officeDocument/2006/relationships/customXml" Target="../ink/ink496.xml"/><Relationship Id="rId87" Type="http://schemas.openxmlformats.org/officeDocument/2006/relationships/customXml" Target="../ink/ink517.xml"/><Relationship Id="rId110" Type="http://schemas.openxmlformats.org/officeDocument/2006/relationships/image" Target="../media/image540.png"/><Relationship Id="rId348" Type="http://schemas.openxmlformats.org/officeDocument/2006/relationships/image" Target="../media/image659.png"/><Relationship Id="rId152" Type="http://schemas.openxmlformats.org/officeDocument/2006/relationships/image" Target="../media/image561.png"/><Relationship Id="rId194" Type="http://schemas.openxmlformats.org/officeDocument/2006/relationships/image" Target="../media/image582.png"/><Relationship Id="rId208" Type="http://schemas.openxmlformats.org/officeDocument/2006/relationships/image" Target="../media/image589.png"/><Relationship Id="rId261" Type="http://schemas.openxmlformats.org/officeDocument/2006/relationships/customXml" Target="../ink/ink604.xml"/><Relationship Id="rId14" Type="http://schemas.openxmlformats.org/officeDocument/2006/relationships/image" Target="../media/image492.png"/><Relationship Id="rId56" Type="http://schemas.openxmlformats.org/officeDocument/2006/relationships/image" Target="../media/image513.png"/><Relationship Id="rId317" Type="http://schemas.openxmlformats.org/officeDocument/2006/relationships/customXml" Target="../ink/ink632.xml"/><Relationship Id="rId359" Type="http://schemas.openxmlformats.org/officeDocument/2006/relationships/customXml" Target="../ink/ink653.xml"/><Relationship Id="rId98" Type="http://schemas.openxmlformats.org/officeDocument/2006/relationships/image" Target="../media/image534.png"/><Relationship Id="rId121" Type="http://schemas.openxmlformats.org/officeDocument/2006/relationships/customXml" Target="../ink/ink534.xml"/><Relationship Id="rId163" Type="http://schemas.openxmlformats.org/officeDocument/2006/relationships/customXml" Target="../ink/ink555.xml"/><Relationship Id="rId219" Type="http://schemas.openxmlformats.org/officeDocument/2006/relationships/customXml" Target="../ink/ink583.xml"/><Relationship Id="rId370" Type="http://schemas.openxmlformats.org/officeDocument/2006/relationships/image" Target="../media/image670.png"/><Relationship Id="rId230" Type="http://schemas.openxmlformats.org/officeDocument/2006/relationships/image" Target="../media/image600.png"/><Relationship Id="rId25" Type="http://schemas.openxmlformats.org/officeDocument/2006/relationships/customXml" Target="../ink/ink486.xml"/><Relationship Id="rId67" Type="http://schemas.openxmlformats.org/officeDocument/2006/relationships/customXml" Target="../ink/ink507.xml"/><Relationship Id="rId272" Type="http://schemas.openxmlformats.org/officeDocument/2006/relationships/image" Target="../media/image621.png"/><Relationship Id="rId328" Type="http://schemas.openxmlformats.org/officeDocument/2006/relationships/image" Target="../media/image649.png"/><Relationship Id="rId132" Type="http://schemas.openxmlformats.org/officeDocument/2006/relationships/image" Target="../media/image551.png"/><Relationship Id="rId174" Type="http://schemas.openxmlformats.org/officeDocument/2006/relationships/image" Target="../media/image572.png"/><Relationship Id="rId381" Type="http://schemas.openxmlformats.org/officeDocument/2006/relationships/customXml" Target="../ink/ink664.xml"/><Relationship Id="rId241" Type="http://schemas.openxmlformats.org/officeDocument/2006/relationships/customXml" Target="../ink/ink594.xml"/><Relationship Id="rId36" Type="http://schemas.openxmlformats.org/officeDocument/2006/relationships/image" Target="../media/image503.png"/><Relationship Id="rId283" Type="http://schemas.openxmlformats.org/officeDocument/2006/relationships/customXml" Target="../ink/ink615.xml"/><Relationship Id="rId339" Type="http://schemas.openxmlformats.org/officeDocument/2006/relationships/customXml" Target="../ink/ink643.xml"/><Relationship Id="rId78" Type="http://schemas.openxmlformats.org/officeDocument/2006/relationships/image" Target="../media/image524.png"/><Relationship Id="rId101" Type="http://schemas.openxmlformats.org/officeDocument/2006/relationships/customXml" Target="../ink/ink524.xml"/><Relationship Id="rId143" Type="http://schemas.openxmlformats.org/officeDocument/2006/relationships/customXml" Target="../ink/ink545.xml"/><Relationship Id="rId185" Type="http://schemas.openxmlformats.org/officeDocument/2006/relationships/customXml" Target="../ink/ink566.xml"/><Relationship Id="rId350" Type="http://schemas.openxmlformats.org/officeDocument/2006/relationships/image" Target="../media/image660.png"/><Relationship Id="rId406" Type="http://schemas.openxmlformats.org/officeDocument/2006/relationships/image" Target="../media/image688.png"/><Relationship Id="rId9" Type="http://schemas.openxmlformats.org/officeDocument/2006/relationships/customXml" Target="../ink/ink478.xml"/><Relationship Id="rId210" Type="http://schemas.openxmlformats.org/officeDocument/2006/relationships/image" Target="../media/image590.png"/><Relationship Id="rId392" Type="http://schemas.openxmlformats.org/officeDocument/2006/relationships/image" Target="../media/image681.png"/><Relationship Id="rId252" Type="http://schemas.openxmlformats.org/officeDocument/2006/relationships/image" Target="../media/image611.png"/><Relationship Id="rId294" Type="http://schemas.openxmlformats.org/officeDocument/2006/relationships/image" Target="../media/image632.png"/><Relationship Id="rId308" Type="http://schemas.openxmlformats.org/officeDocument/2006/relationships/image" Target="../media/image639.png"/><Relationship Id="rId47" Type="http://schemas.openxmlformats.org/officeDocument/2006/relationships/customXml" Target="../ink/ink497.xml"/><Relationship Id="rId89" Type="http://schemas.openxmlformats.org/officeDocument/2006/relationships/customXml" Target="../ink/ink518.xml"/><Relationship Id="rId112" Type="http://schemas.openxmlformats.org/officeDocument/2006/relationships/image" Target="../media/image541.png"/><Relationship Id="rId154" Type="http://schemas.openxmlformats.org/officeDocument/2006/relationships/image" Target="../media/image562.png"/><Relationship Id="rId361" Type="http://schemas.openxmlformats.org/officeDocument/2006/relationships/customXml" Target="../ink/ink654.xml"/><Relationship Id="rId196" Type="http://schemas.openxmlformats.org/officeDocument/2006/relationships/image" Target="../media/image583.png"/><Relationship Id="rId16" Type="http://schemas.openxmlformats.org/officeDocument/2006/relationships/image" Target="../media/image493.png"/><Relationship Id="rId221" Type="http://schemas.openxmlformats.org/officeDocument/2006/relationships/customXml" Target="../ink/ink584.xml"/><Relationship Id="rId263" Type="http://schemas.openxmlformats.org/officeDocument/2006/relationships/customXml" Target="../ink/ink605.xml"/><Relationship Id="rId319" Type="http://schemas.openxmlformats.org/officeDocument/2006/relationships/customXml" Target="../ink/ink633.xml"/><Relationship Id="rId58" Type="http://schemas.openxmlformats.org/officeDocument/2006/relationships/image" Target="../media/image514.png"/><Relationship Id="rId123" Type="http://schemas.openxmlformats.org/officeDocument/2006/relationships/customXml" Target="../ink/ink535.xml"/><Relationship Id="rId330" Type="http://schemas.openxmlformats.org/officeDocument/2006/relationships/image" Target="../media/image650.png"/><Relationship Id="rId165" Type="http://schemas.openxmlformats.org/officeDocument/2006/relationships/customXml" Target="../ink/ink556.xml"/><Relationship Id="rId372" Type="http://schemas.openxmlformats.org/officeDocument/2006/relationships/image" Target="../media/image671.png"/><Relationship Id="rId232" Type="http://schemas.openxmlformats.org/officeDocument/2006/relationships/image" Target="../media/image601.png"/><Relationship Id="rId274" Type="http://schemas.openxmlformats.org/officeDocument/2006/relationships/image" Target="../media/image622.png"/><Relationship Id="rId27" Type="http://schemas.openxmlformats.org/officeDocument/2006/relationships/customXml" Target="../ink/ink487.xml"/><Relationship Id="rId48" Type="http://schemas.openxmlformats.org/officeDocument/2006/relationships/image" Target="../media/image509.png"/><Relationship Id="rId69" Type="http://schemas.openxmlformats.org/officeDocument/2006/relationships/customXml" Target="../ink/ink508.xml"/><Relationship Id="rId113" Type="http://schemas.openxmlformats.org/officeDocument/2006/relationships/customXml" Target="../ink/ink530.xml"/><Relationship Id="rId134" Type="http://schemas.openxmlformats.org/officeDocument/2006/relationships/image" Target="../media/image552.png"/><Relationship Id="rId320" Type="http://schemas.openxmlformats.org/officeDocument/2006/relationships/image" Target="../media/image645.png"/><Relationship Id="rId80" Type="http://schemas.openxmlformats.org/officeDocument/2006/relationships/image" Target="../media/image525.png"/><Relationship Id="rId155" Type="http://schemas.openxmlformats.org/officeDocument/2006/relationships/customXml" Target="../ink/ink551.xml"/><Relationship Id="rId176" Type="http://schemas.openxmlformats.org/officeDocument/2006/relationships/image" Target="../media/image573.png"/><Relationship Id="rId197" Type="http://schemas.openxmlformats.org/officeDocument/2006/relationships/customXml" Target="../ink/ink572.xml"/><Relationship Id="rId341" Type="http://schemas.openxmlformats.org/officeDocument/2006/relationships/customXml" Target="../ink/ink644.xml"/><Relationship Id="rId362" Type="http://schemas.openxmlformats.org/officeDocument/2006/relationships/image" Target="../media/image666.png"/><Relationship Id="rId383" Type="http://schemas.openxmlformats.org/officeDocument/2006/relationships/customXml" Target="../ink/ink665.xml"/><Relationship Id="rId201" Type="http://schemas.openxmlformats.org/officeDocument/2006/relationships/customXml" Target="../ink/ink574.xml"/><Relationship Id="rId222" Type="http://schemas.openxmlformats.org/officeDocument/2006/relationships/image" Target="../media/image596.png"/><Relationship Id="rId243" Type="http://schemas.openxmlformats.org/officeDocument/2006/relationships/customXml" Target="../ink/ink595.xml"/><Relationship Id="rId264" Type="http://schemas.openxmlformats.org/officeDocument/2006/relationships/image" Target="../media/image617.png"/><Relationship Id="rId285" Type="http://schemas.openxmlformats.org/officeDocument/2006/relationships/customXml" Target="../ink/ink616.xml"/><Relationship Id="rId17" Type="http://schemas.openxmlformats.org/officeDocument/2006/relationships/customXml" Target="../ink/ink482.xml"/><Relationship Id="rId38" Type="http://schemas.openxmlformats.org/officeDocument/2006/relationships/image" Target="../media/image504.png"/><Relationship Id="rId59" Type="http://schemas.openxmlformats.org/officeDocument/2006/relationships/customXml" Target="../ink/ink503.xml"/><Relationship Id="rId103" Type="http://schemas.openxmlformats.org/officeDocument/2006/relationships/customXml" Target="../ink/ink525.xml"/><Relationship Id="rId124" Type="http://schemas.openxmlformats.org/officeDocument/2006/relationships/image" Target="../media/image547.png"/><Relationship Id="rId310" Type="http://schemas.openxmlformats.org/officeDocument/2006/relationships/image" Target="../media/image640.png"/><Relationship Id="rId70" Type="http://schemas.openxmlformats.org/officeDocument/2006/relationships/image" Target="../media/image520.png"/><Relationship Id="rId91" Type="http://schemas.openxmlformats.org/officeDocument/2006/relationships/customXml" Target="../ink/ink519.xml"/><Relationship Id="rId145" Type="http://schemas.openxmlformats.org/officeDocument/2006/relationships/customXml" Target="../ink/ink546.xml"/><Relationship Id="rId166" Type="http://schemas.openxmlformats.org/officeDocument/2006/relationships/image" Target="../media/image568.png"/><Relationship Id="rId187" Type="http://schemas.openxmlformats.org/officeDocument/2006/relationships/customXml" Target="../ink/ink567.xml"/><Relationship Id="rId331" Type="http://schemas.openxmlformats.org/officeDocument/2006/relationships/customXml" Target="../ink/ink639.xml"/><Relationship Id="rId352" Type="http://schemas.openxmlformats.org/officeDocument/2006/relationships/image" Target="../media/image661.png"/><Relationship Id="rId373" Type="http://schemas.openxmlformats.org/officeDocument/2006/relationships/customXml" Target="../ink/ink660.xml"/><Relationship Id="rId394" Type="http://schemas.openxmlformats.org/officeDocument/2006/relationships/image" Target="../media/image682.png"/><Relationship Id="rId408" Type="http://schemas.openxmlformats.org/officeDocument/2006/relationships/image" Target="../media/image689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591.png"/><Relationship Id="rId233" Type="http://schemas.openxmlformats.org/officeDocument/2006/relationships/customXml" Target="../ink/ink590.xml"/><Relationship Id="rId254" Type="http://schemas.openxmlformats.org/officeDocument/2006/relationships/image" Target="../media/image612.png"/><Relationship Id="rId28" Type="http://schemas.openxmlformats.org/officeDocument/2006/relationships/image" Target="../media/image499.png"/><Relationship Id="rId49" Type="http://schemas.openxmlformats.org/officeDocument/2006/relationships/customXml" Target="../ink/ink498.xml"/><Relationship Id="rId114" Type="http://schemas.openxmlformats.org/officeDocument/2006/relationships/image" Target="../media/image542.png"/><Relationship Id="rId275" Type="http://schemas.openxmlformats.org/officeDocument/2006/relationships/customXml" Target="../ink/ink611.xml"/><Relationship Id="rId296" Type="http://schemas.openxmlformats.org/officeDocument/2006/relationships/image" Target="../media/image633.png"/><Relationship Id="rId300" Type="http://schemas.openxmlformats.org/officeDocument/2006/relationships/image" Target="../media/image635.png"/><Relationship Id="rId60" Type="http://schemas.openxmlformats.org/officeDocument/2006/relationships/image" Target="../media/image515.png"/><Relationship Id="rId81" Type="http://schemas.openxmlformats.org/officeDocument/2006/relationships/customXml" Target="../ink/ink514.xml"/><Relationship Id="rId135" Type="http://schemas.openxmlformats.org/officeDocument/2006/relationships/customXml" Target="../ink/ink541.xml"/><Relationship Id="rId156" Type="http://schemas.openxmlformats.org/officeDocument/2006/relationships/image" Target="../media/image563.png"/><Relationship Id="rId177" Type="http://schemas.openxmlformats.org/officeDocument/2006/relationships/customXml" Target="../ink/ink562.xml"/><Relationship Id="rId198" Type="http://schemas.openxmlformats.org/officeDocument/2006/relationships/image" Target="../media/image584.png"/><Relationship Id="rId321" Type="http://schemas.openxmlformats.org/officeDocument/2006/relationships/customXml" Target="../ink/ink634.xml"/><Relationship Id="rId342" Type="http://schemas.openxmlformats.org/officeDocument/2006/relationships/image" Target="../media/image656.png"/><Relationship Id="rId363" Type="http://schemas.openxmlformats.org/officeDocument/2006/relationships/customXml" Target="../ink/ink655.xml"/><Relationship Id="rId384" Type="http://schemas.openxmlformats.org/officeDocument/2006/relationships/image" Target="../media/image677.png"/><Relationship Id="rId202" Type="http://schemas.openxmlformats.org/officeDocument/2006/relationships/image" Target="../media/image586.png"/><Relationship Id="rId223" Type="http://schemas.openxmlformats.org/officeDocument/2006/relationships/customXml" Target="../ink/ink585.xml"/><Relationship Id="rId244" Type="http://schemas.openxmlformats.org/officeDocument/2006/relationships/image" Target="../media/image607.png"/><Relationship Id="rId18" Type="http://schemas.openxmlformats.org/officeDocument/2006/relationships/image" Target="../media/image494.png"/><Relationship Id="rId39" Type="http://schemas.openxmlformats.org/officeDocument/2006/relationships/customXml" Target="../ink/ink493.xml"/><Relationship Id="rId265" Type="http://schemas.openxmlformats.org/officeDocument/2006/relationships/customXml" Target="../ink/ink606.xml"/><Relationship Id="rId286" Type="http://schemas.openxmlformats.org/officeDocument/2006/relationships/image" Target="../media/image628.png"/><Relationship Id="rId50" Type="http://schemas.openxmlformats.org/officeDocument/2006/relationships/image" Target="../media/image510.png"/><Relationship Id="rId104" Type="http://schemas.openxmlformats.org/officeDocument/2006/relationships/image" Target="../media/image537.png"/><Relationship Id="rId125" Type="http://schemas.openxmlformats.org/officeDocument/2006/relationships/customXml" Target="../ink/ink536.xml"/><Relationship Id="rId146" Type="http://schemas.openxmlformats.org/officeDocument/2006/relationships/image" Target="../media/image558.png"/><Relationship Id="rId167" Type="http://schemas.openxmlformats.org/officeDocument/2006/relationships/customXml" Target="../ink/ink557.xml"/><Relationship Id="rId188" Type="http://schemas.openxmlformats.org/officeDocument/2006/relationships/image" Target="../media/image579.png"/><Relationship Id="rId311" Type="http://schemas.openxmlformats.org/officeDocument/2006/relationships/customXml" Target="../ink/ink629.xml"/><Relationship Id="rId332" Type="http://schemas.openxmlformats.org/officeDocument/2006/relationships/image" Target="../media/image651.png"/><Relationship Id="rId353" Type="http://schemas.openxmlformats.org/officeDocument/2006/relationships/customXml" Target="../ink/ink650.xml"/><Relationship Id="rId374" Type="http://schemas.openxmlformats.org/officeDocument/2006/relationships/image" Target="../media/image672.png"/><Relationship Id="rId395" Type="http://schemas.openxmlformats.org/officeDocument/2006/relationships/customXml" Target="../ink/ink671.xml"/><Relationship Id="rId409" Type="http://schemas.openxmlformats.org/officeDocument/2006/relationships/customXml" Target="../ink/ink678.xml"/><Relationship Id="rId71" Type="http://schemas.openxmlformats.org/officeDocument/2006/relationships/customXml" Target="../ink/ink509.xml"/><Relationship Id="rId92" Type="http://schemas.openxmlformats.org/officeDocument/2006/relationships/image" Target="../media/image531.png"/><Relationship Id="rId213" Type="http://schemas.openxmlformats.org/officeDocument/2006/relationships/customXml" Target="../ink/ink580.xml"/><Relationship Id="rId234" Type="http://schemas.openxmlformats.org/officeDocument/2006/relationships/image" Target="../media/image602.png"/><Relationship Id="rId2" Type="http://schemas.openxmlformats.org/officeDocument/2006/relationships/image" Target="../media/image486.png"/><Relationship Id="rId29" Type="http://schemas.openxmlformats.org/officeDocument/2006/relationships/customXml" Target="../ink/ink488.xml"/><Relationship Id="rId255" Type="http://schemas.openxmlformats.org/officeDocument/2006/relationships/customXml" Target="../ink/ink601.xml"/><Relationship Id="rId276" Type="http://schemas.openxmlformats.org/officeDocument/2006/relationships/image" Target="../media/image623.png"/><Relationship Id="rId297" Type="http://schemas.openxmlformats.org/officeDocument/2006/relationships/customXml" Target="../ink/ink622.xml"/><Relationship Id="rId40" Type="http://schemas.openxmlformats.org/officeDocument/2006/relationships/image" Target="../media/image505.png"/><Relationship Id="rId115" Type="http://schemas.openxmlformats.org/officeDocument/2006/relationships/customXml" Target="../ink/ink531.xml"/><Relationship Id="rId136" Type="http://schemas.openxmlformats.org/officeDocument/2006/relationships/image" Target="../media/image553.png"/><Relationship Id="rId157" Type="http://schemas.openxmlformats.org/officeDocument/2006/relationships/customXml" Target="../ink/ink552.xml"/><Relationship Id="rId178" Type="http://schemas.openxmlformats.org/officeDocument/2006/relationships/image" Target="../media/image574.png"/><Relationship Id="rId301" Type="http://schemas.openxmlformats.org/officeDocument/2006/relationships/customXml" Target="../ink/ink624.xml"/><Relationship Id="rId322" Type="http://schemas.openxmlformats.org/officeDocument/2006/relationships/image" Target="../media/image646.png"/><Relationship Id="rId343" Type="http://schemas.openxmlformats.org/officeDocument/2006/relationships/customXml" Target="../ink/ink645.xml"/><Relationship Id="rId364" Type="http://schemas.openxmlformats.org/officeDocument/2006/relationships/image" Target="../media/image667.png"/><Relationship Id="rId61" Type="http://schemas.openxmlformats.org/officeDocument/2006/relationships/customXml" Target="../ink/ink504.xml"/><Relationship Id="rId82" Type="http://schemas.openxmlformats.org/officeDocument/2006/relationships/image" Target="../media/image526.png"/><Relationship Id="rId199" Type="http://schemas.openxmlformats.org/officeDocument/2006/relationships/customXml" Target="../ink/ink573.xml"/><Relationship Id="rId203" Type="http://schemas.openxmlformats.org/officeDocument/2006/relationships/customXml" Target="../ink/ink575.xml"/><Relationship Id="rId385" Type="http://schemas.openxmlformats.org/officeDocument/2006/relationships/customXml" Target="../ink/ink666.xml"/><Relationship Id="rId19" Type="http://schemas.openxmlformats.org/officeDocument/2006/relationships/customXml" Target="../ink/ink483.xml"/><Relationship Id="rId224" Type="http://schemas.openxmlformats.org/officeDocument/2006/relationships/image" Target="../media/image597.png"/><Relationship Id="rId245" Type="http://schemas.openxmlformats.org/officeDocument/2006/relationships/customXml" Target="../ink/ink596.xml"/><Relationship Id="rId266" Type="http://schemas.openxmlformats.org/officeDocument/2006/relationships/image" Target="../media/image618.png"/><Relationship Id="rId287" Type="http://schemas.openxmlformats.org/officeDocument/2006/relationships/customXml" Target="../ink/ink617.xml"/><Relationship Id="rId410" Type="http://schemas.openxmlformats.org/officeDocument/2006/relationships/image" Target="../media/image690.png"/><Relationship Id="rId30" Type="http://schemas.openxmlformats.org/officeDocument/2006/relationships/image" Target="../media/image500.png"/><Relationship Id="rId105" Type="http://schemas.openxmlformats.org/officeDocument/2006/relationships/customXml" Target="../ink/ink526.xml"/><Relationship Id="rId126" Type="http://schemas.openxmlformats.org/officeDocument/2006/relationships/image" Target="../media/image548.png"/><Relationship Id="rId147" Type="http://schemas.openxmlformats.org/officeDocument/2006/relationships/customXml" Target="../ink/ink547.xml"/><Relationship Id="rId168" Type="http://schemas.openxmlformats.org/officeDocument/2006/relationships/image" Target="../media/image569.png"/><Relationship Id="rId312" Type="http://schemas.openxmlformats.org/officeDocument/2006/relationships/image" Target="../media/image641.png"/><Relationship Id="rId333" Type="http://schemas.openxmlformats.org/officeDocument/2006/relationships/customXml" Target="../ink/ink640.xml"/><Relationship Id="rId354" Type="http://schemas.openxmlformats.org/officeDocument/2006/relationships/image" Target="../media/image662.png"/><Relationship Id="rId51" Type="http://schemas.openxmlformats.org/officeDocument/2006/relationships/customXml" Target="../ink/ink499.xml"/><Relationship Id="rId72" Type="http://schemas.openxmlformats.org/officeDocument/2006/relationships/image" Target="../media/image521.png"/><Relationship Id="rId93" Type="http://schemas.openxmlformats.org/officeDocument/2006/relationships/customXml" Target="../ink/ink520.xml"/><Relationship Id="rId189" Type="http://schemas.openxmlformats.org/officeDocument/2006/relationships/customXml" Target="../ink/ink568.xml"/><Relationship Id="rId375" Type="http://schemas.openxmlformats.org/officeDocument/2006/relationships/customXml" Target="../ink/ink661.xml"/><Relationship Id="rId396" Type="http://schemas.openxmlformats.org/officeDocument/2006/relationships/image" Target="../media/image683.png"/><Relationship Id="rId3" Type="http://schemas.openxmlformats.org/officeDocument/2006/relationships/customXml" Target="../ink/ink475.xml"/><Relationship Id="rId214" Type="http://schemas.openxmlformats.org/officeDocument/2006/relationships/image" Target="../media/image592.png"/><Relationship Id="rId235" Type="http://schemas.openxmlformats.org/officeDocument/2006/relationships/customXml" Target="../ink/ink591.xml"/><Relationship Id="rId256" Type="http://schemas.openxmlformats.org/officeDocument/2006/relationships/image" Target="../media/image613.png"/><Relationship Id="rId277" Type="http://schemas.openxmlformats.org/officeDocument/2006/relationships/customXml" Target="../ink/ink612.xml"/><Relationship Id="rId298" Type="http://schemas.openxmlformats.org/officeDocument/2006/relationships/image" Target="../media/image634.png"/><Relationship Id="rId400" Type="http://schemas.openxmlformats.org/officeDocument/2006/relationships/image" Target="../media/image685.png"/><Relationship Id="rId116" Type="http://schemas.openxmlformats.org/officeDocument/2006/relationships/image" Target="../media/image543.png"/><Relationship Id="rId137" Type="http://schemas.openxmlformats.org/officeDocument/2006/relationships/customXml" Target="../ink/ink542.xml"/><Relationship Id="rId158" Type="http://schemas.openxmlformats.org/officeDocument/2006/relationships/image" Target="../media/image564.png"/><Relationship Id="rId302" Type="http://schemas.openxmlformats.org/officeDocument/2006/relationships/image" Target="../media/image636.png"/><Relationship Id="rId323" Type="http://schemas.openxmlformats.org/officeDocument/2006/relationships/customXml" Target="../ink/ink635.xml"/><Relationship Id="rId344" Type="http://schemas.openxmlformats.org/officeDocument/2006/relationships/image" Target="../media/image657.png"/><Relationship Id="rId20" Type="http://schemas.openxmlformats.org/officeDocument/2006/relationships/image" Target="../media/image495.png"/><Relationship Id="rId41" Type="http://schemas.openxmlformats.org/officeDocument/2006/relationships/customXml" Target="../ink/ink494.xml"/><Relationship Id="rId62" Type="http://schemas.openxmlformats.org/officeDocument/2006/relationships/image" Target="../media/image516.png"/><Relationship Id="rId83" Type="http://schemas.openxmlformats.org/officeDocument/2006/relationships/customXml" Target="../ink/ink515.xml"/><Relationship Id="rId179" Type="http://schemas.openxmlformats.org/officeDocument/2006/relationships/customXml" Target="../ink/ink563.xml"/><Relationship Id="rId365" Type="http://schemas.openxmlformats.org/officeDocument/2006/relationships/customXml" Target="../ink/ink656.xml"/><Relationship Id="rId386" Type="http://schemas.openxmlformats.org/officeDocument/2006/relationships/image" Target="../media/image678.png"/><Relationship Id="rId190" Type="http://schemas.openxmlformats.org/officeDocument/2006/relationships/image" Target="../media/image580.png"/><Relationship Id="rId204" Type="http://schemas.openxmlformats.org/officeDocument/2006/relationships/image" Target="../media/image587.png"/><Relationship Id="rId225" Type="http://schemas.openxmlformats.org/officeDocument/2006/relationships/customXml" Target="../ink/ink586.xml"/><Relationship Id="rId246" Type="http://schemas.openxmlformats.org/officeDocument/2006/relationships/image" Target="../media/image608.png"/><Relationship Id="rId267" Type="http://schemas.openxmlformats.org/officeDocument/2006/relationships/customXml" Target="../ink/ink607.xml"/><Relationship Id="rId288" Type="http://schemas.openxmlformats.org/officeDocument/2006/relationships/image" Target="../media/image629.png"/><Relationship Id="rId106" Type="http://schemas.openxmlformats.org/officeDocument/2006/relationships/image" Target="../media/image538.png"/><Relationship Id="rId127" Type="http://schemas.openxmlformats.org/officeDocument/2006/relationships/customXml" Target="../ink/ink537.xml"/><Relationship Id="rId313" Type="http://schemas.openxmlformats.org/officeDocument/2006/relationships/customXml" Target="../ink/ink630.xml"/><Relationship Id="rId10" Type="http://schemas.openxmlformats.org/officeDocument/2006/relationships/image" Target="../media/image490.png"/><Relationship Id="rId31" Type="http://schemas.openxmlformats.org/officeDocument/2006/relationships/customXml" Target="../ink/ink489.xml"/><Relationship Id="rId52" Type="http://schemas.openxmlformats.org/officeDocument/2006/relationships/image" Target="../media/image511.png"/><Relationship Id="rId73" Type="http://schemas.openxmlformats.org/officeDocument/2006/relationships/customXml" Target="../ink/ink510.xml"/><Relationship Id="rId94" Type="http://schemas.openxmlformats.org/officeDocument/2006/relationships/image" Target="../media/image532.png"/><Relationship Id="rId148" Type="http://schemas.openxmlformats.org/officeDocument/2006/relationships/image" Target="../media/image559.png"/><Relationship Id="rId169" Type="http://schemas.openxmlformats.org/officeDocument/2006/relationships/customXml" Target="../ink/ink558.xml"/><Relationship Id="rId334" Type="http://schemas.openxmlformats.org/officeDocument/2006/relationships/image" Target="../media/image652.png"/><Relationship Id="rId355" Type="http://schemas.openxmlformats.org/officeDocument/2006/relationships/customXml" Target="../ink/ink651.xml"/><Relationship Id="rId376" Type="http://schemas.openxmlformats.org/officeDocument/2006/relationships/image" Target="../media/image673.png"/><Relationship Id="rId397" Type="http://schemas.openxmlformats.org/officeDocument/2006/relationships/customXml" Target="../ink/ink672.xml"/><Relationship Id="rId4" Type="http://schemas.openxmlformats.org/officeDocument/2006/relationships/image" Target="../media/image487.png"/><Relationship Id="rId180" Type="http://schemas.openxmlformats.org/officeDocument/2006/relationships/image" Target="../media/image575.png"/><Relationship Id="rId215" Type="http://schemas.openxmlformats.org/officeDocument/2006/relationships/customXml" Target="../ink/ink581.xml"/><Relationship Id="rId236" Type="http://schemas.openxmlformats.org/officeDocument/2006/relationships/image" Target="../media/image603.png"/><Relationship Id="rId257" Type="http://schemas.openxmlformats.org/officeDocument/2006/relationships/customXml" Target="../ink/ink602.xml"/><Relationship Id="rId278" Type="http://schemas.openxmlformats.org/officeDocument/2006/relationships/image" Target="../media/image624.png"/><Relationship Id="rId401" Type="http://schemas.openxmlformats.org/officeDocument/2006/relationships/customXml" Target="../ink/ink674.xml"/><Relationship Id="rId303" Type="http://schemas.openxmlformats.org/officeDocument/2006/relationships/customXml" Target="../ink/ink625.xml"/><Relationship Id="rId42" Type="http://schemas.openxmlformats.org/officeDocument/2006/relationships/image" Target="../media/image506.png"/><Relationship Id="rId84" Type="http://schemas.openxmlformats.org/officeDocument/2006/relationships/image" Target="../media/image527.png"/><Relationship Id="rId138" Type="http://schemas.openxmlformats.org/officeDocument/2006/relationships/image" Target="../media/image554.png"/><Relationship Id="rId345" Type="http://schemas.openxmlformats.org/officeDocument/2006/relationships/customXml" Target="../ink/ink646.xml"/><Relationship Id="rId387" Type="http://schemas.openxmlformats.org/officeDocument/2006/relationships/customXml" Target="../ink/ink667.xml"/><Relationship Id="rId191" Type="http://schemas.openxmlformats.org/officeDocument/2006/relationships/customXml" Target="../ink/ink569.xml"/><Relationship Id="rId205" Type="http://schemas.openxmlformats.org/officeDocument/2006/relationships/customXml" Target="../ink/ink576.xml"/><Relationship Id="rId247" Type="http://schemas.openxmlformats.org/officeDocument/2006/relationships/customXml" Target="../ink/ink597.xml"/><Relationship Id="rId107" Type="http://schemas.openxmlformats.org/officeDocument/2006/relationships/customXml" Target="../ink/ink527.xml"/><Relationship Id="rId289" Type="http://schemas.openxmlformats.org/officeDocument/2006/relationships/customXml" Target="../ink/ink618.xml"/><Relationship Id="rId11" Type="http://schemas.openxmlformats.org/officeDocument/2006/relationships/customXml" Target="../ink/ink479.xml"/><Relationship Id="rId53" Type="http://schemas.openxmlformats.org/officeDocument/2006/relationships/customXml" Target="../ink/ink500.xml"/><Relationship Id="rId149" Type="http://schemas.openxmlformats.org/officeDocument/2006/relationships/customXml" Target="../ink/ink548.xml"/><Relationship Id="rId314" Type="http://schemas.openxmlformats.org/officeDocument/2006/relationships/image" Target="../media/image642.png"/><Relationship Id="rId356" Type="http://schemas.openxmlformats.org/officeDocument/2006/relationships/image" Target="../media/image663.png"/><Relationship Id="rId398" Type="http://schemas.openxmlformats.org/officeDocument/2006/relationships/image" Target="../media/image684.png"/><Relationship Id="rId95" Type="http://schemas.openxmlformats.org/officeDocument/2006/relationships/customXml" Target="../ink/ink521.xml"/><Relationship Id="rId160" Type="http://schemas.openxmlformats.org/officeDocument/2006/relationships/image" Target="../media/image565.png"/><Relationship Id="rId216" Type="http://schemas.openxmlformats.org/officeDocument/2006/relationships/image" Target="../media/image593.png"/><Relationship Id="rId258" Type="http://schemas.openxmlformats.org/officeDocument/2006/relationships/image" Target="../media/image614.png"/><Relationship Id="rId22" Type="http://schemas.openxmlformats.org/officeDocument/2006/relationships/image" Target="../media/image496.png"/><Relationship Id="rId64" Type="http://schemas.openxmlformats.org/officeDocument/2006/relationships/image" Target="../media/image517.png"/><Relationship Id="rId118" Type="http://schemas.openxmlformats.org/officeDocument/2006/relationships/image" Target="../media/image544.png"/><Relationship Id="rId325" Type="http://schemas.openxmlformats.org/officeDocument/2006/relationships/customXml" Target="../ink/ink636.xml"/><Relationship Id="rId367" Type="http://schemas.openxmlformats.org/officeDocument/2006/relationships/customXml" Target="../ink/ink657.xml"/><Relationship Id="rId171" Type="http://schemas.openxmlformats.org/officeDocument/2006/relationships/customXml" Target="../ink/ink559.xml"/><Relationship Id="rId227" Type="http://schemas.openxmlformats.org/officeDocument/2006/relationships/customXml" Target="../ink/ink587.xml"/><Relationship Id="rId269" Type="http://schemas.openxmlformats.org/officeDocument/2006/relationships/customXml" Target="../ink/ink608.xml"/><Relationship Id="rId33" Type="http://schemas.openxmlformats.org/officeDocument/2006/relationships/customXml" Target="../ink/ink490.xml"/><Relationship Id="rId129" Type="http://schemas.openxmlformats.org/officeDocument/2006/relationships/customXml" Target="../ink/ink538.xml"/><Relationship Id="rId280" Type="http://schemas.openxmlformats.org/officeDocument/2006/relationships/image" Target="../media/image625.png"/><Relationship Id="rId336" Type="http://schemas.openxmlformats.org/officeDocument/2006/relationships/image" Target="../media/image653.png"/><Relationship Id="rId75" Type="http://schemas.openxmlformats.org/officeDocument/2006/relationships/customXml" Target="../ink/ink511.xml"/><Relationship Id="rId140" Type="http://schemas.openxmlformats.org/officeDocument/2006/relationships/image" Target="../media/image555.png"/><Relationship Id="rId182" Type="http://schemas.openxmlformats.org/officeDocument/2006/relationships/image" Target="../media/image576.png"/><Relationship Id="rId378" Type="http://schemas.openxmlformats.org/officeDocument/2006/relationships/image" Target="../media/image674.png"/><Relationship Id="rId403" Type="http://schemas.openxmlformats.org/officeDocument/2006/relationships/customXml" Target="../ink/ink675.xml"/><Relationship Id="rId6" Type="http://schemas.openxmlformats.org/officeDocument/2006/relationships/image" Target="../media/image488.png"/><Relationship Id="rId238" Type="http://schemas.openxmlformats.org/officeDocument/2006/relationships/image" Target="../media/image604.png"/><Relationship Id="rId291" Type="http://schemas.openxmlformats.org/officeDocument/2006/relationships/customXml" Target="../ink/ink619.xml"/><Relationship Id="rId305" Type="http://schemas.openxmlformats.org/officeDocument/2006/relationships/customXml" Target="../ink/ink626.xml"/><Relationship Id="rId347" Type="http://schemas.openxmlformats.org/officeDocument/2006/relationships/customXml" Target="../ink/ink647.xml"/><Relationship Id="rId44" Type="http://schemas.openxmlformats.org/officeDocument/2006/relationships/image" Target="../media/image507.png"/><Relationship Id="rId86" Type="http://schemas.openxmlformats.org/officeDocument/2006/relationships/image" Target="../media/image528.png"/><Relationship Id="rId151" Type="http://schemas.openxmlformats.org/officeDocument/2006/relationships/customXml" Target="../ink/ink549.xml"/><Relationship Id="rId389" Type="http://schemas.openxmlformats.org/officeDocument/2006/relationships/customXml" Target="../ink/ink668.xml"/><Relationship Id="rId193" Type="http://schemas.openxmlformats.org/officeDocument/2006/relationships/customXml" Target="../ink/ink570.xml"/><Relationship Id="rId207" Type="http://schemas.openxmlformats.org/officeDocument/2006/relationships/customXml" Target="../ink/ink577.xml"/><Relationship Id="rId249" Type="http://schemas.openxmlformats.org/officeDocument/2006/relationships/customXml" Target="../ink/ink598.xml"/><Relationship Id="rId13" Type="http://schemas.openxmlformats.org/officeDocument/2006/relationships/customXml" Target="../ink/ink480.xml"/><Relationship Id="rId109" Type="http://schemas.openxmlformats.org/officeDocument/2006/relationships/customXml" Target="../ink/ink528.xml"/><Relationship Id="rId260" Type="http://schemas.openxmlformats.org/officeDocument/2006/relationships/image" Target="../media/image615.png"/><Relationship Id="rId316" Type="http://schemas.openxmlformats.org/officeDocument/2006/relationships/image" Target="../media/image643.png"/><Relationship Id="rId55" Type="http://schemas.openxmlformats.org/officeDocument/2006/relationships/customXml" Target="../ink/ink501.xml"/><Relationship Id="rId97" Type="http://schemas.openxmlformats.org/officeDocument/2006/relationships/customXml" Target="../ink/ink522.xml"/><Relationship Id="rId120" Type="http://schemas.openxmlformats.org/officeDocument/2006/relationships/image" Target="../media/image545.png"/><Relationship Id="rId358" Type="http://schemas.openxmlformats.org/officeDocument/2006/relationships/image" Target="../media/image664.png"/><Relationship Id="rId162" Type="http://schemas.openxmlformats.org/officeDocument/2006/relationships/image" Target="../media/image566.png"/><Relationship Id="rId218" Type="http://schemas.openxmlformats.org/officeDocument/2006/relationships/image" Target="../media/image594.png"/><Relationship Id="rId271" Type="http://schemas.openxmlformats.org/officeDocument/2006/relationships/customXml" Target="../ink/ink609.xml"/><Relationship Id="rId24" Type="http://schemas.openxmlformats.org/officeDocument/2006/relationships/image" Target="../media/image497.png"/><Relationship Id="rId66" Type="http://schemas.openxmlformats.org/officeDocument/2006/relationships/image" Target="../media/image518.png"/><Relationship Id="rId131" Type="http://schemas.openxmlformats.org/officeDocument/2006/relationships/customXml" Target="../ink/ink539.xml"/><Relationship Id="rId327" Type="http://schemas.openxmlformats.org/officeDocument/2006/relationships/customXml" Target="../ink/ink637.xml"/><Relationship Id="rId369" Type="http://schemas.openxmlformats.org/officeDocument/2006/relationships/customXml" Target="../ink/ink658.xml"/><Relationship Id="rId173" Type="http://schemas.openxmlformats.org/officeDocument/2006/relationships/customXml" Target="../ink/ink560.xml"/><Relationship Id="rId229" Type="http://schemas.openxmlformats.org/officeDocument/2006/relationships/customXml" Target="../ink/ink588.xml"/><Relationship Id="rId380" Type="http://schemas.openxmlformats.org/officeDocument/2006/relationships/image" Target="../media/image675.png"/><Relationship Id="rId240" Type="http://schemas.openxmlformats.org/officeDocument/2006/relationships/image" Target="../media/image605.png"/><Relationship Id="rId35" Type="http://schemas.openxmlformats.org/officeDocument/2006/relationships/customXml" Target="../ink/ink491.xml"/><Relationship Id="rId77" Type="http://schemas.openxmlformats.org/officeDocument/2006/relationships/customXml" Target="../ink/ink512.xml"/><Relationship Id="rId100" Type="http://schemas.openxmlformats.org/officeDocument/2006/relationships/image" Target="../media/image535.png"/><Relationship Id="rId282" Type="http://schemas.openxmlformats.org/officeDocument/2006/relationships/image" Target="../media/image626.png"/><Relationship Id="rId338" Type="http://schemas.openxmlformats.org/officeDocument/2006/relationships/image" Target="../media/image654.png"/><Relationship Id="rId8" Type="http://schemas.openxmlformats.org/officeDocument/2006/relationships/image" Target="../media/image489.png"/><Relationship Id="rId142" Type="http://schemas.openxmlformats.org/officeDocument/2006/relationships/image" Target="../media/image556.png"/><Relationship Id="rId184" Type="http://schemas.openxmlformats.org/officeDocument/2006/relationships/image" Target="../media/image577.png"/><Relationship Id="rId391" Type="http://schemas.openxmlformats.org/officeDocument/2006/relationships/customXml" Target="../ink/ink669.xml"/><Relationship Id="rId405" Type="http://schemas.openxmlformats.org/officeDocument/2006/relationships/customXml" Target="../ink/ink676.xml"/><Relationship Id="rId251" Type="http://schemas.openxmlformats.org/officeDocument/2006/relationships/customXml" Target="../ink/ink599.xml"/><Relationship Id="rId46" Type="http://schemas.openxmlformats.org/officeDocument/2006/relationships/image" Target="../media/image508.png"/><Relationship Id="rId293" Type="http://schemas.openxmlformats.org/officeDocument/2006/relationships/customXml" Target="../ink/ink620.xml"/><Relationship Id="rId307" Type="http://schemas.openxmlformats.org/officeDocument/2006/relationships/customXml" Target="../ink/ink627.xml"/><Relationship Id="rId349" Type="http://schemas.openxmlformats.org/officeDocument/2006/relationships/customXml" Target="../ink/ink648.xml"/><Relationship Id="rId88" Type="http://schemas.openxmlformats.org/officeDocument/2006/relationships/image" Target="../media/image529.png"/><Relationship Id="rId111" Type="http://schemas.openxmlformats.org/officeDocument/2006/relationships/customXml" Target="../ink/ink529.xml"/><Relationship Id="rId153" Type="http://schemas.openxmlformats.org/officeDocument/2006/relationships/customXml" Target="../ink/ink550.xml"/><Relationship Id="rId195" Type="http://schemas.openxmlformats.org/officeDocument/2006/relationships/customXml" Target="../ink/ink571.xml"/><Relationship Id="rId209" Type="http://schemas.openxmlformats.org/officeDocument/2006/relationships/customXml" Target="../ink/ink578.xml"/><Relationship Id="rId360" Type="http://schemas.openxmlformats.org/officeDocument/2006/relationships/image" Target="../media/image665.png"/><Relationship Id="rId220" Type="http://schemas.openxmlformats.org/officeDocument/2006/relationships/image" Target="../media/image595.png"/><Relationship Id="rId15" Type="http://schemas.openxmlformats.org/officeDocument/2006/relationships/customXml" Target="../ink/ink481.xml"/><Relationship Id="rId57" Type="http://schemas.openxmlformats.org/officeDocument/2006/relationships/customXml" Target="../ink/ink502.xml"/><Relationship Id="rId262" Type="http://schemas.openxmlformats.org/officeDocument/2006/relationships/image" Target="../media/image616.png"/><Relationship Id="rId318" Type="http://schemas.openxmlformats.org/officeDocument/2006/relationships/image" Target="../media/image644.png"/><Relationship Id="rId99" Type="http://schemas.openxmlformats.org/officeDocument/2006/relationships/customXml" Target="../ink/ink523.xml"/><Relationship Id="rId122" Type="http://schemas.openxmlformats.org/officeDocument/2006/relationships/image" Target="../media/image546.png"/><Relationship Id="rId164" Type="http://schemas.openxmlformats.org/officeDocument/2006/relationships/image" Target="../media/image567.png"/><Relationship Id="rId371" Type="http://schemas.openxmlformats.org/officeDocument/2006/relationships/customXml" Target="../ink/ink659.xml"/><Relationship Id="rId26" Type="http://schemas.openxmlformats.org/officeDocument/2006/relationships/image" Target="../media/image498.png"/><Relationship Id="rId231" Type="http://schemas.openxmlformats.org/officeDocument/2006/relationships/customXml" Target="../ink/ink589.xml"/><Relationship Id="rId273" Type="http://schemas.openxmlformats.org/officeDocument/2006/relationships/customXml" Target="../ink/ink610.xml"/><Relationship Id="rId329" Type="http://schemas.openxmlformats.org/officeDocument/2006/relationships/customXml" Target="../ink/ink638.xml"/><Relationship Id="rId68" Type="http://schemas.openxmlformats.org/officeDocument/2006/relationships/image" Target="../media/image519.png"/><Relationship Id="rId133" Type="http://schemas.openxmlformats.org/officeDocument/2006/relationships/customXml" Target="../ink/ink540.xml"/><Relationship Id="rId175" Type="http://schemas.openxmlformats.org/officeDocument/2006/relationships/customXml" Target="../ink/ink561.xml"/><Relationship Id="rId340" Type="http://schemas.openxmlformats.org/officeDocument/2006/relationships/image" Target="../media/image655.png"/><Relationship Id="rId200" Type="http://schemas.openxmlformats.org/officeDocument/2006/relationships/image" Target="../media/image585.png"/><Relationship Id="rId382" Type="http://schemas.openxmlformats.org/officeDocument/2006/relationships/image" Target="../media/image676.png"/><Relationship Id="rId242" Type="http://schemas.openxmlformats.org/officeDocument/2006/relationships/image" Target="../media/image606.png"/><Relationship Id="rId284" Type="http://schemas.openxmlformats.org/officeDocument/2006/relationships/image" Target="../media/image627.png"/><Relationship Id="rId37" Type="http://schemas.openxmlformats.org/officeDocument/2006/relationships/customXml" Target="../ink/ink492.xml"/><Relationship Id="rId79" Type="http://schemas.openxmlformats.org/officeDocument/2006/relationships/customXml" Target="../ink/ink513.xml"/><Relationship Id="rId102" Type="http://schemas.openxmlformats.org/officeDocument/2006/relationships/image" Target="../media/image536.png"/><Relationship Id="rId144" Type="http://schemas.openxmlformats.org/officeDocument/2006/relationships/image" Target="../media/image557.png"/><Relationship Id="rId90" Type="http://schemas.openxmlformats.org/officeDocument/2006/relationships/image" Target="../media/image530.png"/><Relationship Id="rId186" Type="http://schemas.openxmlformats.org/officeDocument/2006/relationships/image" Target="../media/image578.png"/><Relationship Id="rId351" Type="http://schemas.openxmlformats.org/officeDocument/2006/relationships/customXml" Target="../ink/ink649.xml"/><Relationship Id="rId393" Type="http://schemas.openxmlformats.org/officeDocument/2006/relationships/customXml" Target="../ink/ink670.xml"/><Relationship Id="rId407" Type="http://schemas.openxmlformats.org/officeDocument/2006/relationships/customXml" Target="../ink/ink677.xml"/><Relationship Id="rId211" Type="http://schemas.openxmlformats.org/officeDocument/2006/relationships/customXml" Target="../ink/ink579.xml"/><Relationship Id="rId253" Type="http://schemas.openxmlformats.org/officeDocument/2006/relationships/customXml" Target="../ink/ink600.xml"/><Relationship Id="rId295" Type="http://schemas.openxmlformats.org/officeDocument/2006/relationships/customXml" Target="../ink/ink621.xml"/><Relationship Id="rId309" Type="http://schemas.openxmlformats.org/officeDocument/2006/relationships/customXml" Target="../ink/ink6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48.png"/><Relationship Id="rId21" Type="http://schemas.openxmlformats.org/officeDocument/2006/relationships/image" Target="../media/image701.png"/><Relationship Id="rId63" Type="http://schemas.openxmlformats.org/officeDocument/2006/relationships/image" Target="../media/image722.png"/><Relationship Id="rId159" Type="http://schemas.openxmlformats.org/officeDocument/2006/relationships/image" Target="../media/image769.png"/><Relationship Id="rId170" Type="http://schemas.openxmlformats.org/officeDocument/2006/relationships/customXml" Target="../ink/ink762.xml"/><Relationship Id="rId226" Type="http://schemas.openxmlformats.org/officeDocument/2006/relationships/customXml" Target="../ink/ink790.xml"/><Relationship Id="rId107" Type="http://schemas.openxmlformats.org/officeDocument/2006/relationships/image" Target="../media/image743.png"/><Relationship Id="rId11" Type="http://schemas.openxmlformats.org/officeDocument/2006/relationships/image" Target="../media/image696.png"/><Relationship Id="rId32" Type="http://schemas.openxmlformats.org/officeDocument/2006/relationships/customXml" Target="../ink/ink693.xml"/><Relationship Id="rId53" Type="http://schemas.openxmlformats.org/officeDocument/2006/relationships/image" Target="../media/image717.png"/><Relationship Id="rId74" Type="http://schemas.openxmlformats.org/officeDocument/2006/relationships/customXml" Target="../ink/ink714.xml"/><Relationship Id="rId128" Type="http://schemas.openxmlformats.org/officeDocument/2006/relationships/customXml" Target="../ink/ink741.xml"/><Relationship Id="rId149" Type="http://schemas.openxmlformats.org/officeDocument/2006/relationships/image" Target="../media/image764.png"/><Relationship Id="rId5" Type="http://schemas.openxmlformats.org/officeDocument/2006/relationships/image" Target="../media/image318.png"/><Relationship Id="rId95" Type="http://schemas.openxmlformats.org/officeDocument/2006/relationships/image" Target="../media/image738.png"/><Relationship Id="rId160" Type="http://schemas.openxmlformats.org/officeDocument/2006/relationships/customXml" Target="../ink/ink757.xml"/><Relationship Id="rId181" Type="http://schemas.openxmlformats.org/officeDocument/2006/relationships/image" Target="../media/image780.png"/><Relationship Id="rId216" Type="http://schemas.openxmlformats.org/officeDocument/2006/relationships/customXml" Target="../ink/ink785.xml"/><Relationship Id="rId237" Type="http://schemas.openxmlformats.org/officeDocument/2006/relationships/image" Target="../media/image808.png"/><Relationship Id="rId258" Type="http://schemas.openxmlformats.org/officeDocument/2006/relationships/customXml" Target="../ink/ink806.xml"/><Relationship Id="rId22" Type="http://schemas.openxmlformats.org/officeDocument/2006/relationships/customXml" Target="../ink/ink688.xml"/><Relationship Id="rId43" Type="http://schemas.openxmlformats.org/officeDocument/2006/relationships/image" Target="../media/image712.png"/><Relationship Id="rId64" Type="http://schemas.openxmlformats.org/officeDocument/2006/relationships/customXml" Target="../ink/ink709.xml"/><Relationship Id="rId118" Type="http://schemas.openxmlformats.org/officeDocument/2006/relationships/customXml" Target="../ink/ink736.xml"/><Relationship Id="rId139" Type="http://schemas.openxmlformats.org/officeDocument/2006/relationships/image" Target="../media/image759.png"/><Relationship Id="rId85" Type="http://schemas.openxmlformats.org/officeDocument/2006/relationships/image" Target="../media/image733.png"/><Relationship Id="rId150" Type="http://schemas.openxmlformats.org/officeDocument/2006/relationships/customXml" Target="../ink/ink752.xml"/><Relationship Id="rId171" Type="http://schemas.openxmlformats.org/officeDocument/2006/relationships/image" Target="../media/image775.png"/><Relationship Id="rId192" Type="http://schemas.openxmlformats.org/officeDocument/2006/relationships/customXml" Target="../ink/ink773.xml"/><Relationship Id="rId206" Type="http://schemas.openxmlformats.org/officeDocument/2006/relationships/customXml" Target="../ink/ink780.xml"/><Relationship Id="rId227" Type="http://schemas.openxmlformats.org/officeDocument/2006/relationships/image" Target="../media/image803.png"/><Relationship Id="rId248" Type="http://schemas.openxmlformats.org/officeDocument/2006/relationships/customXml" Target="../ink/ink801.xml"/><Relationship Id="rId12" Type="http://schemas.openxmlformats.org/officeDocument/2006/relationships/customXml" Target="../ink/ink683.xml"/><Relationship Id="rId33" Type="http://schemas.openxmlformats.org/officeDocument/2006/relationships/image" Target="../media/image707.png"/><Relationship Id="rId108" Type="http://schemas.openxmlformats.org/officeDocument/2006/relationships/customXml" Target="../ink/ink731.xml"/><Relationship Id="rId129" Type="http://schemas.openxmlformats.org/officeDocument/2006/relationships/image" Target="../media/image754.png"/><Relationship Id="rId54" Type="http://schemas.openxmlformats.org/officeDocument/2006/relationships/customXml" Target="../ink/ink704.xml"/><Relationship Id="rId75" Type="http://schemas.openxmlformats.org/officeDocument/2006/relationships/image" Target="../media/image728.png"/><Relationship Id="rId96" Type="http://schemas.openxmlformats.org/officeDocument/2006/relationships/customXml" Target="../ink/ink725.xml"/><Relationship Id="rId140" Type="http://schemas.openxmlformats.org/officeDocument/2006/relationships/customXml" Target="../ink/ink747.xml"/><Relationship Id="rId161" Type="http://schemas.openxmlformats.org/officeDocument/2006/relationships/image" Target="../media/image770.png"/><Relationship Id="rId182" Type="http://schemas.openxmlformats.org/officeDocument/2006/relationships/customXml" Target="../ink/ink768.xml"/><Relationship Id="rId217" Type="http://schemas.openxmlformats.org/officeDocument/2006/relationships/image" Target="../media/image798.png"/><Relationship Id="rId6" Type="http://schemas.openxmlformats.org/officeDocument/2006/relationships/customXml" Target="../ink/ink680.xml"/><Relationship Id="rId238" Type="http://schemas.openxmlformats.org/officeDocument/2006/relationships/customXml" Target="../ink/ink796.xml"/><Relationship Id="rId259" Type="http://schemas.openxmlformats.org/officeDocument/2006/relationships/image" Target="../media/image819.png"/><Relationship Id="rId23" Type="http://schemas.openxmlformats.org/officeDocument/2006/relationships/image" Target="../media/image702.png"/><Relationship Id="rId119" Type="http://schemas.openxmlformats.org/officeDocument/2006/relationships/image" Target="../media/image749.png"/><Relationship Id="rId44" Type="http://schemas.openxmlformats.org/officeDocument/2006/relationships/customXml" Target="../ink/ink699.xml"/><Relationship Id="rId65" Type="http://schemas.openxmlformats.org/officeDocument/2006/relationships/image" Target="../media/image723.png"/><Relationship Id="rId86" Type="http://schemas.openxmlformats.org/officeDocument/2006/relationships/customXml" Target="../ink/ink720.xml"/><Relationship Id="rId130" Type="http://schemas.openxmlformats.org/officeDocument/2006/relationships/customXml" Target="../ink/ink742.xml"/><Relationship Id="rId151" Type="http://schemas.openxmlformats.org/officeDocument/2006/relationships/image" Target="../media/image765.png"/><Relationship Id="rId172" Type="http://schemas.openxmlformats.org/officeDocument/2006/relationships/customXml" Target="../ink/ink763.xml"/><Relationship Id="rId193" Type="http://schemas.openxmlformats.org/officeDocument/2006/relationships/image" Target="../media/image786.png"/><Relationship Id="rId207" Type="http://schemas.openxmlformats.org/officeDocument/2006/relationships/image" Target="../media/image793.png"/><Relationship Id="rId228" Type="http://schemas.openxmlformats.org/officeDocument/2006/relationships/customXml" Target="../ink/ink791.xml"/><Relationship Id="rId249" Type="http://schemas.openxmlformats.org/officeDocument/2006/relationships/image" Target="../media/image814.png"/><Relationship Id="rId13" Type="http://schemas.openxmlformats.org/officeDocument/2006/relationships/image" Target="../media/image697.png"/><Relationship Id="rId109" Type="http://schemas.openxmlformats.org/officeDocument/2006/relationships/image" Target="../media/image744.png"/><Relationship Id="rId260" Type="http://schemas.openxmlformats.org/officeDocument/2006/relationships/customXml" Target="../ink/ink807.xml"/><Relationship Id="rId34" Type="http://schemas.openxmlformats.org/officeDocument/2006/relationships/customXml" Target="../ink/ink694.xml"/><Relationship Id="rId55" Type="http://schemas.openxmlformats.org/officeDocument/2006/relationships/image" Target="../media/image718.png"/><Relationship Id="rId76" Type="http://schemas.openxmlformats.org/officeDocument/2006/relationships/customXml" Target="../ink/ink715.xml"/><Relationship Id="rId97" Type="http://schemas.openxmlformats.org/officeDocument/2006/relationships/image" Target="../media/image739.png"/><Relationship Id="rId120" Type="http://schemas.openxmlformats.org/officeDocument/2006/relationships/customXml" Target="../ink/ink737.xml"/><Relationship Id="rId141" Type="http://schemas.openxmlformats.org/officeDocument/2006/relationships/image" Target="../media/image760.png"/><Relationship Id="rId7" Type="http://schemas.openxmlformats.org/officeDocument/2006/relationships/image" Target="../media/image694.png"/><Relationship Id="rId162" Type="http://schemas.openxmlformats.org/officeDocument/2006/relationships/customXml" Target="../ink/ink758.xml"/><Relationship Id="rId183" Type="http://schemas.openxmlformats.org/officeDocument/2006/relationships/image" Target="../media/image781.png"/><Relationship Id="rId218" Type="http://schemas.openxmlformats.org/officeDocument/2006/relationships/customXml" Target="../ink/ink786.xml"/><Relationship Id="rId239" Type="http://schemas.openxmlformats.org/officeDocument/2006/relationships/image" Target="../media/image809.png"/><Relationship Id="rId250" Type="http://schemas.openxmlformats.org/officeDocument/2006/relationships/customXml" Target="../ink/ink802.xml"/><Relationship Id="rId24" Type="http://schemas.openxmlformats.org/officeDocument/2006/relationships/customXml" Target="../ink/ink689.xml"/><Relationship Id="rId45" Type="http://schemas.openxmlformats.org/officeDocument/2006/relationships/image" Target="../media/image713.png"/><Relationship Id="rId66" Type="http://schemas.openxmlformats.org/officeDocument/2006/relationships/customXml" Target="../ink/ink710.xml"/><Relationship Id="rId87" Type="http://schemas.openxmlformats.org/officeDocument/2006/relationships/image" Target="../media/image734.png"/><Relationship Id="rId110" Type="http://schemas.openxmlformats.org/officeDocument/2006/relationships/customXml" Target="../ink/ink732.xml"/><Relationship Id="rId131" Type="http://schemas.openxmlformats.org/officeDocument/2006/relationships/image" Target="../media/image755.png"/><Relationship Id="rId152" Type="http://schemas.openxmlformats.org/officeDocument/2006/relationships/customXml" Target="../ink/ink753.xml"/><Relationship Id="rId173" Type="http://schemas.openxmlformats.org/officeDocument/2006/relationships/image" Target="../media/image776.png"/><Relationship Id="rId194" Type="http://schemas.openxmlformats.org/officeDocument/2006/relationships/customXml" Target="../ink/ink774.xml"/><Relationship Id="rId208" Type="http://schemas.openxmlformats.org/officeDocument/2006/relationships/customXml" Target="../ink/ink781.xml"/><Relationship Id="rId229" Type="http://schemas.openxmlformats.org/officeDocument/2006/relationships/image" Target="../media/image804.png"/><Relationship Id="rId240" Type="http://schemas.openxmlformats.org/officeDocument/2006/relationships/customXml" Target="../ink/ink797.xml"/><Relationship Id="rId261" Type="http://schemas.openxmlformats.org/officeDocument/2006/relationships/image" Target="../media/image820.png"/><Relationship Id="rId14" Type="http://schemas.openxmlformats.org/officeDocument/2006/relationships/customXml" Target="../ink/ink684.xml"/><Relationship Id="rId35" Type="http://schemas.openxmlformats.org/officeDocument/2006/relationships/image" Target="../media/image708.png"/><Relationship Id="rId56" Type="http://schemas.openxmlformats.org/officeDocument/2006/relationships/customXml" Target="../ink/ink705.xml"/><Relationship Id="rId77" Type="http://schemas.openxmlformats.org/officeDocument/2006/relationships/image" Target="../media/image729.png"/><Relationship Id="rId100" Type="http://schemas.openxmlformats.org/officeDocument/2006/relationships/customXml" Target="../ink/ink727.xml"/><Relationship Id="rId8" Type="http://schemas.openxmlformats.org/officeDocument/2006/relationships/customXml" Target="../ink/ink681.xml"/><Relationship Id="rId98" Type="http://schemas.openxmlformats.org/officeDocument/2006/relationships/customXml" Target="../ink/ink726.xml"/><Relationship Id="rId121" Type="http://schemas.openxmlformats.org/officeDocument/2006/relationships/image" Target="../media/image750.png"/><Relationship Id="rId142" Type="http://schemas.openxmlformats.org/officeDocument/2006/relationships/customXml" Target="../ink/ink748.xml"/><Relationship Id="rId163" Type="http://schemas.openxmlformats.org/officeDocument/2006/relationships/image" Target="../media/image771.png"/><Relationship Id="rId184" Type="http://schemas.openxmlformats.org/officeDocument/2006/relationships/customXml" Target="../ink/ink769.xml"/><Relationship Id="rId219" Type="http://schemas.openxmlformats.org/officeDocument/2006/relationships/image" Target="../media/image799.png"/><Relationship Id="rId230" Type="http://schemas.openxmlformats.org/officeDocument/2006/relationships/customXml" Target="../ink/ink792.xml"/><Relationship Id="rId251" Type="http://schemas.openxmlformats.org/officeDocument/2006/relationships/image" Target="../media/image815.png"/><Relationship Id="rId25" Type="http://schemas.openxmlformats.org/officeDocument/2006/relationships/image" Target="../media/image703.png"/><Relationship Id="rId46" Type="http://schemas.openxmlformats.org/officeDocument/2006/relationships/customXml" Target="../ink/ink700.xml"/><Relationship Id="rId67" Type="http://schemas.openxmlformats.org/officeDocument/2006/relationships/image" Target="../media/image724.png"/><Relationship Id="rId88" Type="http://schemas.openxmlformats.org/officeDocument/2006/relationships/customXml" Target="../ink/ink721.xml"/><Relationship Id="rId111" Type="http://schemas.openxmlformats.org/officeDocument/2006/relationships/image" Target="../media/image745.png"/><Relationship Id="rId132" Type="http://schemas.openxmlformats.org/officeDocument/2006/relationships/customXml" Target="../ink/ink743.xml"/><Relationship Id="rId153" Type="http://schemas.openxmlformats.org/officeDocument/2006/relationships/image" Target="../media/image766.png"/><Relationship Id="rId174" Type="http://schemas.openxmlformats.org/officeDocument/2006/relationships/customXml" Target="../ink/ink764.xml"/><Relationship Id="rId195" Type="http://schemas.openxmlformats.org/officeDocument/2006/relationships/image" Target="../media/image787.png"/><Relationship Id="rId209" Type="http://schemas.openxmlformats.org/officeDocument/2006/relationships/image" Target="../media/image794.png"/><Relationship Id="rId220" Type="http://schemas.openxmlformats.org/officeDocument/2006/relationships/customXml" Target="../ink/ink787.xml"/><Relationship Id="rId241" Type="http://schemas.openxmlformats.org/officeDocument/2006/relationships/image" Target="../media/image810.png"/><Relationship Id="rId15" Type="http://schemas.openxmlformats.org/officeDocument/2006/relationships/image" Target="../media/image698.png"/><Relationship Id="rId36" Type="http://schemas.openxmlformats.org/officeDocument/2006/relationships/customXml" Target="../ink/ink695.xml"/><Relationship Id="rId57" Type="http://schemas.openxmlformats.org/officeDocument/2006/relationships/image" Target="../media/image719.png"/><Relationship Id="rId262" Type="http://schemas.openxmlformats.org/officeDocument/2006/relationships/customXml" Target="../ink/ink808.xml"/><Relationship Id="rId78" Type="http://schemas.openxmlformats.org/officeDocument/2006/relationships/customXml" Target="../ink/ink716.xml"/><Relationship Id="rId99" Type="http://schemas.openxmlformats.org/officeDocument/2006/relationships/image" Target="../media/image740.png"/><Relationship Id="rId101" Type="http://schemas.openxmlformats.org/officeDocument/2006/relationships/image" Target="../media/image316.png"/><Relationship Id="rId122" Type="http://schemas.openxmlformats.org/officeDocument/2006/relationships/customXml" Target="../ink/ink738.xml"/><Relationship Id="rId143" Type="http://schemas.openxmlformats.org/officeDocument/2006/relationships/image" Target="../media/image761.png"/><Relationship Id="rId164" Type="http://schemas.openxmlformats.org/officeDocument/2006/relationships/customXml" Target="../ink/ink759.xml"/><Relationship Id="rId185" Type="http://schemas.openxmlformats.org/officeDocument/2006/relationships/image" Target="../media/image782.png"/><Relationship Id="rId9" Type="http://schemas.openxmlformats.org/officeDocument/2006/relationships/image" Target="../media/image695.png"/><Relationship Id="rId210" Type="http://schemas.openxmlformats.org/officeDocument/2006/relationships/customXml" Target="../ink/ink782.xml"/><Relationship Id="rId26" Type="http://schemas.openxmlformats.org/officeDocument/2006/relationships/customXml" Target="../ink/ink690.xml"/><Relationship Id="rId231" Type="http://schemas.openxmlformats.org/officeDocument/2006/relationships/image" Target="../media/image805.png"/><Relationship Id="rId252" Type="http://schemas.openxmlformats.org/officeDocument/2006/relationships/customXml" Target="../ink/ink803.xml"/><Relationship Id="rId47" Type="http://schemas.openxmlformats.org/officeDocument/2006/relationships/image" Target="../media/image714.png"/><Relationship Id="rId68" Type="http://schemas.openxmlformats.org/officeDocument/2006/relationships/customXml" Target="../ink/ink711.xml"/><Relationship Id="rId89" Type="http://schemas.openxmlformats.org/officeDocument/2006/relationships/image" Target="../media/image735.png"/><Relationship Id="rId112" Type="http://schemas.openxmlformats.org/officeDocument/2006/relationships/customXml" Target="../ink/ink733.xml"/><Relationship Id="rId133" Type="http://schemas.openxmlformats.org/officeDocument/2006/relationships/image" Target="../media/image756.png"/><Relationship Id="rId154" Type="http://schemas.openxmlformats.org/officeDocument/2006/relationships/customXml" Target="../ink/ink754.xml"/><Relationship Id="rId175" Type="http://schemas.openxmlformats.org/officeDocument/2006/relationships/image" Target="../media/image777.png"/><Relationship Id="rId196" Type="http://schemas.openxmlformats.org/officeDocument/2006/relationships/customXml" Target="../ink/ink775.xml"/><Relationship Id="rId200" Type="http://schemas.openxmlformats.org/officeDocument/2006/relationships/customXml" Target="../ink/ink777.xml"/><Relationship Id="rId16" Type="http://schemas.openxmlformats.org/officeDocument/2006/relationships/customXml" Target="../ink/ink685.xml"/><Relationship Id="rId221" Type="http://schemas.openxmlformats.org/officeDocument/2006/relationships/image" Target="../media/image800.png"/><Relationship Id="rId242" Type="http://schemas.openxmlformats.org/officeDocument/2006/relationships/customXml" Target="../ink/ink798.xml"/><Relationship Id="rId263" Type="http://schemas.openxmlformats.org/officeDocument/2006/relationships/image" Target="../media/image821.png"/><Relationship Id="rId37" Type="http://schemas.openxmlformats.org/officeDocument/2006/relationships/image" Target="../media/image709.png"/><Relationship Id="rId58" Type="http://schemas.openxmlformats.org/officeDocument/2006/relationships/customXml" Target="../ink/ink706.xml"/><Relationship Id="rId79" Type="http://schemas.openxmlformats.org/officeDocument/2006/relationships/image" Target="../media/image730.png"/><Relationship Id="rId102" Type="http://schemas.openxmlformats.org/officeDocument/2006/relationships/customXml" Target="../ink/ink728.xml"/><Relationship Id="rId123" Type="http://schemas.openxmlformats.org/officeDocument/2006/relationships/image" Target="../media/image751.png"/><Relationship Id="rId144" Type="http://schemas.openxmlformats.org/officeDocument/2006/relationships/customXml" Target="../ink/ink749.xml"/><Relationship Id="rId90" Type="http://schemas.openxmlformats.org/officeDocument/2006/relationships/customXml" Target="../ink/ink722.xml"/><Relationship Id="rId165" Type="http://schemas.openxmlformats.org/officeDocument/2006/relationships/image" Target="../media/image772.png"/><Relationship Id="rId186" Type="http://schemas.openxmlformats.org/officeDocument/2006/relationships/customXml" Target="../ink/ink770.xml"/><Relationship Id="rId211" Type="http://schemas.openxmlformats.org/officeDocument/2006/relationships/image" Target="../media/image795.png"/><Relationship Id="rId232" Type="http://schemas.openxmlformats.org/officeDocument/2006/relationships/customXml" Target="../ink/ink793.xml"/><Relationship Id="rId253" Type="http://schemas.openxmlformats.org/officeDocument/2006/relationships/image" Target="../media/image816.png"/><Relationship Id="rId27" Type="http://schemas.openxmlformats.org/officeDocument/2006/relationships/image" Target="../media/image704.png"/><Relationship Id="rId48" Type="http://schemas.openxmlformats.org/officeDocument/2006/relationships/customXml" Target="../ink/ink701.xml"/><Relationship Id="rId69" Type="http://schemas.openxmlformats.org/officeDocument/2006/relationships/image" Target="../media/image725.png"/><Relationship Id="rId113" Type="http://schemas.openxmlformats.org/officeDocument/2006/relationships/image" Target="../media/image746.png"/><Relationship Id="rId134" Type="http://schemas.openxmlformats.org/officeDocument/2006/relationships/customXml" Target="../ink/ink744.xml"/><Relationship Id="rId80" Type="http://schemas.openxmlformats.org/officeDocument/2006/relationships/customXml" Target="../ink/ink717.xml"/><Relationship Id="rId155" Type="http://schemas.openxmlformats.org/officeDocument/2006/relationships/image" Target="../media/image767.png"/><Relationship Id="rId176" Type="http://schemas.openxmlformats.org/officeDocument/2006/relationships/customXml" Target="../ink/ink765.xml"/><Relationship Id="rId197" Type="http://schemas.openxmlformats.org/officeDocument/2006/relationships/image" Target="../media/image788.png"/><Relationship Id="rId201" Type="http://schemas.openxmlformats.org/officeDocument/2006/relationships/image" Target="../media/image790.png"/><Relationship Id="rId222" Type="http://schemas.openxmlformats.org/officeDocument/2006/relationships/customXml" Target="../ink/ink788.xml"/><Relationship Id="rId243" Type="http://schemas.openxmlformats.org/officeDocument/2006/relationships/image" Target="../media/image811.png"/><Relationship Id="rId264" Type="http://schemas.openxmlformats.org/officeDocument/2006/relationships/customXml" Target="../ink/ink809.xml"/><Relationship Id="rId17" Type="http://schemas.openxmlformats.org/officeDocument/2006/relationships/image" Target="../media/image699.png"/><Relationship Id="rId38" Type="http://schemas.openxmlformats.org/officeDocument/2006/relationships/customXml" Target="../ink/ink696.xml"/><Relationship Id="rId59" Type="http://schemas.openxmlformats.org/officeDocument/2006/relationships/image" Target="../media/image720.png"/><Relationship Id="rId103" Type="http://schemas.openxmlformats.org/officeDocument/2006/relationships/image" Target="../media/image741.png"/><Relationship Id="rId124" Type="http://schemas.openxmlformats.org/officeDocument/2006/relationships/customXml" Target="../ink/ink739.xml"/><Relationship Id="rId70" Type="http://schemas.openxmlformats.org/officeDocument/2006/relationships/customXml" Target="../ink/ink712.xml"/><Relationship Id="rId91" Type="http://schemas.openxmlformats.org/officeDocument/2006/relationships/image" Target="../media/image736.png"/><Relationship Id="rId145" Type="http://schemas.openxmlformats.org/officeDocument/2006/relationships/image" Target="../media/image762.png"/><Relationship Id="rId166" Type="http://schemas.openxmlformats.org/officeDocument/2006/relationships/customXml" Target="../ink/ink760.xml"/><Relationship Id="rId187" Type="http://schemas.openxmlformats.org/officeDocument/2006/relationships/image" Target="../media/image78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83.xml"/><Relationship Id="rId233" Type="http://schemas.openxmlformats.org/officeDocument/2006/relationships/image" Target="../media/image806.png"/><Relationship Id="rId254" Type="http://schemas.openxmlformats.org/officeDocument/2006/relationships/customXml" Target="../ink/ink804.xml"/><Relationship Id="rId28" Type="http://schemas.openxmlformats.org/officeDocument/2006/relationships/customXml" Target="../ink/ink691.xml"/><Relationship Id="rId49" Type="http://schemas.openxmlformats.org/officeDocument/2006/relationships/image" Target="../media/image715.png"/><Relationship Id="rId114" Type="http://schemas.openxmlformats.org/officeDocument/2006/relationships/customXml" Target="../ink/ink734.xml"/><Relationship Id="rId60" Type="http://schemas.openxmlformats.org/officeDocument/2006/relationships/customXml" Target="../ink/ink707.xml"/><Relationship Id="rId81" Type="http://schemas.openxmlformats.org/officeDocument/2006/relationships/image" Target="../media/image731.png"/><Relationship Id="rId135" Type="http://schemas.openxmlformats.org/officeDocument/2006/relationships/image" Target="../media/image757.png"/><Relationship Id="rId156" Type="http://schemas.openxmlformats.org/officeDocument/2006/relationships/customXml" Target="../ink/ink755.xml"/><Relationship Id="rId177" Type="http://schemas.openxmlformats.org/officeDocument/2006/relationships/image" Target="../media/image778.png"/><Relationship Id="rId198" Type="http://schemas.openxmlformats.org/officeDocument/2006/relationships/customXml" Target="../ink/ink776.xml"/><Relationship Id="rId202" Type="http://schemas.openxmlformats.org/officeDocument/2006/relationships/customXml" Target="../ink/ink778.xml"/><Relationship Id="rId223" Type="http://schemas.openxmlformats.org/officeDocument/2006/relationships/image" Target="../media/image801.png"/><Relationship Id="rId244" Type="http://schemas.openxmlformats.org/officeDocument/2006/relationships/customXml" Target="../ink/ink799.xml"/><Relationship Id="rId18" Type="http://schemas.openxmlformats.org/officeDocument/2006/relationships/customXml" Target="../ink/ink686.xml"/><Relationship Id="rId39" Type="http://schemas.openxmlformats.org/officeDocument/2006/relationships/image" Target="../media/image710.png"/><Relationship Id="rId265" Type="http://schemas.openxmlformats.org/officeDocument/2006/relationships/image" Target="../media/image822.png"/><Relationship Id="rId50" Type="http://schemas.openxmlformats.org/officeDocument/2006/relationships/customXml" Target="../ink/ink702.xml"/><Relationship Id="rId104" Type="http://schemas.openxmlformats.org/officeDocument/2006/relationships/customXml" Target="../ink/ink729.xml"/><Relationship Id="rId125" Type="http://schemas.openxmlformats.org/officeDocument/2006/relationships/image" Target="../media/image752.png"/><Relationship Id="rId146" Type="http://schemas.openxmlformats.org/officeDocument/2006/relationships/customXml" Target="../ink/ink750.xml"/><Relationship Id="rId167" Type="http://schemas.openxmlformats.org/officeDocument/2006/relationships/image" Target="../media/image773.png"/><Relationship Id="rId188" Type="http://schemas.openxmlformats.org/officeDocument/2006/relationships/customXml" Target="../ink/ink771.xml"/><Relationship Id="rId71" Type="http://schemas.openxmlformats.org/officeDocument/2006/relationships/image" Target="../media/image726.png"/><Relationship Id="rId92" Type="http://schemas.openxmlformats.org/officeDocument/2006/relationships/customXml" Target="../ink/ink723.xml"/><Relationship Id="rId213" Type="http://schemas.openxmlformats.org/officeDocument/2006/relationships/image" Target="../media/image796.png"/><Relationship Id="rId234" Type="http://schemas.openxmlformats.org/officeDocument/2006/relationships/customXml" Target="../ink/ink794.xml"/><Relationship Id="rId2" Type="http://schemas.openxmlformats.org/officeDocument/2006/relationships/image" Target="../media/image692.png"/><Relationship Id="rId29" Type="http://schemas.openxmlformats.org/officeDocument/2006/relationships/image" Target="../media/image705.png"/><Relationship Id="rId255" Type="http://schemas.openxmlformats.org/officeDocument/2006/relationships/image" Target="../media/image817.png"/><Relationship Id="rId40" Type="http://schemas.openxmlformats.org/officeDocument/2006/relationships/customXml" Target="../ink/ink697.xml"/><Relationship Id="rId115" Type="http://schemas.openxmlformats.org/officeDocument/2006/relationships/image" Target="../media/image747.png"/><Relationship Id="rId136" Type="http://schemas.openxmlformats.org/officeDocument/2006/relationships/customXml" Target="../ink/ink745.xml"/><Relationship Id="rId157" Type="http://schemas.openxmlformats.org/officeDocument/2006/relationships/image" Target="../media/image768.png"/><Relationship Id="rId178" Type="http://schemas.openxmlformats.org/officeDocument/2006/relationships/customXml" Target="../ink/ink766.xml"/><Relationship Id="rId61" Type="http://schemas.openxmlformats.org/officeDocument/2006/relationships/image" Target="../media/image721.png"/><Relationship Id="rId82" Type="http://schemas.openxmlformats.org/officeDocument/2006/relationships/customXml" Target="../ink/ink718.xml"/><Relationship Id="rId199" Type="http://schemas.openxmlformats.org/officeDocument/2006/relationships/image" Target="../media/image789.png"/><Relationship Id="rId203" Type="http://schemas.openxmlformats.org/officeDocument/2006/relationships/image" Target="../media/image791.png"/><Relationship Id="rId19" Type="http://schemas.openxmlformats.org/officeDocument/2006/relationships/image" Target="../media/image700.png"/><Relationship Id="rId224" Type="http://schemas.openxmlformats.org/officeDocument/2006/relationships/customXml" Target="../ink/ink789.xml"/><Relationship Id="rId245" Type="http://schemas.openxmlformats.org/officeDocument/2006/relationships/image" Target="../media/image812.png"/><Relationship Id="rId30" Type="http://schemas.openxmlformats.org/officeDocument/2006/relationships/customXml" Target="../ink/ink692.xml"/><Relationship Id="rId105" Type="http://schemas.openxmlformats.org/officeDocument/2006/relationships/image" Target="../media/image742.png"/><Relationship Id="rId126" Type="http://schemas.openxmlformats.org/officeDocument/2006/relationships/customXml" Target="../ink/ink740.xml"/><Relationship Id="rId147" Type="http://schemas.openxmlformats.org/officeDocument/2006/relationships/image" Target="../media/image763.png"/><Relationship Id="rId168" Type="http://schemas.openxmlformats.org/officeDocument/2006/relationships/customXml" Target="../ink/ink761.xml"/><Relationship Id="rId51" Type="http://schemas.openxmlformats.org/officeDocument/2006/relationships/image" Target="../media/image716.png"/><Relationship Id="rId72" Type="http://schemas.openxmlformats.org/officeDocument/2006/relationships/customXml" Target="../ink/ink713.xml"/><Relationship Id="rId93" Type="http://schemas.openxmlformats.org/officeDocument/2006/relationships/image" Target="../media/image737.png"/><Relationship Id="rId189" Type="http://schemas.openxmlformats.org/officeDocument/2006/relationships/image" Target="../media/image784.png"/><Relationship Id="rId3" Type="http://schemas.openxmlformats.org/officeDocument/2006/relationships/image" Target="../media/image693.png"/><Relationship Id="rId214" Type="http://schemas.openxmlformats.org/officeDocument/2006/relationships/customXml" Target="../ink/ink784.xml"/><Relationship Id="rId235" Type="http://schemas.openxmlformats.org/officeDocument/2006/relationships/image" Target="../media/image807.png"/><Relationship Id="rId256" Type="http://schemas.openxmlformats.org/officeDocument/2006/relationships/customXml" Target="../ink/ink805.xml"/><Relationship Id="rId116" Type="http://schemas.openxmlformats.org/officeDocument/2006/relationships/customXml" Target="../ink/ink735.xml"/><Relationship Id="rId137" Type="http://schemas.openxmlformats.org/officeDocument/2006/relationships/image" Target="../media/image758.png"/><Relationship Id="rId158" Type="http://schemas.openxmlformats.org/officeDocument/2006/relationships/customXml" Target="../ink/ink756.xml"/><Relationship Id="rId20" Type="http://schemas.openxmlformats.org/officeDocument/2006/relationships/customXml" Target="../ink/ink687.xml"/><Relationship Id="rId41" Type="http://schemas.openxmlformats.org/officeDocument/2006/relationships/image" Target="../media/image711.png"/><Relationship Id="rId62" Type="http://schemas.openxmlformats.org/officeDocument/2006/relationships/customXml" Target="../ink/ink708.xml"/><Relationship Id="rId83" Type="http://schemas.openxmlformats.org/officeDocument/2006/relationships/image" Target="../media/image732.png"/><Relationship Id="rId179" Type="http://schemas.openxmlformats.org/officeDocument/2006/relationships/image" Target="../media/image779.png"/><Relationship Id="rId190" Type="http://schemas.openxmlformats.org/officeDocument/2006/relationships/customXml" Target="../ink/ink772.xml"/><Relationship Id="rId204" Type="http://schemas.openxmlformats.org/officeDocument/2006/relationships/customXml" Target="../ink/ink779.xml"/><Relationship Id="rId225" Type="http://schemas.openxmlformats.org/officeDocument/2006/relationships/image" Target="../media/image802.png"/><Relationship Id="rId246" Type="http://schemas.openxmlformats.org/officeDocument/2006/relationships/customXml" Target="../ink/ink800.xml"/><Relationship Id="rId106" Type="http://schemas.openxmlformats.org/officeDocument/2006/relationships/customXml" Target="../ink/ink730.xml"/><Relationship Id="rId127" Type="http://schemas.openxmlformats.org/officeDocument/2006/relationships/image" Target="../media/image753.png"/><Relationship Id="rId10" Type="http://schemas.openxmlformats.org/officeDocument/2006/relationships/customXml" Target="../ink/ink682.xml"/><Relationship Id="rId31" Type="http://schemas.openxmlformats.org/officeDocument/2006/relationships/image" Target="../media/image706.png"/><Relationship Id="rId52" Type="http://schemas.openxmlformats.org/officeDocument/2006/relationships/customXml" Target="../ink/ink703.xml"/><Relationship Id="rId73" Type="http://schemas.openxmlformats.org/officeDocument/2006/relationships/image" Target="../media/image727.png"/><Relationship Id="rId94" Type="http://schemas.openxmlformats.org/officeDocument/2006/relationships/customXml" Target="../ink/ink724.xml"/><Relationship Id="rId148" Type="http://schemas.openxmlformats.org/officeDocument/2006/relationships/customXml" Target="../ink/ink751.xml"/><Relationship Id="rId169" Type="http://schemas.openxmlformats.org/officeDocument/2006/relationships/image" Target="../media/image774.png"/><Relationship Id="rId4" Type="http://schemas.openxmlformats.org/officeDocument/2006/relationships/customXml" Target="../ink/ink679.xml"/><Relationship Id="rId180" Type="http://schemas.openxmlformats.org/officeDocument/2006/relationships/customXml" Target="../ink/ink767.xml"/><Relationship Id="rId215" Type="http://schemas.openxmlformats.org/officeDocument/2006/relationships/image" Target="../media/image797.png"/><Relationship Id="rId236" Type="http://schemas.openxmlformats.org/officeDocument/2006/relationships/customXml" Target="../ink/ink795.xml"/><Relationship Id="rId257" Type="http://schemas.openxmlformats.org/officeDocument/2006/relationships/image" Target="../media/image818.png"/><Relationship Id="rId42" Type="http://schemas.openxmlformats.org/officeDocument/2006/relationships/customXml" Target="../ink/ink698.xml"/><Relationship Id="rId84" Type="http://schemas.openxmlformats.org/officeDocument/2006/relationships/customXml" Target="../ink/ink719.xml"/><Relationship Id="rId138" Type="http://schemas.openxmlformats.org/officeDocument/2006/relationships/customXml" Target="../ink/ink746.xml"/><Relationship Id="rId191" Type="http://schemas.openxmlformats.org/officeDocument/2006/relationships/image" Target="../media/image785.png"/><Relationship Id="rId205" Type="http://schemas.openxmlformats.org/officeDocument/2006/relationships/image" Target="../media/image792.png"/><Relationship Id="rId247" Type="http://schemas.openxmlformats.org/officeDocument/2006/relationships/image" Target="../media/image813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81.png"/><Relationship Id="rId21" Type="http://schemas.openxmlformats.org/officeDocument/2006/relationships/image" Target="../media/image833.png"/><Relationship Id="rId42" Type="http://schemas.openxmlformats.org/officeDocument/2006/relationships/customXml" Target="../ink/ink829.xml"/><Relationship Id="rId63" Type="http://schemas.openxmlformats.org/officeDocument/2006/relationships/image" Target="../media/image854.png"/><Relationship Id="rId84" Type="http://schemas.openxmlformats.org/officeDocument/2006/relationships/customXml" Target="../ink/ink850.xml"/><Relationship Id="rId138" Type="http://schemas.openxmlformats.org/officeDocument/2006/relationships/customXml" Target="../ink/ink877.xml"/><Relationship Id="rId159" Type="http://schemas.openxmlformats.org/officeDocument/2006/relationships/image" Target="../media/image902.png"/><Relationship Id="rId170" Type="http://schemas.openxmlformats.org/officeDocument/2006/relationships/customXml" Target="../ink/ink893.xml"/><Relationship Id="rId191" Type="http://schemas.openxmlformats.org/officeDocument/2006/relationships/image" Target="../media/image918.png"/><Relationship Id="rId205" Type="http://schemas.openxmlformats.org/officeDocument/2006/relationships/image" Target="../media/image925.png"/><Relationship Id="rId226" Type="http://schemas.openxmlformats.org/officeDocument/2006/relationships/customXml" Target="../ink/ink921.xml"/><Relationship Id="rId107" Type="http://schemas.openxmlformats.org/officeDocument/2006/relationships/image" Target="../media/image876.png"/><Relationship Id="rId11" Type="http://schemas.openxmlformats.org/officeDocument/2006/relationships/image" Target="../media/image828.png"/><Relationship Id="rId32" Type="http://schemas.openxmlformats.org/officeDocument/2006/relationships/customXml" Target="../ink/ink824.xml"/><Relationship Id="rId53" Type="http://schemas.openxmlformats.org/officeDocument/2006/relationships/image" Target="../media/image849.png"/><Relationship Id="rId74" Type="http://schemas.openxmlformats.org/officeDocument/2006/relationships/customXml" Target="../ink/ink845.xml"/><Relationship Id="rId128" Type="http://schemas.openxmlformats.org/officeDocument/2006/relationships/customXml" Target="../ink/ink872.xml"/><Relationship Id="rId149" Type="http://schemas.openxmlformats.org/officeDocument/2006/relationships/image" Target="../media/image897.png"/><Relationship Id="rId5" Type="http://schemas.openxmlformats.org/officeDocument/2006/relationships/image" Target="../media/image825.png"/><Relationship Id="rId95" Type="http://schemas.openxmlformats.org/officeDocument/2006/relationships/image" Target="../media/image870.png"/><Relationship Id="rId160" Type="http://schemas.openxmlformats.org/officeDocument/2006/relationships/customXml" Target="../ink/ink888.xml"/><Relationship Id="rId181" Type="http://schemas.openxmlformats.org/officeDocument/2006/relationships/image" Target="../media/image913.png"/><Relationship Id="rId216" Type="http://schemas.openxmlformats.org/officeDocument/2006/relationships/customXml" Target="../ink/ink916.xml"/><Relationship Id="rId237" Type="http://schemas.openxmlformats.org/officeDocument/2006/relationships/image" Target="../media/image941.png"/><Relationship Id="rId22" Type="http://schemas.openxmlformats.org/officeDocument/2006/relationships/customXml" Target="../ink/ink819.xml"/><Relationship Id="rId43" Type="http://schemas.openxmlformats.org/officeDocument/2006/relationships/image" Target="../media/image844.png"/><Relationship Id="rId64" Type="http://schemas.openxmlformats.org/officeDocument/2006/relationships/customXml" Target="../ink/ink840.xml"/><Relationship Id="rId118" Type="http://schemas.openxmlformats.org/officeDocument/2006/relationships/customXml" Target="../ink/ink867.xml"/><Relationship Id="rId139" Type="http://schemas.openxmlformats.org/officeDocument/2006/relationships/image" Target="../media/image892.png"/><Relationship Id="rId85" Type="http://schemas.openxmlformats.org/officeDocument/2006/relationships/image" Target="../media/image865.png"/><Relationship Id="rId150" Type="http://schemas.openxmlformats.org/officeDocument/2006/relationships/customXml" Target="../ink/ink883.xml"/><Relationship Id="rId171" Type="http://schemas.openxmlformats.org/officeDocument/2006/relationships/image" Target="../media/image908.png"/><Relationship Id="rId192" Type="http://schemas.openxmlformats.org/officeDocument/2006/relationships/customXml" Target="../ink/ink904.xml"/><Relationship Id="rId206" Type="http://schemas.openxmlformats.org/officeDocument/2006/relationships/customXml" Target="../ink/ink911.xml"/><Relationship Id="rId227" Type="http://schemas.openxmlformats.org/officeDocument/2006/relationships/image" Target="../media/image936.png"/><Relationship Id="rId12" Type="http://schemas.openxmlformats.org/officeDocument/2006/relationships/customXml" Target="../ink/ink814.xml"/><Relationship Id="rId33" Type="http://schemas.openxmlformats.org/officeDocument/2006/relationships/image" Target="../media/image839.png"/><Relationship Id="rId108" Type="http://schemas.openxmlformats.org/officeDocument/2006/relationships/customXml" Target="../ink/ink862.xml"/><Relationship Id="rId129" Type="http://schemas.openxmlformats.org/officeDocument/2006/relationships/image" Target="../media/image887.png"/><Relationship Id="rId54" Type="http://schemas.openxmlformats.org/officeDocument/2006/relationships/customXml" Target="../ink/ink835.xml"/><Relationship Id="rId75" Type="http://schemas.openxmlformats.org/officeDocument/2006/relationships/image" Target="../media/image860.png"/><Relationship Id="rId96" Type="http://schemas.openxmlformats.org/officeDocument/2006/relationships/customXml" Target="../ink/ink856.xml"/><Relationship Id="rId140" Type="http://schemas.openxmlformats.org/officeDocument/2006/relationships/customXml" Target="../ink/ink878.xml"/><Relationship Id="rId161" Type="http://schemas.openxmlformats.org/officeDocument/2006/relationships/image" Target="../media/image903.png"/><Relationship Id="rId182" Type="http://schemas.openxmlformats.org/officeDocument/2006/relationships/customXml" Target="../ink/ink899.xml"/><Relationship Id="rId217" Type="http://schemas.openxmlformats.org/officeDocument/2006/relationships/image" Target="../media/image931.png"/><Relationship Id="rId6" Type="http://schemas.openxmlformats.org/officeDocument/2006/relationships/customXml" Target="../ink/ink811.xml"/><Relationship Id="rId238" Type="http://schemas.openxmlformats.org/officeDocument/2006/relationships/customXml" Target="../ink/ink927.xml"/><Relationship Id="rId23" Type="http://schemas.openxmlformats.org/officeDocument/2006/relationships/image" Target="../media/image834.png"/><Relationship Id="rId119" Type="http://schemas.openxmlformats.org/officeDocument/2006/relationships/image" Target="../media/image882.png"/><Relationship Id="rId44" Type="http://schemas.openxmlformats.org/officeDocument/2006/relationships/customXml" Target="../ink/ink830.xml"/><Relationship Id="rId65" Type="http://schemas.openxmlformats.org/officeDocument/2006/relationships/image" Target="../media/image855.png"/><Relationship Id="rId86" Type="http://schemas.openxmlformats.org/officeDocument/2006/relationships/customXml" Target="../ink/ink851.xml"/><Relationship Id="rId130" Type="http://schemas.openxmlformats.org/officeDocument/2006/relationships/customXml" Target="../ink/ink873.xml"/><Relationship Id="rId151" Type="http://schemas.openxmlformats.org/officeDocument/2006/relationships/image" Target="../media/image898.png"/><Relationship Id="rId172" Type="http://schemas.openxmlformats.org/officeDocument/2006/relationships/customXml" Target="../ink/ink894.xml"/><Relationship Id="rId193" Type="http://schemas.openxmlformats.org/officeDocument/2006/relationships/image" Target="../media/image919.png"/><Relationship Id="rId207" Type="http://schemas.openxmlformats.org/officeDocument/2006/relationships/image" Target="../media/image926.png"/><Relationship Id="rId228" Type="http://schemas.openxmlformats.org/officeDocument/2006/relationships/customXml" Target="../ink/ink922.xml"/><Relationship Id="rId13" Type="http://schemas.openxmlformats.org/officeDocument/2006/relationships/image" Target="../media/image829.png"/><Relationship Id="rId109" Type="http://schemas.openxmlformats.org/officeDocument/2006/relationships/image" Target="../media/image877.png"/><Relationship Id="rId34" Type="http://schemas.openxmlformats.org/officeDocument/2006/relationships/customXml" Target="../ink/ink825.xml"/><Relationship Id="rId55" Type="http://schemas.openxmlformats.org/officeDocument/2006/relationships/image" Target="../media/image850.png"/><Relationship Id="rId76" Type="http://schemas.openxmlformats.org/officeDocument/2006/relationships/customXml" Target="../ink/ink846.xml"/><Relationship Id="rId97" Type="http://schemas.openxmlformats.org/officeDocument/2006/relationships/image" Target="../media/image871.png"/><Relationship Id="rId120" Type="http://schemas.openxmlformats.org/officeDocument/2006/relationships/customXml" Target="../ink/ink868.xml"/><Relationship Id="rId141" Type="http://schemas.openxmlformats.org/officeDocument/2006/relationships/image" Target="../media/image893.png"/><Relationship Id="rId7" Type="http://schemas.openxmlformats.org/officeDocument/2006/relationships/image" Target="../media/image826.png"/><Relationship Id="rId162" Type="http://schemas.openxmlformats.org/officeDocument/2006/relationships/customXml" Target="../ink/ink889.xml"/><Relationship Id="rId183" Type="http://schemas.openxmlformats.org/officeDocument/2006/relationships/image" Target="../media/image914.png"/><Relationship Id="rId218" Type="http://schemas.openxmlformats.org/officeDocument/2006/relationships/customXml" Target="../ink/ink917.xml"/><Relationship Id="rId239" Type="http://schemas.openxmlformats.org/officeDocument/2006/relationships/image" Target="../media/image942.png"/><Relationship Id="rId24" Type="http://schemas.openxmlformats.org/officeDocument/2006/relationships/customXml" Target="../ink/ink820.xml"/><Relationship Id="rId45" Type="http://schemas.openxmlformats.org/officeDocument/2006/relationships/image" Target="../media/image845.png"/><Relationship Id="rId66" Type="http://schemas.openxmlformats.org/officeDocument/2006/relationships/customXml" Target="../ink/ink841.xml"/><Relationship Id="rId87" Type="http://schemas.openxmlformats.org/officeDocument/2006/relationships/image" Target="../media/image866.png"/><Relationship Id="rId110" Type="http://schemas.openxmlformats.org/officeDocument/2006/relationships/customXml" Target="../ink/ink863.xml"/><Relationship Id="rId131" Type="http://schemas.openxmlformats.org/officeDocument/2006/relationships/image" Target="../media/image888.png"/><Relationship Id="rId152" Type="http://schemas.openxmlformats.org/officeDocument/2006/relationships/customXml" Target="../ink/ink884.xml"/><Relationship Id="rId173" Type="http://schemas.openxmlformats.org/officeDocument/2006/relationships/image" Target="../media/image909.png"/><Relationship Id="rId194" Type="http://schemas.openxmlformats.org/officeDocument/2006/relationships/customXml" Target="../ink/ink905.xml"/><Relationship Id="rId208" Type="http://schemas.openxmlformats.org/officeDocument/2006/relationships/customXml" Target="../ink/ink912.xml"/><Relationship Id="rId229" Type="http://schemas.openxmlformats.org/officeDocument/2006/relationships/image" Target="../media/image937.png"/><Relationship Id="rId240" Type="http://schemas.openxmlformats.org/officeDocument/2006/relationships/customXml" Target="../ink/ink928.xml"/><Relationship Id="rId14" Type="http://schemas.openxmlformats.org/officeDocument/2006/relationships/customXml" Target="../ink/ink815.xml"/><Relationship Id="rId35" Type="http://schemas.openxmlformats.org/officeDocument/2006/relationships/image" Target="../media/image840.png"/><Relationship Id="rId56" Type="http://schemas.openxmlformats.org/officeDocument/2006/relationships/customXml" Target="../ink/ink836.xml"/><Relationship Id="rId77" Type="http://schemas.openxmlformats.org/officeDocument/2006/relationships/image" Target="../media/image861.png"/><Relationship Id="rId100" Type="http://schemas.openxmlformats.org/officeDocument/2006/relationships/customXml" Target="../ink/ink858.xml"/><Relationship Id="rId8" Type="http://schemas.openxmlformats.org/officeDocument/2006/relationships/customXml" Target="../ink/ink812.xml"/><Relationship Id="rId98" Type="http://schemas.openxmlformats.org/officeDocument/2006/relationships/customXml" Target="../ink/ink857.xml"/><Relationship Id="rId121" Type="http://schemas.openxmlformats.org/officeDocument/2006/relationships/image" Target="../media/image883.png"/><Relationship Id="rId142" Type="http://schemas.openxmlformats.org/officeDocument/2006/relationships/customXml" Target="../ink/ink879.xml"/><Relationship Id="rId163" Type="http://schemas.openxmlformats.org/officeDocument/2006/relationships/image" Target="../media/image904.png"/><Relationship Id="rId184" Type="http://schemas.openxmlformats.org/officeDocument/2006/relationships/customXml" Target="../ink/ink900.xml"/><Relationship Id="rId219" Type="http://schemas.openxmlformats.org/officeDocument/2006/relationships/image" Target="../media/image932.png"/><Relationship Id="rId230" Type="http://schemas.openxmlformats.org/officeDocument/2006/relationships/customXml" Target="../ink/ink923.xml"/><Relationship Id="rId25" Type="http://schemas.openxmlformats.org/officeDocument/2006/relationships/image" Target="../media/image835.png"/><Relationship Id="rId46" Type="http://schemas.openxmlformats.org/officeDocument/2006/relationships/customXml" Target="../ink/ink831.xml"/><Relationship Id="rId67" Type="http://schemas.openxmlformats.org/officeDocument/2006/relationships/image" Target="../media/image856.png"/><Relationship Id="rId88" Type="http://schemas.openxmlformats.org/officeDocument/2006/relationships/customXml" Target="../ink/ink852.xml"/><Relationship Id="rId111" Type="http://schemas.openxmlformats.org/officeDocument/2006/relationships/image" Target="../media/image878.png"/><Relationship Id="rId132" Type="http://schemas.openxmlformats.org/officeDocument/2006/relationships/customXml" Target="../ink/ink874.xml"/><Relationship Id="rId153" Type="http://schemas.openxmlformats.org/officeDocument/2006/relationships/image" Target="../media/image899.png"/><Relationship Id="rId174" Type="http://schemas.openxmlformats.org/officeDocument/2006/relationships/customXml" Target="../ink/ink895.xml"/><Relationship Id="rId195" Type="http://schemas.openxmlformats.org/officeDocument/2006/relationships/image" Target="../media/image920.png"/><Relationship Id="rId209" Type="http://schemas.openxmlformats.org/officeDocument/2006/relationships/image" Target="../media/image927.png"/><Relationship Id="rId220" Type="http://schemas.openxmlformats.org/officeDocument/2006/relationships/customXml" Target="../ink/ink918.xml"/><Relationship Id="rId241" Type="http://schemas.openxmlformats.org/officeDocument/2006/relationships/image" Target="../media/image943.png"/><Relationship Id="rId15" Type="http://schemas.openxmlformats.org/officeDocument/2006/relationships/image" Target="../media/image830.png"/><Relationship Id="rId36" Type="http://schemas.openxmlformats.org/officeDocument/2006/relationships/customXml" Target="../ink/ink826.xml"/><Relationship Id="rId57" Type="http://schemas.openxmlformats.org/officeDocument/2006/relationships/image" Target="../media/image851.png"/><Relationship Id="rId10" Type="http://schemas.openxmlformats.org/officeDocument/2006/relationships/customXml" Target="../ink/ink813.xml"/><Relationship Id="rId31" Type="http://schemas.openxmlformats.org/officeDocument/2006/relationships/image" Target="../media/image838.png"/><Relationship Id="rId52" Type="http://schemas.openxmlformats.org/officeDocument/2006/relationships/customXml" Target="../ink/ink834.xml"/><Relationship Id="rId73" Type="http://schemas.openxmlformats.org/officeDocument/2006/relationships/image" Target="../media/image859.png"/><Relationship Id="rId78" Type="http://schemas.openxmlformats.org/officeDocument/2006/relationships/customXml" Target="../ink/ink847.xml"/><Relationship Id="rId94" Type="http://schemas.openxmlformats.org/officeDocument/2006/relationships/customXml" Target="../ink/ink855.xml"/><Relationship Id="rId99" Type="http://schemas.openxmlformats.org/officeDocument/2006/relationships/image" Target="../media/image872.png"/><Relationship Id="rId101" Type="http://schemas.openxmlformats.org/officeDocument/2006/relationships/image" Target="../media/image873.png"/><Relationship Id="rId122" Type="http://schemas.openxmlformats.org/officeDocument/2006/relationships/customXml" Target="../ink/ink869.xml"/><Relationship Id="rId143" Type="http://schemas.openxmlformats.org/officeDocument/2006/relationships/image" Target="../media/image894.png"/><Relationship Id="rId148" Type="http://schemas.openxmlformats.org/officeDocument/2006/relationships/customXml" Target="../ink/ink882.xml"/><Relationship Id="rId164" Type="http://schemas.openxmlformats.org/officeDocument/2006/relationships/customXml" Target="../ink/ink890.xml"/><Relationship Id="rId169" Type="http://schemas.openxmlformats.org/officeDocument/2006/relationships/image" Target="../media/image907.png"/><Relationship Id="rId185" Type="http://schemas.openxmlformats.org/officeDocument/2006/relationships/image" Target="../media/image915.png"/><Relationship Id="rId4" Type="http://schemas.openxmlformats.org/officeDocument/2006/relationships/customXml" Target="../ink/ink810.xml"/><Relationship Id="rId9" Type="http://schemas.openxmlformats.org/officeDocument/2006/relationships/image" Target="../media/image827.png"/><Relationship Id="rId180" Type="http://schemas.openxmlformats.org/officeDocument/2006/relationships/customXml" Target="../ink/ink898.xml"/><Relationship Id="rId210" Type="http://schemas.openxmlformats.org/officeDocument/2006/relationships/customXml" Target="../ink/ink913.xml"/><Relationship Id="rId215" Type="http://schemas.openxmlformats.org/officeDocument/2006/relationships/image" Target="../media/image930.png"/><Relationship Id="rId236" Type="http://schemas.openxmlformats.org/officeDocument/2006/relationships/customXml" Target="../ink/ink926.xml"/><Relationship Id="rId26" Type="http://schemas.openxmlformats.org/officeDocument/2006/relationships/customXml" Target="../ink/ink821.xml"/><Relationship Id="rId231" Type="http://schemas.openxmlformats.org/officeDocument/2006/relationships/image" Target="../media/image938.png"/><Relationship Id="rId47" Type="http://schemas.openxmlformats.org/officeDocument/2006/relationships/image" Target="../media/image846.png"/><Relationship Id="rId68" Type="http://schemas.openxmlformats.org/officeDocument/2006/relationships/customXml" Target="../ink/ink842.xml"/><Relationship Id="rId89" Type="http://schemas.openxmlformats.org/officeDocument/2006/relationships/image" Target="../media/image867.png"/><Relationship Id="rId112" Type="http://schemas.openxmlformats.org/officeDocument/2006/relationships/customXml" Target="../ink/ink864.xml"/><Relationship Id="rId133" Type="http://schemas.openxmlformats.org/officeDocument/2006/relationships/image" Target="../media/image889.png"/><Relationship Id="rId154" Type="http://schemas.openxmlformats.org/officeDocument/2006/relationships/customXml" Target="../ink/ink885.xml"/><Relationship Id="rId175" Type="http://schemas.openxmlformats.org/officeDocument/2006/relationships/image" Target="../media/image910.png"/><Relationship Id="rId196" Type="http://schemas.openxmlformats.org/officeDocument/2006/relationships/customXml" Target="../ink/ink906.xml"/><Relationship Id="rId200" Type="http://schemas.openxmlformats.org/officeDocument/2006/relationships/customXml" Target="../ink/ink908.xml"/><Relationship Id="rId16" Type="http://schemas.openxmlformats.org/officeDocument/2006/relationships/customXml" Target="../ink/ink816.xml"/><Relationship Id="rId221" Type="http://schemas.openxmlformats.org/officeDocument/2006/relationships/image" Target="../media/image933.png"/><Relationship Id="rId242" Type="http://schemas.openxmlformats.org/officeDocument/2006/relationships/customXml" Target="../ink/ink929.xml"/><Relationship Id="rId37" Type="http://schemas.openxmlformats.org/officeDocument/2006/relationships/image" Target="../media/image841.png"/><Relationship Id="rId58" Type="http://schemas.openxmlformats.org/officeDocument/2006/relationships/customXml" Target="../ink/ink837.xml"/><Relationship Id="rId79" Type="http://schemas.openxmlformats.org/officeDocument/2006/relationships/image" Target="../media/image862.png"/><Relationship Id="rId102" Type="http://schemas.openxmlformats.org/officeDocument/2006/relationships/customXml" Target="../ink/ink859.xml"/><Relationship Id="rId123" Type="http://schemas.openxmlformats.org/officeDocument/2006/relationships/image" Target="../media/image884.png"/><Relationship Id="rId144" Type="http://schemas.openxmlformats.org/officeDocument/2006/relationships/customXml" Target="../ink/ink880.xml"/><Relationship Id="rId90" Type="http://schemas.openxmlformats.org/officeDocument/2006/relationships/customXml" Target="../ink/ink853.xml"/><Relationship Id="rId165" Type="http://schemas.openxmlformats.org/officeDocument/2006/relationships/image" Target="../media/image905.png"/><Relationship Id="rId186" Type="http://schemas.openxmlformats.org/officeDocument/2006/relationships/customXml" Target="../ink/ink901.xml"/><Relationship Id="rId211" Type="http://schemas.openxmlformats.org/officeDocument/2006/relationships/image" Target="../media/image928.png"/><Relationship Id="rId232" Type="http://schemas.openxmlformats.org/officeDocument/2006/relationships/customXml" Target="../ink/ink924.xml"/><Relationship Id="rId27" Type="http://schemas.openxmlformats.org/officeDocument/2006/relationships/image" Target="../media/image836.png"/><Relationship Id="rId48" Type="http://schemas.openxmlformats.org/officeDocument/2006/relationships/customXml" Target="../ink/ink832.xml"/><Relationship Id="rId69" Type="http://schemas.openxmlformats.org/officeDocument/2006/relationships/image" Target="../media/image857.png"/><Relationship Id="rId113" Type="http://schemas.openxmlformats.org/officeDocument/2006/relationships/image" Target="../media/image879.png"/><Relationship Id="rId134" Type="http://schemas.openxmlformats.org/officeDocument/2006/relationships/customXml" Target="../ink/ink875.xml"/><Relationship Id="rId80" Type="http://schemas.openxmlformats.org/officeDocument/2006/relationships/customXml" Target="../ink/ink848.xml"/><Relationship Id="rId155" Type="http://schemas.openxmlformats.org/officeDocument/2006/relationships/image" Target="../media/image900.png"/><Relationship Id="rId176" Type="http://schemas.openxmlformats.org/officeDocument/2006/relationships/customXml" Target="../ink/ink896.xml"/><Relationship Id="rId197" Type="http://schemas.openxmlformats.org/officeDocument/2006/relationships/image" Target="../media/image921.png"/><Relationship Id="rId201" Type="http://schemas.openxmlformats.org/officeDocument/2006/relationships/image" Target="../media/image923.png"/><Relationship Id="rId222" Type="http://schemas.openxmlformats.org/officeDocument/2006/relationships/customXml" Target="../ink/ink919.xml"/><Relationship Id="rId243" Type="http://schemas.openxmlformats.org/officeDocument/2006/relationships/image" Target="../media/image944.png"/><Relationship Id="rId17" Type="http://schemas.openxmlformats.org/officeDocument/2006/relationships/image" Target="../media/image831.png"/><Relationship Id="rId38" Type="http://schemas.openxmlformats.org/officeDocument/2006/relationships/customXml" Target="../ink/ink827.xml"/><Relationship Id="rId59" Type="http://schemas.openxmlformats.org/officeDocument/2006/relationships/image" Target="../media/image852.png"/><Relationship Id="rId103" Type="http://schemas.openxmlformats.org/officeDocument/2006/relationships/image" Target="../media/image874.png"/><Relationship Id="rId124" Type="http://schemas.openxmlformats.org/officeDocument/2006/relationships/customXml" Target="../ink/ink870.xml"/><Relationship Id="rId70" Type="http://schemas.openxmlformats.org/officeDocument/2006/relationships/customXml" Target="../ink/ink843.xml"/><Relationship Id="rId91" Type="http://schemas.openxmlformats.org/officeDocument/2006/relationships/image" Target="../media/image868.png"/><Relationship Id="rId145" Type="http://schemas.openxmlformats.org/officeDocument/2006/relationships/image" Target="../media/image895.png"/><Relationship Id="rId166" Type="http://schemas.openxmlformats.org/officeDocument/2006/relationships/customXml" Target="../ink/ink891.xml"/><Relationship Id="rId187" Type="http://schemas.openxmlformats.org/officeDocument/2006/relationships/image" Target="../media/image91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914.xml"/><Relationship Id="rId233" Type="http://schemas.openxmlformats.org/officeDocument/2006/relationships/image" Target="../media/image939.png"/><Relationship Id="rId28" Type="http://schemas.openxmlformats.org/officeDocument/2006/relationships/customXml" Target="../ink/ink822.xml"/><Relationship Id="rId49" Type="http://schemas.openxmlformats.org/officeDocument/2006/relationships/image" Target="../media/image847.png"/><Relationship Id="rId114" Type="http://schemas.openxmlformats.org/officeDocument/2006/relationships/customXml" Target="../ink/ink865.xml"/><Relationship Id="rId60" Type="http://schemas.openxmlformats.org/officeDocument/2006/relationships/customXml" Target="../ink/ink838.xml"/><Relationship Id="rId81" Type="http://schemas.openxmlformats.org/officeDocument/2006/relationships/image" Target="../media/image863.png"/><Relationship Id="rId135" Type="http://schemas.openxmlformats.org/officeDocument/2006/relationships/image" Target="../media/image890.png"/><Relationship Id="rId156" Type="http://schemas.openxmlformats.org/officeDocument/2006/relationships/customXml" Target="../ink/ink886.xml"/><Relationship Id="rId177" Type="http://schemas.openxmlformats.org/officeDocument/2006/relationships/image" Target="../media/image911.png"/><Relationship Id="rId198" Type="http://schemas.openxmlformats.org/officeDocument/2006/relationships/customXml" Target="../ink/ink907.xml"/><Relationship Id="rId202" Type="http://schemas.openxmlformats.org/officeDocument/2006/relationships/customXml" Target="../ink/ink909.xml"/><Relationship Id="rId223" Type="http://schemas.openxmlformats.org/officeDocument/2006/relationships/image" Target="../media/image934.png"/><Relationship Id="rId244" Type="http://schemas.openxmlformats.org/officeDocument/2006/relationships/customXml" Target="../ink/ink930.xml"/><Relationship Id="rId18" Type="http://schemas.openxmlformats.org/officeDocument/2006/relationships/customXml" Target="../ink/ink817.xml"/><Relationship Id="rId39" Type="http://schemas.openxmlformats.org/officeDocument/2006/relationships/image" Target="../media/image842.png"/><Relationship Id="rId50" Type="http://schemas.openxmlformats.org/officeDocument/2006/relationships/customXml" Target="../ink/ink833.xml"/><Relationship Id="rId104" Type="http://schemas.openxmlformats.org/officeDocument/2006/relationships/customXml" Target="../ink/ink860.xml"/><Relationship Id="rId125" Type="http://schemas.openxmlformats.org/officeDocument/2006/relationships/image" Target="../media/image885.png"/><Relationship Id="rId146" Type="http://schemas.openxmlformats.org/officeDocument/2006/relationships/customXml" Target="../ink/ink881.xml"/><Relationship Id="rId167" Type="http://schemas.openxmlformats.org/officeDocument/2006/relationships/image" Target="../media/image906.png"/><Relationship Id="rId188" Type="http://schemas.openxmlformats.org/officeDocument/2006/relationships/customXml" Target="../ink/ink902.xml"/><Relationship Id="rId71" Type="http://schemas.openxmlformats.org/officeDocument/2006/relationships/image" Target="../media/image858.png"/><Relationship Id="rId92" Type="http://schemas.openxmlformats.org/officeDocument/2006/relationships/customXml" Target="../ink/ink854.xml"/><Relationship Id="rId213" Type="http://schemas.openxmlformats.org/officeDocument/2006/relationships/image" Target="../media/image929.png"/><Relationship Id="rId234" Type="http://schemas.openxmlformats.org/officeDocument/2006/relationships/customXml" Target="../ink/ink925.xml"/><Relationship Id="rId2" Type="http://schemas.openxmlformats.org/officeDocument/2006/relationships/image" Target="../media/image823.png"/><Relationship Id="rId29" Type="http://schemas.openxmlformats.org/officeDocument/2006/relationships/image" Target="../media/image837.png"/><Relationship Id="rId40" Type="http://schemas.openxmlformats.org/officeDocument/2006/relationships/customXml" Target="../ink/ink828.xml"/><Relationship Id="rId115" Type="http://schemas.openxmlformats.org/officeDocument/2006/relationships/image" Target="../media/image880.png"/><Relationship Id="rId136" Type="http://schemas.openxmlformats.org/officeDocument/2006/relationships/customXml" Target="../ink/ink876.xml"/><Relationship Id="rId157" Type="http://schemas.openxmlformats.org/officeDocument/2006/relationships/image" Target="../media/image901.png"/><Relationship Id="rId178" Type="http://schemas.openxmlformats.org/officeDocument/2006/relationships/customXml" Target="../ink/ink897.xml"/><Relationship Id="rId61" Type="http://schemas.openxmlformats.org/officeDocument/2006/relationships/image" Target="../media/image853.png"/><Relationship Id="rId82" Type="http://schemas.openxmlformats.org/officeDocument/2006/relationships/customXml" Target="../ink/ink849.xml"/><Relationship Id="rId199" Type="http://schemas.openxmlformats.org/officeDocument/2006/relationships/image" Target="../media/image922.png"/><Relationship Id="rId203" Type="http://schemas.openxmlformats.org/officeDocument/2006/relationships/image" Target="../media/image924.png"/><Relationship Id="rId19" Type="http://schemas.openxmlformats.org/officeDocument/2006/relationships/image" Target="../media/image832.png"/><Relationship Id="rId224" Type="http://schemas.openxmlformats.org/officeDocument/2006/relationships/customXml" Target="../ink/ink920.xml"/><Relationship Id="rId245" Type="http://schemas.openxmlformats.org/officeDocument/2006/relationships/image" Target="../media/image945.png"/><Relationship Id="rId30" Type="http://schemas.openxmlformats.org/officeDocument/2006/relationships/customXml" Target="../ink/ink823.xml"/><Relationship Id="rId105" Type="http://schemas.openxmlformats.org/officeDocument/2006/relationships/image" Target="../media/image875.png"/><Relationship Id="rId126" Type="http://schemas.openxmlformats.org/officeDocument/2006/relationships/customXml" Target="../ink/ink871.xml"/><Relationship Id="rId147" Type="http://schemas.openxmlformats.org/officeDocument/2006/relationships/image" Target="../media/image896.png"/><Relationship Id="rId168" Type="http://schemas.openxmlformats.org/officeDocument/2006/relationships/customXml" Target="../ink/ink892.xml"/><Relationship Id="rId51" Type="http://schemas.openxmlformats.org/officeDocument/2006/relationships/image" Target="../media/image848.png"/><Relationship Id="rId72" Type="http://schemas.openxmlformats.org/officeDocument/2006/relationships/customXml" Target="../ink/ink844.xml"/><Relationship Id="rId93" Type="http://schemas.openxmlformats.org/officeDocument/2006/relationships/image" Target="../media/image869.png"/><Relationship Id="rId189" Type="http://schemas.openxmlformats.org/officeDocument/2006/relationships/image" Target="../media/image917.png"/><Relationship Id="rId3" Type="http://schemas.openxmlformats.org/officeDocument/2006/relationships/image" Target="../media/image824.png"/><Relationship Id="rId214" Type="http://schemas.openxmlformats.org/officeDocument/2006/relationships/customXml" Target="../ink/ink915.xml"/><Relationship Id="rId235" Type="http://schemas.openxmlformats.org/officeDocument/2006/relationships/image" Target="../media/image940.png"/><Relationship Id="rId116" Type="http://schemas.openxmlformats.org/officeDocument/2006/relationships/customXml" Target="../ink/ink866.xml"/><Relationship Id="rId137" Type="http://schemas.openxmlformats.org/officeDocument/2006/relationships/image" Target="../media/image891.png"/><Relationship Id="rId158" Type="http://schemas.openxmlformats.org/officeDocument/2006/relationships/customXml" Target="../ink/ink887.xml"/><Relationship Id="rId20" Type="http://schemas.openxmlformats.org/officeDocument/2006/relationships/customXml" Target="../ink/ink818.xml"/><Relationship Id="rId41" Type="http://schemas.openxmlformats.org/officeDocument/2006/relationships/image" Target="../media/image843.png"/><Relationship Id="rId62" Type="http://schemas.openxmlformats.org/officeDocument/2006/relationships/customXml" Target="../ink/ink839.xml"/><Relationship Id="rId83" Type="http://schemas.openxmlformats.org/officeDocument/2006/relationships/image" Target="../media/image864.png"/><Relationship Id="rId179" Type="http://schemas.openxmlformats.org/officeDocument/2006/relationships/image" Target="../media/image912.png"/><Relationship Id="rId190" Type="http://schemas.openxmlformats.org/officeDocument/2006/relationships/customXml" Target="../ink/ink903.xml"/><Relationship Id="rId204" Type="http://schemas.openxmlformats.org/officeDocument/2006/relationships/customXml" Target="../ink/ink910.xml"/><Relationship Id="rId225" Type="http://schemas.openxmlformats.org/officeDocument/2006/relationships/image" Target="../media/image935.png"/><Relationship Id="rId106" Type="http://schemas.openxmlformats.org/officeDocument/2006/relationships/customXml" Target="../ink/ink861.xml"/><Relationship Id="rId127" Type="http://schemas.openxmlformats.org/officeDocument/2006/relationships/image" Target="../media/image88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customXml" Target="../ink/ink149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170" Type="http://schemas.openxmlformats.org/officeDocument/2006/relationships/image" Target="../media/image90.png"/><Relationship Id="rId226" Type="http://schemas.openxmlformats.org/officeDocument/2006/relationships/image" Target="../media/image118.png"/><Relationship Id="rId268" Type="http://schemas.openxmlformats.org/officeDocument/2006/relationships/image" Target="../media/image139.png"/><Relationship Id="rId32" Type="http://schemas.openxmlformats.org/officeDocument/2006/relationships/image" Target="../media/image21.png"/><Relationship Id="rId74" Type="http://schemas.openxmlformats.org/officeDocument/2006/relationships/image" Target="../media/image42.png"/><Relationship Id="rId128" Type="http://schemas.openxmlformats.org/officeDocument/2006/relationships/image" Target="../media/image69.png"/><Relationship Id="rId5" Type="http://schemas.openxmlformats.org/officeDocument/2006/relationships/customXml" Target="../ink/ink2.xml"/><Relationship Id="rId181" Type="http://schemas.openxmlformats.org/officeDocument/2006/relationships/customXml" Target="../ink/ink90.xml"/><Relationship Id="rId237" Type="http://schemas.openxmlformats.org/officeDocument/2006/relationships/customXml" Target="../ink/ink118.xml"/><Relationship Id="rId279" Type="http://schemas.openxmlformats.org/officeDocument/2006/relationships/customXml" Target="../ink/ink139.xml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290" Type="http://schemas.openxmlformats.org/officeDocument/2006/relationships/image" Target="../media/image150.png"/><Relationship Id="rId304" Type="http://schemas.openxmlformats.org/officeDocument/2006/relationships/image" Target="../media/image157.png"/><Relationship Id="rId85" Type="http://schemas.openxmlformats.org/officeDocument/2006/relationships/customXml" Target="../ink/ink42.xml"/><Relationship Id="rId150" Type="http://schemas.openxmlformats.org/officeDocument/2006/relationships/image" Target="../media/image80.png"/><Relationship Id="rId192" Type="http://schemas.openxmlformats.org/officeDocument/2006/relationships/image" Target="../media/image101.png"/><Relationship Id="rId206" Type="http://schemas.openxmlformats.org/officeDocument/2006/relationships/image" Target="../media/image108.png"/><Relationship Id="rId248" Type="http://schemas.openxmlformats.org/officeDocument/2006/relationships/image" Target="../media/image129.png"/><Relationship Id="rId12" Type="http://schemas.openxmlformats.org/officeDocument/2006/relationships/image" Target="../media/image11.png"/><Relationship Id="rId108" Type="http://schemas.openxmlformats.org/officeDocument/2006/relationships/image" Target="../media/image59.png"/><Relationship Id="rId315" Type="http://schemas.openxmlformats.org/officeDocument/2006/relationships/customXml" Target="../ink/ink157.xml"/><Relationship Id="rId54" Type="http://schemas.openxmlformats.org/officeDocument/2006/relationships/image" Target="../media/image32.png"/><Relationship Id="rId96" Type="http://schemas.openxmlformats.org/officeDocument/2006/relationships/image" Target="../media/image53.png"/><Relationship Id="rId161" Type="http://schemas.openxmlformats.org/officeDocument/2006/relationships/customXml" Target="../ink/ink80.xml"/><Relationship Id="rId217" Type="http://schemas.openxmlformats.org/officeDocument/2006/relationships/customXml" Target="../ink/ink108.xml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40.png"/><Relationship Id="rId65" Type="http://schemas.openxmlformats.org/officeDocument/2006/relationships/customXml" Target="../ink/ink32.xml"/><Relationship Id="rId130" Type="http://schemas.openxmlformats.org/officeDocument/2006/relationships/image" Target="../media/image70.png"/><Relationship Id="rId172" Type="http://schemas.openxmlformats.org/officeDocument/2006/relationships/image" Target="../media/image91.png"/><Relationship Id="rId228" Type="http://schemas.openxmlformats.org/officeDocument/2006/relationships/image" Target="../media/image119.png"/><Relationship Id="rId281" Type="http://schemas.openxmlformats.org/officeDocument/2006/relationships/customXml" Target="../ink/ink140.xml"/><Relationship Id="rId34" Type="http://schemas.openxmlformats.org/officeDocument/2006/relationships/image" Target="../media/image22.png"/><Relationship Id="rId55" Type="http://schemas.openxmlformats.org/officeDocument/2006/relationships/customXml" Target="../ink/ink27.xml"/><Relationship Id="rId76" Type="http://schemas.openxmlformats.org/officeDocument/2006/relationships/image" Target="../media/image43.png"/><Relationship Id="rId97" Type="http://schemas.openxmlformats.org/officeDocument/2006/relationships/customXml" Target="../ink/ink48.xml"/><Relationship Id="rId120" Type="http://schemas.openxmlformats.org/officeDocument/2006/relationships/image" Target="../media/image65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6.png"/><Relationship Id="rId183" Type="http://schemas.openxmlformats.org/officeDocument/2006/relationships/customXml" Target="../ink/ink91.xml"/><Relationship Id="rId218" Type="http://schemas.openxmlformats.org/officeDocument/2006/relationships/image" Target="../media/image114.png"/><Relationship Id="rId239" Type="http://schemas.openxmlformats.org/officeDocument/2006/relationships/customXml" Target="../ink/ink119.xml"/><Relationship Id="rId250" Type="http://schemas.openxmlformats.org/officeDocument/2006/relationships/image" Target="../media/image130.png"/><Relationship Id="rId271" Type="http://schemas.openxmlformats.org/officeDocument/2006/relationships/customXml" Target="../ink/ink135.xml"/><Relationship Id="rId292" Type="http://schemas.openxmlformats.org/officeDocument/2006/relationships/image" Target="../media/image151.png"/><Relationship Id="rId306" Type="http://schemas.openxmlformats.org/officeDocument/2006/relationships/image" Target="../media/image158.png"/><Relationship Id="rId24" Type="http://schemas.openxmlformats.org/officeDocument/2006/relationships/image" Target="../media/image17.png"/><Relationship Id="rId45" Type="http://schemas.openxmlformats.org/officeDocument/2006/relationships/customXml" Target="../ink/ink22.xml"/><Relationship Id="rId66" Type="http://schemas.openxmlformats.org/officeDocument/2006/relationships/image" Target="../media/image38.png"/><Relationship Id="rId87" Type="http://schemas.openxmlformats.org/officeDocument/2006/relationships/customXml" Target="../ink/ink43.xml"/><Relationship Id="rId110" Type="http://schemas.openxmlformats.org/officeDocument/2006/relationships/image" Target="../media/image60.png"/><Relationship Id="rId131" Type="http://schemas.openxmlformats.org/officeDocument/2006/relationships/customXml" Target="../ink/ink65.xml"/><Relationship Id="rId152" Type="http://schemas.openxmlformats.org/officeDocument/2006/relationships/image" Target="../media/image81.png"/><Relationship Id="rId173" Type="http://schemas.openxmlformats.org/officeDocument/2006/relationships/customXml" Target="../ink/ink86.xml"/><Relationship Id="rId194" Type="http://schemas.openxmlformats.org/officeDocument/2006/relationships/image" Target="../media/image102.png"/><Relationship Id="rId208" Type="http://schemas.openxmlformats.org/officeDocument/2006/relationships/image" Target="../media/image109.png"/><Relationship Id="rId229" Type="http://schemas.openxmlformats.org/officeDocument/2006/relationships/customXml" Target="../ink/ink114.xml"/><Relationship Id="rId240" Type="http://schemas.openxmlformats.org/officeDocument/2006/relationships/image" Target="../media/image125.png"/><Relationship Id="rId261" Type="http://schemas.openxmlformats.org/officeDocument/2006/relationships/customXml" Target="../ink/ink130.xml"/><Relationship Id="rId14" Type="http://schemas.openxmlformats.org/officeDocument/2006/relationships/image" Target="../media/image12.png"/><Relationship Id="rId35" Type="http://schemas.openxmlformats.org/officeDocument/2006/relationships/customXml" Target="../ink/ink17.xml"/><Relationship Id="rId56" Type="http://schemas.openxmlformats.org/officeDocument/2006/relationships/image" Target="../media/image33.png"/><Relationship Id="rId77" Type="http://schemas.openxmlformats.org/officeDocument/2006/relationships/customXml" Target="../ink/ink38.xml"/><Relationship Id="rId100" Type="http://schemas.openxmlformats.org/officeDocument/2006/relationships/image" Target="../media/image55.png"/><Relationship Id="rId282" Type="http://schemas.openxmlformats.org/officeDocument/2006/relationships/image" Target="../media/image146.png"/><Relationship Id="rId317" Type="http://schemas.openxmlformats.org/officeDocument/2006/relationships/customXml" Target="../ink/ink158.xml"/><Relationship Id="rId8" Type="http://schemas.openxmlformats.org/officeDocument/2006/relationships/image" Target="../media/image9.png"/><Relationship Id="rId98" Type="http://schemas.openxmlformats.org/officeDocument/2006/relationships/image" Target="../media/image54.png"/><Relationship Id="rId121" Type="http://schemas.openxmlformats.org/officeDocument/2006/relationships/customXml" Target="../ink/ink60.xml"/><Relationship Id="rId142" Type="http://schemas.openxmlformats.org/officeDocument/2006/relationships/image" Target="../media/image76.png"/><Relationship Id="rId163" Type="http://schemas.openxmlformats.org/officeDocument/2006/relationships/customXml" Target="../ink/ink81.xml"/><Relationship Id="rId184" Type="http://schemas.openxmlformats.org/officeDocument/2006/relationships/image" Target="../media/image97.png"/><Relationship Id="rId219" Type="http://schemas.openxmlformats.org/officeDocument/2006/relationships/customXml" Target="../ink/ink109.xml"/><Relationship Id="rId230" Type="http://schemas.openxmlformats.org/officeDocument/2006/relationships/image" Target="../media/image120.png"/><Relationship Id="rId251" Type="http://schemas.openxmlformats.org/officeDocument/2006/relationships/customXml" Target="../ink/ink125.xml"/><Relationship Id="rId25" Type="http://schemas.openxmlformats.org/officeDocument/2006/relationships/customXml" Target="../ink/ink12.xml"/><Relationship Id="rId46" Type="http://schemas.openxmlformats.org/officeDocument/2006/relationships/image" Target="../media/image28.png"/><Relationship Id="rId67" Type="http://schemas.openxmlformats.org/officeDocument/2006/relationships/customXml" Target="../ink/ink33.xml"/><Relationship Id="rId272" Type="http://schemas.openxmlformats.org/officeDocument/2006/relationships/image" Target="../media/image141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88" Type="http://schemas.openxmlformats.org/officeDocument/2006/relationships/image" Target="../media/image49.png"/><Relationship Id="rId111" Type="http://schemas.openxmlformats.org/officeDocument/2006/relationships/customXml" Target="../ink/ink55.xml"/><Relationship Id="rId132" Type="http://schemas.openxmlformats.org/officeDocument/2006/relationships/image" Target="../media/image71.png"/><Relationship Id="rId153" Type="http://schemas.openxmlformats.org/officeDocument/2006/relationships/customXml" Target="../ink/ink76.xml"/><Relationship Id="rId174" Type="http://schemas.openxmlformats.org/officeDocument/2006/relationships/image" Target="../media/image92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220" Type="http://schemas.openxmlformats.org/officeDocument/2006/relationships/image" Target="../media/image115.png"/><Relationship Id="rId241" Type="http://schemas.openxmlformats.org/officeDocument/2006/relationships/customXml" Target="../ink/ink120.xml"/><Relationship Id="rId15" Type="http://schemas.openxmlformats.org/officeDocument/2006/relationships/customXml" Target="../ink/ink7.xml"/><Relationship Id="rId36" Type="http://schemas.openxmlformats.org/officeDocument/2006/relationships/image" Target="../media/image23.png"/><Relationship Id="rId57" Type="http://schemas.openxmlformats.org/officeDocument/2006/relationships/customXml" Target="../ink/ink28.xml"/><Relationship Id="rId262" Type="http://schemas.openxmlformats.org/officeDocument/2006/relationships/image" Target="../media/image136.png"/><Relationship Id="rId283" Type="http://schemas.openxmlformats.org/officeDocument/2006/relationships/customXml" Target="../ink/ink141.xml"/><Relationship Id="rId318" Type="http://schemas.openxmlformats.org/officeDocument/2006/relationships/image" Target="../media/image164.png"/><Relationship Id="rId78" Type="http://schemas.openxmlformats.org/officeDocument/2006/relationships/image" Target="../media/image44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6.png"/><Relationship Id="rId143" Type="http://schemas.openxmlformats.org/officeDocument/2006/relationships/customXml" Target="../ink/ink71.xml"/><Relationship Id="rId164" Type="http://schemas.openxmlformats.org/officeDocument/2006/relationships/image" Target="../media/image87.png"/><Relationship Id="rId185" Type="http://schemas.openxmlformats.org/officeDocument/2006/relationships/customXml" Target="../ink/ink92.xml"/><Relationship Id="rId9" Type="http://schemas.openxmlformats.org/officeDocument/2006/relationships/customXml" Target="../ink/ink4.xml"/><Relationship Id="rId210" Type="http://schemas.openxmlformats.org/officeDocument/2006/relationships/image" Target="../media/image110.png"/><Relationship Id="rId26" Type="http://schemas.openxmlformats.org/officeDocument/2006/relationships/image" Target="../media/image18.png"/><Relationship Id="rId231" Type="http://schemas.openxmlformats.org/officeDocument/2006/relationships/customXml" Target="../ink/ink115.xml"/><Relationship Id="rId252" Type="http://schemas.openxmlformats.org/officeDocument/2006/relationships/image" Target="../media/image131.png"/><Relationship Id="rId273" Type="http://schemas.openxmlformats.org/officeDocument/2006/relationships/customXml" Target="../ink/ink136.xml"/><Relationship Id="rId294" Type="http://schemas.openxmlformats.org/officeDocument/2006/relationships/image" Target="../media/image152.png"/><Relationship Id="rId308" Type="http://schemas.openxmlformats.org/officeDocument/2006/relationships/image" Target="../media/image159.png"/><Relationship Id="rId47" Type="http://schemas.openxmlformats.org/officeDocument/2006/relationships/customXml" Target="../ink/ink23.xml"/><Relationship Id="rId68" Type="http://schemas.openxmlformats.org/officeDocument/2006/relationships/image" Target="../media/image39.png"/><Relationship Id="rId89" Type="http://schemas.openxmlformats.org/officeDocument/2006/relationships/customXml" Target="../ink/ink44.xml"/><Relationship Id="rId112" Type="http://schemas.openxmlformats.org/officeDocument/2006/relationships/image" Target="../media/image61.png"/><Relationship Id="rId133" Type="http://schemas.openxmlformats.org/officeDocument/2006/relationships/customXml" Target="../ink/ink66.xml"/><Relationship Id="rId154" Type="http://schemas.openxmlformats.org/officeDocument/2006/relationships/image" Target="../media/image82.png"/><Relationship Id="rId175" Type="http://schemas.openxmlformats.org/officeDocument/2006/relationships/customXml" Target="../ink/ink87.xml"/><Relationship Id="rId196" Type="http://schemas.openxmlformats.org/officeDocument/2006/relationships/image" Target="../media/image103.png"/><Relationship Id="rId200" Type="http://schemas.openxmlformats.org/officeDocument/2006/relationships/image" Target="../media/image105.png"/><Relationship Id="rId16" Type="http://schemas.openxmlformats.org/officeDocument/2006/relationships/image" Target="../media/image13.png"/><Relationship Id="rId221" Type="http://schemas.openxmlformats.org/officeDocument/2006/relationships/customXml" Target="../ink/ink110.xml"/><Relationship Id="rId242" Type="http://schemas.openxmlformats.org/officeDocument/2006/relationships/image" Target="../media/image126.png"/><Relationship Id="rId263" Type="http://schemas.openxmlformats.org/officeDocument/2006/relationships/customXml" Target="../ink/ink131.xml"/><Relationship Id="rId284" Type="http://schemas.openxmlformats.org/officeDocument/2006/relationships/image" Target="../media/image147.png"/><Relationship Id="rId319" Type="http://schemas.openxmlformats.org/officeDocument/2006/relationships/customXml" Target="../ink/ink159.xml"/><Relationship Id="rId37" Type="http://schemas.openxmlformats.org/officeDocument/2006/relationships/customXml" Target="../ink/ink18.xml"/><Relationship Id="rId58" Type="http://schemas.openxmlformats.org/officeDocument/2006/relationships/image" Target="../media/image34.png"/><Relationship Id="rId79" Type="http://schemas.openxmlformats.org/officeDocument/2006/relationships/customXml" Target="../ink/ink39.xml"/><Relationship Id="rId102" Type="http://schemas.openxmlformats.org/officeDocument/2006/relationships/image" Target="../media/image56.png"/><Relationship Id="rId123" Type="http://schemas.openxmlformats.org/officeDocument/2006/relationships/customXml" Target="../ink/ink61.xml"/><Relationship Id="rId144" Type="http://schemas.openxmlformats.org/officeDocument/2006/relationships/image" Target="../media/image77.png"/><Relationship Id="rId90" Type="http://schemas.openxmlformats.org/officeDocument/2006/relationships/image" Target="../media/image50.png"/><Relationship Id="rId165" Type="http://schemas.openxmlformats.org/officeDocument/2006/relationships/customXml" Target="../ink/ink82.xml"/><Relationship Id="rId186" Type="http://schemas.openxmlformats.org/officeDocument/2006/relationships/image" Target="../media/image98.png"/><Relationship Id="rId211" Type="http://schemas.openxmlformats.org/officeDocument/2006/relationships/customXml" Target="../ink/ink105.xml"/><Relationship Id="rId232" Type="http://schemas.openxmlformats.org/officeDocument/2006/relationships/image" Target="../media/image121.png"/><Relationship Id="rId253" Type="http://schemas.openxmlformats.org/officeDocument/2006/relationships/customXml" Target="../ink/ink126.xml"/><Relationship Id="rId274" Type="http://schemas.openxmlformats.org/officeDocument/2006/relationships/image" Target="../media/image142.png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27" Type="http://schemas.openxmlformats.org/officeDocument/2006/relationships/customXml" Target="../ink/ink13.xml"/><Relationship Id="rId48" Type="http://schemas.openxmlformats.org/officeDocument/2006/relationships/image" Target="../media/image29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72.png"/><Relationship Id="rId320" Type="http://schemas.openxmlformats.org/officeDocument/2006/relationships/image" Target="../media/image165.png"/><Relationship Id="rId80" Type="http://schemas.openxmlformats.org/officeDocument/2006/relationships/image" Target="../media/image45.png"/><Relationship Id="rId155" Type="http://schemas.openxmlformats.org/officeDocument/2006/relationships/customXml" Target="../ink/ink77.xml"/><Relationship Id="rId176" Type="http://schemas.openxmlformats.org/officeDocument/2006/relationships/image" Target="../media/image93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image" Target="../media/image116.png"/><Relationship Id="rId243" Type="http://schemas.openxmlformats.org/officeDocument/2006/relationships/customXml" Target="../ink/ink121.xml"/><Relationship Id="rId264" Type="http://schemas.openxmlformats.org/officeDocument/2006/relationships/image" Target="../media/image137.png"/><Relationship Id="rId285" Type="http://schemas.openxmlformats.org/officeDocument/2006/relationships/customXml" Target="../ink/ink142.xml"/><Relationship Id="rId17" Type="http://schemas.openxmlformats.org/officeDocument/2006/relationships/customXml" Target="../ink/ink8.xml"/><Relationship Id="rId38" Type="http://schemas.openxmlformats.org/officeDocument/2006/relationships/image" Target="../media/image24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7.png"/><Relationship Id="rId310" Type="http://schemas.openxmlformats.org/officeDocument/2006/relationships/image" Target="../media/image160.png"/><Relationship Id="rId70" Type="http://schemas.openxmlformats.org/officeDocument/2006/relationships/image" Target="../media/image40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8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11.png"/><Relationship Id="rId233" Type="http://schemas.openxmlformats.org/officeDocument/2006/relationships/customXml" Target="../ink/ink116.xml"/><Relationship Id="rId254" Type="http://schemas.openxmlformats.org/officeDocument/2006/relationships/image" Target="../media/image132.png"/><Relationship Id="rId28" Type="http://schemas.openxmlformats.org/officeDocument/2006/relationships/image" Target="../media/image19.png"/><Relationship Id="rId49" Type="http://schemas.openxmlformats.org/officeDocument/2006/relationships/customXml" Target="../ink/ink24.xml"/><Relationship Id="rId114" Type="http://schemas.openxmlformats.org/officeDocument/2006/relationships/image" Target="../media/image62.png"/><Relationship Id="rId275" Type="http://schemas.openxmlformats.org/officeDocument/2006/relationships/customXml" Target="../ink/ink137.xml"/><Relationship Id="rId296" Type="http://schemas.openxmlformats.org/officeDocument/2006/relationships/image" Target="../media/image153.png"/><Relationship Id="rId300" Type="http://schemas.openxmlformats.org/officeDocument/2006/relationships/image" Target="../media/image155.png"/><Relationship Id="rId60" Type="http://schemas.openxmlformats.org/officeDocument/2006/relationships/image" Target="../media/image35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83.png"/><Relationship Id="rId177" Type="http://schemas.openxmlformats.org/officeDocument/2006/relationships/customXml" Target="../ink/ink88.xml"/><Relationship Id="rId198" Type="http://schemas.openxmlformats.org/officeDocument/2006/relationships/image" Target="../media/image104.png"/><Relationship Id="rId321" Type="http://schemas.openxmlformats.org/officeDocument/2006/relationships/customXml" Target="../ink/ink160.xml"/><Relationship Id="rId202" Type="http://schemas.openxmlformats.org/officeDocument/2006/relationships/image" Target="../media/image106.png"/><Relationship Id="rId223" Type="http://schemas.openxmlformats.org/officeDocument/2006/relationships/customXml" Target="../ink/ink111.xml"/><Relationship Id="rId244" Type="http://schemas.openxmlformats.org/officeDocument/2006/relationships/image" Target="../media/image127.png"/><Relationship Id="rId18" Type="http://schemas.openxmlformats.org/officeDocument/2006/relationships/image" Target="../media/image14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286" Type="http://schemas.openxmlformats.org/officeDocument/2006/relationships/image" Target="../media/image148.png"/><Relationship Id="rId50" Type="http://schemas.openxmlformats.org/officeDocument/2006/relationships/image" Target="../media/image30.png"/><Relationship Id="rId104" Type="http://schemas.openxmlformats.org/officeDocument/2006/relationships/image" Target="../media/image57.png"/><Relationship Id="rId125" Type="http://schemas.openxmlformats.org/officeDocument/2006/relationships/customXml" Target="../ink/ink62.xml"/><Relationship Id="rId146" Type="http://schemas.openxmlformats.org/officeDocument/2006/relationships/image" Target="../media/image78.png"/><Relationship Id="rId167" Type="http://schemas.openxmlformats.org/officeDocument/2006/relationships/customXml" Target="../ink/ink83.xml"/><Relationship Id="rId188" Type="http://schemas.openxmlformats.org/officeDocument/2006/relationships/image" Target="../media/image99.png"/><Relationship Id="rId311" Type="http://schemas.openxmlformats.org/officeDocument/2006/relationships/customXml" Target="../ink/ink155.xml"/><Relationship Id="rId71" Type="http://schemas.openxmlformats.org/officeDocument/2006/relationships/customXml" Target="../ink/ink35.xml"/><Relationship Id="rId92" Type="http://schemas.openxmlformats.org/officeDocument/2006/relationships/image" Target="../media/image51.png"/><Relationship Id="rId213" Type="http://schemas.openxmlformats.org/officeDocument/2006/relationships/customXml" Target="../ink/ink106.xml"/><Relationship Id="rId234" Type="http://schemas.openxmlformats.org/officeDocument/2006/relationships/image" Target="../media/image122.png"/><Relationship Id="rId2" Type="http://schemas.openxmlformats.org/officeDocument/2006/relationships/image" Target="../media/image6.png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276" Type="http://schemas.openxmlformats.org/officeDocument/2006/relationships/image" Target="../media/image143.png"/><Relationship Id="rId297" Type="http://schemas.openxmlformats.org/officeDocument/2006/relationships/customXml" Target="../ink/ink148.xml"/><Relationship Id="rId40" Type="http://schemas.openxmlformats.org/officeDocument/2006/relationships/image" Target="../media/image25.png"/><Relationship Id="rId115" Type="http://schemas.openxmlformats.org/officeDocument/2006/relationships/customXml" Target="../ink/ink57.xml"/><Relationship Id="rId136" Type="http://schemas.openxmlformats.org/officeDocument/2006/relationships/image" Target="../media/image73.png"/><Relationship Id="rId157" Type="http://schemas.openxmlformats.org/officeDocument/2006/relationships/customXml" Target="../ink/ink78.xml"/><Relationship Id="rId178" Type="http://schemas.openxmlformats.org/officeDocument/2006/relationships/image" Target="../media/image94.png"/><Relationship Id="rId301" Type="http://schemas.openxmlformats.org/officeDocument/2006/relationships/customXml" Target="../ink/ink150.xml"/><Relationship Id="rId322" Type="http://schemas.openxmlformats.org/officeDocument/2006/relationships/image" Target="../media/image166.png"/><Relationship Id="rId61" Type="http://schemas.openxmlformats.org/officeDocument/2006/relationships/customXml" Target="../ink/ink30.xml"/><Relationship Id="rId82" Type="http://schemas.openxmlformats.org/officeDocument/2006/relationships/image" Target="../media/image46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224" Type="http://schemas.openxmlformats.org/officeDocument/2006/relationships/image" Target="../media/image117.png"/><Relationship Id="rId245" Type="http://schemas.openxmlformats.org/officeDocument/2006/relationships/customXml" Target="../ink/ink122.xml"/><Relationship Id="rId266" Type="http://schemas.openxmlformats.org/officeDocument/2006/relationships/image" Target="../media/image138.png"/><Relationship Id="rId287" Type="http://schemas.openxmlformats.org/officeDocument/2006/relationships/customXml" Target="../ink/ink143.xml"/><Relationship Id="rId30" Type="http://schemas.openxmlformats.org/officeDocument/2006/relationships/image" Target="../media/image20.png"/><Relationship Id="rId105" Type="http://schemas.openxmlformats.org/officeDocument/2006/relationships/customXml" Target="../ink/ink52.xml"/><Relationship Id="rId126" Type="http://schemas.openxmlformats.org/officeDocument/2006/relationships/image" Target="../media/image68.png"/><Relationship Id="rId147" Type="http://schemas.openxmlformats.org/officeDocument/2006/relationships/customXml" Target="../ink/ink73.xml"/><Relationship Id="rId168" Type="http://schemas.openxmlformats.org/officeDocument/2006/relationships/image" Target="../media/image89.png"/><Relationship Id="rId312" Type="http://schemas.openxmlformats.org/officeDocument/2006/relationships/image" Target="../media/image161.png"/><Relationship Id="rId51" Type="http://schemas.openxmlformats.org/officeDocument/2006/relationships/customXml" Target="../ink/ink25.xml"/><Relationship Id="rId72" Type="http://schemas.openxmlformats.org/officeDocument/2006/relationships/image" Target="../media/image41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14" Type="http://schemas.openxmlformats.org/officeDocument/2006/relationships/image" Target="../media/image112.png"/><Relationship Id="rId235" Type="http://schemas.openxmlformats.org/officeDocument/2006/relationships/customXml" Target="../ink/ink117.xml"/><Relationship Id="rId256" Type="http://schemas.openxmlformats.org/officeDocument/2006/relationships/image" Target="../media/image133.png"/><Relationship Id="rId277" Type="http://schemas.openxmlformats.org/officeDocument/2006/relationships/customXml" Target="../ink/ink138.xml"/><Relationship Id="rId298" Type="http://schemas.openxmlformats.org/officeDocument/2006/relationships/image" Target="../media/image154.png"/><Relationship Id="rId116" Type="http://schemas.openxmlformats.org/officeDocument/2006/relationships/image" Target="../media/image63.png"/><Relationship Id="rId137" Type="http://schemas.openxmlformats.org/officeDocument/2006/relationships/customXml" Target="../ink/ink68.xml"/><Relationship Id="rId158" Type="http://schemas.openxmlformats.org/officeDocument/2006/relationships/image" Target="../media/image84.png"/><Relationship Id="rId302" Type="http://schemas.openxmlformats.org/officeDocument/2006/relationships/image" Target="../media/image156.png"/><Relationship Id="rId20" Type="http://schemas.openxmlformats.org/officeDocument/2006/relationships/image" Target="../media/image15.png"/><Relationship Id="rId41" Type="http://schemas.openxmlformats.org/officeDocument/2006/relationships/customXml" Target="../ink/ink20.xml"/><Relationship Id="rId62" Type="http://schemas.openxmlformats.org/officeDocument/2006/relationships/image" Target="../media/image36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190" Type="http://schemas.openxmlformats.org/officeDocument/2006/relationships/image" Target="../media/image100.png"/><Relationship Id="rId204" Type="http://schemas.openxmlformats.org/officeDocument/2006/relationships/image" Target="../media/image107.png"/><Relationship Id="rId225" Type="http://schemas.openxmlformats.org/officeDocument/2006/relationships/customXml" Target="../ink/ink112.xml"/><Relationship Id="rId246" Type="http://schemas.openxmlformats.org/officeDocument/2006/relationships/image" Target="../media/image128.png"/><Relationship Id="rId267" Type="http://schemas.openxmlformats.org/officeDocument/2006/relationships/customXml" Target="../ink/ink133.xml"/><Relationship Id="rId288" Type="http://schemas.openxmlformats.org/officeDocument/2006/relationships/image" Target="../media/image149.png"/><Relationship Id="rId106" Type="http://schemas.openxmlformats.org/officeDocument/2006/relationships/image" Target="../media/image58.png"/><Relationship Id="rId127" Type="http://schemas.openxmlformats.org/officeDocument/2006/relationships/customXml" Target="../ink/ink63.xml"/><Relationship Id="rId313" Type="http://schemas.openxmlformats.org/officeDocument/2006/relationships/customXml" Target="../ink/ink156.xml"/><Relationship Id="rId10" Type="http://schemas.openxmlformats.org/officeDocument/2006/relationships/image" Target="../media/image10.png"/><Relationship Id="rId31" Type="http://schemas.openxmlformats.org/officeDocument/2006/relationships/customXml" Target="../ink/ink15.xml"/><Relationship Id="rId52" Type="http://schemas.openxmlformats.org/officeDocument/2006/relationships/image" Target="../media/image31.png"/><Relationship Id="rId73" Type="http://schemas.openxmlformats.org/officeDocument/2006/relationships/customXml" Target="../ink/ink36.xml"/><Relationship Id="rId94" Type="http://schemas.openxmlformats.org/officeDocument/2006/relationships/image" Target="../media/image52.png"/><Relationship Id="rId148" Type="http://schemas.openxmlformats.org/officeDocument/2006/relationships/image" Target="../media/image79.png"/><Relationship Id="rId169" Type="http://schemas.openxmlformats.org/officeDocument/2006/relationships/customXml" Target="../ink/ink84.xml"/><Relationship Id="rId4" Type="http://schemas.openxmlformats.org/officeDocument/2006/relationships/image" Target="../media/image7.png"/><Relationship Id="rId180" Type="http://schemas.openxmlformats.org/officeDocument/2006/relationships/image" Target="../media/image95.png"/><Relationship Id="rId215" Type="http://schemas.openxmlformats.org/officeDocument/2006/relationships/customXml" Target="../ink/ink107.xml"/><Relationship Id="rId236" Type="http://schemas.openxmlformats.org/officeDocument/2006/relationships/image" Target="../media/image123.png"/><Relationship Id="rId257" Type="http://schemas.openxmlformats.org/officeDocument/2006/relationships/customXml" Target="../ink/ink128.xml"/><Relationship Id="rId278" Type="http://schemas.openxmlformats.org/officeDocument/2006/relationships/image" Target="../media/image144.png"/><Relationship Id="rId303" Type="http://schemas.openxmlformats.org/officeDocument/2006/relationships/customXml" Target="../ink/ink151.xml"/><Relationship Id="rId42" Type="http://schemas.openxmlformats.org/officeDocument/2006/relationships/image" Target="../media/image26.png"/><Relationship Id="rId84" Type="http://schemas.openxmlformats.org/officeDocument/2006/relationships/image" Target="../media/image47.png"/><Relationship Id="rId138" Type="http://schemas.openxmlformats.org/officeDocument/2006/relationships/image" Target="../media/image74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Relationship Id="rId289" Type="http://schemas.openxmlformats.org/officeDocument/2006/relationships/customXml" Target="../ink/ink144.xml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image" Target="../media/image162.png"/><Relationship Id="rId95" Type="http://schemas.openxmlformats.org/officeDocument/2006/relationships/customXml" Target="../ink/ink47.xml"/><Relationship Id="rId160" Type="http://schemas.openxmlformats.org/officeDocument/2006/relationships/image" Target="../media/image85.png"/><Relationship Id="rId216" Type="http://schemas.openxmlformats.org/officeDocument/2006/relationships/image" Target="../media/image113.png"/><Relationship Id="rId258" Type="http://schemas.openxmlformats.org/officeDocument/2006/relationships/image" Target="../media/image134.png"/><Relationship Id="rId22" Type="http://schemas.openxmlformats.org/officeDocument/2006/relationships/image" Target="../media/image16.png"/><Relationship Id="rId64" Type="http://schemas.openxmlformats.org/officeDocument/2006/relationships/image" Target="../media/image37.png"/><Relationship Id="rId118" Type="http://schemas.openxmlformats.org/officeDocument/2006/relationships/image" Target="../media/image64.png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image" Target="../media/image145.png"/><Relationship Id="rId75" Type="http://schemas.openxmlformats.org/officeDocument/2006/relationships/customXml" Target="../ink/ink37.xml"/><Relationship Id="rId140" Type="http://schemas.openxmlformats.org/officeDocument/2006/relationships/image" Target="../media/image75.png"/><Relationship Id="rId182" Type="http://schemas.openxmlformats.org/officeDocument/2006/relationships/image" Target="../media/image96.png"/><Relationship Id="rId6" Type="http://schemas.openxmlformats.org/officeDocument/2006/relationships/image" Target="../media/image8.png"/><Relationship Id="rId238" Type="http://schemas.openxmlformats.org/officeDocument/2006/relationships/image" Target="../media/image124.png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44" Type="http://schemas.openxmlformats.org/officeDocument/2006/relationships/image" Target="../media/image27.png"/><Relationship Id="rId86" Type="http://schemas.openxmlformats.org/officeDocument/2006/relationships/image" Target="../media/image48.png"/><Relationship Id="rId151" Type="http://schemas.openxmlformats.org/officeDocument/2006/relationships/customXml" Target="../ink/ink75.xml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5.png"/><Relationship Id="rId316" Type="http://schemas.openxmlformats.org/officeDocument/2006/relationships/image" Target="../media/image163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18.xml"/><Relationship Id="rId21" Type="http://schemas.openxmlformats.org/officeDocument/2006/relationships/customXml" Target="../ink/ink170.xml"/><Relationship Id="rId63" Type="http://schemas.openxmlformats.org/officeDocument/2006/relationships/customXml" Target="../ink/ink191.xml"/><Relationship Id="rId159" Type="http://schemas.openxmlformats.org/officeDocument/2006/relationships/customXml" Target="../ink/ink239.xml"/><Relationship Id="rId170" Type="http://schemas.openxmlformats.org/officeDocument/2006/relationships/image" Target="../media/image251.png"/><Relationship Id="rId226" Type="http://schemas.openxmlformats.org/officeDocument/2006/relationships/image" Target="../media/image279.png"/><Relationship Id="rId268" Type="http://schemas.openxmlformats.org/officeDocument/2006/relationships/image" Target="../media/image300.png"/><Relationship Id="rId32" Type="http://schemas.openxmlformats.org/officeDocument/2006/relationships/image" Target="../media/image182.png"/><Relationship Id="rId74" Type="http://schemas.openxmlformats.org/officeDocument/2006/relationships/image" Target="../media/image203.png"/><Relationship Id="rId128" Type="http://schemas.openxmlformats.org/officeDocument/2006/relationships/image" Target="../media/image230.png"/><Relationship Id="rId5" Type="http://schemas.openxmlformats.org/officeDocument/2006/relationships/customXml" Target="../ink/ink162.xml"/><Relationship Id="rId181" Type="http://schemas.openxmlformats.org/officeDocument/2006/relationships/customXml" Target="../ink/ink250.xml"/><Relationship Id="rId237" Type="http://schemas.openxmlformats.org/officeDocument/2006/relationships/customXml" Target="../ink/ink278.xml"/><Relationship Id="rId279" Type="http://schemas.openxmlformats.org/officeDocument/2006/relationships/customXml" Target="../ink/ink299.xml"/><Relationship Id="rId43" Type="http://schemas.openxmlformats.org/officeDocument/2006/relationships/customXml" Target="../ink/ink181.xml"/><Relationship Id="rId139" Type="http://schemas.openxmlformats.org/officeDocument/2006/relationships/customXml" Target="../ink/ink229.xml"/><Relationship Id="rId290" Type="http://schemas.openxmlformats.org/officeDocument/2006/relationships/image" Target="../media/image311.png"/><Relationship Id="rId85" Type="http://schemas.openxmlformats.org/officeDocument/2006/relationships/customXml" Target="../ink/ink202.xml"/><Relationship Id="rId150" Type="http://schemas.openxmlformats.org/officeDocument/2006/relationships/image" Target="../media/image241.png"/><Relationship Id="rId192" Type="http://schemas.openxmlformats.org/officeDocument/2006/relationships/image" Target="../media/image262.png"/><Relationship Id="rId206" Type="http://schemas.openxmlformats.org/officeDocument/2006/relationships/image" Target="../media/image269.png"/><Relationship Id="rId248" Type="http://schemas.openxmlformats.org/officeDocument/2006/relationships/image" Target="../media/image290.png"/><Relationship Id="rId12" Type="http://schemas.openxmlformats.org/officeDocument/2006/relationships/image" Target="../media/image172.png"/><Relationship Id="rId33" Type="http://schemas.openxmlformats.org/officeDocument/2006/relationships/customXml" Target="../ink/ink176.xml"/><Relationship Id="rId108" Type="http://schemas.openxmlformats.org/officeDocument/2006/relationships/image" Target="../media/image220.png"/><Relationship Id="rId129" Type="http://schemas.openxmlformats.org/officeDocument/2006/relationships/customXml" Target="../ink/ink224.xml"/><Relationship Id="rId280" Type="http://schemas.openxmlformats.org/officeDocument/2006/relationships/image" Target="../media/image306.png"/><Relationship Id="rId54" Type="http://schemas.openxmlformats.org/officeDocument/2006/relationships/image" Target="../media/image193.png"/><Relationship Id="rId75" Type="http://schemas.openxmlformats.org/officeDocument/2006/relationships/customXml" Target="../ink/ink197.xml"/><Relationship Id="rId96" Type="http://schemas.openxmlformats.org/officeDocument/2006/relationships/image" Target="../media/image214.png"/><Relationship Id="rId140" Type="http://schemas.openxmlformats.org/officeDocument/2006/relationships/image" Target="../media/image236.png"/><Relationship Id="rId161" Type="http://schemas.openxmlformats.org/officeDocument/2006/relationships/customXml" Target="../ink/ink240.xml"/><Relationship Id="rId182" Type="http://schemas.openxmlformats.org/officeDocument/2006/relationships/image" Target="../media/image257.png"/><Relationship Id="rId217" Type="http://schemas.openxmlformats.org/officeDocument/2006/relationships/customXml" Target="../ink/ink268.xml"/><Relationship Id="rId6" Type="http://schemas.openxmlformats.org/officeDocument/2006/relationships/image" Target="../media/image169.png"/><Relationship Id="rId238" Type="http://schemas.openxmlformats.org/officeDocument/2006/relationships/image" Target="../media/image285.png"/><Relationship Id="rId259" Type="http://schemas.openxmlformats.org/officeDocument/2006/relationships/customXml" Target="../ink/ink289.xml"/><Relationship Id="rId23" Type="http://schemas.openxmlformats.org/officeDocument/2006/relationships/customXml" Target="../ink/ink171.xml"/><Relationship Id="rId119" Type="http://schemas.openxmlformats.org/officeDocument/2006/relationships/customXml" Target="../ink/ink219.xml"/><Relationship Id="rId270" Type="http://schemas.openxmlformats.org/officeDocument/2006/relationships/image" Target="../media/image301.png"/><Relationship Id="rId291" Type="http://schemas.openxmlformats.org/officeDocument/2006/relationships/customXml" Target="../ink/ink305.xml"/><Relationship Id="rId44" Type="http://schemas.openxmlformats.org/officeDocument/2006/relationships/image" Target="../media/image188.png"/><Relationship Id="rId65" Type="http://schemas.openxmlformats.org/officeDocument/2006/relationships/customXml" Target="../ink/ink192.xml"/><Relationship Id="rId86" Type="http://schemas.openxmlformats.org/officeDocument/2006/relationships/image" Target="../media/image209.png"/><Relationship Id="rId130" Type="http://schemas.openxmlformats.org/officeDocument/2006/relationships/image" Target="../media/image231.png"/><Relationship Id="rId151" Type="http://schemas.openxmlformats.org/officeDocument/2006/relationships/customXml" Target="../ink/ink235.xml"/><Relationship Id="rId172" Type="http://schemas.openxmlformats.org/officeDocument/2006/relationships/image" Target="../media/image252.png"/><Relationship Id="rId193" Type="http://schemas.openxmlformats.org/officeDocument/2006/relationships/customXml" Target="../ink/ink256.xml"/><Relationship Id="rId207" Type="http://schemas.openxmlformats.org/officeDocument/2006/relationships/customXml" Target="../ink/ink263.xml"/><Relationship Id="rId228" Type="http://schemas.openxmlformats.org/officeDocument/2006/relationships/image" Target="../media/image280.png"/><Relationship Id="rId249" Type="http://schemas.openxmlformats.org/officeDocument/2006/relationships/customXml" Target="../ink/ink284.xml"/><Relationship Id="rId13" Type="http://schemas.openxmlformats.org/officeDocument/2006/relationships/customXml" Target="../ink/ink166.xml"/><Relationship Id="rId109" Type="http://schemas.openxmlformats.org/officeDocument/2006/relationships/customXml" Target="../ink/ink214.xml"/><Relationship Id="rId260" Type="http://schemas.openxmlformats.org/officeDocument/2006/relationships/image" Target="../media/image296.png"/><Relationship Id="rId281" Type="http://schemas.openxmlformats.org/officeDocument/2006/relationships/customXml" Target="../ink/ink300.xml"/><Relationship Id="rId34" Type="http://schemas.openxmlformats.org/officeDocument/2006/relationships/image" Target="../media/image183.png"/><Relationship Id="rId55" Type="http://schemas.openxmlformats.org/officeDocument/2006/relationships/customXml" Target="../ink/ink187.xml"/><Relationship Id="rId76" Type="http://schemas.openxmlformats.org/officeDocument/2006/relationships/image" Target="../media/image204.png"/><Relationship Id="rId97" Type="http://schemas.openxmlformats.org/officeDocument/2006/relationships/customXml" Target="../ink/ink208.xml"/><Relationship Id="rId120" Type="http://schemas.openxmlformats.org/officeDocument/2006/relationships/image" Target="../media/image226.png"/><Relationship Id="rId141" Type="http://schemas.openxmlformats.org/officeDocument/2006/relationships/customXml" Target="../ink/ink230.xml"/><Relationship Id="rId7" Type="http://schemas.openxmlformats.org/officeDocument/2006/relationships/customXml" Target="../ink/ink163.xml"/><Relationship Id="rId162" Type="http://schemas.openxmlformats.org/officeDocument/2006/relationships/image" Target="../media/image247.png"/><Relationship Id="rId183" Type="http://schemas.openxmlformats.org/officeDocument/2006/relationships/customXml" Target="../ink/ink251.xml"/><Relationship Id="rId218" Type="http://schemas.openxmlformats.org/officeDocument/2006/relationships/image" Target="../media/image275.png"/><Relationship Id="rId239" Type="http://schemas.openxmlformats.org/officeDocument/2006/relationships/customXml" Target="../ink/ink279.xml"/><Relationship Id="rId250" Type="http://schemas.openxmlformats.org/officeDocument/2006/relationships/image" Target="../media/image291.png"/><Relationship Id="rId271" Type="http://schemas.openxmlformats.org/officeDocument/2006/relationships/customXml" Target="../ink/ink295.xml"/><Relationship Id="rId292" Type="http://schemas.openxmlformats.org/officeDocument/2006/relationships/image" Target="../media/image312.png"/><Relationship Id="rId24" Type="http://schemas.openxmlformats.org/officeDocument/2006/relationships/image" Target="../media/image178.png"/><Relationship Id="rId45" Type="http://schemas.openxmlformats.org/officeDocument/2006/relationships/customXml" Target="../ink/ink182.xml"/><Relationship Id="rId66" Type="http://schemas.openxmlformats.org/officeDocument/2006/relationships/image" Target="../media/image199.png"/><Relationship Id="rId87" Type="http://schemas.openxmlformats.org/officeDocument/2006/relationships/customXml" Target="../ink/ink203.xml"/><Relationship Id="rId110" Type="http://schemas.openxmlformats.org/officeDocument/2006/relationships/image" Target="../media/image221.png"/><Relationship Id="rId131" Type="http://schemas.openxmlformats.org/officeDocument/2006/relationships/customXml" Target="../ink/ink225.xml"/><Relationship Id="rId152" Type="http://schemas.openxmlformats.org/officeDocument/2006/relationships/image" Target="../media/image242.png"/><Relationship Id="rId173" Type="http://schemas.openxmlformats.org/officeDocument/2006/relationships/customXml" Target="../ink/ink246.xml"/><Relationship Id="rId194" Type="http://schemas.openxmlformats.org/officeDocument/2006/relationships/image" Target="../media/image263.png"/><Relationship Id="rId208" Type="http://schemas.openxmlformats.org/officeDocument/2006/relationships/image" Target="../media/image270.png"/><Relationship Id="rId229" Type="http://schemas.openxmlformats.org/officeDocument/2006/relationships/customXml" Target="../ink/ink274.xml"/><Relationship Id="rId240" Type="http://schemas.openxmlformats.org/officeDocument/2006/relationships/image" Target="../media/image286.png"/><Relationship Id="rId261" Type="http://schemas.openxmlformats.org/officeDocument/2006/relationships/customXml" Target="../ink/ink290.xml"/><Relationship Id="rId14" Type="http://schemas.openxmlformats.org/officeDocument/2006/relationships/image" Target="../media/image173.png"/><Relationship Id="rId35" Type="http://schemas.openxmlformats.org/officeDocument/2006/relationships/customXml" Target="../ink/ink177.xml"/><Relationship Id="rId56" Type="http://schemas.openxmlformats.org/officeDocument/2006/relationships/image" Target="../media/image194.png"/><Relationship Id="rId77" Type="http://schemas.openxmlformats.org/officeDocument/2006/relationships/customXml" Target="../ink/ink198.xml"/><Relationship Id="rId100" Type="http://schemas.openxmlformats.org/officeDocument/2006/relationships/image" Target="../media/image216.png"/><Relationship Id="rId282" Type="http://schemas.openxmlformats.org/officeDocument/2006/relationships/image" Target="../media/image307.png"/><Relationship Id="rId8" Type="http://schemas.openxmlformats.org/officeDocument/2006/relationships/image" Target="../media/image170.png"/><Relationship Id="rId98" Type="http://schemas.openxmlformats.org/officeDocument/2006/relationships/image" Target="../media/image215.png"/><Relationship Id="rId121" Type="http://schemas.openxmlformats.org/officeDocument/2006/relationships/customXml" Target="../ink/ink220.xml"/><Relationship Id="rId142" Type="http://schemas.openxmlformats.org/officeDocument/2006/relationships/image" Target="../media/image237.png"/><Relationship Id="rId163" Type="http://schemas.openxmlformats.org/officeDocument/2006/relationships/customXml" Target="../ink/ink241.xml"/><Relationship Id="rId184" Type="http://schemas.openxmlformats.org/officeDocument/2006/relationships/image" Target="../media/image258.png"/><Relationship Id="rId219" Type="http://schemas.openxmlformats.org/officeDocument/2006/relationships/customXml" Target="../ink/ink269.xml"/><Relationship Id="rId230" Type="http://schemas.openxmlformats.org/officeDocument/2006/relationships/image" Target="../media/image281.png"/><Relationship Id="rId251" Type="http://schemas.openxmlformats.org/officeDocument/2006/relationships/customXml" Target="../ink/ink285.xml"/><Relationship Id="rId25" Type="http://schemas.openxmlformats.org/officeDocument/2006/relationships/customXml" Target="../ink/ink172.xml"/><Relationship Id="rId46" Type="http://schemas.openxmlformats.org/officeDocument/2006/relationships/image" Target="../media/image189.png"/><Relationship Id="rId67" Type="http://schemas.openxmlformats.org/officeDocument/2006/relationships/customXml" Target="../ink/ink193.xml"/><Relationship Id="rId272" Type="http://schemas.openxmlformats.org/officeDocument/2006/relationships/image" Target="../media/image302.png"/><Relationship Id="rId293" Type="http://schemas.openxmlformats.org/officeDocument/2006/relationships/customXml" Target="../ink/ink306.xml"/><Relationship Id="rId88" Type="http://schemas.openxmlformats.org/officeDocument/2006/relationships/image" Target="../media/image210.png"/><Relationship Id="rId111" Type="http://schemas.openxmlformats.org/officeDocument/2006/relationships/customXml" Target="../ink/ink215.xml"/><Relationship Id="rId132" Type="http://schemas.openxmlformats.org/officeDocument/2006/relationships/image" Target="../media/image232.png"/><Relationship Id="rId153" Type="http://schemas.openxmlformats.org/officeDocument/2006/relationships/customXml" Target="../ink/ink236.xml"/><Relationship Id="rId174" Type="http://schemas.openxmlformats.org/officeDocument/2006/relationships/image" Target="../media/image253.png"/><Relationship Id="rId195" Type="http://schemas.openxmlformats.org/officeDocument/2006/relationships/customXml" Target="../ink/ink257.xml"/><Relationship Id="rId209" Type="http://schemas.openxmlformats.org/officeDocument/2006/relationships/customXml" Target="../ink/ink264.xml"/><Relationship Id="rId220" Type="http://schemas.openxmlformats.org/officeDocument/2006/relationships/image" Target="../media/image276.png"/><Relationship Id="rId241" Type="http://schemas.openxmlformats.org/officeDocument/2006/relationships/customXml" Target="../ink/ink280.xml"/><Relationship Id="rId15" Type="http://schemas.openxmlformats.org/officeDocument/2006/relationships/customXml" Target="../ink/ink167.xml"/><Relationship Id="rId36" Type="http://schemas.openxmlformats.org/officeDocument/2006/relationships/image" Target="../media/image184.png"/><Relationship Id="rId57" Type="http://schemas.openxmlformats.org/officeDocument/2006/relationships/customXml" Target="../ink/ink188.xml"/><Relationship Id="rId262" Type="http://schemas.openxmlformats.org/officeDocument/2006/relationships/image" Target="../media/image297.png"/><Relationship Id="rId283" Type="http://schemas.openxmlformats.org/officeDocument/2006/relationships/customXml" Target="../ink/ink301.xml"/><Relationship Id="rId78" Type="http://schemas.openxmlformats.org/officeDocument/2006/relationships/image" Target="../media/image205.png"/><Relationship Id="rId99" Type="http://schemas.openxmlformats.org/officeDocument/2006/relationships/customXml" Target="../ink/ink209.xml"/><Relationship Id="rId101" Type="http://schemas.openxmlformats.org/officeDocument/2006/relationships/customXml" Target="../ink/ink210.xml"/><Relationship Id="rId122" Type="http://schemas.openxmlformats.org/officeDocument/2006/relationships/image" Target="../media/image227.png"/><Relationship Id="rId143" Type="http://schemas.openxmlformats.org/officeDocument/2006/relationships/customXml" Target="../ink/ink231.xml"/><Relationship Id="rId164" Type="http://schemas.openxmlformats.org/officeDocument/2006/relationships/image" Target="../media/image248.png"/><Relationship Id="rId185" Type="http://schemas.openxmlformats.org/officeDocument/2006/relationships/customXml" Target="../ink/ink252.xml"/><Relationship Id="rId9" Type="http://schemas.openxmlformats.org/officeDocument/2006/relationships/customXml" Target="../ink/ink164.xml"/><Relationship Id="rId210" Type="http://schemas.openxmlformats.org/officeDocument/2006/relationships/image" Target="../media/image271.png"/><Relationship Id="rId26" Type="http://schemas.openxmlformats.org/officeDocument/2006/relationships/image" Target="../media/image179.png"/><Relationship Id="rId231" Type="http://schemas.openxmlformats.org/officeDocument/2006/relationships/customXml" Target="../ink/ink275.xml"/><Relationship Id="rId252" Type="http://schemas.openxmlformats.org/officeDocument/2006/relationships/image" Target="../media/image292.png"/><Relationship Id="rId273" Type="http://schemas.openxmlformats.org/officeDocument/2006/relationships/customXml" Target="../ink/ink296.xml"/><Relationship Id="rId294" Type="http://schemas.openxmlformats.org/officeDocument/2006/relationships/image" Target="../media/image313.png"/><Relationship Id="rId47" Type="http://schemas.openxmlformats.org/officeDocument/2006/relationships/customXml" Target="../ink/ink183.xml"/><Relationship Id="rId68" Type="http://schemas.openxmlformats.org/officeDocument/2006/relationships/image" Target="../media/image200.png"/><Relationship Id="rId89" Type="http://schemas.openxmlformats.org/officeDocument/2006/relationships/customXml" Target="../ink/ink204.xml"/><Relationship Id="rId112" Type="http://schemas.openxmlformats.org/officeDocument/2006/relationships/image" Target="../media/image222.png"/><Relationship Id="rId133" Type="http://schemas.openxmlformats.org/officeDocument/2006/relationships/customXml" Target="../ink/ink226.xml"/><Relationship Id="rId154" Type="http://schemas.openxmlformats.org/officeDocument/2006/relationships/image" Target="../media/image243.png"/><Relationship Id="rId175" Type="http://schemas.openxmlformats.org/officeDocument/2006/relationships/customXml" Target="../ink/ink247.xml"/><Relationship Id="rId196" Type="http://schemas.openxmlformats.org/officeDocument/2006/relationships/image" Target="../media/image264.png"/><Relationship Id="rId200" Type="http://schemas.openxmlformats.org/officeDocument/2006/relationships/image" Target="../media/image266.png"/><Relationship Id="rId16" Type="http://schemas.openxmlformats.org/officeDocument/2006/relationships/image" Target="../media/image174.png"/><Relationship Id="rId221" Type="http://schemas.openxmlformats.org/officeDocument/2006/relationships/customXml" Target="../ink/ink270.xml"/><Relationship Id="rId242" Type="http://schemas.openxmlformats.org/officeDocument/2006/relationships/image" Target="../media/image287.png"/><Relationship Id="rId263" Type="http://schemas.openxmlformats.org/officeDocument/2006/relationships/customXml" Target="../ink/ink291.xml"/><Relationship Id="rId284" Type="http://schemas.openxmlformats.org/officeDocument/2006/relationships/image" Target="../media/image308.png"/><Relationship Id="rId37" Type="http://schemas.openxmlformats.org/officeDocument/2006/relationships/customXml" Target="../ink/ink178.xml"/><Relationship Id="rId58" Type="http://schemas.openxmlformats.org/officeDocument/2006/relationships/image" Target="../media/image195.png"/><Relationship Id="rId79" Type="http://schemas.openxmlformats.org/officeDocument/2006/relationships/customXml" Target="../ink/ink199.xml"/><Relationship Id="rId102" Type="http://schemas.openxmlformats.org/officeDocument/2006/relationships/image" Target="../media/image217.png"/><Relationship Id="rId123" Type="http://schemas.openxmlformats.org/officeDocument/2006/relationships/customXml" Target="../ink/ink221.xml"/><Relationship Id="rId144" Type="http://schemas.openxmlformats.org/officeDocument/2006/relationships/image" Target="../media/image238.png"/><Relationship Id="rId90" Type="http://schemas.openxmlformats.org/officeDocument/2006/relationships/image" Target="../media/image211.png"/><Relationship Id="rId165" Type="http://schemas.openxmlformats.org/officeDocument/2006/relationships/customXml" Target="../ink/ink242.xml"/><Relationship Id="rId186" Type="http://schemas.openxmlformats.org/officeDocument/2006/relationships/image" Target="../media/image259.png"/><Relationship Id="rId211" Type="http://schemas.openxmlformats.org/officeDocument/2006/relationships/customXml" Target="../ink/ink265.xml"/><Relationship Id="rId232" Type="http://schemas.openxmlformats.org/officeDocument/2006/relationships/image" Target="../media/image282.png"/><Relationship Id="rId253" Type="http://schemas.openxmlformats.org/officeDocument/2006/relationships/customXml" Target="../ink/ink286.xml"/><Relationship Id="rId274" Type="http://schemas.openxmlformats.org/officeDocument/2006/relationships/image" Target="../media/image303.png"/><Relationship Id="rId295" Type="http://schemas.openxmlformats.org/officeDocument/2006/relationships/customXml" Target="../ink/ink307.xml"/><Relationship Id="rId27" Type="http://schemas.openxmlformats.org/officeDocument/2006/relationships/customXml" Target="../ink/ink173.xml"/><Relationship Id="rId48" Type="http://schemas.openxmlformats.org/officeDocument/2006/relationships/image" Target="../media/image190.png"/><Relationship Id="rId69" Type="http://schemas.openxmlformats.org/officeDocument/2006/relationships/customXml" Target="../ink/ink194.xml"/><Relationship Id="rId113" Type="http://schemas.openxmlformats.org/officeDocument/2006/relationships/customXml" Target="../ink/ink216.xml"/><Relationship Id="rId134" Type="http://schemas.openxmlformats.org/officeDocument/2006/relationships/image" Target="../media/image233.png"/><Relationship Id="rId80" Type="http://schemas.openxmlformats.org/officeDocument/2006/relationships/image" Target="../media/image206.png"/><Relationship Id="rId155" Type="http://schemas.openxmlformats.org/officeDocument/2006/relationships/customXml" Target="../ink/ink237.xml"/><Relationship Id="rId176" Type="http://schemas.openxmlformats.org/officeDocument/2006/relationships/image" Target="../media/image254.png"/><Relationship Id="rId197" Type="http://schemas.openxmlformats.org/officeDocument/2006/relationships/customXml" Target="../ink/ink258.xml"/><Relationship Id="rId201" Type="http://schemas.openxmlformats.org/officeDocument/2006/relationships/customXml" Target="../ink/ink260.xml"/><Relationship Id="rId222" Type="http://schemas.openxmlformats.org/officeDocument/2006/relationships/image" Target="../media/image277.png"/><Relationship Id="rId243" Type="http://schemas.openxmlformats.org/officeDocument/2006/relationships/customXml" Target="../ink/ink281.xml"/><Relationship Id="rId264" Type="http://schemas.openxmlformats.org/officeDocument/2006/relationships/image" Target="../media/image298.png"/><Relationship Id="rId285" Type="http://schemas.openxmlformats.org/officeDocument/2006/relationships/customXml" Target="../ink/ink302.xml"/><Relationship Id="rId17" Type="http://schemas.openxmlformats.org/officeDocument/2006/relationships/customXml" Target="../ink/ink168.xml"/><Relationship Id="rId38" Type="http://schemas.openxmlformats.org/officeDocument/2006/relationships/image" Target="../media/image185.png"/><Relationship Id="rId59" Type="http://schemas.openxmlformats.org/officeDocument/2006/relationships/customXml" Target="../ink/ink189.xml"/><Relationship Id="rId103" Type="http://schemas.openxmlformats.org/officeDocument/2006/relationships/customXml" Target="../ink/ink211.xml"/><Relationship Id="rId124" Type="http://schemas.openxmlformats.org/officeDocument/2006/relationships/image" Target="../media/image228.png"/><Relationship Id="rId70" Type="http://schemas.openxmlformats.org/officeDocument/2006/relationships/image" Target="../media/image201.png"/><Relationship Id="rId91" Type="http://schemas.openxmlformats.org/officeDocument/2006/relationships/customXml" Target="../ink/ink205.xml"/><Relationship Id="rId145" Type="http://schemas.openxmlformats.org/officeDocument/2006/relationships/customXml" Target="../ink/ink232.xml"/><Relationship Id="rId166" Type="http://schemas.openxmlformats.org/officeDocument/2006/relationships/image" Target="../media/image249.png"/><Relationship Id="rId187" Type="http://schemas.openxmlformats.org/officeDocument/2006/relationships/customXml" Target="../ink/ink253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272.png"/><Relationship Id="rId233" Type="http://schemas.openxmlformats.org/officeDocument/2006/relationships/customXml" Target="../ink/ink276.xml"/><Relationship Id="rId254" Type="http://schemas.openxmlformats.org/officeDocument/2006/relationships/image" Target="../media/image293.png"/><Relationship Id="rId28" Type="http://schemas.openxmlformats.org/officeDocument/2006/relationships/image" Target="../media/image180.png"/><Relationship Id="rId49" Type="http://schemas.openxmlformats.org/officeDocument/2006/relationships/customXml" Target="../ink/ink184.xml"/><Relationship Id="rId114" Type="http://schemas.openxmlformats.org/officeDocument/2006/relationships/image" Target="../media/image223.png"/><Relationship Id="rId275" Type="http://schemas.openxmlformats.org/officeDocument/2006/relationships/customXml" Target="../ink/ink297.xml"/><Relationship Id="rId296" Type="http://schemas.openxmlformats.org/officeDocument/2006/relationships/image" Target="../media/image314.png"/><Relationship Id="rId60" Type="http://schemas.openxmlformats.org/officeDocument/2006/relationships/image" Target="../media/image196.png"/><Relationship Id="rId81" Type="http://schemas.openxmlformats.org/officeDocument/2006/relationships/customXml" Target="../ink/ink200.xml"/><Relationship Id="rId135" Type="http://schemas.openxmlformats.org/officeDocument/2006/relationships/customXml" Target="../ink/ink227.xml"/><Relationship Id="rId156" Type="http://schemas.openxmlformats.org/officeDocument/2006/relationships/image" Target="../media/image244.png"/><Relationship Id="rId177" Type="http://schemas.openxmlformats.org/officeDocument/2006/relationships/customXml" Target="../ink/ink248.xml"/><Relationship Id="rId198" Type="http://schemas.openxmlformats.org/officeDocument/2006/relationships/image" Target="../media/image265.png"/><Relationship Id="rId202" Type="http://schemas.openxmlformats.org/officeDocument/2006/relationships/image" Target="../media/image267.png"/><Relationship Id="rId223" Type="http://schemas.openxmlformats.org/officeDocument/2006/relationships/customXml" Target="../ink/ink271.xml"/><Relationship Id="rId244" Type="http://schemas.openxmlformats.org/officeDocument/2006/relationships/image" Target="../media/image288.png"/><Relationship Id="rId18" Type="http://schemas.openxmlformats.org/officeDocument/2006/relationships/image" Target="../media/image175.png"/><Relationship Id="rId39" Type="http://schemas.openxmlformats.org/officeDocument/2006/relationships/customXml" Target="../ink/ink179.xml"/><Relationship Id="rId265" Type="http://schemas.openxmlformats.org/officeDocument/2006/relationships/customXml" Target="../ink/ink292.xml"/><Relationship Id="rId286" Type="http://schemas.openxmlformats.org/officeDocument/2006/relationships/image" Target="../media/image309.png"/><Relationship Id="rId50" Type="http://schemas.openxmlformats.org/officeDocument/2006/relationships/image" Target="../media/image191.png"/><Relationship Id="rId104" Type="http://schemas.openxmlformats.org/officeDocument/2006/relationships/image" Target="../media/image218.png"/><Relationship Id="rId125" Type="http://schemas.openxmlformats.org/officeDocument/2006/relationships/customXml" Target="../ink/ink222.xml"/><Relationship Id="rId146" Type="http://schemas.openxmlformats.org/officeDocument/2006/relationships/image" Target="../media/image239.png"/><Relationship Id="rId167" Type="http://schemas.openxmlformats.org/officeDocument/2006/relationships/customXml" Target="../ink/ink243.xml"/><Relationship Id="rId188" Type="http://schemas.openxmlformats.org/officeDocument/2006/relationships/image" Target="../media/image260.png"/><Relationship Id="rId71" Type="http://schemas.openxmlformats.org/officeDocument/2006/relationships/customXml" Target="../ink/ink195.xml"/><Relationship Id="rId92" Type="http://schemas.openxmlformats.org/officeDocument/2006/relationships/image" Target="../media/image212.png"/><Relationship Id="rId213" Type="http://schemas.openxmlformats.org/officeDocument/2006/relationships/customXml" Target="../ink/ink266.xml"/><Relationship Id="rId234" Type="http://schemas.openxmlformats.org/officeDocument/2006/relationships/image" Target="../media/image283.png"/><Relationship Id="rId2" Type="http://schemas.openxmlformats.org/officeDocument/2006/relationships/image" Target="../media/image167.png"/><Relationship Id="rId29" Type="http://schemas.openxmlformats.org/officeDocument/2006/relationships/customXml" Target="../ink/ink174.xml"/><Relationship Id="rId255" Type="http://schemas.openxmlformats.org/officeDocument/2006/relationships/customXml" Target="../ink/ink287.xml"/><Relationship Id="rId276" Type="http://schemas.openxmlformats.org/officeDocument/2006/relationships/image" Target="../media/image304.png"/><Relationship Id="rId40" Type="http://schemas.openxmlformats.org/officeDocument/2006/relationships/image" Target="../media/image186.png"/><Relationship Id="rId115" Type="http://schemas.openxmlformats.org/officeDocument/2006/relationships/customXml" Target="../ink/ink217.xml"/><Relationship Id="rId136" Type="http://schemas.openxmlformats.org/officeDocument/2006/relationships/image" Target="../media/image234.png"/><Relationship Id="rId157" Type="http://schemas.openxmlformats.org/officeDocument/2006/relationships/customXml" Target="../ink/ink238.xml"/><Relationship Id="rId178" Type="http://schemas.openxmlformats.org/officeDocument/2006/relationships/image" Target="../media/image255.png"/><Relationship Id="rId61" Type="http://schemas.openxmlformats.org/officeDocument/2006/relationships/customXml" Target="../ink/ink190.xml"/><Relationship Id="rId82" Type="http://schemas.openxmlformats.org/officeDocument/2006/relationships/image" Target="../media/image207.png"/><Relationship Id="rId199" Type="http://schemas.openxmlformats.org/officeDocument/2006/relationships/customXml" Target="../ink/ink259.xml"/><Relationship Id="rId203" Type="http://schemas.openxmlformats.org/officeDocument/2006/relationships/customXml" Target="../ink/ink261.xml"/><Relationship Id="rId19" Type="http://schemas.openxmlformats.org/officeDocument/2006/relationships/customXml" Target="../ink/ink169.xml"/><Relationship Id="rId224" Type="http://schemas.openxmlformats.org/officeDocument/2006/relationships/image" Target="../media/image278.png"/><Relationship Id="rId245" Type="http://schemas.openxmlformats.org/officeDocument/2006/relationships/customXml" Target="../ink/ink282.xml"/><Relationship Id="rId266" Type="http://schemas.openxmlformats.org/officeDocument/2006/relationships/image" Target="../media/image299.png"/><Relationship Id="rId287" Type="http://schemas.openxmlformats.org/officeDocument/2006/relationships/customXml" Target="../ink/ink303.xml"/><Relationship Id="rId30" Type="http://schemas.openxmlformats.org/officeDocument/2006/relationships/image" Target="../media/image181.png"/><Relationship Id="rId105" Type="http://schemas.openxmlformats.org/officeDocument/2006/relationships/customXml" Target="../ink/ink212.xml"/><Relationship Id="rId126" Type="http://schemas.openxmlformats.org/officeDocument/2006/relationships/image" Target="../media/image229.png"/><Relationship Id="rId147" Type="http://schemas.openxmlformats.org/officeDocument/2006/relationships/customXml" Target="../ink/ink233.xml"/><Relationship Id="rId168" Type="http://schemas.openxmlformats.org/officeDocument/2006/relationships/image" Target="../media/image250.png"/><Relationship Id="rId51" Type="http://schemas.openxmlformats.org/officeDocument/2006/relationships/customXml" Target="../ink/ink185.xml"/><Relationship Id="rId72" Type="http://schemas.openxmlformats.org/officeDocument/2006/relationships/image" Target="../media/image202.png"/><Relationship Id="rId93" Type="http://schemas.openxmlformats.org/officeDocument/2006/relationships/customXml" Target="../ink/ink206.xml"/><Relationship Id="rId189" Type="http://schemas.openxmlformats.org/officeDocument/2006/relationships/customXml" Target="../ink/ink254.xml"/><Relationship Id="rId3" Type="http://schemas.openxmlformats.org/officeDocument/2006/relationships/customXml" Target="../ink/ink161.xml"/><Relationship Id="rId214" Type="http://schemas.openxmlformats.org/officeDocument/2006/relationships/image" Target="../media/image273.png"/><Relationship Id="rId235" Type="http://schemas.openxmlformats.org/officeDocument/2006/relationships/customXml" Target="../ink/ink277.xml"/><Relationship Id="rId256" Type="http://schemas.openxmlformats.org/officeDocument/2006/relationships/image" Target="../media/image294.png"/><Relationship Id="rId277" Type="http://schemas.openxmlformats.org/officeDocument/2006/relationships/customXml" Target="../ink/ink298.xml"/><Relationship Id="rId116" Type="http://schemas.openxmlformats.org/officeDocument/2006/relationships/image" Target="../media/image224.png"/><Relationship Id="rId137" Type="http://schemas.openxmlformats.org/officeDocument/2006/relationships/customXml" Target="../ink/ink228.xml"/><Relationship Id="rId158" Type="http://schemas.openxmlformats.org/officeDocument/2006/relationships/image" Target="../media/image245.png"/><Relationship Id="rId20" Type="http://schemas.openxmlformats.org/officeDocument/2006/relationships/image" Target="../media/image176.png"/><Relationship Id="rId41" Type="http://schemas.openxmlformats.org/officeDocument/2006/relationships/customXml" Target="../ink/ink180.xml"/><Relationship Id="rId62" Type="http://schemas.openxmlformats.org/officeDocument/2006/relationships/image" Target="../media/image197.png"/><Relationship Id="rId83" Type="http://schemas.openxmlformats.org/officeDocument/2006/relationships/customXml" Target="../ink/ink201.xml"/><Relationship Id="rId179" Type="http://schemas.openxmlformats.org/officeDocument/2006/relationships/customXml" Target="../ink/ink249.xml"/><Relationship Id="rId190" Type="http://schemas.openxmlformats.org/officeDocument/2006/relationships/image" Target="../media/image261.png"/><Relationship Id="rId204" Type="http://schemas.openxmlformats.org/officeDocument/2006/relationships/image" Target="../media/image268.png"/><Relationship Id="rId225" Type="http://schemas.openxmlformats.org/officeDocument/2006/relationships/customXml" Target="../ink/ink272.xml"/><Relationship Id="rId246" Type="http://schemas.openxmlformats.org/officeDocument/2006/relationships/image" Target="../media/image289.png"/><Relationship Id="rId267" Type="http://schemas.openxmlformats.org/officeDocument/2006/relationships/customXml" Target="../ink/ink293.xml"/><Relationship Id="rId288" Type="http://schemas.openxmlformats.org/officeDocument/2006/relationships/image" Target="../media/image310.png"/><Relationship Id="rId106" Type="http://schemas.openxmlformats.org/officeDocument/2006/relationships/image" Target="../media/image219.png"/><Relationship Id="rId127" Type="http://schemas.openxmlformats.org/officeDocument/2006/relationships/customXml" Target="../ink/ink223.xml"/><Relationship Id="rId10" Type="http://schemas.openxmlformats.org/officeDocument/2006/relationships/image" Target="../media/image171.png"/><Relationship Id="rId31" Type="http://schemas.openxmlformats.org/officeDocument/2006/relationships/customXml" Target="../ink/ink175.xml"/><Relationship Id="rId52" Type="http://schemas.openxmlformats.org/officeDocument/2006/relationships/image" Target="../media/image192.png"/><Relationship Id="rId73" Type="http://schemas.openxmlformats.org/officeDocument/2006/relationships/customXml" Target="../ink/ink196.xml"/><Relationship Id="rId94" Type="http://schemas.openxmlformats.org/officeDocument/2006/relationships/image" Target="../media/image213.png"/><Relationship Id="rId148" Type="http://schemas.openxmlformats.org/officeDocument/2006/relationships/image" Target="../media/image240.png"/><Relationship Id="rId169" Type="http://schemas.openxmlformats.org/officeDocument/2006/relationships/customXml" Target="../ink/ink244.xml"/><Relationship Id="rId4" Type="http://schemas.openxmlformats.org/officeDocument/2006/relationships/image" Target="../media/image168.png"/><Relationship Id="rId180" Type="http://schemas.openxmlformats.org/officeDocument/2006/relationships/image" Target="../media/image256.png"/><Relationship Id="rId215" Type="http://schemas.openxmlformats.org/officeDocument/2006/relationships/customXml" Target="../ink/ink267.xml"/><Relationship Id="rId236" Type="http://schemas.openxmlformats.org/officeDocument/2006/relationships/image" Target="../media/image284.png"/><Relationship Id="rId257" Type="http://schemas.openxmlformats.org/officeDocument/2006/relationships/customXml" Target="../ink/ink288.xml"/><Relationship Id="rId278" Type="http://schemas.openxmlformats.org/officeDocument/2006/relationships/image" Target="../media/image305.png"/><Relationship Id="rId42" Type="http://schemas.openxmlformats.org/officeDocument/2006/relationships/image" Target="../media/image187.png"/><Relationship Id="rId84" Type="http://schemas.openxmlformats.org/officeDocument/2006/relationships/image" Target="../media/image208.png"/><Relationship Id="rId138" Type="http://schemas.openxmlformats.org/officeDocument/2006/relationships/image" Target="../media/image235.png"/><Relationship Id="rId191" Type="http://schemas.openxmlformats.org/officeDocument/2006/relationships/customXml" Target="../ink/ink255.xml"/><Relationship Id="rId205" Type="http://schemas.openxmlformats.org/officeDocument/2006/relationships/customXml" Target="../ink/ink262.xml"/><Relationship Id="rId247" Type="http://schemas.openxmlformats.org/officeDocument/2006/relationships/customXml" Target="../ink/ink283.xml"/><Relationship Id="rId107" Type="http://schemas.openxmlformats.org/officeDocument/2006/relationships/customXml" Target="../ink/ink213.xml"/><Relationship Id="rId289" Type="http://schemas.openxmlformats.org/officeDocument/2006/relationships/customXml" Target="../ink/ink304.xml"/><Relationship Id="rId11" Type="http://schemas.openxmlformats.org/officeDocument/2006/relationships/customXml" Target="../ink/ink165.xml"/><Relationship Id="rId53" Type="http://schemas.openxmlformats.org/officeDocument/2006/relationships/customXml" Target="../ink/ink186.xml"/><Relationship Id="rId149" Type="http://schemas.openxmlformats.org/officeDocument/2006/relationships/customXml" Target="../ink/ink234.xml"/><Relationship Id="rId95" Type="http://schemas.openxmlformats.org/officeDocument/2006/relationships/customXml" Target="../ink/ink207.xml"/><Relationship Id="rId160" Type="http://schemas.openxmlformats.org/officeDocument/2006/relationships/image" Target="../media/image246.png"/><Relationship Id="rId216" Type="http://schemas.openxmlformats.org/officeDocument/2006/relationships/image" Target="../media/image274.png"/><Relationship Id="rId258" Type="http://schemas.openxmlformats.org/officeDocument/2006/relationships/image" Target="../media/image295.png"/><Relationship Id="rId22" Type="http://schemas.openxmlformats.org/officeDocument/2006/relationships/image" Target="../media/image177.png"/><Relationship Id="rId64" Type="http://schemas.openxmlformats.org/officeDocument/2006/relationships/image" Target="../media/image198.png"/><Relationship Id="rId118" Type="http://schemas.openxmlformats.org/officeDocument/2006/relationships/image" Target="../media/image225.png"/><Relationship Id="rId171" Type="http://schemas.openxmlformats.org/officeDocument/2006/relationships/customXml" Target="../ink/ink245.xml"/><Relationship Id="rId227" Type="http://schemas.openxmlformats.org/officeDocument/2006/relationships/customXml" Target="../ink/ink273.xml"/><Relationship Id="rId269" Type="http://schemas.openxmlformats.org/officeDocument/2006/relationships/customXml" Target="../ink/ink294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66.xml"/><Relationship Id="rId299" Type="http://schemas.openxmlformats.org/officeDocument/2006/relationships/customXml" Target="../ink/ink457.xml"/><Relationship Id="rId21" Type="http://schemas.openxmlformats.org/officeDocument/2006/relationships/customXml" Target="../ink/ink318.xml"/><Relationship Id="rId63" Type="http://schemas.openxmlformats.org/officeDocument/2006/relationships/customXml" Target="../ink/ink339.xml"/><Relationship Id="rId159" Type="http://schemas.openxmlformats.org/officeDocument/2006/relationships/customXml" Target="../ink/ink387.xml"/><Relationship Id="rId324" Type="http://schemas.openxmlformats.org/officeDocument/2006/relationships/image" Target="../media/image475.png"/><Relationship Id="rId170" Type="http://schemas.openxmlformats.org/officeDocument/2006/relationships/image" Target="../media/image398.png"/><Relationship Id="rId226" Type="http://schemas.openxmlformats.org/officeDocument/2006/relationships/image" Target="../media/image426.png"/><Relationship Id="rId268" Type="http://schemas.openxmlformats.org/officeDocument/2006/relationships/image" Target="../media/image447.png"/><Relationship Id="rId32" Type="http://schemas.openxmlformats.org/officeDocument/2006/relationships/image" Target="../media/image329.png"/><Relationship Id="rId74" Type="http://schemas.openxmlformats.org/officeDocument/2006/relationships/image" Target="../media/image350.png"/><Relationship Id="rId128" Type="http://schemas.openxmlformats.org/officeDocument/2006/relationships/image" Target="../media/image377.png"/><Relationship Id="rId5" Type="http://schemas.openxmlformats.org/officeDocument/2006/relationships/customXml" Target="../ink/ink309.xml"/><Relationship Id="rId181" Type="http://schemas.openxmlformats.org/officeDocument/2006/relationships/customXml" Target="../ink/ink398.xml"/><Relationship Id="rId237" Type="http://schemas.openxmlformats.org/officeDocument/2006/relationships/customXml" Target="../ink/ink426.xml"/><Relationship Id="rId279" Type="http://schemas.openxmlformats.org/officeDocument/2006/relationships/customXml" Target="../ink/ink447.xml"/><Relationship Id="rId43" Type="http://schemas.openxmlformats.org/officeDocument/2006/relationships/customXml" Target="../ink/ink329.xml"/><Relationship Id="rId139" Type="http://schemas.openxmlformats.org/officeDocument/2006/relationships/customXml" Target="../ink/ink377.xml"/><Relationship Id="rId290" Type="http://schemas.openxmlformats.org/officeDocument/2006/relationships/image" Target="../media/image458.png"/><Relationship Id="rId304" Type="http://schemas.openxmlformats.org/officeDocument/2006/relationships/image" Target="../media/image465.png"/><Relationship Id="rId85" Type="http://schemas.openxmlformats.org/officeDocument/2006/relationships/customXml" Target="../ink/ink350.xml"/><Relationship Id="rId150" Type="http://schemas.openxmlformats.org/officeDocument/2006/relationships/image" Target="../media/image388.png"/><Relationship Id="rId192" Type="http://schemas.openxmlformats.org/officeDocument/2006/relationships/image" Target="../media/image409.png"/><Relationship Id="rId206" Type="http://schemas.openxmlformats.org/officeDocument/2006/relationships/image" Target="../media/image416.png"/><Relationship Id="rId248" Type="http://schemas.openxmlformats.org/officeDocument/2006/relationships/image" Target="../media/image437.png"/><Relationship Id="rId12" Type="http://schemas.openxmlformats.org/officeDocument/2006/relationships/image" Target="../media/image319.png"/><Relationship Id="rId108" Type="http://schemas.openxmlformats.org/officeDocument/2006/relationships/image" Target="../media/image367.png"/><Relationship Id="rId315" Type="http://schemas.openxmlformats.org/officeDocument/2006/relationships/customXml" Target="../ink/ink465.xml"/><Relationship Id="rId54" Type="http://schemas.openxmlformats.org/officeDocument/2006/relationships/image" Target="../media/image340.png"/><Relationship Id="rId96" Type="http://schemas.openxmlformats.org/officeDocument/2006/relationships/image" Target="../media/image361.png"/><Relationship Id="rId161" Type="http://schemas.openxmlformats.org/officeDocument/2006/relationships/customXml" Target="../ink/ink388.xml"/><Relationship Id="rId217" Type="http://schemas.openxmlformats.org/officeDocument/2006/relationships/customXml" Target="../ink/ink416.xml"/><Relationship Id="rId259" Type="http://schemas.openxmlformats.org/officeDocument/2006/relationships/customXml" Target="../ink/ink437.xml"/><Relationship Id="rId23" Type="http://schemas.openxmlformats.org/officeDocument/2006/relationships/customXml" Target="../ink/ink319.xml"/><Relationship Id="rId119" Type="http://schemas.openxmlformats.org/officeDocument/2006/relationships/customXml" Target="../ink/ink367.xml"/><Relationship Id="rId270" Type="http://schemas.openxmlformats.org/officeDocument/2006/relationships/image" Target="../media/image448.png"/><Relationship Id="rId326" Type="http://schemas.openxmlformats.org/officeDocument/2006/relationships/image" Target="../media/image476.png"/><Relationship Id="rId65" Type="http://schemas.openxmlformats.org/officeDocument/2006/relationships/customXml" Target="../ink/ink340.xml"/><Relationship Id="rId130" Type="http://schemas.openxmlformats.org/officeDocument/2006/relationships/image" Target="../media/image378.png"/><Relationship Id="rId172" Type="http://schemas.openxmlformats.org/officeDocument/2006/relationships/image" Target="../media/image399.png"/><Relationship Id="rId228" Type="http://schemas.openxmlformats.org/officeDocument/2006/relationships/image" Target="../media/image427.png"/><Relationship Id="rId281" Type="http://schemas.openxmlformats.org/officeDocument/2006/relationships/customXml" Target="../ink/ink448.xml"/><Relationship Id="rId34" Type="http://schemas.openxmlformats.org/officeDocument/2006/relationships/image" Target="../media/image330.png"/><Relationship Id="rId76" Type="http://schemas.openxmlformats.org/officeDocument/2006/relationships/image" Target="../media/image351.png"/><Relationship Id="rId141" Type="http://schemas.openxmlformats.org/officeDocument/2006/relationships/customXml" Target="../ink/ink378.xml"/><Relationship Id="rId7" Type="http://schemas.openxmlformats.org/officeDocument/2006/relationships/customXml" Target="../ink/ink310.xml"/><Relationship Id="rId183" Type="http://schemas.openxmlformats.org/officeDocument/2006/relationships/customXml" Target="../ink/ink399.xml"/><Relationship Id="rId239" Type="http://schemas.openxmlformats.org/officeDocument/2006/relationships/customXml" Target="../ink/ink427.xml"/><Relationship Id="rId250" Type="http://schemas.openxmlformats.org/officeDocument/2006/relationships/image" Target="../media/image438.png"/><Relationship Id="rId271" Type="http://schemas.openxmlformats.org/officeDocument/2006/relationships/customXml" Target="../ink/ink443.xml"/><Relationship Id="rId292" Type="http://schemas.openxmlformats.org/officeDocument/2006/relationships/image" Target="../media/image459.png"/><Relationship Id="rId306" Type="http://schemas.openxmlformats.org/officeDocument/2006/relationships/image" Target="../media/image466.png"/><Relationship Id="rId24" Type="http://schemas.openxmlformats.org/officeDocument/2006/relationships/image" Target="../media/image325.png"/><Relationship Id="rId45" Type="http://schemas.openxmlformats.org/officeDocument/2006/relationships/customXml" Target="../ink/ink330.xml"/><Relationship Id="rId66" Type="http://schemas.openxmlformats.org/officeDocument/2006/relationships/image" Target="../media/image346.png"/><Relationship Id="rId87" Type="http://schemas.openxmlformats.org/officeDocument/2006/relationships/customXml" Target="../ink/ink351.xml"/><Relationship Id="rId110" Type="http://schemas.openxmlformats.org/officeDocument/2006/relationships/image" Target="../media/image368.png"/><Relationship Id="rId131" Type="http://schemas.openxmlformats.org/officeDocument/2006/relationships/customXml" Target="../ink/ink373.xml"/><Relationship Id="rId327" Type="http://schemas.openxmlformats.org/officeDocument/2006/relationships/customXml" Target="../ink/ink471.xml"/><Relationship Id="rId152" Type="http://schemas.openxmlformats.org/officeDocument/2006/relationships/image" Target="../media/image389.png"/><Relationship Id="rId173" Type="http://schemas.openxmlformats.org/officeDocument/2006/relationships/customXml" Target="../ink/ink394.xml"/><Relationship Id="rId194" Type="http://schemas.openxmlformats.org/officeDocument/2006/relationships/image" Target="../media/image410.png"/><Relationship Id="rId208" Type="http://schemas.openxmlformats.org/officeDocument/2006/relationships/image" Target="../media/image417.png"/><Relationship Id="rId229" Type="http://schemas.openxmlformats.org/officeDocument/2006/relationships/customXml" Target="../ink/ink422.xml"/><Relationship Id="rId240" Type="http://schemas.openxmlformats.org/officeDocument/2006/relationships/image" Target="../media/image433.png"/><Relationship Id="rId261" Type="http://schemas.openxmlformats.org/officeDocument/2006/relationships/customXml" Target="../ink/ink438.xml"/><Relationship Id="rId14" Type="http://schemas.openxmlformats.org/officeDocument/2006/relationships/image" Target="../media/image320.png"/><Relationship Id="rId35" Type="http://schemas.openxmlformats.org/officeDocument/2006/relationships/customXml" Target="../ink/ink325.xml"/><Relationship Id="rId56" Type="http://schemas.openxmlformats.org/officeDocument/2006/relationships/image" Target="../media/image341.png"/><Relationship Id="rId77" Type="http://schemas.openxmlformats.org/officeDocument/2006/relationships/customXml" Target="../ink/ink346.xml"/><Relationship Id="rId100" Type="http://schemas.openxmlformats.org/officeDocument/2006/relationships/image" Target="../media/image363.png"/><Relationship Id="rId282" Type="http://schemas.openxmlformats.org/officeDocument/2006/relationships/image" Target="../media/image454.png"/><Relationship Id="rId317" Type="http://schemas.openxmlformats.org/officeDocument/2006/relationships/customXml" Target="../ink/ink466.xml"/><Relationship Id="rId8" Type="http://schemas.openxmlformats.org/officeDocument/2006/relationships/image" Target="../media/image318.png"/><Relationship Id="rId98" Type="http://schemas.openxmlformats.org/officeDocument/2006/relationships/image" Target="../media/image362.png"/><Relationship Id="rId121" Type="http://schemas.openxmlformats.org/officeDocument/2006/relationships/customXml" Target="../ink/ink368.xml"/><Relationship Id="rId142" Type="http://schemas.openxmlformats.org/officeDocument/2006/relationships/image" Target="../media/image384.png"/><Relationship Id="rId163" Type="http://schemas.openxmlformats.org/officeDocument/2006/relationships/customXml" Target="../ink/ink389.xml"/><Relationship Id="rId184" Type="http://schemas.openxmlformats.org/officeDocument/2006/relationships/image" Target="../media/image405.png"/><Relationship Id="rId219" Type="http://schemas.openxmlformats.org/officeDocument/2006/relationships/customXml" Target="../ink/ink417.xml"/><Relationship Id="rId230" Type="http://schemas.openxmlformats.org/officeDocument/2006/relationships/image" Target="../media/image428.png"/><Relationship Id="rId251" Type="http://schemas.openxmlformats.org/officeDocument/2006/relationships/customXml" Target="../ink/ink433.xml"/><Relationship Id="rId25" Type="http://schemas.openxmlformats.org/officeDocument/2006/relationships/customXml" Target="../ink/ink320.xml"/><Relationship Id="rId46" Type="http://schemas.openxmlformats.org/officeDocument/2006/relationships/image" Target="../media/image336.png"/><Relationship Id="rId67" Type="http://schemas.openxmlformats.org/officeDocument/2006/relationships/customXml" Target="../ink/ink341.xml"/><Relationship Id="rId272" Type="http://schemas.openxmlformats.org/officeDocument/2006/relationships/image" Target="../media/image449.png"/><Relationship Id="rId293" Type="http://schemas.openxmlformats.org/officeDocument/2006/relationships/customXml" Target="../ink/ink454.xml"/><Relationship Id="rId307" Type="http://schemas.openxmlformats.org/officeDocument/2006/relationships/customXml" Target="../ink/ink461.xml"/><Relationship Id="rId328" Type="http://schemas.openxmlformats.org/officeDocument/2006/relationships/image" Target="../media/image477.png"/><Relationship Id="rId88" Type="http://schemas.openxmlformats.org/officeDocument/2006/relationships/image" Target="../media/image357.png"/><Relationship Id="rId111" Type="http://schemas.openxmlformats.org/officeDocument/2006/relationships/customXml" Target="../ink/ink363.xml"/><Relationship Id="rId132" Type="http://schemas.openxmlformats.org/officeDocument/2006/relationships/image" Target="../media/image379.png"/><Relationship Id="rId153" Type="http://schemas.openxmlformats.org/officeDocument/2006/relationships/customXml" Target="../ink/ink384.xml"/><Relationship Id="rId174" Type="http://schemas.openxmlformats.org/officeDocument/2006/relationships/image" Target="../media/image400.png"/><Relationship Id="rId195" Type="http://schemas.openxmlformats.org/officeDocument/2006/relationships/customXml" Target="../ink/ink405.xml"/><Relationship Id="rId209" Type="http://schemas.openxmlformats.org/officeDocument/2006/relationships/customXml" Target="../ink/ink412.xml"/><Relationship Id="rId220" Type="http://schemas.openxmlformats.org/officeDocument/2006/relationships/image" Target="../media/image423.png"/><Relationship Id="rId241" Type="http://schemas.openxmlformats.org/officeDocument/2006/relationships/customXml" Target="../ink/ink428.xml"/><Relationship Id="rId15" Type="http://schemas.openxmlformats.org/officeDocument/2006/relationships/customXml" Target="../ink/ink315.xml"/><Relationship Id="rId36" Type="http://schemas.openxmlformats.org/officeDocument/2006/relationships/image" Target="../media/image331.png"/><Relationship Id="rId57" Type="http://schemas.openxmlformats.org/officeDocument/2006/relationships/customXml" Target="../ink/ink336.xml"/><Relationship Id="rId262" Type="http://schemas.openxmlformats.org/officeDocument/2006/relationships/image" Target="../media/image444.png"/><Relationship Id="rId283" Type="http://schemas.openxmlformats.org/officeDocument/2006/relationships/customXml" Target="../ink/ink449.xml"/><Relationship Id="rId318" Type="http://schemas.openxmlformats.org/officeDocument/2006/relationships/image" Target="../media/image472.png"/><Relationship Id="rId78" Type="http://schemas.openxmlformats.org/officeDocument/2006/relationships/image" Target="../media/image352.png"/><Relationship Id="rId99" Type="http://schemas.openxmlformats.org/officeDocument/2006/relationships/customXml" Target="../ink/ink357.xml"/><Relationship Id="rId101" Type="http://schemas.openxmlformats.org/officeDocument/2006/relationships/customXml" Target="../ink/ink358.xml"/><Relationship Id="rId122" Type="http://schemas.openxmlformats.org/officeDocument/2006/relationships/image" Target="../media/image374.png"/><Relationship Id="rId143" Type="http://schemas.openxmlformats.org/officeDocument/2006/relationships/customXml" Target="../ink/ink379.xml"/><Relationship Id="rId164" Type="http://schemas.openxmlformats.org/officeDocument/2006/relationships/image" Target="../media/image395.png"/><Relationship Id="rId185" Type="http://schemas.openxmlformats.org/officeDocument/2006/relationships/customXml" Target="../ink/ink400.xml"/><Relationship Id="rId9" Type="http://schemas.openxmlformats.org/officeDocument/2006/relationships/customXml" Target="../ink/ink311.xml"/><Relationship Id="rId210" Type="http://schemas.openxmlformats.org/officeDocument/2006/relationships/image" Target="../media/image418.png"/><Relationship Id="rId26" Type="http://schemas.openxmlformats.org/officeDocument/2006/relationships/image" Target="../media/image326.png"/><Relationship Id="rId231" Type="http://schemas.openxmlformats.org/officeDocument/2006/relationships/customXml" Target="../ink/ink423.xml"/><Relationship Id="rId252" Type="http://schemas.openxmlformats.org/officeDocument/2006/relationships/image" Target="../media/image439.png"/><Relationship Id="rId273" Type="http://schemas.openxmlformats.org/officeDocument/2006/relationships/customXml" Target="../ink/ink444.xml"/><Relationship Id="rId294" Type="http://schemas.openxmlformats.org/officeDocument/2006/relationships/image" Target="../media/image460.png"/><Relationship Id="rId308" Type="http://schemas.openxmlformats.org/officeDocument/2006/relationships/image" Target="../media/image467.png"/><Relationship Id="rId329" Type="http://schemas.openxmlformats.org/officeDocument/2006/relationships/customXml" Target="../ink/ink472.xml"/><Relationship Id="rId47" Type="http://schemas.openxmlformats.org/officeDocument/2006/relationships/customXml" Target="../ink/ink331.xml"/><Relationship Id="rId68" Type="http://schemas.openxmlformats.org/officeDocument/2006/relationships/image" Target="../media/image347.png"/><Relationship Id="rId89" Type="http://schemas.openxmlformats.org/officeDocument/2006/relationships/customXml" Target="../ink/ink352.xml"/><Relationship Id="rId112" Type="http://schemas.openxmlformats.org/officeDocument/2006/relationships/image" Target="../media/image369.png"/><Relationship Id="rId133" Type="http://schemas.openxmlformats.org/officeDocument/2006/relationships/customXml" Target="../ink/ink374.xml"/><Relationship Id="rId154" Type="http://schemas.openxmlformats.org/officeDocument/2006/relationships/image" Target="../media/image390.png"/><Relationship Id="rId175" Type="http://schemas.openxmlformats.org/officeDocument/2006/relationships/customXml" Target="../ink/ink395.xml"/><Relationship Id="rId196" Type="http://schemas.openxmlformats.org/officeDocument/2006/relationships/image" Target="../media/image411.png"/><Relationship Id="rId200" Type="http://schemas.openxmlformats.org/officeDocument/2006/relationships/image" Target="../media/image413.png"/><Relationship Id="rId16" Type="http://schemas.openxmlformats.org/officeDocument/2006/relationships/image" Target="../media/image321.png"/><Relationship Id="rId221" Type="http://schemas.openxmlformats.org/officeDocument/2006/relationships/customXml" Target="../ink/ink418.xml"/><Relationship Id="rId242" Type="http://schemas.openxmlformats.org/officeDocument/2006/relationships/image" Target="../media/image434.png"/><Relationship Id="rId263" Type="http://schemas.openxmlformats.org/officeDocument/2006/relationships/customXml" Target="../ink/ink439.xml"/><Relationship Id="rId284" Type="http://schemas.openxmlformats.org/officeDocument/2006/relationships/image" Target="../media/image455.png"/><Relationship Id="rId319" Type="http://schemas.openxmlformats.org/officeDocument/2006/relationships/customXml" Target="../ink/ink467.xml"/><Relationship Id="rId37" Type="http://schemas.openxmlformats.org/officeDocument/2006/relationships/customXml" Target="../ink/ink326.xml"/><Relationship Id="rId58" Type="http://schemas.openxmlformats.org/officeDocument/2006/relationships/image" Target="../media/image342.png"/><Relationship Id="rId79" Type="http://schemas.openxmlformats.org/officeDocument/2006/relationships/customXml" Target="../ink/ink347.xml"/><Relationship Id="rId102" Type="http://schemas.openxmlformats.org/officeDocument/2006/relationships/image" Target="../media/image364.png"/><Relationship Id="rId123" Type="http://schemas.openxmlformats.org/officeDocument/2006/relationships/customXml" Target="../ink/ink369.xml"/><Relationship Id="rId144" Type="http://schemas.openxmlformats.org/officeDocument/2006/relationships/image" Target="../media/image385.png"/><Relationship Id="rId330" Type="http://schemas.openxmlformats.org/officeDocument/2006/relationships/image" Target="../media/image478.png"/><Relationship Id="rId90" Type="http://schemas.openxmlformats.org/officeDocument/2006/relationships/image" Target="../media/image358.png"/><Relationship Id="rId165" Type="http://schemas.openxmlformats.org/officeDocument/2006/relationships/customXml" Target="../ink/ink390.xml"/><Relationship Id="rId186" Type="http://schemas.openxmlformats.org/officeDocument/2006/relationships/image" Target="../media/image406.png"/><Relationship Id="rId211" Type="http://schemas.openxmlformats.org/officeDocument/2006/relationships/customXml" Target="../ink/ink413.xml"/><Relationship Id="rId232" Type="http://schemas.openxmlformats.org/officeDocument/2006/relationships/image" Target="../media/image429.png"/><Relationship Id="rId253" Type="http://schemas.openxmlformats.org/officeDocument/2006/relationships/customXml" Target="../ink/ink434.xml"/><Relationship Id="rId274" Type="http://schemas.openxmlformats.org/officeDocument/2006/relationships/image" Target="../media/image450.png"/><Relationship Id="rId295" Type="http://schemas.openxmlformats.org/officeDocument/2006/relationships/customXml" Target="../ink/ink455.xml"/><Relationship Id="rId309" Type="http://schemas.openxmlformats.org/officeDocument/2006/relationships/customXml" Target="../ink/ink462.xml"/><Relationship Id="rId27" Type="http://schemas.openxmlformats.org/officeDocument/2006/relationships/customXml" Target="../ink/ink321.xml"/><Relationship Id="rId48" Type="http://schemas.openxmlformats.org/officeDocument/2006/relationships/image" Target="../media/image337.png"/><Relationship Id="rId69" Type="http://schemas.openxmlformats.org/officeDocument/2006/relationships/customXml" Target="../ink/ink342.xml"/><Relationship Id="rId113" Type="http://schemas.openxmlformats.org/officeDocument/2006/relationships/customXml" Target="../ink/ink364.xml"/><Relationship Id="rId134" Type="http://schemas.openxmlformats.org/officeDocument/2006/relationships/image" Target="../media/image380.png"/><Relationship Id="rId320" Type="http://schemas.openxmlformats.org/officeDocument/2006/relationships/image" Target="../media/image473.png"/><Relationship Id="rId80" Type="http://schemas.openxmlformats.org/officeDocument/2006/relationships/image" Target="../media/image353.png"/><Relationship Id="rId155" Type="http://schemas.openxmlformats.org/officeDocument/2006/relationships/customXml" Target="../ink/ink385.xml"/><Relationship Id="rId176" Type="http://schemas.openxmlformats.org/officeDocument/2006/relationships/image" Target="../media/image401.png"/><Relationship Id="rId197" Type="http://schemas.openxmlformats.org/officeDocument/2006/relationships/customXml" Target="../ink/ink406.xml"/><Relationship Id="rId201" Type="http://schemas.openxmlformats.org/officeDocument/2006/relationships/customXml" Target="../ink/ink408.xml"/><Relationship Id="rId222" Type="http://schemas.openxmlformats.org/officeDocument/2006/relationships/image" Target="../media/image424.png"/><Relationship Id="rId243" Type="http://schemas.openxmlformats.org/officeDocument/2006/relationships/customXml" Target="../ink/ink429.xml"/><Relationship Id="rId264" Type="http://schemas.openxmlformats.org/officeDocument/2006/relationships/image" Target="../media/image445.png"/><Relationship Id="rId285" Type="http://schemas.openxmlformats.org/officeDocument/2006/relationships/customXml" Target="../ink/ink450.xml"/><Relationship Id="rId17" Type="http://schemas.openxmlformats.org/officeDocument/2006/relationships/customXml" Target="../ink/ink316.xml"/><Relationship Id="rId38" Type="http://schemas.openxmlformats.org/officeDocument/2006/relationships/image" Target="../media/image332.png"/><Relationship Id="rId59" Type="http://schemas.openxmlformats.org/officeDocument/2006/relationships/customXml" Target="../ink/ink337.xml"/><Relationship Id="rId103" Type="http://schemas.openxmlformats.org/officeDocument/2006/relationships/customXml" Target="../ink/ink359.xml"/><Relationship Id="rId124" Type="http://schemas.openxmlformats.org/officeDocument/2006/relationships/image" Target="../media/image375.png"/><Relationship Id="rId310" Type="http://schemas.openxmlformats.org/officeDocument/2006/relationships/image" Target="../media/image468.png"/><Relationship Id="rId70" Type="http://schemas.openxmlformats.org/officeDocument/2006/relationships/image" Target="../media/image348.png"/><Relationship Id="rId91" Type="http://schemas.openxmlformats.org/officeDocument/2006/relationships/customXml" Target="../ink/ink353.xml"/><Relationship Id="rId145" Type="http://schemas.openxmlformats.org/officeDocument/2006/relationships/customXml" Target="../ink/ink380.xml"/><Relationship Id="rId166" Type="http://schemas.openxmlformats.org/officeDocument/2006/relationships/image" Target="../media/image396.png"/><Relationship Id="rId187" Type="http://schemas.openxmlformats.org/officeDocument/2006/relationships/customXml" Target="../ink/ink401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419.png"/><Relationship Id="rId233" Type="http://schemas.openxmlformats.org/officeDocument/2006/relationships/customXml" Target="../ink/ink424.xml"/><Relationship Id="rId254" Type="http://schemas.openxmlformats.org/officeDocument/2006/relationships/image" Target="../media/image440.png"/><Relationship Id="rId28" Type="http://schemas.openxmlformats.org/officeDocument/2006/relationships/image" Target="../media/image327.png"/><Relationship Id="rId49" Type="http://schemas.openxmlformats.org/officeDocument/2006/relationships/customXml" Target="../ink/ink332.xml"/><Relationship Id="rId114" Type="http://schemas.openxmlformats.org/officeDocument/2006/relationships/image" Target="../media/image370.png"/><Relationship Id="rId275" Type="http://schemas.openxmlformats.org/officeDocument/2006/relationships/customXml" Target="../ink/ink445.xml"/><Relationship Id="rId296" Type="http://schemas.openxmlformats.org/officeDocument/2006/relationships/image" Target="../media/image461.png"/><Relationship Id="rId300" Type="http://schemas.openxmlformats.org/officeDocument/2006/relationships/image" Target="../media/image463.png"/><Relationship Id="rId60" Type="http://schemas.openxmlformats.org/officeDocument/2006/relationships/image" Target="../media/image343.png"/><Relationship Id="rId81" Type="http://schemas.openxmlformats.org/officeDocument/2006/relationships/customXml" Target="../ink/ink348.xml"/><Relationship Id="rId135" Type="http://schemas.openxmlformats.org/officeDocument/2006/relationships/customXml" Target="../ink/ink375.xml"/><Relationship Id="rId156" Type="http://schemas.openxmlformats.org/officeDocument/2006/relationships/image" Target="../media/image391.png"/><Relationship Id="rId177" Type="http://schemas.openxmlformats.org/officeDocument/2006/relationships/customXml" Target="../ink/ink396.xml"/><Relationship Id="rId198" Type="http://schemas.openxmlformats.org/officeDocument/2006/relationships/image" Target="../media/image412.png"/><Relationship Id="rId321" Type="http://schemas.openxmlformats.org/officeDocument/2006/relationships/customXml" Target="../ink/ink468.xml"/><Relationship Id="rId202" Type="http://schemas.openxmlformats.org/officeDocument/2006/relationships/image" Target="../media/image414.png"/><Relationship Id="rId223" Type="http://schemas.openxmlformats.org/officeDocument/2006/relationships/customXml" Target="../ink/ink419.xml"/><Relationship Id="rId244" Type="http://schemas.openxmlformats.org/officeDocument/2006/relationships/image" Target="../media/image435.png"/><Relationship Id="rId18" Type="http://schemas.openxmlformats.org/officeDocument/2006/relationships/image" Target="../media/image322.png"/><Relationship Id="rId39" Type="http://schemas.openxmlformats.org/officeDocument/2006/relationships/customXml" Target="../ink/ink327.xml"/><Relationship Id="rId265" Type="http://schemas.openxmlformats.org/officeDocument/2006/relationships/customXml" Target="../ink/ink440.xml"/><Relationship Id="rId286" Type="http://schemas.openxmlformats.org/officeDocument/2006/relationships/image" Target="../media/image456.png"/><Relationship Id="rId50" Type="http://schemas.openxmlformats.org/officeDocument/2006/relationships/image" Target="../media/image338.png"/><Relationship Id="rId104" Type="http://schemas.openxmlformats.org/officeDocument/2006/relationships/image" Target="../media/image365.png"/><Relationship Id="rId125" Type="http://schemas.openxmlformats.org/officeDocument/2006/relationships/customXml" Target="../ink/ink370.xml"/><Relationship Id="rId146" Type="http://schemas.openxmlformats.org/officeDocument/2006/relationships/image" Target="../media/image386.png"/><Relationship Id="rId167" Type="http://schemas.openxmlformats.org/officeDocument/2006/relationships/customXml" Target="../ink/ink391.xml"/><Relationship Id="rId188" Type="http://schemas.openxmlformats.org/officeDocument/2006/relationships/image" Target="../media/image407.png"/><Relationship Id="rId311" Type="http://schemas.openxmlformats.org/officeDocument/2006/relationships/customXml" Target="../ink/ink463.xml"/><Relationship Id="rId71" Type="http://schemas.openxmlformats.org/officeDocument/2006/relationships/customXml" Target="../ink/ink343.xml"/><Relationship Id="rId92" Type="http://schemas.openxmlformats.org/officeDocument/2006/relationships/image" Target="../media/image359.png"/><Relationship Id="rId213" Type="http://schemas.openxmlformats.org/officeDocument/2006/relationships/customXml" Target="../ink/ink414.xml"/><Relationship Id="rId234" Type="http://schemas.openxmlformats.org/officeDocument/2006/relationships/image" Target="../media/image430.png"/><Relationship Id="rId2" Type="http://schemas.openxmlformats.org/officeDocument/2006/relationships/image" Target="../media/image315.png"/><Relationship Id="rId29" Type="http://schemas.openxmlformats.org/officeDocument/2006/relationships/customXml" Target="../ink/ink322.xml"/><Relationship Id="rId255" Type="http://schemas.openxmlformats.org/officeDocument/2006/relationships/customXml" Target="../ink/ink435.xml"/><Relationship Id="rId276" Type="http://schemas.openxmlformats.org/officeDocument/2006/relationships/image" Target="../media/image451.png"/><Relationship Id="rId297" Type="http://schemas.openxmlformats.org/officeDocument/2006/relationships/customXml" Target="../ink/ink456.xml"/><Relationship Id="rId40" Type="http://schemas.openxmlformats.org/officeDocument/2006/relationships/image" Target="../media/image333.png"/><Relationship Id="rId115" Type="http://schemas.openxmlformats.org/officeDocument/2006/relationships/customXml" Target="../ink/ink365.xml"/><Relationship Id="rId136" Type="http://schemas.openxmlformats.org/officeDocument/2006/relationships/image" Target="../media/image381.png"/><Relationship Id="rId157" Type="http://schemas.openxmlformats.org/officeDocument/2006/relationships/customXml" Target="../ink/ink386.xml"/><Relationship Id="rId178" Type="http://schemas.openxmlformats.org/officeDocument/2006/relationships/image" Target="../media/image402.png"/><Relationship Id="rId301" Type="http://schemas.openxmlformats.org/officeDocument/2006/relationships/customXml" Target="../ink/ink458.xml"/><Relationship Id="rId322" Type="http://schemas.openxmlformats.org/officeDocument/2006/relationships/image" Target="../media/image474.png"/><Relationship Id="rId61" Type="http://schemas.openxmlformats.org/officeDocument/2006/relationships/customXml" Target="../ink/ink338.xml"/><Relationship Id="rId82" Type="http://schemas.openxmlformats.org/officeDocument/2006/relationships/image" Target="../media/image354.png"/><Relationship Id="rId199" Type="http://schemas.openxmlformats.org/officeDocument/2006/relationships/customXml" Target="../ink/ink407.xml"/><Relationship Id="rId203" Type="http://schemas.openxmlformats.org/officeDocument/2006/relationships/customXml" Target="../ink/ink409.xml"/><Relationship Id="rId19" Type="http://schemas.openxmlformats.org/officeDocument/2006/relationships/customXml" Target="../ink/ink317.xml"/><Relationship Id="rId224" Type="http://schemas.openxmlformats.org/officeDocument/2006/relationships/image" Target="../media/image425.png"/><Relationship Id="rId245" Type="http://schemas.openxmlformats.org/officeDocument/2006/relationships/customXml" Target="../ink/ink430.xml"/><Relationship Id="rId266" Type="http://schemas.openxmlformats.org/officeDocument/2006/relationships/image" Target="../media/image446.png"/><Relationship Id="rId287" Type="http://schemas.openxmlformats.org/officeDocument/2006/relationships/customXml" Target="../ink/ink451.xml"/><Relationship Id="rId30" Type="http://schemas.openxmlformats.org/officeDocument/2006/relationships/image" Target="../media/image328.png"/><Relationship Id="rId105" Type="http://schemas.openxmlformats.org/officeDocument/2006/relationships/customXml" Target="../ink/ink360.xml"/><Relationship Id="rId126" Type="http://schemas.openxmlformats.org/officeDocument/2006/relationships/image" Target="../media/image376.png"/><Relationship Id="rId147" Type="http://schemas.openxmlformats.org/officeDocument/2006/relationships/customXml" Target="../ink/ink381.xml"/><Relationship Id="rId168" Type="http://schemas.openxmlformats.org/officeDocument/2006/relationships/image" Target="../media/image397.png"/><Relationship Id="rId312" Type="http://schemas.openxmlformats.org/officeDocument/2006/relationships/image" Target="../media/image469.png"/><Relationship Id="rId51" Type="http://schemas.openxmlformats.org/officeDocument/2006/relationships/customXml" Target="../ink/ink333.xml"/><Relationship Id="rId72" Type="http://schemas.openxmlformats.org/officeDocument/2006/relationships/image" Target="../media/image349.png"/><Relationship Id="rId93" Type="http://schemas.openxmlformats.org/officeDocument/2006/relationships/customXml" Target="../ink/ink354.xml"/><Relationship Id="rId189" Type="http://schemas.openxmlformats.org/officeDocument/2006/relationships/customXml" Target="../ink/ink402.xml"/><Relationship Id="rId3" Type="http://schemas.openxmlformats.org/officeDocument/2006/relationships/customXml" Target="../ink/ink308.xml"/><Relationship Id="rId214" Type="http://schemas.openxmlformats.org/officeDocument/2006/relationships/image" Target="../media/image420.png"/><Relationship Id="rId235" Type="http://schemas.openxmlformats.org/officeDocument/2006/relationships/customXml" Target="../ink/ink425.xml"/><Relationship Id="rId256" Type="http://schemas.openxmlformats.org/officeDocument/2006/relationships/image" Target="../media/image441.png"/><Relationship Id="rId277" Type="http://schemas.openxmlformats.org/officeDocument/2006/relationships/customXml" Target="../ink/ink446.xml"/><Relationship Id="rId298" Type="http://schemas.openxmlformats.org/officeDocument/2006/relationships/image" Target="../media/image462.png"/><Relationship Id="rId116" Type="http://schemas.openxmlformats.org/officeDocument/2006/relationships/image" Target="../media/image371.png"/><Relationship Id="rId137" Type="http://schemas.openxmlformats.org/officeDocument/2006/relationships/customXml" Target="../ink/ink376.xml"/><Relationship Id="rId158" Type="http://schemas.openxmlformats.org/officeDocument/2006/relationships/image" Target="../media/image392.png"/><Relationship Id="rId302" Type="http://schemas.openxmlformats.org/officeDocument/2006/relationships/image" Target="../media/image464.png"/><Relationship Id="rId323" Type="http://schemas.openxmlformats.org/officeDocument/2006/relationships/customXml" Target="../ink/ink469.xml"/><Relationship Id="rId20" Type="http://schemas.openxmlformats.org/officeDocument/2006/relationships/image" Target="../media/image323.png"/><Relationship Id="rId41" Type="http://schemas.openxmlformats.org/officeDocument/2006/relationships/customXml" Target="../ink/ink328.xml"/><Relationship Id="rId62" Type="http://schemas.openxmlformats.org/officeDocument/2006/relationships/image" Target="../media/image344.png"/><Relationship Id="rId83" Type="http://schemas.openxmlformats.org/officeDocument/2006/relationships/customXml" Target="../ink/ink349.xml"/><Relationship Id="rId179" Type="http://schemas.openxmlformats.org/officeDocument/2006/relationships/customXml" Target="../ink/ink397.xml"/><Relationship Id="rId190" Type="http://schemas.openxmlformats.org/officeDocument/2006/relationships/image" Target="../media/image408.png"/><Relationship Id="rId204" Type="http://schemas.openxmlformats.org/officeDocument/2006/relationships/image" Target="../media/image415.png"/><Relationship Id="rId225" Type="http://schemas.openxmlformats.org/officeDocument/2006/relationships/customXml" Target="../ink/ink420.xml"/><Relationship Id="rId246" Type="http://schemas.openxmlformats.org/officeDocument/2006/relationships/image" Target="../media/image436.png"/><Relationship Id="rId267" Type="http://schemas.openxmlformats.org/officeDocument/2006/relationships/customXml" Target="../ink/ink441.xml"/><Relationship Id="rId288" Type="http://schemas.openxmlformats.org/officeDocument/2006/relationships/image" Target="../media/image457.png"/><Relationship Id="rId106" Type="http://schemas.openxmlformats.org/officeDocument/2006/relationships/image" Target="../media/image366.png"/><Relationship Id="rId127" Type="http://schemas.openxmlformats.org/officeDocument/2006/relationships/customXml" Target="../ink/ink371.xml"/><Relationship Id="rId313" Type="http://schemas.openxmlformats.org/officeDocument/2006/relationships/customXml" Target="../ink/ink464.xml"/><Relationship Id="rId10" Type="http://schemas.openxmlformats.org/officeDocument/2006/relationships/customXml" Target="../ink/ink312.xml"/><Relationship Id="rId31" Type="http://schemas.openxmlformats.org/officeDocument/2006/relationships/customXml" Target="../ink/ink323.xml"/><Relationship Id="rId52" Type="http://schemas.openxmlformats.org/officeDocument/2006/relationships/image" Target="../media/image339.png"/><Relationship Id="rId73" Type="http://schemas.openxmlformats.org/officeDocument/2006/relationships/customXml" Target="../ink/ink344.xml"/><Relationship Id="rId94" Type="http://schemas.openxmlformats.org/officeDocument/2006/relationships/image" Target="../media/image360.png"/><Relationship Id="rId148" Type="http://schemas.openxmlformats.org/officeDocument/2006/relationships/image" Target="../media/image387.png"/><Relationship Id="rId169" Type="http://schemas.openxmlformats.org/officeDocument/2006/relationships/customXml" Target="../ink/ink392.xml"/><Relationship Id="rId4" Type="http://schemas.openxmlformats.org/officeDocument/2006/relationships/image" Target="../media/image316.png"/><Relationship Id="rId180" Type="http://schemas.openxmlformats.org/officeDocument/2006/relationships/image" Target="../media/image403.png"/><Relationship Id="rId215" Type="http://schemas.openxmlformats.org/officeDocument/2006/relationships/customXml" Target="../ink/ink415.xml"/><Relationship Id="rId236" Type="http://schemas.openxmlformats.org/officeDocument/2006/relationships/image" Target="../media/image431.png"/><Relationship Id="rId257" Type="http://schemas.openxmlformats.org/officeDocument/2006/relationships/customXml" Target="../ink/ink436.xml"/><Relationship Id="rId278" Type="http://schemas.openxmlformats.org/officeDocument/2006/relationships/image" Target="../media/image452.png"/><Relationship Id="rId303" Type="http://schemas.openxmlformats.org/officeDocument/2006/relationships/customXml" Target="../ink/ink459.xml"/><Relationship Id="rId42" Type="http://schemas.openxmlformats.org/officeDocument/2006/relationships/image" Target="../media/image334.png"/><Relationship Id="rId84" Type="http://schemas.openxmlformats.org/officeDocument/2006/relationships/image" Target="../media/image355.png"/><Relationship Id="rId138" Type="http://schemas.openxmlformats.org/officeDocument/2006/relationships/image" Target="../media/image382.png"/><Relationship Id="rId191" Type="http://schemas.openxmlformats.org/officeDocument/2006/relationships/customXml" Target="../ink/ink403.xml"/><Relationship Id="rId205" Type="http://schemas.openxmlformats.org/officeDocument/2006/relationships/customXml" Target="../ink/ink410.xml"/><Relationship Id="rId247" Type="http://schemas.openxmlformats.org/officeDocument/2006/relationships/customXml" Target="../ink/ink431.xml"/><Relationship Id="rId107" Type="http://schemas.openxmlformats.org/officeDocument/2006/relationships/customXml" Target="../ink/ink361.xml"/><Relationship Id="rId289" Type="http://schemas.openxmlformats.org/officeDocument/2006/relationships/customXml" Target="../ink/ink452.xml"/><Relationship Id="rId11" Type="http://schemas.openxmlformats.org/officeDocument/2006/relationships/customXml" Target="../ink/ink313.xml"/><Relationship Id="rId53" Type="http://schemas.openxmlformats.org/officeDocument/2006/relationships/customXml" Target="../ink/ink334.xml"/><Relationship Id="rId149" Type="http://schemas.openxmlformats.org/officeDocument/2006/relationships/customXml" Target="../ink/ink382.xml"/><Relationship Id="rId314" Type="http://schemas.openxmlformats.org/officeDocument/2006/relationships/image" Target="../media/image470.png"/><Relationship Id="rId95" Type="http://schemas.openxmlformats.org/officeDocument/2006/relationships/customXml" Target="../ink/ink355.xml"/><Relationship Id="rId160" Type="http://schemas.openxmlformats.org/officeDocument/2006/relationships/image" Target="../media/image393.png"/><Relationship Id="rId216" Type="http://schemas.openxmlformats.org/officeDocument/2006/relationships/image" Target="../media/image421.png"/><Relationship Id="rId258" Type="http://schemas.openxmlformats.org/officeDocument/2006/relationships/image" Target="../media/image442.png"/><Relationship Id="rId22" Type="http://schemas.openxmlformats.org/officeDocument/2006/relationships/image" Target="../media/image324.png"/><Relationship Id="rId64" Type="http://schemas.openxmlformats.org/officeDocument/2006/relationships/image" Target="../media/image345.png"/><Relationship Id="rId118" Type="http://schemas.openxmlformats.org/officeDocument/2006/relationships/image" Target="../media/image372.png"/><Relationship Id="rId325" Type="http://schemas.openxmlformats.org/officeDocument/2006/relationships/customXml" Target="../ink/ink470.xml"/><Relationship Id="rId171" Type="http://schemas.openxmlformats.org/officeDocument/2006/relationships/customXml" Target="../ink/ink393.xml"/><Relationship Id="rId227" Type="http://schemas.openxmlformats.org/officeDocument/2006/relationships/customXml" Target="../ink/ink421.xml"/><Relationship Id="rId269" Type="http://schemas.openxmlformats.org/officeDocument/2006/relationships/customXml" Target="../ink/ink442.xml"/><Relationship Id="rId33" Type="http://schemas.openxmlformats.org/officeDocument/2006/relationships/customXml" Target="../ink/ink324.xml"/><Relationship Id="rId129" Type="http://schemas.openxmlformats.org/officeDocument/2006/relationships/customXml" Target="../ink/ink372.xml"/><Relationship Id="rId280" Type="http://schemas.openxmlformats.org/officeDocument/2006/relationships/image" Target="../media/image453.png"/><Relationship Id="rId75" Type="http://schemas.openxmlformats.org/officeDocument/2006/relationships/customXml" Target="../ink/ink345.xml"/><Relationship Id="rId140" Type="http://schemas.openxmlformats.org/officeDocument/2006/relationships/image" Target="../media/image383.png"/><Relationship Id="rId182" Type="http://schemas.openxmlformats.org/officeDocument/2006/relationships/image" Target="../media/image404.png"/><Relationship Id="rId6" Type="http://schemas.openxmlformats.org/officeDocument/2006/relationships/image" Target="../media/image317.png"/><Relationship Id="rId238" Type="http://schemas.openxmlformats.org/officeDocument/2006/relationships/image" Target="../media/image432.png"/><Relationship Id="rId291" Type="http://schemas.openxmlformats.org/officeDocument/2006/relationships/customXml" Target="../ink/ink453.xml"/><Relationship Id="rId305" Type="http://schemas.openxmlformats.org/officeDocument/2006/relationships/customXml" Target="../ink/ink460.xml"/><Relationship Id="rId44" Type="http://schemas.openxmlformats.org/officeDocument/2006/relationships/image" Target="../media/image335.png"/><Relationship Id="rId86" Type="http://schemas.openxmlformats.org/officeDocument/2006/relationships/image" Target="../media/image356.png"/><Relationship Id="rId151" Type="http://schemas.openxmlformats.org/officeDocument/2006/relationships/customXml" Target="../ink/ink383.xml"/><Relationship Id="rId193" Type="http://schemas.openxmlformats.org/officeDocument/2006/relationships/customXml" Target="../ink/ink404.xml"/><Relationship Id="rId207" Type="http://schemas.openxmlformats.org/officeDocument/2006/relationships/customXml" Target="../ink/ink411.xml"/><Relationship Id="rId249" Type="http://schemas.openxmlformats.org/officeDocument/2006/relationships/customXml" Target="../ink/ink432.xml"/><Relationship Id="rId13" Type="http://schemas.openxmlformats.org/officeDocument/2006/relationships/customXml" Target="../ink/ink314.xml"/><Relationship Id="rId109" Type="http://schemas.openxmlformats.org/officeDocument/2006/relationships/customXml" Target="../ink/ink362.xml"/><Relationship Id="rId260" Type="http://schemas.openxmlformats.org/officeDocument/2006/relationships/image" Target="../media/image443.png"/><Relationship Id="rId316" Type="http://schemas.openxmlformats.org/officeDocument/2006/relationships/image" Target="../media/image471.png"/><Relationship Id="rId55" Type="http://schemas.openxmlformats.org/officeDocument/2006/relationships/customXml" Target="../ink/ink335.xml"/><Relationship Id="rId97" Type="http://schemas.openxmlformats.org/officeDocument/2006/relationships/customXml" Target="../ink/ink356.xml"/><Relationship Id="rId120" Type="http://schemas.openxmlformats.org/officeDocument/2006/relationships/image" Target="../media/image373.png"/><Relationship Id="rId162" Type="http://schemas.openxmlformats.org/officeDocument/2006/relationships/image" Target="../media/image394.png"/><Relationship Id="rId218" Type="http://schemas.openxmlformats.org/officeDocument/2006/relationships/image" Target="../media/image4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3.xml"/><Relationship Id="rId2" Type="http://schemas.openxmlformats.org/officeDocument/2006/relationships/image" Target="../media/image479.png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474.xml"/><Relationship Id="rId4" Type="http://schemas.openxmlformats.org/officeDocument/2006/relationships/image" Target="../media/image3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4.png"/><Relationship Id="rId2" Type="http://schemas.openxmlformats.org/officeDocument/2006/relationships/image" Target="../media/image4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8C06ECD4-50B7-6B13-8326-B47829C80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4" y="1538362"/>
            <a:ext cx="5819775" cy="531963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AB7D435-4346-05D5-C8FC-95AD03330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324475" cy="12382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608C4F9-A31D-1345-ADEE-ED6027134A1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38225"/>
            <a:ext cx="8158579" cy="180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9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1599229-8207-B149-BC55-D66C38D662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194"/>
          <a:stretch/>
        </p:blipFill>
        <p:spPr>
          <a:xfrm>
            <a:off x="0" y="0"/>
            <a:ext cx="12100601" cy="2403987"/>
          </a:xfrm>
          <a:prstGeom prst="rect">
            <a:avLst/>
          </a:prstGeom>
        </p:spPr>
      </p:pic>
      <p:grpSp>
        <p:nvGrpSpPr>
          <p:cNvPr id="52" name="Agrupar 51">
            <a:extLst>
              <a:ext uri="{FF2B5EF4-FFF2-40B4-BE49-F238E27FC236}">
                <a16:creationId xmlns:a16="http://schemas.microsoft.com/office/drawing/2014/main" id="{A42AD95A-2E1F-37B0-79F1-8AB661AE17C7}"/>
              </a:ext>
            </a:extLst>
          </p:cNvPr>
          <p:cNvGrpSpPr/>
          <p:nvPr/>
        </p:nvGrpSpPr>
        <p:grpSpPr>
          <a:xfrm>
            <a:off x="8910128" y="1963510"/>
            <a:ext cx="2177280" cy="3260880"/>
            <a:chOff x="8910128" y="1963510"/>
            <a:chExt cx="2177280" cy="326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38CCEF85-DB72-6E0B-4A12-B7A90304BD13}"/>
                    </a:ext>
                  </a:extLst>
                </p14:cNvPr>
                <p14:cNvContentPartPr/>
                <p14:nvPr/>
              </p14:nvContentPartPr>
              <p14:xfrm>
                <a:off x="9643808" y="1963510"/>
                <a:ext cx="576360" cy="59004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38CCEF85-DB72-6E0B-4A12-B7A90304BD1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34808" y="1954510"/>
                  <a:ext cx="59400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CA8ADE44-1868-3CC4-9737-69ED12B3F20F}"/>
                    </a:ext>
                  </a:extLst>
                </p14:cNvPr>
                <p14:cNvContentPartPr/>
                <p14:nvPr/>
              </p14:nvContentPartPr>
              <p14:xfrm>
                <a:off x="10089848" y="4739470"/>
                <a:ext cx="497160" cy="48492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CA8ADE44-1868-3CC4-9737-69ED12B3F20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80848" y="4730830"/>
                  <a:ext cx="51480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6BE05766-398A-CCB2-6299-10F07F95A5B9}"/>
                    </a:ext>
                  </a:extLst>
                </p14:cNvPr>
                <p14:cNvContentPartPr/>
                <p14:nvPr/>
              </p14:nvContentPartPr>
              <p14:xfrm>
                <a:off x="8910128" y="2521510"/>
                <a:ext cx="573120" cy="208476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6BE05766-398A-CCB2-6299-10F07F95A5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01488" y="2512510"/>
                  <a:ext cx="590760" cy="21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FFB613A4-7566-12EB-C4AE-28968A692CA2}"/>
                    </a:ext>
                  </a:extLst>
                </p14:cNvPr>
                <p14:cNvContentPartPr/>
                <p14:nvPr/>
              </p14:nvContentPartPr>
              <p14:xfrm>
                <a:off x="9404768" y="4464430"/>
                <a:ext cx="102240" cy="32580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FFB613A4-7566-12EB-C4AE-28968A692CA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395768" y="4455430"/>
                  <a:ext cx="1198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930584B3-0A26-28FE-1C1E-8E1E458120D6}"/>
                    </a:ext>
                  </a:extLst>
                </p14:cNvPr>
                <p14:cNvContentPartPr/>
                <p14:nvPr/>
              </p14:nvContentPartPr>
              <p14:xfrm>
                <a:off x="10474688" y="2452030"/>
                <a:ext cx="612720" cy="207036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930584B3-0A26-28FE-1C1E-8E1E458120D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66048" y="2443390"/>
                  <a:ext cx="630360" cy="20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D318E117-EF70-3A3D-1446-2370D5B83EA4}"/>
                    </a:ext>
                  </a:extLst>
                </p14:cNvPr>
                <p14:cNvContentPartPr/>
                <p14:nvPr/>
              </p14:nvContentPartPr>
              <p14:xfrm>
                <a:off x="10765928" y="4389190"/>
                <a:ext cx="127080" cy="20952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D318E117-EF70-3A3D-1446-2370D5B83EA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757288" y="4380190"/>
                  <a:ext cx="14472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45A5940D-B355-C5C2-ACA0-41B8FBF2EA2F}"/>
              </a:ext>
            </a:extLst>
          </p:cNvPr>
          <p:cNvGrpSpPr/>
          <p:nvPr/>
        </p:nvGrpSpPr>
        <p:grpSpPr>
          <a:xfrm>
            <a:off x="2949248" y="2949190"/>
            <a:ext cx="250920" cy="386640"/>
            <a:chOff x="2949248" y="2949190"/>
            <a:chExt cx="250920" cy="38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DF2861CB-16A8-6C0C-037E-697DBED2B167}"/>
                    </a:ext>
                  </a:extLst>
                </p14:cNvPr>
                <p14:cNvContentPartPr/>
                <p14:nvPr/>
              </p14:nvContentPartPr>
              <p14:xfrm>
                <a:off x="3053288" y="2949190"/>
                <a:ext cx="29880" cy="38664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DF2861CB-16A8-6C0C-037E-697DBED2B16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44648" y="2940550"/>
                  <a:ext cx="475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B94911A0-5CEF-EADD-7245-B97226AE7885}"/>
                    </a:ext>
                  </a:extLst>
                </p14:cNvPr>
                <p14:cNvContentPartPr/>
                <p14:nvPr/>
              </p14:nvContentPartPr>
              <p14:xfrm>
                <a:off x="2949248" y="3133870"/>
                <a:ext cx="250920" cy="2196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B94911A0-5CEF-EADD-7245-B97226AE788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40248" y="3125230"/>
                  <a:ext cx="26856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64F1E11E-4666-4A8F-6B94-14B0B8DD058A}"/>
              </a:ext>
            </a:extLst>
          </p:cNvPr>
          <p:cNvGrpSpPr/>
          <p:nvPr/>
        </p:nvGrpSpPr>
        <p:grpSpPr>
          <a:xfrm>
            <a:off x="1994528" y="2788270"/>
            <a:ext cx="956160" cy="965160"/>
            <a:chOff x="1994528" y="2788270"/>
            <a:chExt cx="956160" cy="96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1AD8BF6A-0E0D-2FD4-F4C5-6015313AF6BD}"/>
                    </a:ext>
                  </a:extLst>
                </p14:cNvPr>
                <p14:cNvContentPartPr/>
                <p14:nvPr/>
              </p14:nvContentPartPr>
              <p14:xfrm>
                <a:off x="2019728" y="2788270"/>
                <a:ext cx="105120" cy="38700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1AD8BF6A-0E0D-2FD4-F4C5-6015313AF6B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10728" y="2779630"/>
                  <a:ext cx="1227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C46C2560-3D51-7E4D-79CE-8699671F7CD5}"/>
                    </a:ext>
                  </a:extLst>
                </p14:cNvPr>
                <p14:cNvContentPartPr/>
                <p14:nvPr/>
              </p14:nvContentPartPr>
              <p14:xfrm>
                <a:off x="2173808" y="2920030"/>
                <a:ext cx="144720" cy="33048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C46C2560-3D51-7E4D-79CE-8699671F7CD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64808" y="2911030"/>
                  <a:ext cx="1623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BBC6DFB7-EF7A-1AD4-83E4-1D02F32367BA}"/>
                    </a:ext>
                  </a:extLst>
                </p14:cNvPr>
                <p14:cNvContentPartPr/>
                <p14:nvPr/>
              </p14:nvContentPartPr>
              <p14:xfrm>
                <a:off x="2064368" y="3267430"/>
                <a:ext cx="288720" cy="2808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BBC6DFB7-EF7A-1AD4-83E4-1D02F32367B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55368" y="3258790"/>
                  <a:ext cx="3063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689B9D3C-FBAE-29A2-0AD8-49B2790D4065}"/>
                    </a:ext>
                  </a:extLst>
                </p14:cNvPr>
                <p14:cNvContentPartPr/>
                <p14:nvPr/>
              </p14:nvContentPartPr>
              <p14:xfrm>
                <a:off x="1994528" y="3379390"/>
                <a:ext cx="158760" cy="24840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689B9D3C-FBAE-29A2-0AD8-49B2790D406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985528" y="3370390"/>
                  <a:ext cx="1764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9AD7D3C0-37C4-5480-DAD4-F8EBC95ACBA1}"/>
                    </a:ext>
                  </a:extLst>
                </p14:cNvPr>
                <p14:cNvContentPartPr/>
                <p14:nvPr/>
              </p14:nvContentPartPr>
              <p14:xfrm>
                <a:off x="2225288" y="3410350"/>
                <a:ext cx="257040" cy="22896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9AD7D3C0-37C4-5480-DAD4-F8EBC95ACBA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16648" y="3401350"/>
                  <a:ext cx="274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C03380C6-E3A9-B805-353C-A9B33DA17B1F}"/>
                    </a:ext>
                  </a:extLst>
                </p14:cNvPr>
                <p14:cNvContentPartPr/>
                <p14:nvPr/>
              </p14:nvContentPartPr>
              <p14:xfrm>
                <a:off x="2459648" y="2922910"/>
                <a:ext cx="150840" cy="37512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C03380C6-E3A9-B805-353C-A9B33DA17B1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50648" y="2914270"/>
                  <a:ext cx="1684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7AFB5E45-D45B-164F-884E-F4C524B8F646}"/>
                    </a:ext>
                  </a:extLst>
                </p14:cNvPr>
                <p14:cNvContentPartPr/>
                <p14:nvPr/>
              </p14:nvContentPartPr>
              <p14:xfrm>
                <a:off x="2639648" y="3014350"/>
                <a:ext cx="153000" cy="19800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7AFB5E45-D45B-164F-884E-F4C524B8F64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31008" y="3005710"/>
                  <a:ext cx="1706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EECF89CA-8C88-8A85-F91B-5521046CB6B6}"/>
                    </a:ext>
                  </a:extLst>
                </p14:cNvPr>
                <p14:cNvContentPartPr/>
                <p14:nvPr/>
              </p14:nvContentPartPr>
              <p14:xfrm>
                <a:off x="2609768" y="3332590"/>
                <a:ext cx="239760" cy="3132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EECF89CA-8C88-8A85-F91B-5521046CB6B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01128" y="3323590"/>
                  <a:ext cx="2574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AFB27BCA-81A7-AC5E-5130-8CC275E82BBA}"/>
                    </a:ext>
                  </a:extLst>
                </p14:cNvPr>
                <p14:cNvContentPartPr/>
                <p14:nvPr/>
              </p14:nvContentPartPr>
              <p14:xfrm>
                <a:off x="2618048" y="3419350"/>
                <a:ext cx="207000" cy="33408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AFB27BCA-81A7-AC5E-5130-8CC275E82BB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9048" y="3410710"/>
                  <a:ext cx="2246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BC112437-14FB-8773-E412-3AED85A69F11}"/>
                    </a:ext>
                  </a:extLst>
                </p14:cNvPr>
                <p14:cNvContentPartPr/>
                <p14:nvPr/>
              </p14:nvContentPartPr>
              <p14:xfrm>
                <a:off x="2802008" y="3415750"/>
                <a:ext cx="148680" cy="23436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BC112437-14FB-8773-E412-3AED85A69F1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93368" y="3406750"/>
                  <a:ext cx="1663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7A66494C-3658-D6BB-49F8-2199E71C9B46}"/>
                    </a:ext>
                  </a:extLst>
                </p14:cNvPr>
                <p14:cNvContentPartPr/>
                <p14:nvPr/>
              </p14:nvContentPartPr>
              <p14:xfrm>
                <a:off x="2816768" y="3489910"/>
                <a:ext cx="69840" cy="1188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7A66494C-3658-D6BB-49F8-2199E71C9B4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08128" y="3480910"/>
                  <a:ext cx="8748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71" name="Tinta 70">
                <a:extLst>
                  <a:ext uri="{FF2B5EF4-FFF2-40B4-BE49-F238E27FC236}">
                    <a16:creationId xmlns:a16="http://schemas.microsoft.com/office/drawing/2014/main" id="{5ED9801E-7F93-6088-6612-08F061D7E11E}"/>
                  </a:ext>
                </a:extLst>
              </p14:cNvPr>
              <p14:cNvContentPartPr/>
              <p14:nvPr/>
            </p14:nvContentPartPr>
            <p14:xfrm>
              <a:off x="10323128" y="3569830"/>
              <a:ext cx="572760" cy="632160"/>
            </p14:xfrm>
          </p:contentPart>
        </mc:Choice>
        <mc:Fallback>
          <p:pic>
            <p:nvPicPr>
              <p:cNvPr id="71" name="Tinta 70">
                <a:extLst>
                  <a:ext uri="{FF2B5EF4-FFF2-40B4-BE49-F238E27FC236}">
                    <a16:creationId xmlns:a16="http://schemas.microsoft.com/office/drawing/2014/main" id="{5ED9801E-7F93-6088-6612-08F061D7E11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314488" y="3561190"/>
                <a:ext cx="59040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2" name="Tinta 71">
                <a:extLst>
                  <a:ext uri="{FF2B5EF4-FFF2-40B4-BE49-F238E27FC236}">
                    <a16:creationId xmlns:a16="http://schemas.microsoft.com/office/drawing/2014/main" id="{C52FB090-D967-2517-59C7-0F423F87B8E8}"/>
                  </a:ext>
                </a:extLst>
              </p14:cNvPr>
              <p14:cNvContentPartPr/>
              <p14:nvPr/>
            </p14:nvContentPartPr>
            <p14:xfrm>
              <a:off x="9467408" y="2300470"/>
              <a:ext cx="473040" cy="398160"/>
            </p14:xfrm>
          </p:contentPart>
        </mc:Choice>
        <mc:Fallback>
          <p:pic>
            <p:nvPicPr>
              <p:cNvPr id="72" name="Tinta 71">
                <a:extLst>
                  <a:ext uri="{FF2B5EF4-FFF2-40B4-BE49-F238E27FC236}">
                    <a16:creationId xmlns:a16="http://schemas.microsoft.com/office/drawing/2014/main" id="{C52FB090-D967-2517-59C7-0F423F87B8E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458768" y="2291830"/>
                <a:ext cx="490680" cy="41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Agrupar 74">
            <a:extLst>
              <a:ext uri="{FF2B5EF4-FFF2-40B4-BE49-F238E27FC236}">
                <a16:creationId xmlns:a16="http://schemas.microsoft.com/office/drawing/2014/main" id="{77918A6B-EA40-BCE7-CDFA-28715300B933}"/>
              </a:ext>
            </a:extLst>
          </p:cNvPr>
          <p:cNvGrpSpPr/>
          <p:nvPr/>
        </p:nvGrpSpPr>
        <p:grpSpPr>
          <a:xfrm>
            <a:off x="9078248" y="2300470"/>
            <a:ext cx="883440" cy="2595960"/>
            <a:chOff x="9078248" y="2300470"/>
            <a:chExt cx="883440" cy="259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DF9881A1-2EA7-0AA4-A385-58DAC1690FC3}"/>
                    </a:ext>
                  </a:extLst>
                </p14:cNvPr>
                <p14:cNvContentPartPr/>
                <p14:nvPr/>
              </p14:nvContentPartPr>
              <p14:xfrm>
                <a:off x="9719408" y="2300470"/>
                <a:ext cx="360" cy="288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DF9881A1-2EA7-0AA4-A385-58DAC1690FC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710408" y="2291830"/>
                  <a:ext cx="18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6FA596BE-FBAB-51FF-0FD0-C75AB16E4010}"/>
                    </a:ext>
                  </a:extLst>
                </p14:cNvPr>
                <p14:cNvContentPartPr/>
                <p14:nvPr/>
              </p14:nvContentPartPr>
              <p14:xfrm>
                <a:off x="9103448" y="3596110"/>
                <a:ext cx="485640" cy="41472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6FA596BE-FBAB-51FF-0FD0-C75AB16E401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94448" y="3587470"/>
                  <a:ext cx="50328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64E5BBA8-A06E-8DAE-4541-CCCBB3749273}"/>
                    </a:ext>
                  </a:extLst>
                </p14:cNvPr>
                <p14:cNvContentPartPr/>
                <p14:nvPr/>
              </p14:nvContentPartPr>
              <p14:xfrm>
                <a:off x="9096968" y="2315230"/>
                <a:ext cx="754920" cy="112464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64E5BBA8-A06E-8DAE-4541-CCCBB374927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088328" y="2306230"/>
                  <a:ext cx="772560" cy="11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C4799D34-3C32-116A-5E42-1027382C6B45}"/>
                    </a:ext>
                  </a:extLst>
                </p14:cNvPr>
                <p14:cNvContentPartPr/>
                <p14:nvPr/>
              </p14:nvContentPartPr>
              <p14:xfrm>
                <a:off x="9078248" y="3834070"/>
                <a:ext cx="883440" cy="106236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C4799D34-3C32-116A-5E42-1027382C6B4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069608" y="3825430"/>
                  <a:ext cx="901080" cy="10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61795600-5742-B388-1C3C-7C81A8AA4837}"/>
              </a:ext>
            </a:extLst>
          </p:cNvPr>
          <p:cNvGrpSpPr/>
          <p:nvPr/>
        </p:nvGrpSpPr>
        <p:grpSpPr>
          <a:xfrm>
            <a:off x="10076888" y="2225950"/>
            <a:ext cx="1086480" cy="2745360"/>
            <a:chOff x="10076888" y="2225950"/>
            <a:chExt cx="1086480" cy="274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65AF22AB-BA9A-1B7E-592A-B9A22B942506}"/>
                    </a:ext>
                  </a:extLst>
                </p14:cNvPr>
                <p14:cNvContentPartPr/>
                <p14:nvPr/>
              </p14:nvContentPartPr>
              <p14:xfrm>
                <a:off x="10076888" y="2225950"/>
                <a:ext cx="793800" cy="141228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65AF22AB-BA9A-1B7E-592A-B9A22B94250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67888" y="2216950"/>
                  <a:ext cx="811440" cy="14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BBA21C6C-BBA7-43A2-D0BF-B98EF6C7D0E1}"/>
                    </a:ext>
                  </a:extLst>
                </p14:cNvPr>
                <p14:cNvContentPartPr/>
                <p14:nvPr/>
              </p14:nvContentPartPr>
              <p14:xfrm>
                <a:off x="10534088" y="3568750"/>
                <a:ext cx="629280" cy="140256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BBA21C6C-BBA7-43A2-D0BF-B98EF6C7D0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525448" y="3559750"/>
                  <a:ext cx="646920" cy="142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B3FD383A-2F65-2537-E8FA-4E6319C34552}"/>
              </a:ext>
            </a:extLst>
          </p:cNvPr>
          <p:cNvGrpSpPr/>
          <p:nvPr/>
        </p:nvGrpSpPr>
        <p:grpSpPr>
          <a:xfrm>
            <a:off x="3363248" y="2544190"/>
            <a:ext cx="1504080" cy="1264680"/>
            <a:chOff x="3363248" y="2544190"/>
            <a:chExt cx="1504080" cy="12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60F3D68C-2442-A5C5-C006-6F70F0BA9FC7}"/>
                    </a:ext>
                  </a:extLst>
                </p14:cNvPr>
                <p14:cNvContentPartPr/>
                <p14:nvPr/>
              </p14:nvContentPartPr>
              <p14:xfrm>
                <a:off x="3377648" y="2686750"/>
                <a:ext cx="239760" cy="44712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60F3D68C-2442-A5C5-C006-6F70F0BA9FC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68648" y="2678110"/>
                  <a:ext cx="2574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01EF5F84-B354-27B9-927A-28304347DBCF}"/>
                    </a:ext>
                  </a:extLst>
                </p14:cNvPr>
                <p14:cNvContentPartPr/>
                <p14:nvPr/>
              </p14:nvContentPartPr>
              <p14:xfrm>
                <a:off x="3687248" y="2822830"/>
                <a:ext cx="120240" cy="33984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01EF5F84-B354-27B9-927A-28304347DBC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78248" y="2813830"/>
                  <a:ext cx="1378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46F45661-D011-9C96-6D7B-70C733540E50}"/>
                    </a:ext>
                  </a:extLst>
                </p14:cNvPr>
                <p14:cNvContentPartPr/>
                <p14:nvPr/>
              </p14:nvContentPartPr>
              <p14:xfrm>
                <a:off x="3363248" y="2659750"/>
                <a:ext cx="158040" cy="11304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46F45661-D011-9C96-6D7B-70C733540E5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354248" y="2650750"/>
                  <a:ext cx="1756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CC848762-814F-1C15-2A2D-4F698449EF42}"/>
                    </a:ext>
                  </a:extLst>
                </p14:cNvPr>
                <p14:cNvContentPartPr/>
                <p14:nvPr/>
              </p14:nvContentPartPr>
              <p14:xfrm>
                <a:off x="3432008" y="3235030"/>
                <a:ext cx="446400" cy="5616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CC848762-814F-1C15-2A2D-4F698449EF4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423008" y="3226030"/>
                  <a:ext cx="4640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E36E846E-254B-3B5D-6A14-6DCDCCDC5F16}"/>
                    </a:ext>
                  </a:extLst>
                </p14:cNvPr>
                <p14:cNvContentPartPr/>
                <p14:nvPr/>
              </p14:nvContentPartPr>
              <p14:xfrm>
                <a:off x="3413288" y="3314230"/>
                <a:ext cx="258840" cy="28296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E36E846E-254B-3B5D-6A14-6DCDCCDC5F1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404288" y="3305590"/>
                  <a:ext cx="2764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9DF37558-335E-846E-8844-E2BBCA2D1D0F}"/>
                    </a:ext>
                  </a:extLst>
                </p14:cNvPr>
                <p14:cNvContentPartPr/>
                <p14:nvPr/>
              </p14:nvContentPartPr>
              <p14:xfrm>
                <a:off x="3716408" y="3407830"/>
                <a:ext cx="269640" cy="40104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9DF37558-335E-846E-8844-E2BBCA2D1D0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707408" y="3398830"/>
                  <a:ext cx="28728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5FBC69AD-B4DD-5D7A-AA77-1E93E0217571}"/>
                    </a:ext>
                  </a:extLst>
                </p14:cNvPr>
                <p14:cNvContentPartPr/>
                <p14:nvPr/>
              </p14:nvContentPartPr>
              <p14:xfrm>
                <a:off x="4007648" y="3052510"/>
                <a:ext cx="30240" cy="4680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5FBC69AD-B4DD-5D7A-AA77-1E93E021757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999008" y="3043510"/>
                  <a:ext cx="478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A6916A99-7B59-7459-E22C-C0257DE4C060}"/>
                    </a:ext>
                  </a:extLst>
                </p14:cNvPr>
                <p14:cNvContentPartPr/>
                <p14:nvPr/>
              </p14:nvContentPartPr>
              <p14:xfrm>
                <a:off x="4192328" y="2544190"/>
                <a:ext cx="227520" cy="45432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A6916A99-7B59-7459-E22C-C0257DE4C06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183328" y="2535190"/>
                  <a:ext cx="24516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630F4F06-E349-BE74-4901-CECBE9837481}"/>
                    </a:ext>
                  </a:extLst>
                </p14:cNvPr>
                <p14:cNvContentPartPr/>
                <p14:nvPr/>
              </p14:nvContentPartPr>
              <p14:xfrm>
                <a:off x="4468088" y="2727790"/>
                <a:ext cx="293400" cy="54144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630F4F06-E349-BE74-4901-CECBE983748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459448" y="2718790"/>
                  <a:ext cx="311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EDAEAF3D-487F-5993-E35D-407EFE92C863}"/>
                    </a:ext>
                  </a:extLst>
                </p14:cNvPr>
                <p14:cNvContentPartPr/>
                <p14:nvPr/>
              </p14:nvContentPartPr>
              <p14:xfrm>
                <a:off x="4335968" y="3174910"/>
                <a:ext cx="351000" cy="4932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EDAEAF3D-487F-5993-E35D-407EFE92C86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326968" y="3166270"/>
                  <a:ext cx="368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E5353E94-87BC-817E-C214-7E850CB92056}"/>
                    </a:ext>
                  </a:extLst>
                </p14:cNvPr>
                <p14:cNvContentPartPr/>
                <p14:nvPr/>
              </p14:nvContentPartPr>
              <p14:xfrm>
                <a:off x="4394648" y="3359590"/>
                <a:ext cx="472680" cy="43524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E5353E94-87BC-817E-C214-7E850CB9205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385648" y="3350590"/>
                  <a:ext cx="49032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4B754833-80EB-9592-3F60-E5ECFC4414D9}"/>
                    </a:ext>
                  </a:extLst>
                </p14:cNvPr>
                <p14:cNvContentPartPr/>
                <p14:nvPr/>
              </p14:nvContentPartPr>
              <p14:xfrm>
                <a:off x="4601288" y="3466150"/>
                <a:ext cx="180000" cy="4392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4B754833-80EB-9592-3F60-E5ECFC4414D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592648" y="3457150"/>
                  <a:ext cx="197640" cy="6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45" name="Tinta 144">
                <a:extLst>
                  <a:ext uri="{FF2B5EF4-FFF2-40B4-BE49-F238E27FC236}">
                    <a16:creationId xmlns:a16="http://schemas.microsoft.com/office/drawing/2014/main" id="{76802724-F5CC-8734-634A-EE105450BDF7}"/>
                  </a:ext>
                </a:extLst>
              </p14:cNvPr>
              <p14:cNvContentPartPr/>
              <p14:nvPr/>
            </p14:nvContentPartPr>
            <p14:xfrm>
              <a:off x="956288" y="1741750"/>
              <a:ext cx="1041840" cy="468720"/>
            </p14:xfrm>
          </p:contentPart>
        </mc:Choice>
        <mc:Fallback>
          <p:pic>
            <p:nvPicPr>
              <p:cNvPr id="145" name="Tinta 144">
                <a:extLst>
                  <a:ext uri="{FF2B5EF4-FFF2-40B4-BE49-F238E27FC236}">
                    <a16:creationId xmlns:a16="http://schemas.microsoft.com/office/drawing/2014/main" id="{76802724-F5CC-8734-634A-EE105450BDF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02288" y="1633750"/>
                <a:ext cx="114948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46" name="Tinta 145">
                <a:extLst>
                  <a:ext uri="{FF2B5EF4-FFF2-40B4-BE49-F238E27FC236}">
                    <a16:creationId xmlns:a16="http://schemas.microsoft.com/office/drawing/2014/main" id="{B107193B-31BB-0EEB-ADE3-DEE97047B886}"/>
                  </a:ext>
                </a:extLst>
              </p14:cNvPr>
              <p14:cNvContentPartPr/>
              <p14:nvPr/>
            </p14:nvContentPartPr>
            <p14:xfrm>
              <a:off x="3554048" y="4807510"/>
              <a:ext cx="177480" cy="412560"/>
            </p14:xfrm>
          </p:contentPart>
        </mc:Choice>
        <mc:Fallback>
          <p:pic>
            <p:nvPicPr>
              <p:cNvPr id="146" name="Tinta 145">
                <a:extLst>
                  <a:ext uri="{FF2B5EF4-FFF2-40B4-BE49-F238E27FC236}">
                    <a16:creationId xmlns:a16="http://schemas.microsoft.com/office/drawing/2014/main" id="{B107193B-31BB-0EEB-ADE3-DEE97047B88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500048" y="4699870"/>
                <a:ext cx="28512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47" name="Tinta 146">
                <a:extLst>
                  <a:ext uri="{FF2B5EF4-FFF2-40B4-BE49-F238E27FC236}">
                    <a16:creationId xmlns:a16="http://schemas.microsoft.com/office/drawing/2014/main" id="{F5FBBCBD-5B78-A1A3-D109-A500D383D8E4}"/>
                  </a:ext>
                </a:extLst>
              </p14:cNvPr>
              <p14:cNvContentPartPr/>
              <p14:nvPr/>
            </p14:nvContentPartPr>
            <p14:xfrm>
              <a:off x="5272328" y="4704550"/>
              <a:ext cx="272520" cy="478440"/>
            </p14:xfrm>
          </p:contentPart>
        </mc:Choice>
        <mc:Fallback>
          <p:pic>
            <p:nvPicPr>
              <p:cNvPr id="147" name="Tinta 146">
                <a:extLst>
                  <a:ext uri="{FF2B5EF4-FFF2-40B4-BE49-F238E27FC236}">
                    <a16:creationId xmlns:a16="http://schemas.microsoft.com/office/drawing/2014/main" id="{F5FBBCBD-5B78-A1A3-D109-A500D383D8E4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218328" y="4596550"/>
                <a:ext cx="380160" cy="69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7BEBCEC3-D4A8-07D3-2439-D08C5867E30E}"/>
              </a:ext>
            </a:extLst>
          </p:cNvPr>
          <p:cNvGrpSpPr/>
          <p:nvPr/>
        </p:nvGrpSpPr>
        <p:grpSpPr>
          <a:xfrm>
            <a:off x="1957808" y="5519950"/>
            <a:ext cx="140760" cy="172800"/>
            <a:chOff x="1957808" y="5519950"/>
            <a:chExt cx="140760" cy="17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383611A9-3CC7-F1C9-CD11-F9F30FCB2B96}"/>
                    </a:ext>
                  </a:extLst>
                </p14:cNvPr>
                <p14:cNvContentPartPr/>
                <p14:nvPr/>
              </p14:nvContentPartPr>
              <p14:xfrm>
                <a:off x="1957808" y="5675110"/>
                <a:ext cx="101880" cy="17640"/>
              </p14:xfrm>
            </p:contentPart>
          </mc:Choice>
          <mc:Fallback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383611A9-3CC7-F1C9-CD11-F9F30FCB2B9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949168" y="5666470"/>
                  <a:ext cx="119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E6759C82-1797-9836-D996-C0FB5BB3E76B}"/>
                    </a:ext>
                  </a:extLst>
                </p14:cNvPr>
                <p14:cNvContentPartPr/>
                <p14:nvPr/>
              </p14:nvContentPartPr>
              <p14:xfrm>
                <a:off x="1975808" y="5519950"/>
                <a:ext cx="122760" cy="39600"/>
              </p14:xfrm>
            </p:contentPart>
          </mc:Choice>
          <mc:Fallback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E6759C82-1797-9836-D996-C0FB5BB3E76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966808" y="5511310"/>
                  <a:ext cx="14040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52" name="Tinta 151">
                <a:extLst>
                  <a:ext uri="{FF2B5EF4-FFF2-40B4-BE49-F238E27FC236}">
                    <a16:creationId xmlns:a16="http://schemas.microsoft.com/office/drawing/2014/main" id="{08BC73A5-496B-1C53-87AF-5D6C27785647}"/>
                  </a:ext>
                </a:extLst>
              </p14:cNvPr>
              <p14:cNvContentPartPr/>
              <p14:nvPr/>
            </p14:nvContentPartPr>
            <p14:xfrm>
              <a:off x="2433008" y="5612470"/>
              <a:ext cx="95040" cy="15480"/>
            </p14:xfrm>
          </p:contentPart>
        </mc:Choice>
        <mc:Fallback>
          <p:pic>
            <p:nvPicPr>
              <p:cNvPr id="152" name="Tinta 151">
                <a:extLst>
                  <a:ext uri="{FF2B5EF4-FFF2-40B4-BE49-F238E27FC236}">
                    <a16:creationId xmlns:a16="http://schemas.microsoft.com/office/drawing/2014/main" id="{08BC73A5-496B-1C53-87AF-5D6C27785647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424008" y="5603830"/>
                <a:ext cx="11268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48" name="Tinta 147">
                <a:extLst>
                  <a:ext uri="{FF2B5EF4-FFF2-40B4-BE49-F238E27FC236}">
                    <a16:creationId xmlns:a16="http://schemas.microsoft.com/office/drawing/2014/main" id="{F6B07E2E-AA9F-7433-4187-ED28D474A5CA}"/>
                  </a:ext>
                </a:extLst>
              </p14:cNvPr>
              <p14:cNvContentPartPr/>
              <p14:nvPr/>
            </p14:nvContentPartPr>
            <p14:xfrm>
              <a:off x="4348928" y="4673230"/>
              <a:ext cx="365400" cy="549360"/>
            </p14:xfrm>
          </p:contentPart>
        </mc:Choice>
        <mc:Fallback>
          <p:pic>
            <p:nvPicPr>
              <p:cNvPr id="148" name="Tinta 147">
                <a:extLst>
                  <a:ext uri="{FF2B5EF4-FFF2-40B4-BE49-F238E27FC236}">
                    <a16:creationId xmlns:a16="http://schemas.microsoft.com/office/drawing/2014/main" id="{F6B07E2E-AA9F-7433-4187-ED28D474A5C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340288" y="4664230"/>
                <a:ext cx="38304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49" name="Tinta 148">
                <a:extLst>
                  <a:ext uri="{FF2B5EF4-FFF2-40B4-BE49-F238E27FC236}">
                    <a16:creationId xmlns:a16="http://schemas.microsoft.com/office/drawing/2014/main" id="{0842216A-3CFC-DB8C-D585-81F756FA88CE}"/>
                  </a:ext>
                </a:extLst>
              </p14:cNvPr>
              <p14:cNvContentPartPr/>
              <p14:nvPr/>
            </p14:nvContentPartPr>
            <p14:xfrm>
              <a:off x="2596088" y="4733710"/>
              <a:ext cx="342360" cy="680040"/>
            </p14:xfrm>
          </p:contentPart>
        </mc:Choice>
        <mc:Fallback>
          <p:pic>
            <p:nvPicPr>
              <p:cNvPr id="149" name="Tinta 148">
                <a:extLst>
                  <a:ext uri="{FF2B5EF4-FFF2-40B4-BE49-F238E27FC236}">
                    <a16:creationId xmlns:a16="http://schemas.microsoft.com/office/drawing/2014/main" id="{0842216A-3CFC-DB8C-D585-81F756FA88CE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587448" y="4724710"/>
                <a:ext cx="360000" cy="69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Agrupar 171">
            <a:extLst>
              <a:ext uri="{FF2B5EF4-FFF2-40B4-BE49-F238E27FC236}">
                <a16:creationId xmlns:a16="http://schemas.microsoft.com/office/drawing/2014/main" id="{980F1469-4698-B1FB-D6DA-7191BECF7C96}"/>
              </a:ext>
            </a:extLst>
          </p:cNvPr>
          <p:cNvGrpSpPr/>
          <p:nvPr/>
        </p:nvGrpSpPr>
        <p:grpSpPr>
          <a:xfrm>
            <a:off x="2208728" y="6187390"/>
            <a:ext cx="128520" cy="122040"/>
            <a:chOff x="2208728" y="6187390"/>
            <a:chExt cx="128520" cy="12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3C2CD529-F0F3-63C4-EFAB-AFF44A41E65A}"/>
                    </a:ext>
                  </a:extLst>
                </p14:cNvPr>
                <p14:cNvContentPartPr/>
                <p14:nvPr/>
              </p14:nvContentPartPr>
              <p14:xfrm>
                <a:off x="2208728" y="6282790"/>
                <a:ext cx="128520" cy="26640"/>
              </p14:xfrm>
            </p:contentPart>
          </mc:Choice>
          <mc:Fallback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3C2CD529-F0F3-63C4-EFAB-AFF44A41E65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199728" y="6273790"/>
                  <a:ext cx="146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49D42A61-0A9A-F88F-230E-AAA404C0ADA2}"/>
                    </a:ext>
                  </a:extLst>
                </p14:cNvPr>
                <p14:cNvContentPartPr/>
                <p14:nvPr/>
              </p14:nvContentPartPr>
              <p14:xfrm>
                <a:off x="2249408" y="6187390"/>
                <a:ext cx="76680" cy="21600"/>
              </p14:xfrm>
            </p:contentPart>
          </mc:Choice>
          <mc:Fallback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49D42A61-0A9A-F88F-230E-AAA404C0ADA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240768" y="6178750"/>
                  <a:ext cx="9432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Agrupar 189">
            <a:extLst>
              <a:ext uri="{FF2B5EF4-FFF2-40B4-BE49-F238E27FC236}">
                <a16:creationId xmlns:a16="http://schemas.microsoft.com/office/drawing/2014/main" id="{FD7C0D60-933D-EBDA-AEDC-13AE75F45899}"/>
              </a:ext>
            </a:extLst>
          </p:cNvPr>
          <p:cNvGrpSpPr/>
          <p:nvPr/>
        </p:nvGrpSpPr>
        <p:grpSpPr>
          <a:xfrm>
            <a:off x="2742968" y="5382430"/>
            <a:ext cx="3642120" cy="1024920"/>
            <a:chOff x="2742968" y="5382430"/>
            <a:chExt cx="3642120" cy="102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19234DC5-87A4-DCA2-1CC5-1E83F6C63598}"/>
                    </a:ext>
                  </a:extLst>
                </p14:cNvPr>
                <p14:cNvContentPartPr/>
                <p14:nvPr/>
              </p14:nvContentPartPr>
              <p14:xfrm>
                <a:off x="2849528" y="5589430"/>
                <a:ext cx="424440" cy="322920"/>
              </p14:xfrm>
            </p:contentPart>
          </mc:Choice>
          <mc:Fallback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19234DC5-87A4-DCA2-1CC5-1E83F6C6359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840528" y="5580430"/>
                  <a:ext cx="4420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ED864334-DF10-104E-4830-9D9721215774}"/>
                    </a:ext>
                  </a:extLst>
                </p14:cNvPr>
                <p14:cNvContentPartPr/>
                <p14:nvPr/>
              </p14:nvContentPartPr>
              <p14:xfrm>
                <a:off x="3347768" y="5515630"/>
                <a:ext cx="104040" cy="316440"/>
              </p14:xfrm>
            </p:contentPart>
          </mc:Choice>
          <mc:Fallback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ED864334-DF10-104E-4830-9D972121577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338768" y="5506630"/>
                  <a:ext cx="1216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243DBADF-0142-2310-7C8F-385ED5FB5B2D}"/>
                    </a:ext>
                  </a:extLst>
                </p14:cNvPr>
                <p14:cNvContentPartPr/>
                <p14:nvPr/>
              </p14:nvContentPartPr>
              <p14:xfrm>
                <a:off x="3338768" y="5638390"/>
                <a:ext cx="86040" cy="39960"/>
              </p14:xfrm>
            </p:contentPart>
          </mc:Choice>
          <mc:Fallback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243DBADF-0142-2310-7C8F-385ED5FB5B2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329768" y="5629390"/>
                  <a:ext cx="1036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B4243A89-7288-8165-9F23-A957B48D735E}"/>
                    </a:ext>
                  </a:extLst>
                </p14:cNvPr>
                <p14:cNvContentPartPr/>
                <p14:nvPr/>
              </p14:nvContentPartPr>
              <p14:xfrm>
                <a:off x="3606968" y="5541190"/>
                <a:ext cx="420840" cy="264240"/>
              </p14:xfrm>
            </p:contentPart>
          </mc:Choice>
          <mc:Fallback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B4243A89-7288-8165-9F23-A957B48D735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97968" y="5532190"/>
                  <a:ext cx="4384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EE2C0A45-0C3C-B563-2EDE-F065E7FB9F19}"/>
                    </a:ext>
                  </a:extLst>
                </p14:cNvPr>
                <p14:cNvContentPartPr/>
                <p14:nvPr/>
              </p14:nvContentPartPr>
              <p14:xfrm>
                <a:off x="4173608" y="5397910"/>
                <a:ext cx="126360" cy="364680"/>
              </p14:xfrm>
            </p:contentPart>
          </mc:Choice>
          <mc:Fallback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EE2C0A45-0C3C-B563-2EDE-F065E7FB9F1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164608" y="5388910"/>
                  <a:ext cx="14400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895527C5-5D85-689B-D7C5-8BAA8BEFAE7F}"/>
                    </a:ext>
                  </a:extLst>
                </p14:cNvPr>
                <p14:cNvContentPartPr/>
                <p14:nvPr/>
              </p14:nvContentPartPr>
              <p14:xfrm>
                <a:off x="4099448" y="5547310"/>
                <a:ext cx="130680" cy="27720"/>
              </p14:xfrm>
            </p:contentPart>
          </mc:Choice>
          <mc:Fallback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895527C5-5D85-689B-D7C5-8BAA8BEFAE7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090808" y="5538670"/>
                  <a:ext cx="1483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8D257EE8-D790-BCD1-0AAC-E5CAB563AC81}"/>
                    </a:ext>
                  </a:extLst>
                </p14:cNvPr>
                <p14:cNvContentPartPr/>
                <p14:nvPr/>
              </p14:nvContentPartPr>
              <p14:xfrm>
                <a:off x="4572128" y="5618590"/>
                <a:ext cx="27000" cy="191520"/>
              </p14:xfrm>
            </p:contentPart>
          </mc:Choice>
          <mc:Fallback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8D257EE8-D790-BCD1-0AAC-E5CAB563AC8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563128" y="5609950"/>
                  <a:ext cx="446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C74055E0-4951-55BD-57D2-2949DFAC5FC7}"/>
                    </a:ext>
                  </a:extLst>
                </p14:cNvPr>
                <p14:cNvContentPartPr/>
                <p14:nvPr/>
              </p14:nvContentPartPr>
              <p14:xfrm>
                <a:off x="4498328" y="5707150"/>
                <a:ext cx="214920" cy="11880"/>
              </p14:xfrm>
            </p:contentPart>
          </mc:Choice>
          <mc:Fallback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C74055E0-4951-55BD-57D2-2949DFAC5FC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489328" y="5698150"/>
                  <a:ext cx="2325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C4D704AA-2F72-03DB-15B8-D9D2424B17F2}"/>
                    </a:ext>
                  </a:extLst>
                </p14:cNvPr>
                <p14:cNvContentPartPr/>
                <p14:nvPr/>
              </p14:nvContentPartPr>
              <p14:xfrm>
                <a:off x="4909808" y="5456230"/>
                <a:ext cx="400680" cy="279000"/>
              </p14:xfrm>
            </p:contentPart>
          </mc:Choice>
          <mc:Fallback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C4D704AA-2F72-03DB-15B8-D9D2424B17F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901168" y="5447230"/>
                  <a:ext cx="4183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3EE21783-33C8-12A3-5575-5A6F7E7BDD87}"/>
                    </a:ext>
                  </a:extLst>
                </p14:cNvPr>
                <p14:cNvContentPartPr/>
                <p14:nvPr/>
              </p14:nvContentPartPr>
              <p14:xfrm>
                <a:off x="5427128" y="5412310"/>
                <a:ext cx="123480" cy="295920"/>
              </p14:xfrm>
            </p:contentPart>
          </mc:Choice>
          <mc:Fallback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3EE21783-33C8-12A3-5575-5A6F7E7BDD8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418128" y="5403670"/>
                  <a:ext cx="1411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D73B2A30-BA03-BCCE-1116-600971FF5DCB}"/>
                    </a:ext>
                  </a:extLst>
                </p14:cNvPr>
                <p14:cNvContentPartPr/>
                <p14:nvPr/>
              </p14:nvContentPartPr>
              <p14:xfrm>
                <a:off x="5379968" y="5512390"/>
                <a:ext cx="142920" cy="20160"/>
              </p14:xfrm>
            </p:contentPart>
          </mc:Choice>
          <mc:Fallback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D73B2A30-BA03-BCCE-1116-600971FF5DC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370968" y="5503750"/>
                  <a:ext cx="1605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5A621CA8-257F-B776-6594-E536526AB226}"/>
                    </a:ext>
                  </a:extLst>
                </p14:cNvPr>
                <p14:cNvContentPartPr/>
                <p14:nvPr/>
              </p14:nvContentPartPr>
              <p14:xfrm>
                <a:off x="5751848" y="5456230"/>
                <a:ext cx="370800" cy="264600"/>
              </p14:xfrm>
            </p:contentPart>
          </mc:Choice>
          <mc:Fallback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5A621CA8-257F-B776-6594-E536526AB22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742848" y="5447590"/>
                  <a:ext cx="3884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3C9C8501-5624-9740-863D-AD6A97E5DD0E}"/>
                    </a:ext>
                  </a:extLst>
                </p14:cNvPr>
                <p14:cNvContentPartPr/>
                <p14:nvPr/>
              </p14:nvContentPartPr>
              <p14:xfrm>
                <a:off x="6253328" y="5382430"/>
                <a:ext cx="131760" cy="298440"/>
              </p14:xfrm>
            </p:contentPart>
          </mc:Choice>
          <mc:Fallback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3C9C8501-5624-9740-863D-AD6A97E5DD0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244688" y="5373430"/>
                  <a:ext cx="149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54E70D62-29C3-E26C-E6D6-C2A9E75C9644}"/>
                    </a:ext>
                  </a:extLst>
                </p14:cNvPr>
                <p14:cNvContentPartPr/>
                <p14:nvPr/>
              </p14:nvContentPartPr>
              <p14:xfrm>
                <a:off x="6191048" y="5480350"/>
                <a:ext cx="176040" cy="24480"/>
              </p14:xfrm>
            </p:contentPart>
          </mc:Choice>
          <mc:Fallback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54E70D62-29C3-E26C-E6D6-C2A9E75C964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182048" y="5471350"/>
                  <a:ext cx="193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53DC6929-306E-1143-2F06-BE5F3E9ED753}"/>
                    </a:ext>
                  </a:extLst>
                </p14:cNvPr>
                <p14:cNvContentPartPr/>
                <p14:nvPr/>
              </p14:nvContentPartPr>
              <p14:xfrm>
                <a:off x="2742968" y="6311950"/>
                <a:ext cx="100440" cy="9360"/>
              </p14:xfrm>
            </p:contentPart>
          </mc:Choice>
          <mc:Fallback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53DC6929-306E-1143-2F06-BE5F3E9ED75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733968" y="6302950"/>
                  <a:ext cx="1180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0F9CC70B-22EF-8B4B-D7C0-5AE19F3F2E65}"/>
                    </a:ext>
                  </a:extLst>
                </p14:cNvPr>
                <p14:cNvContentPartPr/>
                <p14:nvPr/>
              </p14:nvContentPartPr>
              <p14:xfrm>
                <a:off x="3144368" y="6061030"/>
                <a:ext cx="56160" cy="322560"/>
              </p14:xfrm>
            </p:contentPart>
          </mc:Choice>
          <mc:Fallback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0F9CC70B-22EF-8B4B-D7C0-5AE19F3F2E6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135368" y="6052390"/>
                  <a:ext cx="738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3D8CABDD-9A21-555E-CA7A-59E0BFE4CC41}"/>
                    </a:ext>
                  </a:extLst>
                </p14:cNvPr>
                <p14:cNvContentPartPr/>
                <p14:nvPr/>
              </p14:nvContentPartPr>
              <p14:xfrm>
                <a:off x="3380528" y="6105670"/>
                <a:ext cx="431280" cy="301680"/>
              </p14:xfrm>
            </p:contentPart>
          </mc:Choice>
          <mc:Fallback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3D8CABDD-9A21-555E-CA7A-59E0BFE4CC4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371888" y="6096670"/>
                  <a:ext cx="4489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4EE3DADB-B06B-A5DF-32E5-949A76951672}"/>
                    </a:ext>
                  </a:extLst>
                </p14:cNvPr>
                <p14:cNvContentPartPr/>
                <p14:nvPr/>
              </p14:nvContentPartPr>
              <p14:xfrm>
                <a:off x="3922688" y="6120430"/>
                <a:ext cx="91440" cy="235800"/>
              </p14:xfrm>
            </p:contentPart>
          </mc:Choice>
          <mc:Fallback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4EE3DADB-B06B-A5DF-32E5-949A7695167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913688" y="6111430"/>
                  <a:ext cx="1090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1A094F83-D917-6CB9-AE23-004708A04D1B}"/>
                    </a:ext>
                  </a:extLst>
                </p14:cNvPr>
                <p14:cNvContentPartPr/>
                <p14:nvPr/>
              </p14:nvContentPartPr>
              <p14:xfrm>
                <a:off x="3904688" y="6223030"/>
                <a:ext cx="88560" cy="30240"/>
              </p14:xfrm>
            </p:contentPart>
          </mc:Choice>
          <mc:Fallback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1A094F83-D917-6CB9-AE23-004708A04D1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895688" y="6214030"/>
                  <a:ext cx="1062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02C02B77-AE25-4941-D819-55FE375C1F31}"/>
                    </a:ext>
                  </a:extLst>
                </p14:cNvPr>
                <p14:cNvContentPartPr/>
                <p14:nvPr/>
              </p14:nvContentPartPr>
              <p14:xfrm>
                <a:off x="4085048" y="6036550"/>
                <a:ext cx="146880" cy="336600"/>
              </p14:xfrm>
            </p:contentPart>
          </mc:Choice>
          <mc:Fallback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02C02B77-AE25-4941-D819-55FE375C1F3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076048" y="6027550"/>
                  <a:ext cx="1645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045F2306-91AD-E8C2-57E6-E711277725D6}"/>
                    </a:ext>
                  </a:extLst>
                </p14:cNvPr>
                <p14:cNvContentPartPr/>
                <p14:nvPr/>
              </p14:nvContentPartPr>
              <p14:xfrm>
                <a:off x="4276568" y="5859430"/>
                <a:ext cx="202680" cy="213480"/>
              </p14:xfrm>
            </p:contentPart>
          </mc:Choice>
          <mc:Fallback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045F2306-91AD-E8C2-57E6-E711277725D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267928" y="5850430"/>
                  <a:ext cx="2203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51DE5261-E922-5CE0-9B98-818A889BF77A}"/>
                    </a:ext>
                  </a:extLst>
                </p14:cNvPr>
                <p14:cNvContentPartPr/>
                <p14:nvPr/>
              </p14:nvContentPartPr>
              <p14:xfrm>
                <a:off x="4645208" y="6249310"/>
                <a:ext cx="37080" cy="156600"/>
              </p14:xfrm>
            </p:contentPart>
          </mc:Choice>
          <mc:Fallback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51DE5261-E922-5CE0-9B98-818A889BF77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636208" y="6240670"/>
                  <a:ext cx="547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BECB7038-D548-1E0D-C8D5-3856BF93FA55}"/>
                    </a:ext>
                  </a:extLst>
                </p14:cNvPr>
                <p14:cNvContentPartPr/>
                <p14:nvPr/>
              </p14:nvContentPartPr>
              <p14:xfrm>
                <a:off x="4616048" y="6279550"/>
                <a:ext cx="137160" cy="18000"/>
              </p14:xfrm>
            </p:contentPart>
          </mc:Choice>
          <mc:Fallback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BECB7038-D548-1E0D-C8D5-3856BF93FA5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607048" y="6270910"/>
                  <a:ext cx="154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BEA8A31F-5428-845A-0AC0-E3EEFBB54643}"/>
                    </a:ext>
                  </a:extLst>
                </p14:cNvPr>
                <p14:cNvContentPartPr/>
                <p14:nvPr/>
              </p14:nvContentPartPr>
              <p14:xfrm>
                <a:off x="5086928" y="6048430"/>
                <a:ext cx="403560" cy="199440"/>
              </p14:xfrm>
            </p:contentPart>
          </mc:Choice>
          <mc:Fallback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BEA8A31F-5428-845A-0AC0-E3EEFBB5464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078288" y="6039790"/>
                  <a:ext cx="421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A81D10EA-A22E-C407-0133-2A80A5A2AFF3}"/>
                    </a:ext>
                  </a:extLst>
                </p14:cNvPr>
                <p14:cNvContentPartPr/>
                <p14:nvPr/>
              </p14:nvContentPartPr>
              <p14:xfrm>
                <a:off x="5603888" y="5913430"/>
                <a:ext cx="143640" cy="280080"/>
              </p14:xfrm>
            </p:contentPart>
          </mc:Choice>
          <mc:Fallback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A81D10EA-A22E-C407-0133-2A80A5A2AFF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595248" y="5904430"/>
                  <a:ext cx="1612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86" name="Tinta 185">
                  <a:extLst>
                    <a:ext uri="{FF2B5EF4-FFF2-40B4-BE49-F238E27FC236}">
                      <a16:creationId xmlns:a16="http://schemas.microsoft.com/office/drawing/2014/main" id="{6B60921D-FADC-6393-3828-0248CA3176BA}"/>
                    </a:ext>
                  </a:extLst>
                </p14:cNvPr>
                <p14:cNvContentPartPr/>
                <p14:nvPr/>
              </p14:nvContentPartPr>
              <p14:xfrm>
                <a:off x="5574728" y="5998390"/>
                <a:ext cx="125280" cy="48240"/>
              </p14:xfrm>
            </p:contentPart>
          </mc:Choice>
          <mc:Fallback>
            <p:pic>
              <p:nvPicPr>
                <p:cNvPr id="186" name="Tinta 185">
                  <a:extLst>
                    <a:ext uri="{FF2B5EF4-FFF2-40B4-BE49-F238E27FC236}">
                      <a16:creationId xmlns:a16="http://schemas.microsoft.com/office/drawing/2014/main" id="{6B60921D-FADC-6393-3828-0248CA3176B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565728" y="5989750"/>
                  <a:ext cx="1429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87" name="Tinta 186">
                  <a:extLst>
                    <a:ext uri="{FF2B5EF4-FFF2-40B4-BE49-F238E27FC236}">
                      <a16:creationId xmlns:a16="http://schemas.microsoft.com/office/drawing/2014/main" id="{6FFC551A-8660-711D-6224-993D287F1CEA}"/>
                    </a:ext>
                  </a:extLst>
                </p14:cNvPr>
                <p14:cNvContentPartPr/>
                <p14:nvPr/>
              </p14:nvContentPartPr>
              <p14:xfrm>
                <a:off x="4984688" y="5943310"/>
                <a:ext cx="75960" cy="379080"/>
              </p14:xfrm>
            </p:contentPart>
          </mc:Choice>
          <mc:Fallback>
            <p:pic>
              <p:nvPicPr>
                <p:cNvPr id="187" name="Tinta 186">
                  <a:extLst>
                    <a:ext uri="{FF2B5EF4-FFF2-40B4-BE49-F238E27FC236}">
                      <a16:creationId xmlns:a16="http://schemas.microsoft.com/office/drawing/2014/main" id="{6FFC551A-8660-711D-6224-993D287F1CE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975688" y="5934310"/>
                  <a:ext cx="9360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0730E593-222C-E7D7-0F26-661C5980FA71}"/>
                    </a:ext>
                  </a:extLst>
                </p14:cNvPr>
                <p14:cNvContentPartPr/>
                <p14:nvPr/>
              </p14:nvContentPartPr>
              <p14:xfrm>
                <a:off x="5766248" y="5821630"/>
                <a:ext cx="135000" cy="444960"/>
              </p14:xfrm>
            </p:contentPart>
          </mc:Choice>
          <mc:Fallback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0730E593-222C-E7D7-0F26-661C5980FA7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757608" y="5812990"/>
                  <a:ext cx="15264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CC0265BF-ECD4-0A64-B5B2-6936E518DA62}"/>
                    </a:ext>
                  </a:extLst>
                </p14:cNvPr>
                <p14:cNvContentPartPr/>
                <p14:nvPr/>
              </p14:nvContentPartPr>
              <p14:xfrm>
                <a:off x="5943728" y="5688070"/>
                <a:ext cx="151560" cy="190800"/>
              </p14:xfrm>
            </p:contentPart>
          </mc:Choice>
          <mc:Fallback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CC0265BF-ECD4-0A64-B5B2-6936E518DA6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934728" y="5679430"/>
                  <a:ext cx="16920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Agrupar 202">
            <a:extLst>
              <a:ext uri="{FF2B5EF4-FFF2-40B4-BE49-F238E27FC236}">
                <a16:creationId xmlns:a16="http://schemas.microsoft.com/office/drawing/2014/main" id="{892052DD-EA6C-D6A0-18EC-6DE324B92B2C}"/>
              </a:ext>
            </a:extLst>
          </p:cNvPr>
          <p:cNvGrpSpPr/>
          <p:nvPr/>
        </p:nvGrpSpPr>
        <p:grpSpPr>
          <a:xfrm>
            <a:off x="6898808" y="5766190"/>
            <a:ext cx="600840" cy="565560"/>
            <a:chOff x="6898808" y="5766190"/>
            <a:chExt cx="600840" cy="56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216463CB-89FD-B9F1-0E63-241F430A3E4F}"/>
                    </a:ext>
                  </a:extLst>
                </p14:cNvPr>
                <p14:cNvContentPartPr/>
                <p14:nvPr/>
              </p14:nvContentPartPr>
              <p14:xfrm>
                <a:off x="6902048" y="5766190"/>
                <a:ext cx="89280" cy="363600"/>
              </p14:xfrm>
            </p:contentPart>
          </mc:Choice>
          <mc:Fallback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216463CB-89FD-B9F1-0E63-241F430A3E4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893408" y="5757550"/>
                  <a:ext cx="10692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97" name="Tinta 196">
                  <a:extLst>
                    <a:ext uri="{FF2B5EF4-FFF2-40B4-BE49-F238E27FC236}">
                      <a16:creationId xmlns:a16="http://schemas.microsoft.com/office/drawing/2014/main" id="{FC95858C-BBB4-BCE0-E2B5-D03D6BCAFAE6}"/>
                    </a:ext>
                  </a:extLst>
                </p14:cNvPr>
                <p14:cNvContentPartPr/>
                <p14:nvPr/>
              </p14:nvContentPartPr>
              <p14:xfrm>
                <a:off x="6898808" y="5943310"/>
                <a:ext cx="82800" cy="17640"/>
              </p14:xfrm>
            </p:contentPart>
          </mc:Choice>
          <mc:Fallback>
            <p:pic>
              <p:nvPicPr>
                <p:cNvPr id="197" name="Tinta 196">
                  <a:extLst>
                    <a:ext uri="{FF2B5EF4-FFF2-40B4-BE49-F238E27FC236}">
                      <a16:creationId xmlns:a16="http://schemas.microsoft.com/office/drawing/2014/main" id="{FC95858C-BBB4-BCE0-E2B5-D03D6BCAFAE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890168" y="5934310"/>
                  <a:ext cx="100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98" name="Tinta 197">
                  <a:extLst>
                    <a:ext uri="{FF2B5EF4-FFF2-40B4-BE49-F238E27FC236}">
                      <a16:creationId xmlns:a16="http://schemas.microsoft.com/office/drawing/2014/main" id="{48BCC6E6-FF92-1CA0-1887-EF5C413B74F5}"/>
                    </a:ext>
                  </a:extLst>
                </p14:cNvPr>
                <p14:cNvContentPartPr/>
                <p14:nvPr/>
              </p14:nvContentPartPr>
              <p14:xfrm>
                <a:off x="7064408" y="5954110"/>
                <a:ext cx="94680" cy="86760"/>
              </p14:xfrm>
            </p:contentPart>
          </mc:Choice>
          <mc:Fallback>
            <p:pic>
              <p:nvPicPr>
                <p:cNvPr id="198" name="Tinta 197">
                  <a:extLst>
                    <a:ext uri="{FF2B5EF4-FFF2-40B4-BE49-F238E27FC236}">
                      <a16:creationId xmlns:a16="http://schemas.microsoft.com/office/drawing/2014/main" id="{48BCC6E6-FF92-1CA0-1887-EF5C413B74F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055768" y="5945110"/>
                  <a:ext cx="1123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99" name="Tinta 198">
                  <a:extLst>
                    <a:ext uri="{FF2B5EF4-FFF2-40B4-BE49-F238E27FC236}">
                      <a16:creationId xmlns:a16="http://schemas.microsoft.com/office/drawing/2014/main" id="{E52BB0D5-9D6D-4EAD-130E-931511C6B5BC}"/>
                    </a:ext>
                  </a:extLst>
                </p14:cNvPr>
                <p14:cNvContentPartPr/>
                <p14:nvPr/>
              </p14:nvContentPartPr>
              <p14:xfrm>
                <a:off x="7226768" y="5854750"/>
                <a:ext cx="30240" cy="178200"/>
              </p14:xfrm>
            </p:contentPart>
          </mc:Choice>
          <mc:Fallback>
            <p:pic>
              <p:nvPicPr>
                <p:cNvPr id="199" name="Tinta 198">
                  <a:extLst>
                    <a:ext uri="{FF2B5EF4-FFF2-40B4-BE49-F238E27FC236}">
                      <a16:creationId xmlns:a16="http://schemas.microsoft.com/office/drawing/2014/main" id="{E52BB0D5-9D6D-4EAD-130E-931511C6B5B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218128" y="5846110"/>
                  <a:ext cx="478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00" name="Tinta 199">
                  <a:extLst>
                    <a:ext uri="{FF2B5EF4-FFF2-40B4-BE49-F238E27FC236}">
                      <a16:creationId xmlns:a16="http://schemas.microsoft.com/office/drawing/2014/main" id="{2F3D8E23-AF9B-2230-592E-FF8988DF25BD}"/>
                    </a:ext>
                  </a:extLst>
                </p14:cNvPr>
                <p14:cNvContentPartPr/>
                <p14:nvPr/>
              </p14:nvContentPartPr>
              <p14:xfrm>
                <a:off x="7285448" y="5836750"/>
                <a:ext cx="15480" cy="180720"/>
              </p14:xfrm>
            </p:contentPart>
          </mc:Choice>
          <mc:Fallback>
            <p:pic>
              <p:nvPicPr>
                <p:cNvPr id="200" name="Tinta 199">
                  <a:extLst>
                    <a:ext uri="{FF2B5EF4-FFF2-40B4-BE49-F238E27FC236}">
                      <a16:creationId xmlns:a16="http://schemas.microsoft.com/office/drawing/2014/main" id="{2F3D8E23-AF9B-2230-592E-FF8988DF25B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276448" y="5827750"/>
                  <a:ext cx="331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CB417183-F30D-A02F-BF8F-2D2791732F96}"/>
                    </a:ext>
                  </a:extLst>
                </p14:cNvPr>
                <p14:cNvContentPartPr/>
                <p14:nvPr/>
              </p14:nvContentPartPr>
              <p14:xfrm>
                <a:off x="7138208" y="5796790"/>
                <a:ext cx="267120" cy="303120"/>
              </p14:xfrm>
            </p:contentPart>
          </mc:Choice>
          <mc:Fallback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CB417183-F30D-A02F-BF8F-2D2791732F9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129568" y="5788150"/>
                  <a:ext cx="2847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99A96FFC-74DF-9826-32CF-12737ABAFF84}"/>
                    </a:ext>
                  </a:extLst>
                </p14:cNvPr>
                <p14:cNvContentPartPr/>
                <p14:nvPr/>
              </p14:nvContentPartPr>
              <p14:xfrm>
                <a:off x="7287608" y="6120430"/>
                <a:ext cx="212040" cy="211320"/>
              </p14:xfrm>
            </p:contentPart>
          </mc:Choice>
          <mc:Fallback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99A96FFC-74DF-9826-32CF-12737ABAFF8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278608" y="6111430"/>
                  <a:ext cx="229680" cy="22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02AA8E49-24FF-4D8D-A4A5-BA0DD1571956}"/>
                  </a:ext>
                </a:extLst>
              </p14:cNvPr>
              <p14:cNvContentPartPr/>
              <p14:nvPr/>
            </p14:nvContentPartPr>
            <p14:xfrm>
              <a:off x="5503448" y="854350"/>
              <a:ext cx="338040" cy="4435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02AA8E49-24FF-4D8D-A4A5-BA0DD1571956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494448" y="845350"/>
                <a:ext cx="35568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D7B609E-5A94-0B10-18C4-797A043DCECD}"/>
                  </a:ext>
                </a:extLst>
              </p14:cNvPr>
              <p14:cNvContentPartPr/>
              <p14:nvPr/>
            </p14:nvContentPartPr>
            <p14:xfrm>
              <a:off x="5899448" y="670030"/>
              <a:ext cx="112320" cy="25704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D7B609E-5A94-0B10-18C4-797A043DCECD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890448" y="661030"/>
                <a:ext cx="1299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C4ABA5DD-E0F5-E089-0187-8C1C373384B5}"/>
                  </a:ext>
                </a:extLst>
              </p14:cNvPr>
              <p14:cNvContentPartPr/>
              <p14:nvPr/>
            </p14:nvContentPartPr>
            <p14:xfrm>
              <a:off x="6099248" y="603790"/>
              <a:ext cx="42120" cy="20412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C4ABA5DD-E0F5-E089-0187-8C1C373384B5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6090248" y="595150"/>
                <a:ext cx="5976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8F46DFBB-F52D-2FF7-DA71-59217940EB78}"/>
                  </a:ext>
                </a:extLst>
              </p14:cNvPr>
              <p14:cNvContentPartPr/>
              <p14:nvPr/>
            </p14:nvContentPartPr>
            <p14:xfrm>
              <a:off x="6179528" y="640150"/>
              <a:ext cx="94680" cy="16020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8F46DFBB-F52D-2FF7-DA71-59217940EB78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6170888" y="631150"/>
                <a:ext cx="1123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7D35BA3D-3B8E-A875-0809-A2CF5C8F1497}"/>
                  </a:ext>
                </a:extLst>
              </p14:cNvPr>
              <p14:cNvContentPartPr/>
              <p14:nvPr/>
            </p14:nvContentPartPr>
            <p14:xfrm>
              <a:off x="6326408" y="722230"/>
              <a:ext cx="21960" cy="6408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7D35BA3D-3B8E-A875-0809-A2CF5C8F1497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6317768" y="713590"/>
                <a:ext cx="396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BB0F111A-DFAA-3F40-4841-926D4E04B053}"/>
                  </a:ext>
                </a:extLst>
              </p14:cNvPr>
              <p14:cNvContentPartPr/>
              <p14:nvPr/>
            </p14:nvContentPartPr>
            <p14:xfrm>
              <a:off x="6414968" y="661390"/>
              <a:ext cx="128160" cy="28764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BB0F111A-DFAA-3F40-4841-926D4E04B053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6406328" y="652390"/>
                <a:ext cx="1458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7B4866F4-5A1E-CB19-ADEF-8DAA0E0348B5}"/>
                  </a:ext>
                </a:extLst>
              </p14:cNvPr>
              <p14:cNvContentPartPr/>
              <p14:nvPr/>
            </p14:nvContentPartPr>
            <p14:xfrm>
              <a:off x="6592088" y="574630"/>
              <a:ext cx="70200" cy="34020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7B4866F4-5A1E-CB19-ADEF-8DAA0E0348B5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6583088" y="565990"/>
                <a:ext cx="878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E0D33808-6AE9-5658-2772-FF4D629F6313}"/>
                  </a:ext>
                </a:extLst>
              </p14:cNvPr>
              <p14:cNvContentPartPr/>
              <p14:nvPr/>
            </p14:nvContentPartPr>
            <p14:xfrm>
              <a:off x="5515328" y="1858030"/>
              <a:ext cx="871200" cy="118440"/>
            </p14:xfrm>
          </p:contentPart>
        </mc:Choice>
        <mc:Fallback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E0D33808-6AE9-5658-2772-FF4D629F6313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5506688" y="1849390"/>
                <a:ext cx="8888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38BDDA87-FF48-772B-1D5F-FABAE0E31D04}"/>
                  </a:ext>
                </a:extLst>
              </p14:cNvPr>
              <p14:cNvContentPartPr/>
              <p14:nvPr/>
            </p14:nvContentPartPr>
            <p14:xfrm>
              <a:off x="7330088" y="1836790"/>
              <a:ext cx="669240" cy="90720"/>
            </p14:xfrm>
          </p:contentPart>
        </mc:Choice>
        <mc:Fallback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38BDDA87-FF48-772B-1D5F-FABAE0E31D04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7321088" y="1827790"/>
                <a:ext cx="6868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C0023971-70C3-E5A3-F984-1BF210D3B79E}"/>
                  </a:ext>
                </a:extLst>
              </p14:cNvPr>
              <p14:cNvContentPartPr/>
              <p14:nvPr/>
            </p14:nvContentPartPr>
            <p14:xfrm>
              <a:off x="9847208" y="2146030"/>
              <a:ext cx="198720" cy="345960"/>
            </p14:xfrm>
          </p:contentPart>
        </mc:Choice>
        <mc:Fallback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C0023971-70C3-E5A3-F984-1BF210D3B79E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9838568" y="2137390"/>
                <a:ext cx="21636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63CBE31C-9AA2-7DFB-9BE2-C74DA46159EC}"/>
                  </a:ext>
                </a:extLst>
              </p14:cNvPr>
              <p14:cNvContentPartPr/>
              <p14:nvPr/>
            </p14:nvContentPartPr>
            <p14:xfrm>
              <a:off x="9150608" y="2521510"/>
              <a:ext cx="686880" cy="1097280"/>
            </p14:xfrm>
          </p:contentPart>
        </mc:Choice>
        <mc:Fallback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63CBE31C-9AA2-7DFB-9BE2-C74DA46159EC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9141608" y="2512510"/>
                <a:ext cx="704520" cy="11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D1DFA8CA-6986-2083-3A37-4AB2EA5ABF2C}"/>
                  </a:ext>
                </a:extLst>
              </p14:cNvPr>
              <p14:cNvContentPartPr/>
              <p14:nvPr/>
            </p14:nvContentPartPr>
            <p14:xfrm>
              <a:off x="10102448" y="2521510"/>
              <a:ext cx="657000" cy="981000"/>
            </p14:xfrm>
          </p:contentPart>
        </mc:Choice>
        <mc:Fallback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D1DFA8CA-6986-2083-3A37-4AB2EA5ABF2C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0093808" y="2512510"/>
                <a:ext cx="674640" cy="9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C1B1A627-DF88-70F6-4B1F-9C256DD2B6D6}"/>
                  </a:ext>
                </a:extLst>
              </p14:cNvPr>
              <p14:cNvContentPartPr/>
              <p14:nvPr/>
            </p14:nvContentPartPr>
            <p14:xfrm>
              <a:off x="2314208" y="1367710"/>
              <a:ext cx="365760" cy="544320"/>
            </p14:xfrm>
          </p:contentPart>
        </mc:Choice>
        <mc:Fallback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C1B1A627-DF88-70F6-4B1F-9C256DD2B6D6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2305568" y="1358710"/>
                <a:ext cx="38340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9AB13239-A95C-6755-2271-C2CB6292564C}"/>
                  </a:ext>
                </a:extLst>
              </p14:cNvPr>
              <p14:cNvContentPartPr/>
              <p14:nvPr/>
            </p14:nvContentPartPr>
            <p14:xfrm>
              <a:off x="1034408" y="2792230"/>
              <a:ext cx="147240" cy="378000"/>
            </p14:xfrm>
          </p:contentPart>
        </mc:Choice>
        <mc:Fallback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9AB13239-A95C-6755-2271-C2CB6292564C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025408" y="2783590"/>
                <a:ext cx="16488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D3161F0D-4A9D-C609-3348-D8651D3B78E5}"/>
                  </a:ext>
                </a:extLst>
              </p14:cNvPr>
              <p14:cNvContentPartPr/>
              <p14:nvPr/>
            </p14:nvContentPartPr>
            <p14:xfrm>
              <a:off x="1282808" y="2806990"/>
              <a:ext cx="149400" cy="370440"/>
            </p14:xfrm>
          </p:contentPart>
        </mc:Choice>
        <mc:Fallback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D3161F0D-4A9D-C609-3348-D8651D3B78E5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273808" y="2798350"/>
                <a:ext cx="1670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F9FC16E3-BD28-C93A-88D2-7FC6414E3559}"/>
                  </a:ext>
                </a:extLst>
              </p14:cNvPr>
              <p14:cNvContentPartPr/>
              <p14:nvPr/>
            </p14:nvContentPartPr>
            <p14:xfrm>
              <a:off x="1090928" y="3214150"/>
              <a:ext cx="428040" cy="43200"/>
            </p14:xfrm>
          </p:contentPart>
        </mc:Choice>
        <mc:Fallback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F9FC16E3-BD28-C93A-88D2-7FC6414E3559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081928" y="3205150"/>
                <a:ext cx="44568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9944C7B7-2C09-D59A-C6A5-EE83D8B911D5}"/>
                  </a:ext>
                </a:extLst>
              </p14:cNvPr>
              <p14:cNvContentPartPr/>
              <p14:nvPr/>
            </p14:nvContentPartPr>
            <p14:xfrm>
              <a:off x="1088408" y="3348430"/>
              <a:ext cx="150480" cy="288000"/>
            </p14:xfrm>
          </p:contentPart>
        </mc:Choice>
        <mc:Fallback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9944C7B7-2C09-D59A-C6A5-EE83D8B911D5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1079408" y="3339430"/>
                <a:ext cx="16812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5D952430-32FC-402F-7817-B75E7CE70AE1}"/>
                  </a:ext>
                </a:extLst>
              </p14:cNvPr>
              <p14:cNvContentPartPr/>
              <p14:nvPr/>
            </p14:nvContentPartPr>
            <p14:xfrm>
              <a:off x="1327088" y="3362470"/>
              <a:ext cx="119880" cy="319320"/>
            </p14:xfrm>
          </p:contentPart>
        </mc:Choice>
        <mc:Fallback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5D952430-32FC-402F-7817-B75E7CE70AE1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318088" y="3353470"/>
                <a:ext cx="1375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FB88D330-BE79-7AA7-CDE5-3A4BB630E357}"/>
                  </a:ext>
                </a:extLst>
              </p14:cNvPr>
              <p14:cNvContentPartPr/>
              <p14:nvPr/>
            </p14:nvContentPartPr>
            <p14:xfrm>
              <a:off x="1297928" y="3475870"/>
              <a:ext cx="100440" cy="19440"/>
            </p14:xfrm>
          </p:contentPart>
        </mc:Choice>
        <mc:Fallback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FB88D330-BE79-7AA7-CDE5-3A4BB630E357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288928" y="3467230"/>
                <a:ext cx="1180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F49C21D7-DCC3-857E-A27B-496F8C222408}"/>
                  </a:ext>
                </a:extLst>
              </p14:cNvPr>
              <p14:cNvContentPartPr/>
              <p14:nvPr/>
            </p14:nvContentPartPr>
            <p14:xfrm>
              <a:off x="1695728" y="3178510"/>
              <a:ext cx="122760" cy="28440"/>
            </p14:xfrm>
          </p:contentPart>
        </mc:Choice>
        <mc:Fallback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F49C21D7-DCC3-857E-A27B-496F8C222408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1686728" y="3169870"/>
                <a:ext cx="1404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43" name="Tinta 42">
                <a:extLst>
                  <a:ext uri="{FF2B5EF4-FFF2-40B4-BE49-F238E27FC236}">
                    <a16:creationId xmlns:a16="http://schemas.microsoft.com/office/drawing/2014/main" id="{3E066014-0C24-BE81-C680-698F7AA0712B}"/>
                  </a:ext>
                </a:extLst>
              </p14:cNvPr>
              <p14:cNvContentPartPr/>
              <p14:nvPr/>
            </p14:nvContentPartPr>
            <p14:xfrm>
              <a:off x="1651808" y="3061150"/>
              <a:ext cx="154440" cy="6120"/>
            </p14:xfrm>
          </p:contentPart>
        </mc:Choice>
        <mc:Fallback>
          <p:pic>
            <p:nvPicPr>
              <p:cNvPr id="43" name="Tinta 42">
                <a:extLst>
                  <a:ext uri="{FF2B5EF4-FFF2-40B4-BE49-F238E27FC236}">
                    <a16:creationId xmlns:a16="http://schemas.microsoft.com/office/drawing/2014/main" id="{3E066014-0C24-BE81-C680-698F7AA0712B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642808" y="3052510"/>
                <a:ext cx="1720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92" name="Tinta 91">
                <a:extLst>
                  <a:ext uri="{FF2B5EF4-FFF2-40B4-BE49-F238E27FC236}">
                    <a16:creationId xmlns:a16="http://schemas.microsoft.com/office/drawing/2014/main" id="{14CE11AF-8863-A9C5-9C4A-DB62904B2E3E}"/>
                  </a:ext>
                </a:extLst>
              </p14:cNvPr>
              <p14:cNvContentPartPr/>
              <p14:nvPr/>
            </p14:nvContentPartPr>
            <p14:xfrm>
              <a:off x="1736768" y="4329430"/>
              <a:ext cx="128520" cy="21240"/>
            </p14:xfrm>
          </p:contentPart>
        </mc:Choice>
        <mc:Fallback>
          <p:pic>
            <p:nvPicPr>
              <p:cNvPr id="92" name="Tinta 91">
                <a:extLst>
                  <a:ext uri="{FF2B5EF4-FFF2-40B4-BE49-F238E27FC236}">
                    <a16:creationId xmlns:a16="http://schemas.microsoft.com/office/drawing/2014/main" id="{14CE11AF-8863-A9C5-9C4A-DB62904B2E3E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1728128" y="4320790"/>
                <a:ext cx="1461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93" name="Tinta 92">
                <a:extLst>
                  <a:ext uri="{FF2B5EF4-FFF2-40B4-BE49-F238E27FC236}">
                    <a16:creationId xmlns:a16="http://schemas.microsoft.com/office/drawing/2014/main" id="{E4629CA9-9D03-291D-6614-36816DF039BA}"/>
                  </a:ext>
                </a:extLst>
              </p14:cNvPr>
              <p14:cNvContentPartPr/>
              <p14:nvPr/>
            </p14:nvContentPartPr>
            <p14:xfrm>
              <a:off x="1721648" y="4175710"/>
              <a:ext cx="164880" cy="41760"/>
            </p14:xfrm>
          </p:contentPart>
        </mc:Choice>
        <mc:Fallback>
          <p:pic>
            <p:nvPicPr>
              <p:cNvPr id="93" name="Tinta 92">
                <a:extLst>
                  <a:ext uri="{FF2B5EF4-FFF2-40B4-BE49-F238E27FC236}">
                    <a16:creationId xmlns:a16="http://schemas.microsoft.com/office/drawing/2014/main" id="{E4629CA9-9D03-291D-6614-36816DF039BA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712648" y="4167070"/>
                <a:ext cx="1825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74B208CC-678E-0ECE-4897-3BB0A72D7B16}"/>
                  </a:ext>
                </a:extLst>
              </p14:cNvPr>
              <p14:cNvContentPartPr/>
              <p14:nvPr/>
            </p14:nvContentPartPr>
            <p14:xfrm>
              <a:off x="7550768" y="688390"/>
              <a:ext cx="141840" cy="473400"/>
            </p14:xfrm>
          </p:contentPart>
        </mc:Choice>
        <mc:Fallback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74B208CC-678E-0ECE-4897-3BB0A72D7B16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7542128" y="679750"/>
                <a:ext cx="15948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65D4D583-5E1C-2DCD-CED0-6B578AEEAD92}"/>
                  </a:ext>
                </a:extLst>
              </p14:cNvPr>
              <p14:cNvContentPartPr/>
              <p14:nvPr/>
            </p14:nvContentPartPr>
            <p14:xfrm>
              <a:off x="7848488" y="751750"/>
              <a:ext cx="56880" cy="28872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65D4D583-5E1C-2DCD-CED0-6B578AEEAD92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7839488" y="742750"/>
                <a:ext cx="7452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F79661DA-F787-62FB-57F4-D5B373A6B923}"/>
                  </a:ext>
                </a:extLst>
              </p14:cNvPr>
              <p14:cNvContentPartPr/>
              <p14:nvPr/>
            </p14:nvContentPartPr>
            <p14:xfrm>
              <a:off x="8007968" y="799990"/>
              <a:ext cx="101160" cy="208080"/>
            </p14:xfrm>
          </p:contentPart>
        </mc:Choice>
        <mc:Fallback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F79661DA-F787-62FB-57F4-D5B373A6B923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7998968" y="790990"/>
                <a:ext cx="1188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BD8C6F47-308C-0577-EF77-E81B1B77BD6A}"/>
                  </a:ext>
                </a:extLst>
              </p14:cNvPr>
              <p14:cNvContentPartPr/>
              <p14:nvPr/>
            </p14:nvContentPartPr>
            <p14:xfrm>
              <a:off x="8185088" y="943270"/>
              <a:ext cx="360" cy="5508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BD8C6F47-308C-0577-EF77-E81B1B77BD6A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8176088" y="934270"/>
                <a:ext cx="18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842D77FB-4B5A-2CA8-10A4-24AFE6EDA091}"/>
                  </a:ext>
                </a:extLst>
              </p14:cNvPr>
              <p14:cNvContentPartPr/>
              <p14:nvPr/>
            </p14:nvContentPartPr>
            <p14:xfrm>
              <a:off x="8258888" y="808270"/>
              <a:ext cx="102240" cy="405000"/>
            </p14:xfrm>
          </p:contentPart>
        </mc:Choice>
        <mc:Fallback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842D77FB-4B5A-2CA8-10A4-24AFE6EDA091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8249888" y="799630"/>
                <a:ext cx="11988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FFD8AF0A-15E7-DE47-63F2-6B161483DFA3}"/>
                  </a:ext>
                </a:extLst>
              </p14:cNvPr>
              <p14:cNvContentPartPr/>
              <p14:nvPr/>
            </p14:nvContentPartPr>
            <p14:xfrm>
              <a:off x="8509808" y="692350"/>
              <a:ext cx="61200" cy="417240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FFD8AF0A-15E7-DE47-63F2-6B161483DFA3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8500808" y="683710"/>
                <a:ext cx="7884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72486F22-99B0-C392-E906-F29762AE546B}"/>
                  </a:ext>
                </a:extLst>
              </p14:cNvPr>
              <p14:cNvContentPartPr/>
              <p14:nvPr/>
            </p14:nvContentPartPr>
            <p14:xfrm>
              <a:off x="8715728" y="987910"/>
              <a:ext cx="79560" cy="15120"/>
            </p14:xfrm>
          </p:contentPart>
        </mc:Choice>
        <mc:Fallback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72486F22-99B0-C392-E906-F29762AE546B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8707088" y="978910"/>
                <a:ext cx="972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853D663A-3D71-8E07-1F24-BC61D9CE1D6A}"/>
                  </a:ext>
                </a:extLst>
              </p14:cNvPr>
              <p14:cNvContentPartPr/>
              <p14:nvPr/>
            </p14:nvContentPartPr>
            <p14:xfrm>
              <a:off x="8727608" y="884590"/>
              <a:ext cx="63720" cy="15480"/>
            </p14:xfrm>
          </p:contentPart>
        </mc:Choice>
        <mc:Fallback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853D663A-3D71-8E07-1F24-BC61D9CE1D6A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8718968" y="875950"/>
                <a:ext cx="813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DE657C02-35DB-F0D8-780C-2B077188F6EF}"/>
                  </a:ext>
                </a:extLst>
              </p14:cNvPr>
              <p14:cNvContentPartPr/>
              <p14:nvPr/>
            </p14:nvContentPartPr>
            <p14:xfrm>
              <a:off x="8966648" y="828430"/>
              <a:ext cx="548640" cy="339840"/>
            </p14:xfrm>
          </p:contentPart>
        </mc:Choice>
        <mc:Fallback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DE657C02-35DB-F0D8-780C-2B077188F6EF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8958008" y="819790"/>
                <a:ext cx="56628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95" name="Tinta 94">
                <a:extLst>
                  <a:ext uri="{FF2B5EF4-FFF2-40B4-BE49-F238E27FC236}">
                    <a16:creationId xmlns:a16="http://schemas.microsoft.com/office/drawing/2014/main" id="{8A221B11-4D90-B812-2B95-058101DC46FD}"/>
                  </a:ext>
                </a:extLst>
              </p14:cNvPr>
              <p14:cNvContentPartPr/>
              <p14:nvPr/>
            </p14:nvContentPartPr>
            <p14:xfrm>
              <a:off x="7357088" y="618190"/>
              <a:ext cx="2279520" cy="693000"/>
            </p14:xfrm>
          </p:contentPart>
        </mc:Choice>
        <mc:Fallback>
          <p:pic>
            <p:nvPicPr>
              <p:cNvPr id="95" name="Tinta 94">
                <a:extLst>
                  <a:ext uri="{FF2B5EF4-FFF2-40B4-BE49-F238E27FC236}">
                    <a16:creationId xmlns:a16="http://schemas.microsoft.com/office/drawing/2014/main" id="{8A221B11-4D90-B812-2B95-058101DC46FD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7348088" y="609190"/>
                <a:ext cx="229716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96" name="Tinta 95">
                <a:extLst>
                  <a:ext uri="{FF2B5EF4-FFF2-40B4-BE49-F238E27FC236}">
                    <a16:creationId xmlns:a16="http://schemas.microsoft.com/office/drawing/2014/main" id="{689FC702-6CBB-6676-AE06-0D6FA3AA9EBA}"/>
                  </a:ext>
                </a:extLst>
              </p14:cNvPr>
              <p14:cNvContentPartPr/>
              <p14:nvPr/>
            </p14:nvContentPartPr>
            <p14:xfrm>
              <a:off x="6021128" y="2475070"/>
              <a:ext cx="129960" cy="504360"/>
            </p14:xfrm>
          </p:contentPart>
        </mc:Choice>
        <mc:Fallback>
          <p:pic>
            <p:nvPicPr>
              <p:cNvPr id="96" name="Tinta 95">
                <a:extLst>
                  <a:ext uri="{FF2B5EF4-FFF2-40B4-BE49-F238E27FC236}">
                    <a16:creationId xmlns:a16="http://schemas.microsoft.com/office/drawing/2014/main" id="{689FC702-6CBB-6676-AE06-0D6FA3AA9EBA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6012488" y="2466430"/>
                <a:ext cx="14760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97" name="Tinta 96">
                <a:extLst>
                  <a:ext uri="{FF2B5EF4-FFF2-40B4-BE49-F238E27FC236}">
                    <a16:creationId xmlns:a16="http://schemas.microsoft.com/office/drawing/2014/main" id="{17DE8C7E-1F5F-46B7-CDEB-CD766D68D42F}"/>
                  </a:ext>
                </a:extLst>
              </p14:cNvPr>
              <p14:cNvContentPartPr/>
              <p14:nvPr/>
            </p14:nvContentPartPr>
            <p14:xfrm>
              <a:off x="6253688" y="2462110"/>
              <a:ext cx="27720" cy="304920"/>
            </p14:xfrm>
          </p:contentPart>
        </mc:Choice>
        <mc:Fallback>
          <p:pic>
            <p:nvPicPr>
              <p:cNvPr id="97" name="Tinta 96">
                <a:extLst>
                  <a:ext uri="{FF2B5EF4-FFF2-40B4-BE49-F238E27FC236}">
                    <a16:creationId xmlns:a16="http://schemas.microsoft.com/office/drawing/2014/main" id="{17DE8C7E-1F5F-46B7-CDEB-CD766D68D42F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6244688" y="2453470"/>
                <a:ext cx="453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98" name="Tinta 97">
                <a:extLst>
                  <a:ext uri="{FF2B5EF4-FFF2-40B4-BE49-F238E27FC236}">
                    <a16:creationId xmlns:a16="http://schemas.microsoft.com/office/drawing/2014/main" id="{7D6A0129-27D3-9500-947B-D4B2B771A1C9}"/>
                  </a:ext>
                </a:extLst>
              </p14:cNvPr>
              <p14:cNvContentPartPr/>
              <p14:nvPr/>
            </p14:nvContentPartPr>
            <p14:xfrm>
              <a:off x="6326408" y="2526190"/>
              <a:ext cx="106560" cy="225000"/>
            </p14:xfrm>
          </p:contentPart>
        </mc:Choice>
        <mc:Fallback>
          <p:pic>
            <p:nvPicPr>
              <p:cNvPr id="98" name="Tinta 97">
                <a:extLst>
                  <a:ext uri="{FF2B5EF4-FFF2-40B4-BE49-F238E27FC236}">
                    <a16:creationId xmlns:a16="http://schemas.microsoft.com/office/drawing/2014/main" id="{7D6A0129-27D3-9500-947B-D4B2B771A1C9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6317768" y="2517550"/>
                <a:ext cx="1242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99" name="Tinta 98">
                <a:extLst>
                  <a:ext uri="{FF2B5EF4-FFF2-40B4-BE49-F238E27FC236}">
                    <a16:creationId xmlns:a16="http://schemas.microsoft.com/office/drawing/2014/main" id="{351E86C0-37B6-87BC-8206-CEDDC545BFBB}"/>
                  </a:ext>
                </a:extLst>
              </p14:cNvPr>
              <p14:cNvContentPartPr/>
              <p14:nvPr/>
            </p14:nvContentPartPr>
            <p14:xfrm>
              <a:off x="6526928" y="2683870"/>
              <a:ext cx="6840" cy="69840"/>
            </p14:xfrm>
          </p:contentPart>
        </mc:Choice>
        <mc:Fallback>
          <p:pic>
            <p:nvPicPr>
              <p:cNvPr id="99" name="Tinta 98">
                <a:extLst>
                  <a:ext uri="{FF2B5EF4-FFF2-40B4-BE49-F238E27FC236}">
                    <a16:creationId xmlns:a16="http://schemas.microsoft.com/office/drawing/2014/main" id="{351E86C0-37B6-87BC-8206-CEDDC545BFBB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6518288" y="2674870"/>
                <a:ext cx="244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00" name="Tinta 99">
                <a:extLst>
                  <a:ext uri="{FF2B5EF4-FFF2-40B4-BE49-F238E27FC236}">
                    <a16:creationId xmlns:a16="http://schemas.microsoft.com/office/drawing/2014/main" id="{E7474715-A522-E831-93A4-718F51CB5D8F}"/>
                  </a:ext>
                </a:extLst>
              </p14:cNvPr>
              <p14:cNvContentPartPr/>
              <p14:nvPr/>
            </p14:nvContentPartPr>
            <p14:xfrm>
              <a:off x="6594248" y="2545270"/>
              <a:ext cx="115560" cy="531360"/>
            </p14:xfrm>
          </p:contentPart>
        </mc:Choice>
        <mc:Fallback>
          <p:pic>
            <p:nvPicPr>
              <p:cNvPr id="100" name="Tinta 99">
                <a:extLst>
                  <a:ext uri="{FF2B5EF4-FFF2-40B4-BE49-F238E27FC236}">
                    <a16:creationId xmlns:a16="http://schemas.microsoft.com/office/drawing/2014/main" id="{E7474715-A522-E831-93A4-718F51CB5D8F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6585248" y="2536630"/>
                <a:ext cx="13320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01" name="Tinta 100">
                <a:extLst>
                  <a:ext uri="{FF2B5EF4-FFF2-40B4-BE49-F238E27FC236}">
                    <a16:creationId xmlns:a16="http://schemas.microsoft.com/office/drawing/2014/main" id="{3DA6F326-7146-0C4B-95CA-9F75525D2A87}"/>
                  </a:ext>
                </a:extLst>
              </p14:cNvPr>
              <p14:cNvContentPartPr/>
              <p14:nvPr/>
            </p14:nvContentPartPr>
            <p14:xfrm>
              <a:off x="6754448" y="2432950"/>
              <a:ext cx="75600" cy="441720"/>
            </p14:xfrm>
          </p:contentPart>
        </mc:Choice>
        <mc:Fallback>
          <p:pic>
            <p:nvPicPr>
              <p:cNvPr id="101" name="Tinta 100">
                <a:extLst>
                  <a:ext uri="{FF2B5EF4-FFF2-40B4-BE49-F238E27FC236}">
                    <a16:creationId xmlns:a16="http://schemas.microsoft.com/office/drawing/2014/main" id="{3DA6F326-7146-0C4B-95CA-9F75525D2A87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6745448" y="2424310"/>
                <a:ext cx="9324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02" name="Tinta 101">
                <a:extLst>
                  <a:ext uri="{FF2B5EF4-FFF2-40B4-BE49-F238E27FC236}">
                    <a16:creationId xmlns:a16="http://schemas.microsoft.com/office/drawing/2014/main" id="{A306C242-F2E6-F088-5A88-D24BC39C163F}"/>
                  </a:ext>
                </a:extLst>
              </p14:cNvPr>
              <p14:cNvContentPartPr/>
              <p14:nvPr/>
            </p14:nvContentPartPr>
            <p14:xfrm>
              <a:off x="6975848" y="2629150"/>
              <a:ext cx="115920" cy="163800"/>
            </p14:xfrm>
          </p:contentPart>
        </mc:Choice>
        <mc:Fallback>
          <p:pic>
            <p:nvPicPr>
              <p:cNvPr id="102" name="Tinta 101">
                <a:extLst>
                  <a:ext uri="{FF2B5EF4-FFF2-40B4-BE49-F238E27FC236}">
                    <a16:creationId xmlns:a16="http://schemas.microsoft.com/office/drawing/2014/main" id="{A306C242-F2E6-F088-5A88-D24BC39C163F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6967208" y="2620510"/>
                <a:ext cx="1335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03" name="Tinta 102">
                <a:extLst>
                  <a:ext uri="{FF2B5EF4-FFF2-40B4-BE49-F238E27FC236}">
                    <a16:creationId xmlns:a16="http://schemas.microsoft.com/office/drawing/2014/main" id="{51A258B1-95E2-CF27-B0B8-E3104665D493}"/>
                  </a:ext>
                </a:extLst>
              </p14:cNvPr>
              <p14:cNvContentPartPr/>
              <p14:nvPr/>
            </p14:nvContentPartPr>
            <p14:xfrm>
              <a:off x="7263848" y="2496670"/>
              <a:ext cx="584280" cy="634680"/>
            </p14:xfrm>
          </p:contentPart>
        </mc:Choice>
        <mc:Fallback>
          <p:pic>
            <p:nvPicPr>
              <p:cNvPr id="103" name="Tinta 102">
                <a:extLst>
                  <a:ext uri="{FF2B5EF4-FFF2-40B4-BE49-F238E27FC236}">
                    <a16:creationId xmlns:a16="http://schemas.microsoft.com/office/drawing/2014/main" id="{51A258B1-95E2-CF27-B0B8-E3104665D493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7255208" y="2487670"/>
                <a:ext cx="60192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06" name="Tinta 105">
                <a:extLst>
                  <a:ext uri="{FF2B5EF4-FFF2-40B4-BE49-F238E27FC236}">
                    <a16:creationId xmlns:a16="http://schemas.microsoft.com/office/drawing/2014/main" id="{88806531-65F9-6511-81DA-7EB99EC62096}"/>
                  </a:ext>
                </a:extLst>
              </p14:cNvPr>
              <p14:cNvContentPartPr/>
              <p14:nvPr/>
            </p14:nvContentPartPr>
            <p14:xfrm>
              <a:off x="1901648" y="3655870"/>
              <a:ext cx="601560" cy="126720"/>
            </p14:xfrm>
          </p:contentPart>
        </mc:Choice>
        <mc:Fallback>
          <p:pic>
            <p:nvPicPr>
              <p:cNvPr id="106" name="Tinta 105">
                <a:extLst>
                  <a:ext uri="{FF2B5EF4-FFF2-40B4-BE49-F238E27FC236}">
                    <a16:creationId xmlns:a16="http://schemas.microsoft.com/office/drawing/2014/main" id="{88806531-65F9-6511-81DA-7EB99EC62096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1893008" y="3647230"/>
                <a:ext cx="6192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07" name="Tinta 106">
                <a:extLst>
                  <a:ext uri="{FF2B5EF4-FFF2-40B4-BE49-F238E27FC236}">
                    <a16:creationId xmlns:a16="http://schemas.microsoft.com/office/drawing/2014/main" id="{2279742B-D0A5-91EB-9415-9A1061847406}"/>
                  </a:ext>
                </a:extLst>
              </p14:cNvPr>
              <p14:cNvContentPartPr/>
              <p14:nvPr/>
            </p14:nvContentPartPr>
            <p14:xfrm>
              <a:off x="2152928" y="4126750"/>
              <a:ext cx="246240" cy="567000"/>
            </p14:xfrm>
          </p:contentPart>
        </mc:Choice>
        <mc:Fallback>
          <p:pic>
            <p:nvPicPr>
              <p:cNvPr id="107" name="Tinta 106">
                <a:extLst>
                  <a:ext uri="{FF2B5EF4-FFF2-40B4-BE49-F238E27FC236}">
                    <a16:creationId xmlns:a16="http://schemas.microsoft.com/office/drawing/2014/main" id="{2279742B-D0A5-91EB-9415-9A1061847406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2143928" y="4117750"/>
                <a:ext cx="26388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08" name="Tinta 107">
                <a:extLst>
                  <a:ext uri="{FF2B5EF4-FFF2-40B4-BE49-F238E27FC236}">
                    <a16:creationId xmlns:a16="http://schemas.microsoft.com/office/drawing/2014/main" id="{5B5D92C9-BC1B-A4D5-F8E2-4A6542763524}"/>
                  </a:ext>
                </a:extLst>
              </p14:cNvPr>
              <p14:cNvContentPartPr/>
              <p14:nvPr/>
            </p14:nvContentPartPr>
            <p14:xfrm>
              <a:off x="2509688" y="4276510"/>
              <a:ext cx="48240" cy="95400"/>
            </p14:xfrm>
          </p:contentPart>
        </mc:Choice>
        <mc:Fallback>
          <p:pic>
            <p:nvPicPr>
              <p:cNvPr id="108" name="Tinta 107">
                <a:extLst>
                  <a:ext uri="{FF2B5EF4-FFF2-40B4-BE49-F238E27FC236}">
                    <a16:creationId xmlns:a16="http://schemas.microsoft.com/office/drawing/2014/main" id="{5B5D92C9-BC1B-A4D5-F8E2-4A6542763524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2500688" y="4267870"/>
                <a:ext cx="658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10" name="Tinta 109">
                <a:extLst>
                  <a:ext uri="{FF2B5EF4-FFF2-40B4-BE49-F238E27FC236}">
                    <a16:creationId xmlns:a16="http://schemas.microsoft.com/office/drawing/2014/main" id="{03A60166-326A-C658-E685-6BB80038027C}"/>
                  </a:ext>
                </a:extLst>
              </p14:cNvPr>
              <p14:cNvContentPartPr/>
              <p14:nvPr/>
            </p14:nvContentPartPr>
            <p14:xfrm>
              <a:off x="2741888" y="4000750"/>
              <a:ext cx="73800" cy="409320"/>
            </p14:xfrm>
          </p:contentPart>
        </mc:Choice>
        <mc:Fallback>
          <p:pic>
            <p:nvPicPr>
              <p:cNvPr id="110" name="Tinta 109">
                <a:extLst>
                  <a:ext uri="{FF2B5EF4-FFF2-40B4-BE49-F238E27FC236}">
                    <a16:creationId xmlns:a16="http://schemas.microsoft.com/office/drawing/2014/main" id="{03A60166-326A-C658-E685-6BB80038027C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2732888" y="3992110"/>
                <a:ext cx="9144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11" name="Tinta 110">
                <a:extLst>
                  <a:ext uri="{FF2B5EF4-FFF2-40B4-BE49-F238E27FC236}">
                    <a16:creationId xmlns:a16="http://schemas.microsoft.com/office/drawing/2014/main" id="{9CB2EBB2-23BD-436A-4F9F-DEF886003652}"/>
                  </a:ext>
                </a:extLst>
              </p14:cNvPr>
              <p14:cNvContentPartPr/>
              <p14:nvPr/>
            </p14:nvContentPartPr>
            <p14:xfrm>
              <a:off x="2831528" y="4243750"/>
              <a:ext cx="73800" cy="33120"/>
            </p14:xfrm>
          </p:contentPart>
        </mc:Choice>
        <mc:Fallback>
          <p:pic>
            <p:nvPicPr>
              <p:cNvPr id="111" name="Tinta 110">
                <a:extLst>
                  <a:ext uri="{FF2B5EF4-FFF2-40B4-BE49-F238E27FC236}">
                    <a16:creationId xmlns:a16="http://schemas.microsoft.com/office/drawing/2014/main" id="{9CB2EBB2-23BD-436A-4F9F-DEF886003652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2822528" y="4235110"/>
                <a:ext cx="914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13" name="Tinta 112">
                <a:extLst>
                  <a:ext uri="{FF2B5EF4-FFF2-40B4-BE49-F238E27FC236}">
                    <a16:creationId xmlns:a16="http://schemas.microsoft.com/office/drawing/2014/main" id="{C12D4FD9-BFD4-41D3-9896-5A0EFC3F1F64}"/>
                  </a:ext>
                </a:extLst>
              </p14:cNvPr>
              <p14:cNvContentPartPr/>
              <p14:nvPr/>
            </p14:nvContentPartPr>
            <p14:xfrm>
              <a:off x="3013328" y="4084990"/>
              <a:ext cx="305640" cy="305640"/>
            </p14:xfrm>
          </p:contentPart>
        </mc:Choice>
        <mc:Fallback>
          <p:pic>
            <p:nvPicPr>
              <p:cNvPr id="113" name="Tinta 112">
                <a:extLst>
                  <a:ext uri="{FF2B5EF4-FFF2-40B4-BE49-F238E27FC236}">
                    <a16:creationId xmlns:a16="http://schemas.microsoft.com/office/drawing/2014/main" id="{C12D4FD9-BFD4-41D3-9896-5A0EFC3F1F64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3004688" y="4076350"/>
                <a:ext cx="32328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14" name="Tinta 113">
                <a:extLst>
                  <a:ext uri="{FF2B5EF4-FFF2-40B4-BE49-F238E27FC236}">
                    <a16:creationId xmlns:a16="http://schemas.microsoft.com/office/drawing/2014/main" id="{E0327A71-331B-8AAC-000E-876631BB10A9}"/>
                  </a:ext>
                </a:extLst>
              </p14:cNvPr>
              <p14:cNvContentPartPr/>
              <p14:nvPr/>
            </p14:nvContentPartPr>
            <p14:xfrm>
              <a:off x="3430208" y="4023070"/>
              <a:ext cx="105480" cy="355680"/>
            </p14:xfrm>
          </p:contentPart>
        </mc:Choice>
        <mc:Fallback>
          <p:pic>
            <p:nvPicPr>
              <p:cNvPr id="114" name="Tinta 113">
                <a:extLst>
                  <a:ext uri="{FF2B5EF4-FFF2-40B4-BE49-F238E27FC236}">
                    <a16:creationId xmlns:a16="http://schemas.microsoft.com/office/drawing/2014/main" id="{E0327A71-331B-8AAC-000E-876631BB10A9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3421208" y="4014070"/>
                <a:ext cx="1231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15" name="Tinta 114">
                <a:extLst>
                  <a:ext uri="{FF2B5EF4-FFF2-40B4-BE49-F238E27FC236}">
                    <a16:creationId xmlns:a16="http://schemas.microsoft.com/office/drawing/2014/main" id="{0CF0A975-05A1-905D-EE27-C410D15160A3}"/>
                  </a:ext>
                </a:extLst>
              </p14:cNvPr>
              <p14:cNvContentPartPr/>
              <p14:nvPr/>
            </p14:nvContentPartPr>
            <p14:xfrm>
              <a:off x="3388448" y="4164190"/>
              <a:ext cx="95040" cy="38880"/>
            </p14:xfrm>
          </p:contentPart>
        </mc:Choice>
        <mc:Fallback>
          <p:pic>
            <p:nvPicPr>
              <p:cNvPr id="115" name="Tinta 114">
                <a:extLst>
                  <a:ext uri="{FF2B5EF4-FFF2-40B4-BE49-F238E27FC236}">
                    <a16:creationId xmlns:a16="http://schemas.microsoft.com/office/drawing/2014/main" id="{0CF0A975-05A1-905D-EE27-C410D15160A3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3379448" y="4155550"/>
                <a:ext cx="11268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16" name="Tinta 115">
                <a:extLst>
                  <a:ext uri="{FF2B5EF4-FFF2-40B4-BE49-F238E27FC236}">
                    <a16:creationId xmlns:a16="http://schemas.microsoft.com/office/drawing/2014/main" id="{DAD00D3B-D0B5-D870-8CF8-74095004A551}"/>
                  </a:ext>
                </a:extLst>
              </p14:cNvPr>
              <p14:cNvContentPartPr/>
              <p14:nvPr/>
            </p14:nvContentPartPr>
            <p14:xfrm>
              <a:off x="3510128" y="3951790"/>
              <a:ext cx="178200" cy="555840"/>
            </p14:xfrm>
          </p:contentPart>
        </mc:Choice>
        <mc:Fallback>
          <p:pic>
            <p:nvPicPr>
              <p:cNvPr id="116" name="Tinta 115">
                <a:extLst>
                  <a:ext uri="{FF2B5EF4-FFF2-40B4-BE49-F238E27FC236}">
                    <a16:creationId xmlns:a16="http://schemas.microsoft.com/office/drawing/2014/main" id="{DAD00D3B-D0B5-D870-8CF8-74095004A551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3501128" y="3943150"/>
                <a:ext cx="19584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18" name="Tinta 117">
                <a:extLst>
                  <a:ext uri="{FF2B5EF4-FFF2-40B4-BE49-F238E27FC236}">
                    <a16:creationId xmlns:a16="http://schemas.microsoft.com/office/drawing/2014/main" id="{E116886F-8F02-2F94-7B48-26F20A240F20}"/>
                  </a:ext>
                </a:extLst>
              </p14:cNvPr>
              <p14:cNvContentPartPr/>
              <p14:nvPr/>
            </p14:nvContentPartPr>
            <p14:xfrm>
              <a:off x="3864008" y="4084990"/>
              <a:ext cx="43560" cy="339840"/>
            </p14:xfrm>
          </p:contentPart>
        </mc:Choice>
        <mc:Fallback>
          <p:pic>
            <p:nvPicPr>
              <p:cNvPr id="118" name="Tinta 117">
                <a:extLst>
                  <a:ext uri="{FF2B5EF4-FFF2-40B4-BE49-F238E27FC236}">
                    <a16:creationId xmlns:a16="http://schemas.microsoft.com/office/drawing/2014/main" id="{E116886F-8F02-2F94-7B48-26F20A240F20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3855368" y="4076350"/>
                <a:ext cx="6120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19" name="Tinta 118">
                <a:extLst>
                  <a:ext uri="{FF2B5EF4-FFF2-40B4-BE49-F238E27FC236}">
                    <a16:creationId xmlns:a16="http://schemas.microsoft.com/office/drawing/2014/main" id="{EAEB02EE-DDEA-E5DF-E9CF-71611E5A10A3}"/>
                  </a:ext>
                </a:extLst>
              </p14:cNvPr>
              <p14:cNvContentPartPr/>
              <p14:nvPr/>
            </p14:nvContentPartPr>
            <p14:xfrm>
              <a:off x="3804968" y="4251310"/>
              <a:ext cx="251280" cy="25560"/>
            </p14:xfrm>
          </p:contentPart>
        </mc:Choice>
        <mc:Fallback>
          <p:pic>
            <p:nvPicPr>
              <p:cNvPr id="119" name="Tinta 118">
                <a:extLst>
                  <a:ext uri="{FF2B5EF4-FFF2-40B4-BE49-F238E27FC236}">
                    <a16:creationId xmlns:a16="http://schemas.microsoft.com/office/drawing/2014/main" id="{EAEB02EE-DDEA-E5DF-E9CF-71611E5A10A3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3795968" y="4242670"/>
                <a:ext cx="2689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21" name="Tinta 120">
                <a:extLst>
                  <a:ext uri="{FF2B5EF4-FFF2-40B4-BE49-F238E27FC236}">
                    <a16:creationId xmlns:a16="http://schemas.microsoft.com/office/drawing/2014/main" id="{5AF8A329-D694-9FEE-AF4B-946E298007A4}"/>
                  </a:ext>
                </a:extLst>
              </p14:cNvPr>
              <p14:cNvContentPartPr/>
              <p14:nvPr/>
            </p14:nvContentPartPr>
            <p14:xfrm>
              <a:off x="4335968" y="4132870"/>
              <a:ext cx="272880" cy="279000"/>
            </p14:xfrm>
          </p:contentPart>
        </mc:Choice>
        <mc:Fallback>
          <p:pic>
            <p:nvPicPr>
              <p:cNvPr id="121" name="Tinta 120">
                <a:extLst>
                  <a:ext uri="{FF2B5EF4-FFF2-40B4-BE49-F238E27FC236}">
                    <a16:creationId xmlns:a16="http://schemas.microsoft.com/office/drawing/2014/main" id="{5AF8A329-D694-9FEE-AF4B-946E298007A4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4326968" y="4123870"/>
                <a:ext cx="29052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22" name="Tinta 121">
                <a:extLst>
                  <a:ext uri="{FF2B5EF4-FFF2-40B4-BE49-F238E27FC236}">
                    <a16:creationId xmlns:a16="http://schemas.microsoft.com/office/drawing/2014/main" id="{00C30895-3611-C9D0-439B-A37B3B1C1CEE}"/>
                  </a:ext>
                </a:extLst>
              </p14:cNvPr>
              <p14:cNvContentPartPr/>
              <p14:nvPr/>
            </p14:nvContentPartPr>
            <p14:xfrm>
              <a:off x="4726928" y="4306030"/>
              <a:ext cx="14040" cy="64800"/>
            </p14:xfrm>
          </p:contentPart>
        </mc:Choice>
        <mc:Fallback>
          <p:pic>
            <p:nvPicPr>
              <p:cNvPr id="122" name="Tinta 121">
                <a:extLst>
                  <a:ext uri="{FF2B5EF4-FFF2-40B4-BE49-F238E27FC236}">
                    <a16:creationId xmlns:a16="http://schemas.microsoft.com/office/drawing/2014/main" id="{00C30895-3611-C9D0-439B-A37B3B1C1CEE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4718288" y="4297030"/>
                <a:ext cx="316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24" name="Tinta 123">
                <a:extLst>
                  <a:ext uri="{FF2B5EF4-FFF2-40B4-BE49-F238E27FC236}">
                    <a16:creationId xmlns:a16="http://schemas.microsoft.com/office/drawing/2014/main" id="{BAF0FFAB-2A43-CC65-16BF-AB1DDE5D1073}"/>
                  </a:ext>
                </a:extLst>
              </p14:cNvPr>
              <p14:cNvContentPartPr/>
              <p14:nvPr/>
            </p14:nvContentPartPr>
            <p14:xfrm>
              <a:off x="4911968" y="4148350"/>
              <a:ext cx="434160" cy="288360"/>
            </p14:xfrm>
          </p:contentPart>
        </mc:Choice>
        <mc:Fallback>
          <p:pic>
            <p:nvPicPr>
              <p:cNvPr id="124" name="Tinta 123">
                <a:extLst>
                  <a:ext uri="{FF2B5EF4-FFF2-40B4-BE49-F238E27FC236}">
                    <a16:creationId xmlns:a16="http://schemas.microsoft.com/office/drawing/2014/main" id="{BAF0FFAB-2A43-CC65-16BF-AB1DDE5D1073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4902968" y="4139350"/>
                <a:ext cx="45180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125" name="Tinta 124">
                <a:extLst>
                  <a:ext uri="{FF2B5EF4-FFF2-40B4-BE49-F238E27FC236}">
                    <a16:creationId xmlns:a16="http://schemas.microsoft.com/office/drawing/2014/main" id="{507CC4FB-41EA-6DF5-438F-AD72A48290F8}"/>
                  </a:ext>
                </a:extLst>
              </p14:cNvPr>
              <p14:cNvContentPartPr/>
              <p14:nvPr/>
            </p14:nvContentPartPr>
            <p14:xfrm>
              <a:off x="5457008" y="4011190"/>
              <a:ext cx="140760" cy="339840"/>
            </p14:xfrm>
          </p:contentPart>
        </mc:Choice>
        <mc:Fallback>
          <p:pic>
            <p:nvPicPr>
              <p:cNvPr id="125" name="Tinta 124">
                <a:extLst>
                  <a:ext uri="{FF2B5EF4-FFF2-40B4-BE49-F238E27FC236}">
                    <a16:creationId xmlns:a16="http://schemas.microsoft.com/office/drawing/2014/main" id="{507CC4FB-41EA-6DF5-438F-AD72A48290F8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5448008" y="4002190"/>
                <a:ext cx="15840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126" name="Tinta 125">
                <a:extLst>
                  <a:ext uri="{FF2B5EF4-FFF2-40B4-BE49-F238E27FC236}">
                    <a16:creationId xmlns:a16="http://schemas.microsoft.com/office/drawing/2014/main" id="{B45BCEB2-777D-5F50-B86D-D44DD799E39D}"/>
                  </a:ext>
                </a:extLst>
              </p14:cNvPr>
              <p14:cNvContentPartPr/>
              <p14:nvPr/>
            </p14:nvContentPartPr>
            <p14:xfrm>
              <a:off x="5394368" y="4161310"/>
              <a:ext cx="180000" cy="33840"/>
            </p14:xfrm>
          </p:contentPart>
        </mc:Choice>
        <mc:Fallback>
          <p:pic>
            <p:nvPicPr>
              <p:cNvPr id="126" name="Tinta 125">
                <a:extLst>
                  <a:ext uri="{FF2B5EF4-FFF2-40B4-BE49-F238E27FC236}">
                    <a16:creationId xmlns:a16="http://schemas.microsoft.com/office/drawing/2014/main" id="{B45BCEB2-777D-5F50-B86D-D44DD799E39D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5385728" y="4152310"/>
                <a:ext cx="197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127" name="Tinta 126">
                <a:extLst>
                  <a:ext uri="{FF2B5EF4-FFF2-40B4-BE49-F238E27FC236}">
                    <a16:creationId xmlns:a16="http://schemas.microsoft.com/office/drawing/2014/main" id="{B0050721-C08C-27EF-7457-74183BCB3962}"/>
                  </a:ext>
                </a:extLst>
              </p14:cNvPr>
              <p14:cNvContentPartPr/>
              <p14:nvPr/>
            </p14:nvContentPartPr>
            <p14:xfrm>
              <a:off x="1931888" y="5096230"/>
              <a:ext cx="124920" cy="12960"/>
            </p14:xfrm>
          </p:contentPart>
        </mc:Choice>
        <mc:Fallback>
          <p:pic>
            <p:nvPicPr>
              <p:cNvPr id="127" name="Tinta 126">
                <a:extLst>
                  <a:ext uri="{FF2B5EF4-FFF2-40B4-BE49-F238E27FC236}">
                    <a16:creationId xmlns:a16="http://schemas.microsoft.com/office/drawing/2014/main" id="{B0050721-C08C-27EF-7457-74183BCB3962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1922888" y="5087230"/>
                <a:ext cx="1425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128" name="Tinta 127">
                <a:extLst>
                  <a:ext uri="{FF2B5EF4-FFF2-40B4-BE49-F238E27FC236}">
                    <a16:creationId xmlns:a16="http://schemas.microsoft.com/office/drawing/2014/main" id="{DF67A914-24CA-6B55-F5D2-D118C1889874}"/>
                  </a:ext>
                </a:extLst>
              </p14:cNvPr>
              <p14:cNvContentPartPr/>
              <p14:nvPr/>
            </p14:nvContentPartPr>
            <p14:xfrm>
              <a:off x="1961048" y="4969510"/>
              <a:ext cx="115920" cy="15480"/>
            </p14:xfrm>
          </p:contentPart>
        </mc:Choice>
        <mc:Fallback>
          <p:pic>
            <p:nvPicPr>
              <p:cNvPr id="128" name="Tinta 127">
                <a:extLst>
                  <a:ext uri="{FF2B5EF4-FFF2-40B4-BE49-F238E27FC236}">
                    <a16:creationId xmlns:a16="http://schemas.microsoft.com/office/drawing/2014/main" id="{DF67A914-24CA-6B55-F5D2-D118C1889874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1952408" y="4960870"/>
                <a:ext cx="1335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131" name="Tinta 130">
                <a:extLst>
                  <a:ext uri="{FF2B5EF4-FFF2-40B4-BE49-F238E27FC236}">
                    <a16:creationId xmlns:a16="http://schemas.microsoft.com/office/drawing/2014/main" id="{E93E2DC3-9B3E-8899-A27A-BDE30C91E203}"/>
                  </a:ext>
                </a:extLst>
              </p14:cNvPr>
              <p14:cNvContentPartPr/>
              <p14:nvPr/>
            </p14:nvContentPartPr>
            <p14:xfrm>
              <a:off x="2374328" y="5000110"/>
              <a:ext cx="117360" cy="28800"/>
            </p14:xfrm>
          </p:contentPart>
        </mc:Choice>
        <mc:Fallback>
          <p:pic>
            <p:nvPicPr>
              <p:cNvPr id="131" name="Tinta 130">
                <a:extLst>
                  <a:ext uri="{FF2B5EF4-FFF2-40B4-BE49-F238E27FC236}">
                    <a16:creationId xmlns:a16="http://schemas.microsoft.com/office/drawing/2014/main" id="{E93E2DC3-9B3E-8899-A27A-BDE30C91E203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2365688" y="4991470"/>
                <a:ext cx="1350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132" name="Tinta 131">
                <a:extLst>
                  <a:ext uri="{FF2B5EF4-FFF2-40B4-BE49-F238E27FC236}">
                    <a16:creationId xmlns:a16="http://schemas.microsoft.com/office/drawing/2014/main" id="{4EFDA7B7-18D7-4094-745B-C07D325CB5FF}"/>
                  </a:ext>
                </a:extLst>
              </p14:cNvPr>
              <p14:cNvContentPartPr/>
              <p14:nvPr/>
            </p14:nvContentPartPr>
            <p14:xfrm>
              <a:off x="2565848" y="4866910"/>
              <a:ext cx="321480" cy="540720"/>
            </p14:xfrm>
          </p:contentPart>
        </mc:Choice>
        <mc:Fallback>
          <p:pic>
            <p:nvPicPr>
              <p:cNvPr id="132" name="Tinta 131">
                <a:extLst>
                  <a:ext uri="{FF2B5EF4-FFF2-40B4-BE49-F238E27FC236}">
                    <a16:creationId xmlns:a16="http://schemas.microsoft.com/office/drawing/2014/main" id="{4EFDA7B7-18D7-4094-745B-C07D325CB5FF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2557208" y="4857910"/>
                <a:ext cx="33912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133" name="Tinta 132">
                <a:extLst>
                  <a:ext uri="{FF2B5EF4-FFF2-40B4-BE49-F238E27FC236}">
                    <a16:creationId xmlns:a16="http://schemas.microsoft.com/office/drawing/2014/main" id="{202747AC-D739-C0A6-F2FD-29B4CF16CEB6}"/>
                  </a:ext>
                </a:extLst>
              </p14:cNvPr>
              <p14:cNvContentPartPr/>
              <p14:nvPr/>
            </p14:nvContentPartPr>
            <p14:xfrm>
              <a:off x="2940248" y="4874830"/>
              <a:ext cx="500760" cy="300600"/>
            </p14:xfrm>
          </p:contentPart>
        </mc:Choice>
        <mc:Fallback>
          <p:pic>
            <p:nvPicPr>
              <p:cNvPr id="133" name="Tinta 132">
                <a:extLst>
                  <a:ext uri="{FF2B5EF4-FFF2-40B4-BE49-F238E27FC236}">
                    <a16:creationId xmlns:a16="http://schemas.microsoft.com/office/drawing/2014/main" id="{202747AC-D739-C0A6-F2FD-29B4CF16CEB6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2931608" y="4865830"/>
                <a:ext cx="5184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134" name="Tinta 133">
                <a:extLst>
                  <a:ext uri="{FF2B5EF4-FFF2-40B4-BE49-F238E27FC236}">
                    <a16:creationId xmlns:a16="http://schemas.microsoft.com/office/drawing/2014/main" id="{18607024-0076-D608-2A52-D8FE0A66B084}"/>
                  </a:ext>
                </a:extLst>
              </p14:cNvPr>
              <p14:cNvContentPartPr/>
              <p14:nvPr/>
            </p14:nvContentPartPr>
            <p14:xfrm>
              <a:off x="3570608" y="4807510"/>
              <a:ext cx="143640" cy="325440"/>
            </p14:xfrm>
          </p:contentPart>
        </mc:Choice>
        <mc:Fallback>
          <p:pic>
            <p:nvPicPr>
              <p:cNvPr id="134" name="Tinta 133">
                <a:extLst>
                  <a:ext uri="{FF2B5EF4-FFF2-40B4-BE49-F238E27FC236}">
                    <a16:creationId xmlns:a16="http://schemas.microsoft.com/office/drawing/2014/main" id="{18607024-0076-D608-2A52-D8FE0A66B084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3561608" y="4798870"/>
                <a:ext cx="16128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135" name="Tinta 134">
                <a:extLst>
                  <a:ext uri="{FF2B5EF4-FFF2-40B4-BE49-F238E27FC236}">
                    <a16:creationId xmlns:a16="http://schemas.microsoft.com/office/drawing/2014/main" id="{BF5898BF-8C5B-46D8-E3D7-E25CEC4209B8}"/>
                  </a:ext>
                </a:extLst>
              </p14:cNvPr>
              <p14:cNvContentPartPr/>
              <p14:nvPr/>
            </p14:nvContentPartPr>
            <p14:xfrm>
              <a:off x="3510128" y="4918750"/>
              <a:ext cx="185760" cy="21240"/>
            </p14:xfrm>
          </p:contentPart>
        </mc:Choice>
        <mc:Fallback>
          <p:pic>
            <p:nvPicPr>
              <p:cNvPr id="135" name="Tinta 134">
                <a:extLst>
                  <a:ext uri="{FF2B5EF4-FFF2-40B4-BE49-F238E27FC236}">
                    <a16:creationId xmlns:a16="http://schemas.microsoft.com/office/drawing/2014/main" id="{BF5898BF-8C5B-46D8-E3D7-E25CEC4209B8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3501128" y="4910110"/>
                <a:ext cx="2034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136" name="Tinta 135">
                <a:extLst>
                  <a:ext uri="{FF2B5EF4-FFF2-40B4-BE49-F238E27FC236}">
                    <a16:creationId xmlns:a16="http://schemas.microsoft.com/office/drawing/2014/main" id="{FEBAC951-BD26-A505-1250-D728DA55A973}"/>
                  </a:ext>
                </a:extLst>
              </p14:cNvPr>
              <p14:cNvContentPartPr/>
              <p14:nvPr/>
            </p14:nvContentPartPr>
            <p14:xfrm>
              <a:off x="4011248" y="4881310"/>
              <a:ext cx="48600" cy="230040"/>
            </p14:xfrm>
          </p:contentPart>
        </mc:Choice>
        <mc:Fallback>
          <p:pic>
            <p:nvPicPr>
              <p:cNvPr id="136" name="Tinta 135">
                <a:extLst>
                  <a:ext uri="{FF2B5EF4-FFF2-40B4-BE49-F238E27FC236}">
                    <a16:creationId xmlns:a16="http://schemas.microsoft.com/office/drawing/2014/main" id="{FEBAC951-BD26-A505-1250-D728DA55A973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4002248" y="4872670"/>
                <a:ext cx="6624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137" name="Tinta 136">
                <a:extLst>
                  <a:ext uri="{FF2B5EF4-FFF2-40B4-BE49-F238E27FC236}">
                    <a16:creationId xmlns:a16="http://schemas.microsoft.com/office/drawing/2014/main" id="{BFFDCCD2-AACE-87FF-2AB5-E7DD723C9C4B}"/>
                  </a:ext>
                </a:extLst>
              </p14:cNvPr>
              <p14:cNvContentPartPr/>
              <p14:nvPr/>
            </p14:nvContentPartPr>
            <p14:xfrm>
              <a:off x="3967328" y="5004790"/>
              <a:ext cx="157680" cy="12600"/>
            </p14:xfrm>
          </p:contentPart>
        </mc:Choice>
        <mc:Fallback>
          <p:pic>
            <p:nvPicPr>
              <p:cNvPr id="137" name="Tinta 136">
                <a:extLst>
                  <a:ext uri="{FF2B5EF4-FFF2-40B4-BE49-F238E27FC236}">
                    <a16:creationId xmlns:a16="http://schemas.microsoft.com/office/drawing/2014/main" id="{BFFDCCD2-AACE-87FF-2AB5-E7DD723C9C4B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3958328" y="4995790"/>
                <a:ext cx="1753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138" name="Tinta 137">
                <a:extLst>
                  <a:ext uri="{FF2B5EF4-FFF2-40B4-BE49-F238E27FC236}">
                    <a16:creationId xmlns:a16="http://schemas.microsoft.com/office/drawing/2014/main" id="{AE1AC833-4B1C-CA4D-C439-A19835D716F5}"/>
                  </a:ext>
                </a:extLst>
              </p14:cNvPr>
              <p14:cNvContentPartPr/>
              <p14:nvPr/>
            </p14:nvContentPartPr>
            <p14:xfrm>
              <a:off x="4379888" y="4870150"/>
              <a:ext cx="246960" cy="195120"/>
            </p14:xfrm>
          </p:contentPart>
        </mc:Choice>
        <mc:Fallback>
          <p:pic>
            <p:nvPicPr>
              <p:cNvPr id="138" name="Tinta 137">
                <a:extLst>
                  <a:ext uri="{FF2B5EF4-FFF2-40B4-BE49-F238E27FC236}">
                    <a16:creationId xmlns:a16="http://schemas.microsoft.com/office/drawing/2014/main" id="{AE1AC833-4B1C-CA4D-C439-A19835D716F5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4370888" y="4861150"/>
                <a:ext cx="2646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139" name="Tinta 138">
                <a:extLst>
                  <a:ext uri="{FF2B5EF4-FFF2-40B4-BE49-F238E27FC236}">
                    <a16:creationId xmlns:a16="http://schemas.microsoft.com/office/drawing/2014/main" id="{9777B5BB-B5CB-6858-EA65-26D2556B5C1D}"/>
                  </a:ext>
                </a:extLst>
              </p14:cNvPr>
              <p14:cNvContentPartPr/>
              <p14:nvPr/>
            </p14:nvContentPartPr>
            <p14:xfrm>
              <a:off x="4806848" y="4840630"/>
              <a:ext cx="370080" cy="213480"/>
            </p14:xfrm>
          </p:contentPart>
        </mc:Choice>
        <mc:Fallback>
          <p:pic>
            <p:nvPicPr>
              <p:cNvPr id="139" name="Tinta 138">
                <a:extLst>
                  <a:ext uri="{FF2B5EF4-FFF2-40B4-BE49-F238E27FC236}">
                    <a16:creationId xmlns:a16="http://schemas.microsoft.com/office/drawing/2014/main" id="{9777B5BB-B5CB-6858-EA65-26D2556B5C1D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4798208" y="4831630"/>
                <a:ext cx="3877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9">
            <p14:nvContentPartPr>
              <p14:cNvPr id="140" name="Tinta 139">
                <a:extLst>
                  <a:ext uri="{FF2B5EF4-FFF2-40B4-BE49-F238E27FC236}">
                    <a16:creationId xmlns:a16="http://schemas.microsoft.com/office/drawing/2014/main" id="{E59E20DA-C30B-584B-2F7E-7319560DECAF}"/>
                  </a:ext>
                </a:extLst>
              </p14:cNvPr>
              <p14:cNvContentPartPr/>
              <p14:nvPr/>
            </p14:nvContentPartPr>
            <p14:xfrm>
              <a:off x="5352608" y="4704550"/>
              <a:ext cx="160920" cy="304920"/>
            </p14:xfrm>
          </p:contentPart>
        </mc:Choice>
        <mc:Fallback>
          <p:pic>
            <p:nvPicPr>
              <p:cNvPr id="140" name="Tinta 139">
                <a:extLst>
                  <a:ext uri="{FF2B5EF4-FFF2-40B4-BE49-F238E27FC236}">
                    <a16:creationId xmlns:a16="http://schemas.microsoft.com/office/drawing/2014/main" id="{E59E20DA-C30B-584B-2F7E-7319560DECAF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5343608" y="4695550"/>
                <a:ext cx="1785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141" name="Tinta 140">
                <a:extLst>
                  <a:ext uri="{FF2B5EF4-FFF2-40B4-BE49-F238E27FC236}">
                    <a16:creationId xmlns:a16="http://schemas.microsoft.com/office/drawing/2014/main" id="{F14704B4-8BC1-1763-FF85-5A5C12473815}"/>
                  </a:ext>
                </a:extLst>
              </p14:cNvPr>
              <p14:cNvContentPartPr/>
              <p14:nvPr/>
            </p14:nvContentPartPr>
            <p14:xfrm>
              <a:off x="5294648" y="4803550"/>
              <a:ext cx="215640" cy="72360"/>
            </p14:xfrm>
          </p:contentPart>
        </mc:Choice>
        <mc:Fallback>
          <p:pic>
            <p:nvPicPr>
              <p:cNvPr id="141" name="Tinta 140">
                <a:extLst>
                  <a:ext uri="{FF2B5EF4-FFF2-40B4-BE49-F238E27FC236}">
                    <a16:creationId xmlns:a16="http://schemas.microsoft.com/office/drawing/2014/main" id="{F14704B4-8BC1-1763-FF85-5A5C12473815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5285648" y="4794910"/>
                <a:ext cx="233280" cy="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Agrupar 240">
            <a:extLst>
              <a:ext uri="{FF2B5EF4-FFF2-40B4-BE49-F238E27FC236}">
                <a16:creationId xmlns:a16="http://schemas.microsoft.com/office/drawing/2014/main" id="{09DBA2DC-F82A-9BB7-D9B8-85CAF5F68EF1}"/>
              </a:ext>
            </a:extLst>
          </p:cNvPr>
          <p:cNvGrpSpPr/>
          <p:nvPr/>
        </p:nvGrpSpPr>
        <p:grpSpPr>
          <a:xfrm>
            <a:off x="8111648" y="3731830"/>
            <a:ext cx="3912120" cy="2875680"/>
            <a:chOff x="8111648" y="3731830"/>
            <a:chExt cx="3912120" cy="287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0309AC64-8911-989B-FB78-F8797BE8D765}"/>
                    </a:ext>
                  </a:extLst>
                </p14:cNvPr>
                <p14:cNvContentPartPr/>
                <p14:nvPr/>
              </p14:nvContentPartPr>
              <p14:xfrm>
                <a:off x="9194888" y="3744790"/>
                <a:ext cx="254880" cy="17136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0309AC64-8911-989B-FB78-F8797BE8D765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185888" y="3735790"/>
                  <a:ext cx="272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933D12A6-8034-FD0E-6F78-BE8C8A284195}"/>
                    </a:ext>
                  </a:extLst>
                </p14:cNvPr>
                <p14:cNvContentPartPr/>
                <p14:nvPr/>
              </p14:nvContentPartPr>
              <p14:xfrm>
                <a:off x="10595288" y="3731830"/>
                <a:ext cx="321480" cy="39312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933D12A6-8034-FD0E-6F78-BE8C8A28419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586288" y="3723190"/>
                  <a:ext cx="3391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1632D4DF-632D-51FA-7B8A-B4868D62E9A9}"/>
                    </a:ext>
                  </a:extLst>
                </p14:cNvPr>
                <p14:cNvContentPartPr/>
                <p14:nvPr/>
              </p14:nvContentPartPr>
              <p14:xfrm>
                <a:off x="9365168" y="4011190"/>
                <a:ext cx="659520" cy="69372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1632D4DF-632D-51FA-7B8A-B4868D62E9A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356528" y="4002190"/>
                  <a:ext cx="67716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F7A29B73-828F-682D-DCBC-D05C693BCBE4}"/>
                    </a:ext>
                  </a:extLst>
                </p14:cNvPr>
                <p14:cNvContentPartPr/>
                <p14:nvPr/>
              </p14:nvContentPartPr>
              <p14:xfrm>
                <a:off x="10357688" y="4099750"/>
                <a:ext cx="202320" cy="44676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F7A29B73-828F-682D-DCBC-D05C693BCBE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348688" y="4090750"/>
                  <a:ext cx="2199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461A6404-8A4C-F539-2565-8DCD436D908C}"/>
                    </a:ext>
                  </a:extLst>
                </p14:cNvPr>
                <p14:cNvContentPartPr/>
                <p14:nvPr/>
              </p14:nvContentPartPr>
              <p14:xfrm>
                <a:off x="10241408" y="4836670"/>
                <a:ext cx="170280" cy="28080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461A6404-8A4C-F539-2565-8DCD436D908C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232408" y="4828030"/>
                  <a:ext cx="1879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5DDDE1F9-0531-7652-E432-D8C17D3CBDA6}"/>
                    </a:ext>
                  </a:extLst>
                </p14:cNvPr>
                <p14:cNvContentPartPr/>
                <p14:nvPr/>
              </p14:nvContentPartPr>
              <p14:xfrm>
                <a:off x="10202168" y="4939270"/>
                <a:ext cx="182520" cy="1620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5DDDE1F9-0531-7652-E432-D8C17D3CBDA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193528" y="4930630"/>
                  <a:ext cx="200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D86C92AF-B758-1424-3DB4-F11A45A091C7}"/>
                    </a:ext>
                  </a:extLst>
                </p14:cNvPr>
                <p14:cNvContentPartPr/>
                <p14:nvPr/>
              </p14:nvContentPartPr>
              <p14:xfrm>
                <a:off x="8111648" y="5198830"/>
                <a:ext cx="150480" cy="378360"/>
              </p14:xfrm>
            </p:contentPart>
          </mc:Choice>
          <mc:Fallback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D86C92AF-B758-1424-3DB4-F11A45A091C7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102648" y="5189830"/>
                  <a:ext cx="1681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FDCB3064-F112-64E2-8A35-E76549FEF7F7}"/>
                    </a:ext>
                  </a:extLst>
                </p14:cNvPr>
                <p14:cNvContentPartPr/>
                <p14:nvPr/>
              </p14:nvContentPartPr>
              <p14:xfrm>
                <a:off x="8338088" y="5266510"/>
                <a:ext cx="174240" cy="448560"/>
              </p14:xfrm>
            </p:contentPart>
          </mc:Choice>
          <mc:Fallback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FDCB3064-F112-64E2-8A35-E76549FEF7F7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329088" y="5257510"/>
                  <a:ext cx="19188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06" name="Tinta 205">
                  <a:extLst>
                    <a:ext uri="{FF2B5EF4-FFF2-40B4-BE49-F238E27FC236}">
                      <a16:creationId xmlns:a16="http://schemas.microsoft.com/office/drawing/2014/main" id="{71B8CA88-3F68-CBB4-E76C-C3BBD83FC5A2}"/>
                    </a:ext>
                  </a:extLst>
                </p14:cNvPr>
                <p14:cNvContentPartPr/>
                <p14:nvPr/>
              </p14:nvContentPartPr>
              <p14:xfrm>
                <a:off x="8164928" y="5703190"/>
                <a:ext cx="283320" cy="31680"/>
              </p14:xfrm>
            </p:contentPart>
          </mc:Choice>
          <mc:Fallback>
            <p:pic>
              <p:nvPicPr>
                <p:cNvPr id="206" name="Tinta 205">
                  <a:extLst>
                    <a:ext uri="{FF2B5EF4-FFF2-40B4-BE49-F238E27FC236}">
                      <a16:creationId xmlns:a16="http://schemas.microsoft.com/office/drawing/2014/main" id="{71B8CA88-3F68-CBB4-E76C-C3BBD83FC5A2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156288" y="5694190"/>
                  <a:ext cx="3009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07" name="Tinta 206">
                  <a:extLst>
                    <a:ext uri="{FF2B5EF4-FFF2-40B4-BE49-F238E27FC236}">
                      <a16:creationId xmlns:a16="http://schemas.microsoft.com/office/drawing/2014/main" id="{D1C32D14-F20E-BC31-2BD4-13D36B0E0001}"/>
                    </a:ext>
                  </a:extLst>
                </p14:cNvPr>
                <p14:cNvContentPartPr/>
                <p14:nvPr/>
              </p14:nvContentPartPr>
              <p14:xfrm>
                <a:off x="8146568" y="5811550"/>
                <a:ext cx="210960" cy="333000"/>
              </p14:xfrm>
            </p:contentPart>
          </mc:Choice>
          <mc:Fallback>
            <p:pic>
              <p:nvPicPr>
                <p:cNvPr id="207" name="Tinta 206">
                  <a:extLst>
                    <a:ext uri="{FF2B5EF4-FFF2-40B4-BE49-F238E27FC236}">
                      <a16:creationId xmlns:a16="http://schemas.microsoft.com/office/drawing/2014/main" id="{D1C32D14-F20E-BC31-2BD4-13D36B0E0001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137928" y="5802910"/>
                  <a:ext cx="2286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08" name="Tinta 207">
                  <a:extLst>
                    <a:ext uri="{FF2B5EF4-FFF2-40B4-BE49-F238E27FC236}">
                      <a16:creationId xmlns:a16="http://schemas.microsoft.com/office/drawing/2014/main" id="{10EC86B6-C066-BF20-FEF6-D97433D67CA6}"/>
                    </a:ext>
                  </a:extLst>
                </p14:cNvPr>
                <p14:cNvContentPartPr/>
                <p14:nvPr/>
              </p14:nvContentPartPr>
              <p14:xfrm>
                <a:off x="8406488" y="5882110"/>
                <a:ext cx="160560" cy="222480"/>
              </p14:xfrm>
            </p:contentPart>
          </mc:Choice>
          <mc:Fallback>
            <p:pic>
              <p:nvPicPr>
                <p:cNvPr id="208" name="Tinta 207">
                  <a:extLst>
                    <a:ext uri="{FF2B5EF4-FFF2-40B4-BE49-F238E27FC236}">
                      <a16:creationId xmlns:a16="http://schemas.microsoft.com/office/drawing/2014/main" id="{10EC86B6-C066-BF20-FEF6-D97433D67CA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8397848" y="5873110"/>
                  <a:ext cx="1782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2B44B0F7-9248-AF69-F4A3-814BDD4A8A3D}"/>
                    </a:ext>
                  </a:extLst>
                </p14:cNvPr>
                <p14:cNvContentPartPr/>
                <p14:nvPr/>
              </p14:nvContentPartPr>
              <p14:xfrm>
                <a:off x="8412248" y="5907310"/>
                <a:ext cx="101160" cy="39960"/>
              </p14:xfrm>
            </p:contentPart>
          </mc:Choice>
          <mc:Fallback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2B44B0F7-9248-AF69-F4A3-814BDD4A8A3D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403248" y="5898310"/>
                  <a:ext cx="1188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11" name="Tinta 210">
                  <a:extLst>
                    <a:ext uri="{FF2B5EF4-FFF2-40B4-BE49-F238E27FC236}">
                      <a16:creationId xmlns:a16="http://schemas.microsoft.com/office/drawing/2014/main" id="{FDDB9B2B-2A7D-000E-8CB5-9FDAF5BE9653}"/>
                    </a:ext>
                  </a:extLst>
                </p14:cNvPr>
                <p14:cNvContentPartPr/>
                <p14:nvPr/>
              </p14:nvContentPartPr>
              <p14:xfrm>
                <a:off x="8731208" y="5190910"/>
                <a:ext cx="148680" cy="960840"/>
              </p14:xfrm>
            </p:contentPart>
          </mc:Choice>
          <mc:Fallback>
            <p:pic>
              <p:nvPicPr>
                <p:cNvPr id="211" name="Tinta 210">
                  <a:extLst>
                    <a:ext uri="{FF2B5EF4-FFF2-40B4-BE49-F238E27FC236}">
                      <a16:creationId xmlns:a16="http://schemas.microsoft.com/office/drawing/2014/main" id="{FDDB9B2B-2A7D-000E-8CB5-9FDAF5BE965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722568" y="5181910"/>
                  <a:ext cx="166320" cy="9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12" name="Tinta 211">
                  <a:extLst>
                    <a:ext uri="{FF2B5EF4-FFF2-40B4-BE49-F238E27FC236}">
                      <a16:creationId xmlns:a16="http://schemas.microsoft.com/office/drawing/2014/main" id="{68E25C3B-F56A-1352-D812-551EBEEAEC88}"/>
                    </a:ext>
                  </a:extLst>
                </p14:cNvPr>
                <p14:cNvContentPartPr/>
                <p14:nvPr/>
              </p14:nvContentPartPr>
              <p14:xfrm>
                <a:off x="8990408" y="6120430"/>
                <a:ext cx="118080" cy="338400"/>
              </p14:xfrm>
            </p:contentPart>
          </mc:Choice>
          <mc:Fallback>
            <p:pic>
              <p:nvPicPr>
                <p:cNvPr id="212" name="Tinta 211">
                  <a:extLst>
                    <a:ext uri="{FF2B5EF4-FFF2-40B4-BE49-F238E27FC236}">
                      <a16:creationId xmlns:a16="http://schemas.microsoft.com/office/drawing/2014/main" id="{68E25C3B-F56A-1352-D812-551EBEEAEC8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8981408" y="6111430"/>
                  <a:ext cx="1357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13" name="Tinta 212">
                  <a:extLst>
                    <a:ext uri="{FF2B5EF4-FFF2-40B4-BE49-F238E27FC236}">
                      <a16:creationId xmlns:a16="http://schemas.microsoft.com/office/drawing/2014/main" id="{219F2F0B-5EF9-A953-F071-0D644484AB5E}"/>
                    </a:ext>
                  </a:extLst>
                </p14:cNvPr>
                <p14:cNvContentPartPr/>
                <p14:nvPr/>
              </p14:nvContentPartPr>
              <p14:xfrm>
                <a:off x="8978168" y="6262270"/>
                <a:ext cx="73440" cy="35280"/>
              </p14:xfrm>
            </p:contentPart>
          </mc:Choice>
          <mc:Fallback>
            <p:pic>
              <p:nvPicPr>
                <p:cNvPr id="213" name="Tinta 212">
                  <a:extLst>
                    <a:ext uri="{FF2B5EF4-FFF2-40B4-BE49-F238E27FC236}">
                      <a16:creationId xmlns:a16="http://schemas.microsoft.com/office/drawing/2014/main" id="{219F2F0B-5EF9-A953-F071-0D644484AB5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969168" y="6253630"/>
                  <a:ext cx="910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14" name="Tinta 213">
                  <a:extLst>
                    <a:ext uri="{FF2B5EF4-FFF2-40B4-BE49-F238E27FC236}">
                      <a16:creationId xmlns:a16="http://schemas.microsoft.com/office/drawing/2014/main" id="{8F395693-F13F-795B-DE94-36B3AF9C3FF6}"/>
                    </a:ext>
                  </a:extLst>
                </p14:cNvPr>
                <p14:cNvContentPartPr/>
                <p14:nvPr/>
              </p14:nvContentPartPr>
              <p14:xfrm>
                <a:off x="9143768" y="6181630"/>
                <a:ext cx="111600" cy="110520"/>
              </p14:xfrm>
            </p:contentPart>
          </mc:Choice>
          <mc:Fallback>
            <p:pic>
              <p:nvPicPr>
                <p:cNvPr id="214" name="Tinta 213">
                  <a:extLst>
                    <a:ext uri="{FF2B5EF4-FFF2-40B4-BE49-F238E27FC236}">
                      <a16:creationId xmlns:a16="http://schemas.microsoft.com/office/drawing/2014/main" id="{8F395693-F13F-795B-DE94-36B3AF9C3FF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134768" y="6172630"/>
                  <a:ext cx="1292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15" name="Tinta 214">
                  <a:extLst>
                    <a:ext uri="{FF2B5EF4-FFF2-40B4-BE49-F238E27FC236}">
                      <a16:creationId xmlns:a16="http://schemas.microsoft.com/office/drawing/2014/main" id="{AAC370DE-A1A1-2E58-44D7-A262A730BAE6}"/>
                    </a:ext>
                  </a:extLst>
                </p14:cNvPr>
                <p14:cNvContentPartPr/>
                <p14:nvPr/>
              </p14:nvContentPartPr>
              <p14:xfrm>
                <a:off x="9409088" y="6120430"/>
                <a:ext cx="21600" cy="149400"/>
              </p14:xfrm>
            </p:contentPart>
          </mc:Choice>
          <mc:Fallback>
            <p:pic>
              <p:nvPicPr>
                <p:cNvPr id="215" name="Tinta 214">
                  <a:extLst>
                    <a:ext uri="{FF2B5EF4-FFF2-40B4-BE49-F238E27FC236}">
                      <a16:creationId xmlns:a16="http://schemas.microsoft.com/office/drawing/2014/main" id="{AAC370DE-A1A1-2E58-44D7-A262A730BAE6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400448" y="6111430"/>
                  <a:ext cx="392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16" name="Tinta 215">
                  <a:extLst>
                    <a:ext uri="{FF2B5EF4-FFF2-40B4-BE49-F238E27FC236}">
                      <a16:creationId xmlns:a16="http://schemas.microsoft.com/office/drawing/2014/main" id="{ECD7B853-3686-2480-0049-A84278982655}"/>
                    </a:ext>
                  </a:extLst>
                </p14:cNvPr>
                <p14:cNvContentPartPr/>
                <p14:nvPr/>
              </p14:nvContentPartPr>
              <p14:xfrm>
                <a:off x="9320528" y="6089830"/>
                <a:ext cx="229680" cy="152640"/>
              </p14:xfrm>
            </p:contentPart>
          </mc:Choice>
          <mc:Fallback>
            <p:pic>
              <p:nvPicPr>
                <p:cNvPr id="216" name="Tinta 215">
                  <a:extLst>
                    <a:ext uri="{FF2B5EF4-FFF2-40B4-BE49-F238E27FC236}">
                      <a16:creationId xmlns:a16="http://schemas.microsoft.com/office/drawing/2014/main" id="{ECD7B853-3686-2480-0049-A8427898265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311888" y="6080830"/>
                  <a:ext cx="2473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17" name="Tinta 216">
                  <a:extLst>
                    <a:ext uri="{FF2B5EF4-FFF2-40B4-BE49-F238E27FC236}">
                      <a16:creationId xmlns:a16="http://schemas.microsoft.com/office/drawing/2014/main" id="{2853AA81-E320-8724-F660-32AD18E06B6C}"/>
                    </a:ext>
                  </a:extLst>
                </p14:cNvPr>
                <p14:cNvContentPartPr/>
                <p14:nvPr/>
              </p14:nvContentPartPr>
              <p14:xfrm>
                <a:off x="9409088" y="6319870"/>
                <a:ext cx="164880" cy="32400"/>
              </p14:xfrm>
            </p:contentPart>
          </mc:Choice>
          <mc:Fallback>
            <p:pic>
              <p:nvPicPr>
                <p:cNvPr id="217" name="Tinta 216">
                  <a:extLst>
                    <a:ext uri="{FF2B5EF4-FFF2-40B4-BE49-F238E27FC236}">
                      <a16:creationId xmlns:a16="http://schemas.microsoft.com/office/drawing/2014/main" id="{2853AA81-E320-8724-F660-32AD18E06B6C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400448" y="6310870"/>
                  <a:ext cx="1825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18" name="Tinta 217">
                  <a:extLst>
                    <a:ext uri="{FF2B5EF4-FFF2-40B4-BE49-F238E27FC236}">
                      <a16:creationId xmlns:a16="http://schemas.microsoft.com/office/drawing/2014/main" id="{8B403A89-DA4C-96ED-AD51-AB96916ADBA3}"/>
                    </a:ext>
                  </a:extLst>
                </p14:cNvPr>
                <p14:cNvContentPartPr/>
                <p14:nvPr/>
              </p14:nvContentPartPr>
              <p14:xfrm>
                <a:off x="9391808" y="6397270"/>
                <a:ext cx="204840" cy="210240"/>
              </p14:xfrm>
            </p:contentPart>
          </mc:Choice>
          <mc:Fallback>
            <p:pic>
              <p:nvPicPr>
                <p:cNvPr id="218" name="Tinta 217">
                  <a:extLst>
                    <a:ext uri="{FF2B5EF4-FFF2-40B4-BE49-F238E27FC236}">
                      <a16:creationId xmlns:a16="http://schemas.microsoft.com/office/drawing/2014/main" id="{8B403A89-DA4C-96ED-AD51-AB96916ADBA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9383168" y="6388630"/>
                  <a:ext cx="2224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19" name="Tinta 218">
                  <a:extLst>
                    <a:ext uri="{FF2B5EF4-FFF2-40B4-BE49-F238E27FC236}">
                      <a16:creationId xmlns:a16="http://schemas.microsoft.com/office/drawing/2014/main" id="{A6AF81FC-80FC-0617-3A75-054B5B1CE845}"/>
                    </a:ext>
                  </a:extLst>
                </p14:cNvPr>
                <p14:cNvContentPartPr/>
                <p14:nvPr/>
              </p14:nvContentPartPr>
              <p14:xfrm>
                <a:off x="9571448" y="5647750"/>
                <a:ext cx="73800" cy="44640"/>
              </p14:xfrm>
            </p:contentPart>
          </mc:Choice>
          <mc:Fallback>
            <p:pic>
              <p:nvPicPr>
                <p:cNvPr id="219" name="Tinta 218">
                  <a:extLst>
                    <a:ext uri="{FF2B5EF4-FFF2-40B4-BE49-F238E27FC236}">
                      <a16:creationId xmlns:a16="http://schemas.microsoft.com/office/drawing/2014/main" id="{A6AF81FC-80FC-0617-3A75-054B5B1CE845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9562808" y="5639110"/>
                  <a:ext cx="914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20" name="Tinta 219">
                  <a:extLst>
                    <a:ext uri="{FF2B5EF4-FFF2-40B4-BE49-F238E27FC236}">
                      <a16:creationId xmlns:a16="http://schemas.microsoft.com/office/drawing/2014/main" id="{C1507C8A-2519-52F1-6B3C-4405E466D293}"/>
                    </a:ext>
                  </a:extLst>
                </p14:cNvPr>
                <p14:cNvContentPartPr/>
                <p14:nvPr/>
              </p14:nvContentPartPr>
              <p14:xfrm>
                <a:off x="9497648" y="5574670"/>
                <a:ext cx="100800" cy="360"/>
              </p14:xfrm>
            </p:contentPart>
          </mc:Choice>
          <mc:Fallback>
            <p:pic>
              <p:nvPicPr>
                <p:cNvPr id="220" name="Tinta 219">
                  <a:extLst>
                    <a:ext uri="{FF2B5EF4-FFF2-40B4-BE49-F238E27FC236}">
                      <a16:creationId xmlns:a16="http://schemas.microsoft.com/office/drawing/2014/main" id="{C1507C8A-2519-52F1-6B3C-4405E466D293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489008" y="5566030"/>
                  <a:ext cx="118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21" name="Tinta 220">
                  <a:extLst>
                    <a:ext uri="{FF2B5EF4-FFF2-40B4-BE49-F238E27FC236}">
                      <a16:creationId xmlns:a16="http://schemas.microsoft.com/office/drawing/2014/main" id="{09142B7B-D5E7-D572-A9C8-8EF8D71C2AA0}"/>
                    </a:ext>
                  </a:extLst>
                </p14:cNvPr>
                <p14:cNvContentPartPr/>
                <p14:nvPr/>
              </p14:nvContentPartPr>
              <p14:xfrm>
                <a:off x="9896168" y="5640550"/>
                <a:ext cx="85320" cy="7560"/>
              </p14:xfrm>
            </p:contentPart>
          </mc:Choice>
          <mc:Fallback>
            <p:pic>
              <p:nvPicPr>
                <p:cNvPr id="221" name="Tinta 220">
                  <a:extLst>
                    <a:ext uri="{FF2B5EF4-FFF2-40B4-BE49-F238E27FC236}">
                      <a16:creationId xmlns:a16="http://schemas.microsoft.com/office/drawing/2014/main" id="{09142B7B-D5E7-D572-A9C8-8EF8D71C2AA0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887528" y="5631910"/>
                  <a:ext cx="1029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22" name="Tinta 221">
                  <a:extLst>
                    <a:ext uri="{FF2B5EF4-FFF2-40B4-BE49-F238E27FC236}">
                      <a16:creationId xmlns:a16="http://schemas.microsoft.com/office/drawing/2014/main" id="{24A80079-FC81-AAF9-FE5A-ECFB8B6665E0}"/>
                    </a:ext>
                  </a:extLst>
                </p14:cNvPr>
                <p14:cNvContentPartPr/>
                <p14:nvPr/>
              </p14:nvContentPartPr>
              <p14:xfrm>
                <a:off x="10087688" y="5450110"/>
                <a:ext cx="74520" cy="342360"/>
              </p14:xfrm>
            </p:contentPart>
          </mc:Choice>
          <mc:Fallback>
            <p:pic>
              <p:nvPicPr>
                <p:cNvPr id="222" name="Tinta 221">
                  <a:extLst>
                    <a:ext uri="{FF2B5EF4-FFF2-40B4-BE49-F238E27FC236}">
                      <a16:creationId xmlns:a16="http://schemas.microsoft.com/office/drawing/2014/main" id="{24A80079-FC81-AAF9-FE5A-ECFB8B6665E0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078688" y="5441110"/>
                  <a:ext cx="921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23" name="Tinta 222">
                  <a:extLst>
                    <a:ext uri="{FF2B5EF4-FFF2-40B4-BE49-F238E27FC236}">
                      <a16:creationId xmlns:a16="http://schemas.microsoft.com/office/drawing/2014/main" id="{03C8F471-10DB-8CF2-53DE-F17CE5BC5033}"/>
                    </a:ext>
                  </a:extLst>
                </p14:cNvPr>
                <p14:cNvContentPartPr/>
                <p14:nvPr/>
              </p14:nvContentPartPr>
              <p14:xfrm>
                <a:off x="10220888" y="5544790"/>
                <a:ext cx="323640" cy="280080"/>
              </p14:xfrm>
            </p:contentPart>
          </mc:Choice>
          <mc:Fallback>
            <p:pic>
              <p:nvPicPr>
                <p:cNvPr id="223" name="Tinta 222">
                  <a:extLst>
                    <a:ext uri="{FF2B5EF4-FFF2-40B4-BE49-F238E27FC236}">
                      <a16:creationId xmlns:a16="http://schemas.microsoft.com/office/drawing/2014/main" id="{03C8F471-10DB-8CF2-53DE-F17CE5BC503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211888" y="5535790"/>
                  <a:ext cx="3412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24" name="Tinta 223">
                  <a:extLst>
                    <a:ext uri="{FF2B5EF4-FFF2-40B4-BE49-F238E27FC236}">
                      <a16:creationId xmlns:a16="http://schemas.microsoft.com/office/drawing/2014/main" id="{3190B103-8563-BB56-7DDF-C63F22964F86}"/>
                    </a:ext>
                  </a:extLst>
                </p14:cNvPr>
                <p14:cNvContentPartPr/>
                <p14:nvPr/>
              </p14:nvContentPartPr>
              <p14:xfrm>
                <a:off x="10633448" y="5541550"/>
                <a:ext cx="3960" cy="138600"/>
              </p14:xfrm>
            </p:contentPart>
          </mc:Choice>
          <mc:Fallback>
            <p:pic>
              <p:nvPicPr>
                <p:cNvPr id="224" name="Tinta 223">
                  <a:extLst>
                    <a:ext uri="{FF2B5EF4-FFF2-40B4-BE49-F238E27FC236}">
                      <a16:creationId xmlns:a16="http://schemas.microsoft.com/office/drawing/2014/main" id="{3190B103-8563-BB56-7DDF-C63F22964F86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624448" y="5532550"/>
                  <a:ext cx="216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25" name="Tinta 224">
                  <a:extLst>
                    <a:ext uri="{FF2B5EF4-FFF2-40B4-BE49-F238E27FC236}">
                      <a16:creationId xmlns:a16="http://schemas.microsoft.com/office/drawing/2014/main" id="{32DCC554-9811-BCAD-A841-7B55E0B285DA}"/>
                    </a:ext>
                  </a:extLst>
                </p14:cNvPr>
                <p14:cNvContentPartPr/>
                <p14:nvPr/>
              </p14:nvContentPartPr>
              <p14:xfrm>
                <a:off x="10559648" y="5485390"/>
                <a:ext cx="176400" cy="182520"/>
              </p14:xfrm>
            </p:contentPart>
          </mc:Choice>
          <mc:Fallback>
            <p:pic>
              <p:nvPicPr>
                <p:cNvPr id="225" name="Tinta 224">
                  <a:extLst>
                    <a:ext uri="{FF2B5EF4-FFF2-40B4-BE49-F238E27FC236}">
                      <a16:creationId xmlns:a16="http://schemas.microsoft.com/office/drawing/2014/main" id="{32DCC554-9811-BCAD-A841-7B55E0B285D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550648" y="5476390"/>
                  <a:ext cx="1940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26" name="Tinta 225">
                  <a:extLst>
                    <a:ext uri="{FF2B5EF4-FFF2-40B4-BE49-F238E27FC236}">
                      <a16:creationId xmlns:a16="http://schemas.microsoft.com/office/drawing/2014/main" id="{4788EC7F-683C-ECEB-4C35-32645AAE90DC}"/>
                    </a:ext>
                  </a:extLst>
                </p14:cNvPr>
                <p14:cNvContentPartPr/>
                <p14:nvPr/>
              </p14:nvContentPartPr>
              <p14:xfrm>
                <a:off x="10676648" y="5500870"/>
                <a:ext cx="148680" cy="294840"/>
              </p14:xfrm>
            </p:contentPart>
          </mc:Choice>
          <mc:Fallback>
            <p:pic>
              <p:nvPicPr>
                <p:cNvPr id="226" name="Tinta 225">
                  <a:extLst>
                    <a:ext uri="{FF2B5EF4-FFF2-40B4-BE49-F238E27FC236}">
                      <a16:creationId xmlns:a16="http://schemas.microsoft.com/office/drawing/2014/main" id="{4788EC7F-683C-ECEB-4C35-32645AAE90DC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667648" y="5491870"/>
                  <a:ext cx="1663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27" name="Tinta 226">
                  <a:extLst>
                    <a:ext uri="{FF2B5EF4-FFF2-40B4-BE49-F238E27FC236}">
                      <a16:creationId xmlns:a16="http://schemas.microsoft.com/office/drawing/2014/main" id="{ED5C8575-B408-0F0E-E8F2-271FCA16002C}"/>
                    </a:ext>
                  </a:extLst>
                </p14:cNvPr>
                <p14:cNvContentPartPr/>
                <p14:nvPr/>
              </p14:nvContentPartPr>
              <p14:xfrm>
                <a:off x="10742528" y="5672590"/>
                <a:ext cx="112320" cy="163440"/>
              </p14:xfrm>
            </p:contentPart>
          </mc:Choice>
          <mc:Fallback>
            <p:pic>
              <p:nvPicPr>
                <p:cNvPr id="227" name="Tinta 226">
                  <a:extLst>
                    <a:ext uri="{FF2B5EF4-FFF2-40B4-BE49-F238E27FC236}">
                      <a16:creationId xmlns:a16="http://schemas.microsoft.com/office/drawing/2014/main" id="{ED5C8575-B408-0F0E-E8F2-271FCA16002C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733528" y="5663590"/>
                  <a:ext cx="1299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28" name="Tinta 227">
                  <a:extLst>
                    <a:ext uri="{FF2B5EF4-FFF2-40B4-BE49-F238E27FC236}">
                      <a16:creationId xmlns:a16="http://schemas.microsoft.com/office/drawing/2014/main" id="{D0725A11-1BBB-540E-7896-A49FA61C690E}"/>
                    </a:ext>
                  </a:extLst>
                </p14:cNvPr>
                <p14:cNvContentPartPr/>
                <p14:nvPr/>
              </p14:nvContentPartPr>
              <p14:xfrm>
                <a:off x="10884368" y="5367670"/>
                <a:ext cx="99360" cy="543960"/>
              </p14:xfrm>
            </p:contentPart>
          </mc:Choice>
          <mc:Fallback>
            <p:pic>
              <p:nvPicPr>
                <p:cNvPr id="228" name="Tinta 227">
                  <a:extLst>
                    <a:ext uri="{FF2B5EF4-FFF2-40B4-BE49-F238E27FC236}">
                      <a16:creationId xmlns:a16="http://schemas.microsoft.com/office/drawing/2014/main" id="{D0725A11-1BBB-540E-7896-A49FA61C690E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0875368" y="5359030"/>
                  <a:ext cx="11700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29" name="Tinta 228">
                  <a:extLst>
                    <a:ext uri="{FF2B5EF4-FFF2-40B4-BE49-F238E27FC236}">
                      <a16:creationId xmlns:a16="http://schemas.microsoft.com/office/drawing/2014/main" id="{3BC4F6B3-45C7-22BF-6AC2-9AE52DAF4E11}"/>
                    </a:ext>
                  </a:extLst>
                </p14:cNvPr>
                <p14:cNvContentPartPr/>
                <p14:nvPr/>
              </p14:nvContentPartPr>
              <p14:xfrm>
                <a:off x="10968608" y="5105590"/>
                <a:ext cx="138960" cy="204120"/>
              </p14:xfrm>
            </p:contentPart>
          </mc:Choice>
          <mc:Fallback>
            <p:pic>
              <p:nvPicPr>
                <p:cNvPr id="229" name="Tinta 228">
                  <a:extLst>
                    <a:ext uri="{FF2B5EF4-FFF2-40B4-BE49-F238E27FC236}">
                      <a16:creationId xmlns:a16="http://schemas.microsoft.com/office/drawing/2014/main" id="{3BC4F6B3-45C7-22BF-6AC2-9AE52DAF4E1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959608" y="5096950"/>
                  <a:ext cx="1566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31" name="Tinta 230">
                  <a:extLst>
                    <a:ext uri="{FF2B5EF4-FFF2-40B4-BE49-F238E27FC236}">
                      <a16:creationId xmlns:a16="http://schemas.microsoft.com/office/drawing/2014/main" id="{6FE506CF-7176-8EE0-CB0D-D5C7A8A90406}"/>
                    </a:ext>
                  </a:extLst>
                </p14:cNvPr>
                <p14:cNvContentPartPr/>
                <p14:nvPr/>
              </p14:nvContentPartPr>
              <p14:xfrm>
                <a:off x="11149328" y="5500870"/>
                <a:ext cx="29880" cy="183240"/>
              </p14:xfrm>
            </p:contentPart>
          </mc:Choice>
          <mc:Fallback>
            <p:pic>
              <p:nvPicPr>
                <p:cNvPr id="231" name="Tinta 230">
                  <a:extLst>
                    <a:ext uri="{FF2B5EF4-FFF2-40B4-BE49-F238E27FC236}">
                      <a16:creationId xmlns:a16="http://schemas.microsoft.com/office/drawing/2014/main" id="{6FE506CF-7176-8EE0-CB0D-D5C7A8A9040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1140688" y="5491870"/>
                  <a:ext cx="475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32" name="Tinta 231">
                  <a:extLst>
                    <a:ext uri="{FF2B5EF4-FFF2-40B4-BE49-F238E27FC236}">
                      <a16:creationId xmlns:a16="http://schemas.microsoft.com/office/drawing/2014/main" id="{96B3BF08-FDFB-D6F2-41FC-1C4E720BC452}"/>
                    </a:ext>
                  </a:extLst>
                </p14:cNvPr>
                <p14:cNvContentPartPr/>
                <p14:nvPr/>
              </p14:nvContentPartPr>
              <p14:xfrm>
                <a:off x="11120528" y="5617870"/>
                <a:ext cx="84960" cy="15480"/>
              </p14:xfrm>
            </p:contentPart>
          </mc:Choice>
          <mc:Fallback>
            <p:pic>
              <p:nvPicPr>
                <p:cNvPr id="232" name="Tinta 231">
                  <a:extLst>
                    <a:ext uri="{FF2B5EF4-FFF2-40B4-BE49-F238E27FC236}">
                      <a16:creationId xmlns:a16="http://schemas.microsoft.com/office/drawing/2014/main" id="{96B3BF08-FDFB-D6F2-41FC-1C4E720BC452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1111528" y="5609230"/>
                  <a:ext cx="102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33" name="Tinta 232">
                  <a:extLst>
                    <a:ext uri="{FF2B5EF4-FFF2-40B4-BE49-F238E27FC236}">
                      <a16:creationId xmlns:a16="http://schemas.microsoft.com/office/drawing/2014/main" id="{C632B57E-F0F2-3745-4A25-376BB8175EF5}"/>
                    </a:ext>
                  </a:extLst>
                </p14:cNvPr>
                <p14:cNvContentPartPr/>
                <p14:nvPr/>
              </p14:nvContentPartPr>
              <p14:xfrm>
                <a:off x="11318888" y="5409430"/>
                <a:ext cx="67680" cy="344160"/>
              </p14:xfrm>
            </p:contentPart>
          </mc:Choice>
          <mc:Fallback>
            <p:pic>
              <p:nvPicPr>
                <p:cNvPr id="233" name="Tinta 232">
                  <a:extLst>
                    <a:ext uri="{FF2B5EF4-FFF2-40B4-BE49-F238E27FC236}">
                      <a16:creationId xmlns:a16="http://schemas.microsoft.com/office/drawing/2014/main" id="{C632B57E-F0F2-3745-4A25-376BB8175EF5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1309888" y="5400790"/>
                  <a:ext cx="853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34" name="Tinta 233">
                  <a:extLst>
                    <a:ext uri="{FF2B5EF4-FFF2-40B4-BE49-F238E27FC236}">
                      <a16:creationId xmlns:a16="http://schemas.microsoft.com/office/drawing/2014/main" id="{93466789-8553-7957-4F7B-73D9AD7C0B79}"/>
                    </a:ext>
                  </a:extLst>
                </p14:cNvPr>
                <p14:cNvContentPartPr/>
                <p14:nvPr/>
              </p14:nvContentPartPr>
              <p14:xfrm>
                <a:off x="11429048" y="5532910"/>
                <a:ext cx="226440" cy="200520"/>
              </p14:xfrm>
            </p:contentPart>
          </mc:Choice>
          <mc:Fallback>
            <p:pic>
              <p:nvPicPr>
                <p:cNvPr id="234" name="Tinta 233">
                  <a:extLst>
                    <a:ext uri="{FF2B5EF4-FFF2-40B4-BE49-F238E27FC236}">
                      <a16:creationId xmlns:a16="http://schemas.microsoft.com/office/drawing/2014/main" id="{93466789-8553-7957-4F7B-73D9AD7C0B79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1420408" y="5523910"/>
                  <a:ext cx="2440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35" name="Tinta 234">
                  <a:extLst>
                    <a:ext uri="{FF2B5EF4-FFF2-40B4-BE49-F238E27FC236}">
                      <a16:creationId xmlns:a16="http://schemas.microsoft.com/office/drawing/2014/main" id="{E3F8DB74-6549-978E-493A-F3D63FF2B5BE}"/>
                    </a:ext>
                  </a:extLst>
                </p14:cNvPr>
                <p14:cNvContentPartPr/>
                <p14:nvPr/>
              </p14:nvContentPartPr>
              <p14:xfrm>
                <a:off x="11754488" y="5470990"/>
                <a:ext cx="9360" cy="176760"/>
              </p14:xfrm>
            </p:contentPart>
          </mc:Choice>
          <mc:Fallback>
            <p:pic>
              <p:nvPicPr>
                <p:cNvPr id="235" name="Tinta 234">
                  <a:extLst>
                    <a:ext uri="{FF2B5EF4-FFF2-40B4-BE49-F238E27FC236}">
                      <a16:creationId xmlns:a16="http://schemas.microsoft.com/office/drawing/2014/main" id="{E3F8DB74-6549-978E-493A-F3D63FF2B5BE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1745848" y="5461990"/>
                  <a:ext cx="270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36" name="Tinta 235">
                  <a:extLst>
                    <a:ext uri="{FF2B5EF4-FFF2-40B4-BE49-F238E27FC236}">
                      <a16:creationId xmlns:a16="http://schemas.microsoft.com/office/drawing/2014/main" id="{D75DDF17-93C3-A6DF-D06D-1F1C04C9F1DA}"/>
                    </a:ext>
                  </a:extLst>
                </p14:cNvPr>
                <p14:cNvContentPartPr/>
                <p14:nvPr/>
              </p14:nvContentPartPr>
              <p14:xfrm>
                <a:off x="11798408" y="5515630"/>
                <a:ext cx="9360" cy="122400"/>
              </p14:xfrm>
            </p:contentPart>
          </mc:Choice>
          <mc:Fallback>
            <p:pic>
              <p:nvPicPr>
                <p:cNvPr id="236" name="Tinta 235">
                  <a:extLst>
                    <a:ext uri="{FF2B5EF4-FFF2-40B4-BE49-F238E27FC236}">
                      <a16:creationId xmlns:a16="http://schemas.microsoft.com/office/drawing/2014/main" id="{D75DDF17-93C3-A6DF-D06D-1F1C04C9F1DA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1789768" y="5506630"/>
                  <a:ext cx="27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37" name="Tinta 236">
                  <a:extLst>
                    <a:ext uri="{FF2B5EF4-FFF2-40B4-BE49-F238E27FC236}">
                      <a16:creationId xmlns:a16="http://schemas.microsoft.com/office/drawing/2014/main" id="{DCF06C94-A183-5357-8C26-07BD1B880AA7}"/>
                    </a:ext>
                  </a:extLst>
                </p14:cNvPr>
                <p14:cNvContentPartPr/>
                <p14:nvPr/>
              </p14:nvContentPartPr>
              <p14:xfrm>
                <a:off x="11688968" y="5426710"/>
                <a:ext cx="213120" cy="354960"/>
              </p14:xfrm>
            </p:contentPart>
          </mc:Choice>
          <mc:Fallback>
            <p:pic>
              <p:nvPicPr>
                <p:cNvPr id="237" name="Tinta 236">
                  <a:extLst>
                    <a:ext uri="{FF2B5EF4-FFF2-40B4-BE49-F238E27FC236}">
                      <a16:creationId xmlns:a16="http://schemas.microsoft.com/office/drawing/2014/main" id="{DCF06C94-A183-5357-8C26-07BD1B880AA7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1679968" y="5417710"/>
                  <a:ext cx="2307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38" name="Tinta 237">
                  <a:extLst>
                    <a:ext uri="{FF2B5EF4-FFF2-40B4-BE49-F238E27FC236}">
                      <a16:creationId xmlns:a16="http://schemas.microsoft.com/office/drawing/2014/main" id="{EBFA800C-EB4F-7CEE-1F13-5CF96DA0F548}"/>
                    </a:ext>
                  </a:extLst>
                </p14:cNvPr>
                <p14:cNvContentPartPr/>
                <p14:nvPr/>
              </p14:nvContentPartPr>
              <p14:xfrm>
                <a:off x="11802008" y="5690230"/>
                <a:ext cx="125280" cy="141120"/>
              </p14:xfrm>
            </p:contentPart>
          </mc:Choice>
          <mc:Fallback>
            <p:pic>
              <p:nvPicPr>
                <p:cNvPr id="238" name="Tinta 237">
                  <a:extLst>
                    <a:ext uri="{FF2B5EF4-FFF2-40B4-BE49-F238E27FC236}">
                      <a16:creationId xmlns:a16="http://schemas.microsoft.com/office/drawing/2014/main" id="{EBFA800C-EB4F-7CEE-1F13-5CF96DA0F548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1793008" y="5681230"/>
                  <a:ext cx="142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39" name="Tinta 238">
                  <a:extLst>
                    <a:ext uri="{FF2B5EF4-FFF2-40B4-BE49-F238E27FC236}">
                      <a16:creationId xmlns:a16="http://schemas.microsoft.com/office/drawing/2014/main" id="{C04B59BD-F4F9-D722-1444-A5CC679B79C9}"/>
                    </a:ext>
                  </a:extLst>
                </p14:cNvPr>
                <p14:cNvContentPartPr/>
                <p14:nvPr/>
              </p14:nvContentPartPr>
              <p14:xfrm>
                <a:off x="11886968" y="5282710"/>
                <a:ext cx="115560" cy="492840"/>
              </p14:xfrm>
            </p:contentPart>
          </mc:Choice>
          <mc:Fallback>
            <p:pic>
              <p:nvPicPr>
                <p:cNvPr id="239" name="Tinta 238">
                  <a:extLst>
                    <a:ext uri="{FF2B5EF4-FFF2-40B4-BE49-F238E27FC236}">
                      <a16:creationId xmlns:a16="http://schemas.microsoft.com/office/drawing/2014/main" id="{C04B59BD-F4F9-D722-1444-A5CC679B79C9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1878328" y="5274070"/>
                  <a:ext cx="13320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40" name="Tinta 239">
                  <a:extLst>
                    <a:ext uri="{FF2B5EF4-FFF2-40B4-BE49-F238E27FC236}">
                      <a16:creationId xmlns:a16="http://schemas.microsoft.com/office/drawing/2014/main" id="{E8D0F175-F29D-5D28-DB62-2267C43D1965}"/>
                    </a:ext>
                  </a:extLst>
                </p14:cNvPr>
                <p14:cNvContentPartPr/>
                <p14:nvPr/>
              </p14:nvContentPartPr>
              <p14:xfrm>
                <a:off x="11905688" y="4918390"/>
                <a:ext cx="118080" cy="218520"/>
              </p14:xfrm>
            </p:contentPart>
          </mc:Choice>
          <mc:Fallback>
            <p:pic>
              <p:nvPicPr>
                <p:cNvPr id="240" name="Tinta 239">
                  <a:extLst>
                    <a:ext uri="{FF2B5EF4-FFF2-40B4-BE49-F238E27FC236}">
                      <a16:creationId xmlns:a16="http://schemas.microsoft.com/office/drawing/2014/main" id="{E8D0F175-F29D-5D28-DB62-2267C43D1965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1896688" y="4909390"/>
                  <a:ext cx="13572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Agrupar 246">
            <a:extLst>
              <a:ext uri="{FF2B5EF4-FFF2-40B4-BE49-F238E27FC236}">
                <a16:creationId xmlns:a16="http://schemas.microsoft.com/office/drawing/2014/main" id="{C714C978-5193-4300-DA31-B73CC971D657}"/>
              </a:ext>
            </a:extLst>
          </p:cNvPr>
          <p:cNvGrpSpPr/>
          <p:nvPr/>
        </p:nvGrpSpPr>
        <p:grpSpPr>
          <a:xfrm>
            <a:off x="10073288" y="6140230"/>
            <a:ext cx="716760" cy="341280"/>
            <a:chOff x="10073288" y="6140230"/>
            <a:chExt cx="716760" cy="34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42" name="Tinta 241">
                  <a:extLst>
                    <a:ext uri="{FF2B5EF4-FFF2-40B4-BE49-F238E27FC236}">
                      <a16:creationId xmlns:a16="http://schemas.microsoft.com/office/drawing/2014/main" id="{6E8E17A6-6DF1-E366-12CB-BAE92F6475A9}"/>
                    </a:ext>
                  </a:extLst>
                </p14:cNvPr>
                <p14:cNvContentPartPr/>
                <p14:nvPr/>
              </p14:nvContentPartPr>
              <p14:xfrm>
                <a:off x="10073288" y="6383230"/>
                <a:ext cx="136800" cy="18000"/>
              </p14:xfrm>
            </p:contentPart>
          </mc:Choice>
          <mc:Fallback>
            <p:pic>
              <p:nvPicPr>
                <p:cNvPr id="242" name="Tinta 241">
                  <a:extLst>
                    <a:ext uri="{FF2B5EF4-FFF2-40B4-BE49-F238E27FC236}">
                      <a16:creationId xmlns:a16="http://schemas.microsoft.com/office/drawing/2014/main" id="{6E8E17A6-6DF1-E366-12CB-BAE92F6475A9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064288" y="6374590"/>
                  <a:ext cx="1544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43" name="Tinta 242">
                  <a:extLst>
                    <a:ext uri="{FF2B5EF4-FFF2-40B4-BE49-F238E27FC236}">
                      <a16:creationId xmlns:a16="http://schemas.microsoft.com/office/drawing/2014/main" id="{A83E7C94-7BE0-2B84-6406-D90F683D47AF}"/>
                    </a:ext>
                  </a:extLst>
                </p14:cNvPr>
                <p14:cNvContentPartPr/>
                <p14:nvPr/>
              </p14:nvContentPartPr>
              <p14:xfrm>
                <a:off x="10088048" y="6267310"/>
                <a:ext cx="85320" cy="9000"/>
              </p14:xfrm>
            </p:contentPart>
          </mc:Choice>
          <mc:Fallback>
            <p:pic>
              <p:nvPicPr>
                <p:cNvPr id="243" name="Tinta 242">
                  <a:extLst>
                    <a:ext uri="{FF2B5EF4-FFF2-40B4-BE49-F238E27FC236}">
                      <a16:creationId xmlns:a16="http://schemas.microsoft.com/office/drawing/2014/main" id="{A83E7C94-7BE0-2B84-6406-D90F683D47AF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0079048" y="6258310"/>
                  <a:ext cx="1029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45" name="Tinta 244">
                  <a:extLst>
                    <a:ext uri="{FF2B5EF4-FFF2-40B4-BE49-F238E27FC236}">
                      <a16:creationId xmlns:a16="http://schemas.microsoft.com/office/drawing/2014/main" id="{A757FF30-7C1E-29D2-0571-76907F769A29}"/>
                    </a:ext>
                  </a:extLst>
                </p14:cNvPr>
                <p14:cNvContentPartPr/>
                <p14:nvPr/>
              </p14:nvContentPartPr>
              <p14:xfrm>
                <a:off x="10397288" y="6317350"/>
                <a:ext cx="137520" cy="15840"/>
              </p14:xfrm>
            </p:contentPart>
          </mc:Choice>
          <mc:Fallback>
            <p:pic>
              <p:nvPicPr>
                <p:cNvPr id="245" name="Tinta 244">
                  <a:extLst>
                    <a:ext uri="{FF2B5EF4-FFF2-40B4-BE49-F238E27FC236}">
                      <a16:creationId xmlns:a16="http://schemas.microsoft.com/office/drawing/2014/main" id="{A757FF30-7C1E-29D2-0571-76907F769A29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0388288" y="6308710"/>
                  <a:ext cx="1551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46" name="Tinta 245">
                  <a:extLst>
                    <a:ext uri="{FF2B5EF4-FFF2-40B4-BE49-F238E27FC236}">
                      <a16:creationId xmlns:a16="http://schemas.microsoft.com/office/drawing/2014/main" id="{9ECF1668-CA1F-5CC8-6ECB-DE4B37714993}"/>
                    </a:ext>
                  </a:extLst>
                </p14:cNvPr>
                <p14:cNvContentPartPr/>
                <p14:nvPr/>
              </p14:nvContentPartPr>
              <p14:xfrm>
                <a:off x="10568288" y="6140230"/>
                <a:ext cx="221760" cy="341280"/>
              </p14:xfrm>
            </p:contentPart>
          </mc:Choice>
          <mc:Fallback>
            <p:pic>
              <p:nvPicPr>
                <p:cNvPr id="246" name="Tinta 245">
                  <a:extLst>
                    <a:ext uri="{FF2B5EF4-FFF2-40B4-BE49-F238E27FC236}">
                      <a16:creationId xmlns:a16="http://schemas.microsoft.com/office/drawing/2014/main" id="{9ECF1668-CA1F-5CC8-6ECB-DE4B37714993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0559288" y="6131230"/>
                  <a:ext cx="239400" cy="35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3">
            <p14:nvContentPartPr>
              <p14:cNvPr id="248" name="Tinta 247">
                <a:extLst>
                  <a:ext uri="{FF2B5EF4-FFF2-40B4-BE49-F238E27FC236}">
                    <a16:creationId xmlns:a16="http://schemas.microsoft.com/office/drawing/2014/main" id="{4ECE361F-F27B-990D-BD15-71F4196A8881}"/>
                  </a:ext>
                </a:extLst>
              </p14:cNvPr>
              <p14:cNvContentPartPr/>
              <p14:nvPr/>
            </p14:nvContentPartPr>
            <p14:xfrm>
              <a:off x="6822488" y="1563190"/>
              <a:ext cx="1191240" cy="118800"/>
            </p14:xfrm>
          </p:contentPart>
        </mc:Choice>
        <mc:Fallback>
          <p:pic>
            <p:nvPicPr>
              <p:cNvPr id="248" name="Tinta 247">
                <a:extLst>
                  <a:ext uri="{FF2B5EF4-FFF2-40B4-BE49-F238E27FC236}">
                    <a16:creationId xmlns:a16="http://schemas.microsoft.com/office/drawing/2014/main" id="{4ECE361F-F27B-990D-BD15-71F4196A8881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6768488" y="1455550"/>
                <a:ext cx="129888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5">
            <p14:nvContentPartPr>
              <p14:cNvPr id="249" name="Tinta 248">
                <a:extLst>
                  <a:ext uri="{FF2B5EF4-FFF2-40B4-BE49-F238E27FC236}">
                    <a16:creationId xmlns:a16="http://schemas.microsoft.com/office/drawing/2014/main" id="{A4D353EA-8D6C-E6AA-E143-443B13ADDFB5}"/>
                  </a:ext>
                </a:extLst>
              </p14:cNvPr>
              <p14:cNvContentPartPr/>
              <p14:nvPr/>
            </p14:nvContentPartPr>
            <p14:xfrm>
              <a:off x="5455568" y="1414870"/>
              <a:ext cx="1129680" cy="427680"/>
            </p14:xfrm>
          </p:contentPart>
        </mc:Choice>
        <mc:Fallback>
          <p:pic>
            <p:nvPicPr>
              <p:cNvPr id="249" name="Tinta 248">
                <a:extLst>
                  <a:ext uri="{FF2B5EF4-FFF2-40B4-BE49-F238E27FC236}">
                    <a16:creationId xmlns:a16="http://schemas.microsoft.com/office/drawing/2014/main" id="{A4D353EA-8D6C-E6AA-E143-443B13ADDFB5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5401568" y="1307230"/>
                <a:ext cx="123732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7">
            <p14:nvContentPartPr>
              <p14:cNvPr id="250" name="Tinta 249">
                <a:extLst>
                  <a:ext uri="{FF2B5EF4-FFF2-40B4-BE49-F238E27FC236}">
                    <a16:creationId xmlns:a16="http://schemas.microsoft.com/office/drawing/2014/main" id="{56D8EBC5-735D-3A39-C458-4EFFB838C578}"/>
                  </a:ext>
                </a:extLst>
              </p14:cNvPr>
              <p14:cNvContentPartPr/>
              <p14:nvPr/>
            </p14:nvContentPartPr>
            <p14:xfrm>
              <a:off x="2301248" y="5472070"/>
              <a:ext cx="380880" cy="410040"/>
            </p14:xfrm>
          </p:contentPart>
        </mc:Choice>
        <mc:Fallback>
          <p:pic>
            <p:nvPicPr>
              <p:cNvPr id="250" name="Tinta 249">
                <a:extLst>
                  <a:ext uri="{FF2B5EF4-FFF2-40B4-BE49-F238E27FC236}">
                    <a16:creationId xmlns:a16="http://schemas.microsoft.com/office/drawing/2014/main" id="{56D8EBC5-735D-3A39-C458-4EFFB838C578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2247248" y="5364430"/>
                <a:ext cx="488520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9">
            <p14:nvContentPartPr>
              <p14:cNvPr id="251" name="Tinta 250">
                <a:extLst>
                  <a:ext uri="{FF2B5EF4-FFF2-40B4-BE49-F238E27FC236}">
                    <a16:creationId xmlns:a16="http://schemas.microsoft.com/office/drawing/2014/main" id="{165C2DF5-44F9-18ED-DE3A-CD7C09C4E1C7}"/>
                  </a:ext>
                </a:extLst>
              </p14:cNvPr>
              <p14:cNvContentPartPr/>
              <p14:nvPr/>
            </p14:nvContentPartPr>
            <p14:xfrm>
              <a:off x="2670968" y="6269830"/>
              <a:ext cx="234720" cy="109440"/>
            </p14:xfrm>
          </p:contentPart>
        </mc:Choice>
        <mc:Fallback>
          <p:pic>
            <p:nvPicPr>
              <p:cNvPr id="251" name="Tinta 250">
                <a:extLst>
                  <a:ext uri="{FF2B5EF4-FFF2-40B4-BE49-F238E27FC236}">
                    <a16:creationId xmlns:a16="http://schemas.microsoft.com/office/drawing/2014/main" id="{165C2DF5-44F9-18ED-DE3A-CD7C09C4E1C7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2617328" y="6162190"/>
                <a:ext cx="342360" cy="32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8858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479B649-648D-6DC3-13CC-9E1FDB8A8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011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8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58A4DCB-9739-A4A4-4418-C4DC8D408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43525" cy="11811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8A33ABB-3BD3-F7CB-2B4C-473A886DB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960" y="1075"/>
            <a:ext cx="6091627" cy="60162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13FF6B42-3EBD-E662-A90C-75485F048B1F}"/>
                  </a:ext>
                </a:extLst>
              </p14:cNvPr>
              <p14:cNvContentPartPr/>
              <p14:nvPr/>
            </p14:nvContentPartPr>
            <p14:xfrm>
              <a:off x="4144088" y="645910"/>
              <a:ext cx="360" cy="28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13FF6B42-3EBD-E662-A90C-75485F048B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35448" y="637270"/>
                <a:ext cx="180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ED3E9891-2361-9FA2-C4E5-37833F1903F9}"/>
                  </a:ext>
                </a:extLst>
              </p14:cNvPr>
              <p14:cNvContentPartPr/>
              <p14:nvPr/>
            </p14:nvContentPartPr>
            <p14:xfrm>
              <a:off x="3795968" y="1913830"/>
              <a:ext cx="9360" cy="1764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ED3E9891-2361-9FA2-C4E5-37833F1903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6968" y="1905190"/>
                <a:ext cx="27000" cy="3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1C66374-AD67-F6EC-2522-AEEBFD1B4BB0}"/>
              </a:ext>
            </a:extLst>
          </p:cNvPr>
          <p:cNvGrpSpPr/>
          <p:nvPr/>
        </p:nvGrpSpPr>
        <p:grpSpPr>
          <a:xfrm>
            <a:off x="561728" y="738790"/>
            <a:ext cx="1017000" cy="846000"/>
            <a:chOff x="561728" y="738790"/>
            <a:chExt cx="1017000" cy="84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77FD9F77-8FE4-A2AB-8718-BA24331FA7A8}"/>
                    </a:ext>
                  </a:extLst>
                </p14:cNvPr>
                <p14:cNvContentPartPr/>
                <p14:nvPr/>
              </p14:nvContentPartPr>
              <p14:xfrm>
                <a:off x="561728" y="738790"/>
                <a:ext cx="403200" cy="43992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77FD9F77-8FE4-A2AB-8718-BA24331FA7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3088" y="729790"/>
                  <a:ext cx="42084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9435F6D7-6204-9A1D-B480-CCCB400848DC}"/>
                    </a:ext>
                  </a:extLst>
                </p14:cNvPr>
                <p14:cNvContentPartPr/>
                <p14:nvPr/>
              </p14:nvContentPartPr>
              <p14:xfrm>
                <a:off x="682328" y="1253230"/>
                <a:ext cx="144360" cy="32112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9435F6D7-6204-9A1D-B480-CCCB400848D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3688" y="1244230"/>
                  <a:ext cx="1620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862DF61B-36F2-D0C8-3307-C61D3B91E77D}"/>
                    </a:ext>
                  </a:extLst>
                </p14:cNvPr>
                <p14:cNvContentPartPr/>
                <p14:nvPr/>
              </p14:nvContentPartPr>
              <p14:xfrm>
                <a:off x="903368" y="1205350"/>
                <a:ext cx="55440" cy="22500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862DF61B-36F2-D0C8-3307-C61D3B91E7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4728" y="1196710"/>
                  <a:ext cx="730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DEE4CA34-ABAA-E8C6-A20F-2949F5B88B20}"/>
                    </a:ext>
                  </a:extLst>
                </p14:cNvPr>
                <p14:cNvContentPartPr/>
                <p14:nvPr/>
              </p14:nvContentPartPr>
              <p14:xfrm>
                <a:off x="1002368" y="1267990"/>
                <a:ext cx="151200" cy="16416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DEE4CA34-ABAA-E8C6-A20F-2949F5B88B2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93368" y="1259350"/>
                  <a:ext cx="1688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593F6EAB-06DE-57B7-34C2-A02384BCBFCA}"/>
                    </a:ext>
                  </a:extLst>
                </p14:cNvPr>
                <p14:cNvContentPartPr/>
                <p14:nvPr/>
              </p14:nvContentPartPr>
              <p14:xfrm>
                <a:off x="1209368" y="1341790"/>
                <a:ext cx="32400" cy="9252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593F6EAB-06DE-57B7-34C2-A02384BCBFC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00368" y="1333150"/>
                  <a:ext cx="500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F1523D4D-5022-21F9-6545-B1EEA5B91B2E}"/>
                    </a:ext>
                  </a:extLst>
                </p14:cNvPr>
                <p14:cNvContentPartPr/>
                <p14:nvPr/>
              </p14:nvContentPartPr>
              <p14:xfrm>
                <a:off x="1282448" y="1288870"/>
                <a:ext cx="122400" cy="29592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F1523D4D-5022-21F9-6545-B1EEA5B91B2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73808" y="1279870"/>
                  <a:ext cx="1400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4A2A46DB-16F1-EAED-35EC-7B18A7B5AAA4}"/>
                    </a:ext>
                  </a:extLst>
                </p14:cNvPr>
                <p14:cNvContentPartPr/>
                <p14:nvPr/>
              </p14:nvContentPartPr>
              <p14:xfrm>
                <a:off x="1504208" y="1134790"/>
                <a:ext cx="74520" cy="42984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4A2A46DB-16F1-EAED-35EC-7B18A7B5AAA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95208" y="1126150"/>
                  <a:ext cx="92160" cy="44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BBCD242C-6DEE-04AF-1D9C-0A540F8F9FCC}"/>
                  </a:ext>
                </a:extLst>
              </p14:cNvPr>
              <p14:cNvContentPartPr/>
              <p14:nvPr/>
            </p14:nvContentPartPr>
            <p14:xfrm>
              <a:off x="6400568" y="5095150"/>
              <a:ext cx="136800" cy="230040"/>
            </p14:xfrm>
          </p:contentPart>
        </mc:Choice>
        <mc:Fallback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BBCD242C-6DEE-04AF-1D9C-0A540F8F9FC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91568" y="5086150"/>
                <a:ext cx="15444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4D368764-8D99-54AE-103F-4EF9FBCD9404}"/>
                  </a:ext>
                </a:extLst>
              </p14:cNvPr>
              <p14:cNvContentPartPr/>
              <p14:nvPr/>
            </p14:nvContentPartPr>
            <p14:xfrm>
              <a:off x="7205168" y="5092270"/>
              <a:ext cx="137880" cy="236520"/>
            </p14:xfrm>
          </p:contentPart>
        </mc:Choice>
        <mc:Fallback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4D368764-8D99-54AE-103F-4EF9FBCD940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96528" y="5083630"/>
                <a:ext cx="15552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A961113E-B9E2-0BE6-9F2E-9698F43A645E}"/>
                  </a:ext>
                </a:extLst>
              </p14:cNvPr>
              <p14:cNvContentPartPr/>
              <p14:nvPr/>
            </p14:nvContentPartPr>
            <p14:xfrm>
              <a:off x="8414408" y="5096230"/>
              <a:ext cx="144360" cy="289080"/>
            </p14:xfrm>
          </p:contentPart>
        </mc:Choice>
        <mc:Fallback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A961113E-B9E2-0BE6-9F2E-9698F43A645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405408" y="5087230"/>
                <a:ext cx="16200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67810E40-8E71-96A6-724E-D0A103AF5D46}"/>
                  </a:ext>
                </a:extLst>
              </p14:cNvPr>
              <p14:cNvContentPartPr/>
              <p14:nvPr/>
            </p14:nvContentPartPr>
            <p14:xfrm>
              <a:off x="9586208" y="5107390"/>
              <a:ext cx="186120" cy="269280"/>
            </p14:xfrm>
          </p:contentPart>
        </mc:Choice>
        <mc:Fallback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67810E40-8E71-96A6-724E-D0A103AF5D4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577208" y="5098750"/>
                <a:ext cx="2037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7A58637F-89BC-3C71-0253-3D607505FEF9}"/>
                  </a:ext>
                </a:extLst>
              </p14:cNvPr>
              <p14:cNvContentPartPr/>
              <p14:nvPr/>
            </p14:nvContentPartPr>
            <p14:xfrm>
              <a:off x="4890368" y="3008590"/>
              <a:ext cx="6120" cy="34200"/>
            </p14:xfrm>
          </p:contentPart>
        </mc:Choice>
        <mc:Fallback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7A58637F-89BC-3C71-0253-3D607505FEF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81368" y="2999590"/>
                <a:ext cx="237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0F6BF431-E1EF-E0E5-1545-C851CE927FFD}"/>
                  </a:ext>
                </a:extLst>
              </p14:cNvPr>
              <p14:cNvContentPartPr/>
              <p14:nvPr/>
            </p14:nvContentPartPr>
            <p14:xfrm>
              <a:off x="7078448" y="5780950"/>
              <a:ext cx="131400" cy="237960"/>
            </p14:xfrm>
          </p:contentPart>
        </mc:Choice>
        <mc:Fallback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0F6BF431-E1EF-E0E5-1545-C851CE927FF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69808" y="5772310"/>
                <a:ext cx="14904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76943B9A-C20A-2484-BC16-543E8290376D}"/>
                  </a:ext>
                </a:extLst>
              </p14:cNvPr>
              <p14:cNvContentPartPr/>
              <p14:nvPr/>
            </p14:nvContentPartPr>
            <p14:xfrm>
              <a:off x="7019768" y="6178750"/>
              <a:ext cx="222120" cy="366840"/>
            </p14:xfrm>
          </p:contentPart>
        </mc:Choice>
        <mc:Fallback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76943B9A-C20A-2484-BC16-543E8290376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11128" y="6170110"/>
                <a:ext cx="23976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D244708F-47E3-4300-3B9D-F34B33148AB1}"/>
                  </a:ext>
                </a:extLst>
              </p14:cNvPr>
              <p14:cNvContentPartPr/>
              <p14:nvPr/>
            </p14:nvContentPartPr>
            <p14:xfrm>
              <a:off x="7467968" y="5736310"/>
              <a:ext cx="145440" cy="214200"/>
            </p14:xfrm>
          </p:contentPart>
        </mc:Choice>
        <mc:Fallback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D244708F-47E3-4300-3B9D-F34B33148AB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59328" y="5727670"/>
                <a:ext cx="163080" cy="23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Agrupar 40">
            <a:extLst>
              <a:ext uri="{FF2B5EF4-FFF2-40B4-BE49-F238E27FC236}">
                <a16:creationId xmlns:a16="http://schemas.microsoft.com/office/drawing/2014/main" id="{E7B91CDE-807B-EA73-4402-62CE806D2E52}"/>
              </a:ext>
            </a:extLst>
          </p:cNvPr>
          <p:cNvGrpSpPr/>
          <p:nvPr/>
        </p:nvGrpSpPr>
        <p:grpSpPr>
          <a:xfrm>
            <a:off x="1724888" y="600190"/>
            <a:ext cx="1507320" cy="1251720"/>
            <a:chOff x="1724888" y="600190"/>
            <a:chExt cx="1507320" cy="125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B0A7F1D5-C912-FA58-3F63-0DB315465ED2}"/>
                    </a:ext>
                  </a:extLst>
                </p14:cNvPr>
                <p14:cNvContentPartPr/>
                <p14:nvPr/>
              </p14:nvContentPartPr>
              <p14:xfrm>
                <a:off x="1740368" y="1365910"/>
                <a:ext cx="109800" cy="4140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B0A7F1D5-C912-FA58-3F63-0DB315465ED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31368" y="1357270"/>
                  <a:ext cx="1274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777C7054-7510-F4A5-2207-D55084DE4768}"/>
                    </a:ext>
                  </a:extLst>
                </p14:cNvPr>
                <p14:cNvContentPartPr/>
                <p14:nvPr/>
              </p14:nvContentPartPr>
              <p14:xfrm>
                <a:off x="1724888" y="1238830"/>
                <a:ext cx="125640" cy="1548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777C7054-7510-F4A5-2207-D55084DE476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16248" y="1229830"/>
                  <a:ext cx="1432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3F7B2B82-18A2-5E83-A5CC-8D4EDE7644A9}"/>
                    </a:ext>
                  </a:extLst>
                </p14:cNvPr>
                <p14:cNvContentPartPr/>
                <p14:nvPr/>
              </p14:nvContentPartPr>
              <p14:xfrm>
                <a:off x="2123408" y="1289230"/>
                <a:ext cx="458640" cy="56268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3F7B2B82-18A2-5E83-A5CC-8D4EDE7644A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14768" y="1280230"/>
                  <a:ext cx="47628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4D48E9A1-7BAE-B778-18AB-DDA3156E2B09}"/>
                    </a:ext>
                  </a:extLst>
                </p14:cNvPr>
                <p14:cNvContentPartPr/>
                <p14:nvPr/>
              </p14:nvContentPartPr>
              <p14:xfrm>
                <a:off x="2757008" y="1370950"/>
                <a:ext cx="19080" cy="21888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4D48E9A1-7BAE-B778-18AB-DDA3156E2B0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48008" y="1362310"/>
                  <a:ext cx="367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E5C4670E-82D0-1EF5-D1F8-4839E4CD7719}"/>
                    </a:ext>
                  </a:extLst>
                </p14:cNvPr>
                <p14:cNvContentPartPr/>
                <p14:nvPr/>
              </p14:nvContentPartPr>
              <p14:xfrm>
                <a:off x="2698328" y="1431430"/>
                <a:ext cx="144720" cy="2844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E5C4670E-82D0-1EF5-D1F8-4839E4CD771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89688" y="1422790"/>
                  <a:ext cx="1623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3B13CB72-DDFD-CA5F-182A-F98D2389772D}"/>
                    </a:ext>
                  </a:extLst>
                </p14:cNvPr>
                <p14:cNvContentPartPr/>
                <p14:nvPr/>
              </p14:nvContentPartPr>
              <p14:xfrm>
                <a:off x="2934488" y="1293190"/>
                <a:ext cx="297720" cy="42156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3B13CB72-DDFD-CA5F-182A-F98D2389772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25848" y="1284550"/>
                  <a:ext cx="31536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1280021F-EE74-83D3-C227-E87309D07B15}"/>
                    </a:ext>
                  </a:extLst>
                </p14:cNvPr>
                <p14:cNvContentPartPr/>
                <p14:nvPr/>
              </p14:nvContentPartPr>
              <p14:xfrm>
                <a:off x="1944848" y="600190"/>
                <a:ext cx="1211760" cy="61668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1280021F-EE74-83D3-C227-E87309D07B1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35848" y="591550"/>
                  <a:ext cx="1229400" cy="63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099FABCB-E0F7-8C28-48CB-7F5B35AEC016}"/>
              </a:ext>
            </a:extLst>
          </p:cNvPr>
          <p:cNvGrpSpPr/>
          <p:nvPr/>
        </p:nvGrpSpPr>
        <p:grpSpPr>
          <a:xfrm>
            <a:off x="7380128" y="5943310"/>
            <a:ext cx="716040" cy="495000"/>
            <a:chOff x="7380128" y="5943310"/>
            <a:chExt cx="716040" cy="49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02098AF3-64CC-F146-848A-DDE25D04476F}"/>
                    </a:ext>
                  </a:extLst>
                </p14:cNvPr>
                <p14:cNvContentPartPr/>
                <p14:nvPr/>
              </p14:nvContentPartPr>
              <p14:xfrm>
                <a:off x="7397048" y="6223390"/>
                <a:ext cx="93240" cy="1296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02098AF3-64CC-F146-848A-DDE25D04476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88048" y="6214750"/>
                  <a:ext cx="110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3A9269DC-257A-56D6-F7A6-02CB7AE857F1}"/>
                    </a:ext>
                  </a:extLst>
                </p14:cNvPr>
                <p14:cNvContentPartPr/>
                <p14:nvPr/>
              </p14:nvContentPartPr>
              <p14:xfrm>
                <a:off x="7572008" y="6149590"/>
                <a:ext cx="245880" cy="20268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3A9269DC-257A-56D6-F7A6-02CB7AE857F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63008" y="6140590"/>
                  <a:ext cx="2635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A4E1B53F-46EF-C9FB-73FE-455546B0F2A0}"/>
                    </a:ext>
                  </a:extLst>
                </p14:cNvPr>
                <p14:cNvContentPartPr/>
                <p14:nvPr/>
              </p14:nvContentPartPr>
              <p14:xfrm>
                <a:off x="7861088" y="6061030"/>
                <a:ext cx="88920" cy="24804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A4E1B53F-46EF-C9FB-73FE-455546B0F2A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52088" y="6052390"/>
                  <a:ext cx="1065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B3C5F81D-A4C1-68FB-C941-57F5D6CB469E}"/>
                    </a:ext>
                  </a:extLst>
                </p14:cNvPr>
                <p14:cNvContentPartPr/>
                <p14:nvPr/>
              </p14:nvContentPartPr>
              <p14:xfrm>
                <a:off x="7846328" y="6131950"/>
                <a:ext cx="69480" cy="4752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B3C5F81D-A4C1-68FB-C941-57F5D6CB469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37328" y="6122950"/>
                  <a:ext cx="871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9FFB15B2-4871-17EE-7617-F74F65C6C168}"/>
                    </a:ext>
                  </a:extLst>
                </p14:cNvPr>
                <p14:cNvContentPartPr/>
                <p14:nvPr/>
              </p14:nvContentPartPr>
              <p14:xfrm>
                <a:off x="7380128" y="6001990"/>
                <a:ext cx="77040" cy="36360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9FFB15B2-4871-17EE-7617-F74F65C6C16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71128" y="5992990"/>
                  <a:ext cx="946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5ADA9F24-1B16-558E-F7B4-5E3BD9A08259}"/>
                    </a:ext>
                  </a:extLst>
                </p14:cNvPr>
                <p14:cNvContentPartPr/>
                <p14:nvPr/>
              </p14:nvContentPartPr>
              <p14:xfrm>
                <a:off x="7978808" y="5943310"/>
                <a:ext cx="117360" cy="49500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5ADA9F24-1B16-558E-F7B4-5E3BD9A0825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69808" y="5934310"/>
                  <a:ext cx="135000" cy="51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9CE154DF-2992-C47E-26BC-D2EEB0E3323D}"/>
                  </a:ext>
                </a:extLst>
              </p14:cNvPr>
              <p14:cNvContentPartPr/>
              <p14:nvPr/>
            </p14:nvContentPartPr>
            <p14:xfrm>
              <a:off x="8463008" y="5720110"/>
              <a:ext cx="133560" cy="237240"/>
            </p14:xfrm>
          </p:contentPart>
        </mc:Choice>
        <mc:Fallback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9CE154DF-2992-C47E-26BC-D2EEB0E3323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454008" y="5711470"/>
                <a:ext cx="1512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1DAA00C8-5A7A-895A-86F0-ADAC66614089}"/>
                  </a:ext>
                </a:extLst>
              </p14:cNvPr>
              <p14:cNvContentPartPr/>
              <p14:nvPr/>
            </p14:nvContentPartPr>
            <p14:xfrm>
              <a:off x="1888688" y="1191670"/>
              <a:ext cx="1585080" cy="608760"/>
            </p14:xfrm>
          </p:contentPart>
        </mc:Choice>
        <mc:Fallback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1DAA00C8-5A7A-895A-86F0-ADAC6661408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879688" y="1183030"/>
                <a:ext cx="160272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1" name="Tinta 50">
                <a:extLst>
                  <a:ext uri="{FF2B5EF4-FFF2-40B4-BE49-F238E27FC236}">
                    <a16:creationId xmlns:a16="http://schemas.microsoft.com/office/drawing/2014/main" id="{D3A64D88-E0E6-AA73-A095-DA29793811ED}"/>
                  </a:ext>
                </a:extLst>
              </p14:cNvPr>
              <p14:cNvContentPartPr/>
              <p14:nvPr/>
            </p14:nvContentPartPr>
            <p14:xfrm>
              <a:off x="8406488" y="5999470"/>
              <a:ext cx="376560" cy="243360"/>
            </p14:xfrm>
          </p:contentPart>
        </mc:Choice>
        <mc:Fallback>
          <p:pic>
            <p:nvPicPr>
              <p:cNvPr id="51" name="Tinta 50">
                <a:extLst>
                  <a:ext uri="{FF2B5EF4-FFF2-40B4-BE49-F238E27FC236}">
                    <a16:creationId xmlns:a16="http://schemas.microsoft.com/office/drawing/2014/main" id="{D3A64D88-E0E6-AA73-A095-DA29793811E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397848" y="5990830"/>
                <a:ext cx="39420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D99D672F-E068-8A00-344F-009FE2C160B5}"/>
                  </a:ext>
                </a:extLst>
              </p14:cNvPr>
              <p14:cNvContentPartPr/>
              <p14:nvPr/>
            </p14:nvContentPartPr>
            <p14:xfrm>
              <a:off x="8816888" y="5675470"/>
              <a:ext cx="138960" cy="169200"/>
            </p14:xfrm>
          </p:contentPart>
        </mc:Choice>
        <mc:Fallback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D99D672F-E068-8A00-344F-009FE2C160B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808248" y="5666830"/>
                <a:ext cx="1566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4" name="Tinta 53">
                <a:extLst>
                  <a:ext uri="{FF2B5EF4-FFF2-40B4-BE49-F238E27FC236}">
                    <a16:creationId xmlns:a16="http://schemas.microsoft.com/office/drawing/2014/main" id="{C6AEC06A-3C94-5BDE-7E44-7540D3E95969}"/>
                  </a:ext>
                </a:extLst>
              </p14:cNvPr>
              <p14:cNvContentPartPr/>
              <p14:nvPr/>
            </p14:nvContentPartPr>
            <p14:xfrm>
              <a:off x="3262808" y="530710"/>
              <a:ext cx="1265400" cy="720720"/>
            </p14:xfrm>
          </p:contentPart>
        </mc:Choice>
        <mc:Fallback>
          <p:pic>
            <p:nvPicPr>
              <p:cNvPr id="54" name="Tinta 53">
                <a:extLst>
                  <a:ext uri="{FF2B5EF4-FFF2-40B4-BE49-F238E27FC236}">
                    <a16:creationId xmlns:a16="http://schemas.microsoft.com/office/drawing/2014/main" id="{C6AEC06A-3C94-5BDE-7E44-7540D3E9596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253808" y="522070"/>
                <a:ext cx="1283040" cy="73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Agrupar 57">
            <a:extLst>
              <a:ext uri="{FF2B5EF4-FFF2-40B4-BE49-F238E27FC236}">
                <a16:creationId xmlns:a16="http://schemas.microsoft.com/office/drawing/2014/main" id="{B3E07A75-5697-A41A-0D61-ADAF8B87C440}"/>
              </a:ext>
            </a:extLst>
          </p:cNvPr>
          <p:cNvGrpSpPr/>
          <p:nvPr/>
        </p:nvGrpSpPr>
        <p:grpSpPr>
          <a:xfrm>
            <a:off x="8920928" y="5922790"/>
            <a:ext cx="525240" cy="326880"/>
            <a:chOff x="8920928" y="5922790"/>
            <a:chExt cx="525240" cy="3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905F2C87-631B-B9A9-D238-B44D1F632976}"/>
                    </a:ext>
                  </a:extLst>
                </p14:cNvPr>
                <p14:cNvContentPartPr/>
                <p14:nvPr/>
              </p14:nvContentPartPr>
              <p14:xfrm>
                <a:off x="8920928" y="6008110"/>
                <a:ext cx="319320" cy="24156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905F2C87-631B-B9A9-D238-B44D1F63297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12288" y="5999110"/>
                  <a:ext cx="3369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61B9C941-7D8A-0A9A-10A0-E36A473F9B14}"/>
                    </a:ext>
                  </a:extLst>
                </p14:cNvPr>
                <p14:cNvContentPartPr/>
                <p14:nvPr/>
              </p14:nvContentPartPr>
              <p14:xfrm>
                <a:off x="9291368" y="5922790"/>
                <a:ext cx="154800" cy="27720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61B9C941-7D8A-0A9A-10A0-E36A473F9B1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82368" y="5914150"/>
                  <a:ext cx="1724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0CCE381D-7E71-9BB8-12D3-CF99162EA5AF}"/>
                    </a:ext>
                  </a:extLst>
                </p14:cNvPr>
                <p14:cNvContentPartPr/>
                <p14:nvPr/>
              </p14:nvContentPartPr>
              <p14:xfrm>
                <a:off x="9262928" y="5997310"/>
                <a:ext cx="138960" cy="4932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0CCE381D-7E71-9BB8-12D3-CF99162EA5A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253928" y="5988670"/>
                  <a:ext cx="156600" cy="6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9" name="Tinta 58">
                <a:extLst>
                  <a:ext uri="{FF2B5EF4-FFF2-40B4-BE49-F238E27FC236}">
                    <a16:creationId xmlns:a16="http://schemas.microsoft.com/office/drawing/2014/main" id="{E1B504CF-43EC-24E3-5F58-EF221441EB6E}"/>
                  </a:ext>
                </a:extLst>
              </p14:cNvPr>
              <p14:cNvContentPartPr/>
              <p14:nvPr/>
            </p14:nvContentPartPr>
            <p14:xfrm>
              <a:off x="9630848" y="5692390"/>
              <a:ext cx="176040" cy="319680"/>
            </p14:xfrm>
          </p:contentPart>
        </mc:Choice>
        <mc:Fallback>
          <p:pic>
            <p:nvPicPr>
              <p:cNvPr id="59" name="Tinta 58">
                <a:extLst>
                  <a:ext uri="{FF2B5EF4-FFF2-40B4-BE49-F238E27FC236}">
                    <a16:creationId xmlns:a16="http://schemas.microsoft.com/office/drawing/2014/main" id="{E1B504CF-43EC-24E3-5F58-EF221441EB6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621848" y="5683750"/>
                <a:ext cx="19368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0" name="Tinta 59">
                <a:extLst>
                  <a:ext uri="{FF2B5EF4-FFF2-40B4-BE49-F238E27FC236}">
                    <a16:creationId xmlns:a16="http://schemas.microsoft.com/office/drawing/2014/main" id="{DD15D735-3166-1C00-C888-950FFF924164}"/>
                  </a:ext>
                </a:extLst>
              </p14:cNvPr>
              <p14:cNvContentPartPr/>
              <p14:nvPr/>
            </p14:nvContentPartPr>
            <p14:xfrm>
              <a:off x="9630848" y="5651710"/>
              <a:ext cx="258120" cy="341640"/>
            </p14:xfrm>
          </p:contentPart>
        </mc:Choice>
        <mc:Fallback>
          <p:pic>
            <p:nvPicPr>
              <p:cNvPr id="60" name="Tinta 59">
                <a:extLst>
                  <a:ext uri="{FF2B5EF4-FFF2-40B4-BE49-F238E27FC236}">
                    <a16:creationId xmlns:a16="http://schemas.microsoft.com/office/drawing/2014/main" id="{DD15D735-3166-1C00-C888-950FFF92416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621848" y="5643070"/>
                <a:ext cx="27576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1" name="Tinta 60">
                <a:extLst>
                  <a:ext uri="{FF2B5EF4-FFF2-40B4-BE49-F238E27FC236}">
                    <a16:creationId xmlns:a16="http://schemas.microsoft.com/office/drawing/2014/main" id="{5F3712BB-8904-5C58-18D5-9ECCDAF45DBE}"/>
                  </a:ext>
                </a:extLst>
              </p14:cNvPr>
              <p14:cNvContentPartPr/>
              <p14:nvPr/>
            </p14:nvContentPartPr>
            <p14:xfrm>
              <a:off x="1930088" y="1163230"/>
              <a:ext cx="1380960" cy="540360"/>
            </p14:xfrm>
          </p:contentPart>
        </mc:Choice>
        <mc:Fallback>
          <p:pic>
            <p:nvPicPr>
              <p:cNvPr id="61" name="Tinta 60">
                <a:extLst>
                  <a:ext uri="{FF2B5EF4-FFF2-40B4-BE49-F238E27FC236}">
                    <a16:creationId xmlns:a16="http://schemas.microsoft.com/office/drawing/2014/main" id="{5F3712BB-8904-5C58-18D5-9ECCDAF45DB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921448" y="1154590"/>
                <a:ext cx="1398600" cy="55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Agrupar 63">
            <a:extLst>
              <a:ext uri="{FF2B5EF4-FFF2-40B4-BE49-F238E27FC236}">
                <a16:creationId xmlns:a16="http://schemas.microsoft.com/office/drawing/2014/main" id="{FFD92FBA-B6F5-03B9-39DA-C4C97C6C64B8}"/>
              </a:ext>
            </a:extLst>
          </p:cNvPr>
          <p:cNvGrpSpPr/>
          <p:nvPr/>
        </p:nvGrpSpPr>
        <p:grpSpPr>
          <a:xfrm>
            <a:off x="9753968" y="6181270"/>
            <a:ext cx="232200" cy="178560"/>
            <a:chOff x="9753968" y="6181270"/>
            <a:chExt cx="232200" cy="17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F3C21C79-6D01-12DA-ACA3-2DD564560723}"/>
                    </a:ext>
                  </a:extLst>
                </p14:cNvPr>
                <p14:cNvContentPartPr/>
                <p14:nvPr/>
              </p14:nvContentPartPr>
              <p14:xfrm>
                <a:off x="9753968" y="6181270"/>
                <a:ext cx="144000" cy="17856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F3C21C79-6D01-12DA-ACA3-2DD56456072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44968" y="6172630"/>
                  <a:ext cx="1616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4A0B63B3-E490-5707-29ED-C53BD86D4E38}"/>
                    </a:ext>
                  </a:extLst>
                </p14:cNvPr>
                <p14:cNvContentPartPr/>
                <p14:nvPr/>
              </p14:nvContentPartPr>
              <p14:xfrm>
                <a:off x="9968528" y="6267310"/>
                <a:ext cx="17640" cy="4716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4A0B63B3-E490-5707-29ED-C53BD86D4E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59888" y="6258310"/>
                  <a:ext cx="35280" cy="6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5" name="Tinta 64">
                <a:extLst>
                  <a:ext uri="{FF2B5EF4-FFF2-40B4-BE49-F238E27FC236}">
                    <a16:creationId xmlns:a16="http://schemas.microsoft.com/office/drawing/2014/main" id="{D0604090-9EC5-8729-6D07-8E06E21883A1}"/>
                  </a:ext>
                </a:extLst>
              </p14:cNvPr>
              <p14:cNvContentPartPr/>
              <p14:nvPr/>
            </p14:nvContentPartPr>
            <p14:xfrm>
              <a:off x="10144208" y="5736310"/>
              <a:ext cx="243720" cy="207360"/>
            </p14:xfrm>
          </p:contentPart>
        </mc:Choice>
        <mc:Fallback>
          <p:pic>
            <p:nvPicPr>
              <p:cNvPr id="65" name="Tinta 64">
                <a:extLst>
                  <a:ext uri="{FF2B5EF4-FFF2-40B4-BE49-F238E27FC236}">
                    <a16:creationId xmlns:a16="http://schemas.microsoft.com/office/drawing/2014/main" id="{D0604090-9EC5-8729-6D07-8E06E21883A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135208" y="5727310"/>
                <a:ext cx="2613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6" name="Tinta 65">
                <a:extLst>
                  <a:ext uri="{FF2B5EF4-FFF2-40B4-BE49-F238E27FC236}">
                    <a16:creationId xmlns:a16="http://schemas.microsoft.com/office/drawing/2014/main" id="{423139DB-05B0-454F-E2B6-1F10DAAB7E07}"/>
                  </a:ext>
                </a:extLst>
              </p14:cNvPr>
              <p14:cNvContentPartPr/>
              <p14:nvPr/>
            </p14:nvContentPartPr>
            <p14:xfrm>
              <a:off x="10323128" y="6126910"/>
              <a:ext cx="182160" cy="248400"/>
            </p14:xfrm>
          </p:contentPart>
        </mc:Choice>
        <mc:Fallback>
          <p:pic>
            <p:nvPicPr>
              <p:cNvPr id="66" name="Tinta 65">
                <a:extLst>
                  <a:ext uri="{FF2B5EF4-FFF2-40B4-BE49-F238E27FC236}">
                    <a16:creationId xmlns:a16="http://schemas.microsoft.com/office/drawing/2014/main" id="{423139DB-05B0-454F-E2B6-1F10DAAB7E0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314488" y="6117910"/>
                <a:ext cx="1998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84" name="Tinta 83">
                <a:extLst>
                  <a:ext uri="{FF2B5EF4-FFF2-40B4-BE49-F238E27FC236}">
                    <a16:creationId xmlns:a16="http://schemas.microsoft.com/office/drawing/2014/main" id="{3EF1CEC5-A3BD-2062-6B29-7FF8CC52D03A}"/>
                  </a:ext>
                </a:extLst>
              </p14:cNvPr>
              <p14:cNvContentPartPr/>
              <p14:nvPr/>
            </p14:nvContentPartPr>
            <p14:xfrm>
              <a:off x="4351448" y="1657870"/>
              <a:ext cx="957960" cy="894240"/>
            </p14:xfrm>
          </p:contentPart>
        </mc:Choice>
        <mc:Fallback>
          <p:pic>
            <p:nvPicPr>
              <p:cNvPr id="84" name="Tinta 83">
                <a:extLst>
                  <a:ext uri="{FF2B5EF4-FFF2-40B4-BE49-F238E27FC236}">
                    <a16:creationId xmlns:a16="http://schemas.microsoft.com/office/drawing/2014/main" id="{3EF1CEC5-A3BD-2062-6B29-7FF8CC52D03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342808" y="1648870"/>
                <a:ext cx="975600" cy="9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86" name="Tinta 85">
                <a:extLst>
                  <a:ext uri="{FF2B5EF4-FFF2-40B4-BE49-F238E27FC236}">
                    <a16:creationId xmlns:a16="http://schemas.microsoft.com/office/drawing/2014/main" id="{BBE30EF0-2D27-616E-EE9E-1E5FD0AA2561}"/>
                  </a:ext>
                </a:extLst>
              </p14:cNvPr>
              <p14:cNvContentPartPr/>
              <p14:nvPr/>
            </p14:nvContentPartPr>
            <p14:xfrm>
              <a:off x="1097408" y="1851910"/>
              <a:ext cx="1351080" cy="876240"/>
            </p14:xfrm>
          </p:contentPart>
        </mc:Choice>
        <mc:Fallback>
          <p:pic>
            <p:nvPicPr>
              <p:cNvPr id="86" name="Tinta 85">
                <a:extLst>
                  <a:ext uri="{FF2B5EF4-FFF2-40B4-BE49-F238E27FC236}">
                    <a16:creationId xmlns:a16="http://schemas.microsoft.com/office/drawing/2014/main" id="{BBE30EF0-2D27-616E-EE9E-1E5FD0AA256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88408" y="1843270"/>
                <a:ext cx="136872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87" name="Tinta 86">
                <a:extLst>
                  <a:ext uri="{FF2B5EF4-FFF2-40B4-BE49-F238E27FC236}">
                    <a16:creationId xmlns:a16="http://schemas.microsoft.com/office/drawing/2014/main" id="{786DB1F4-BB1B-22C5-EA62-0A8D467B585B}"/>
                  </a:ext>
                </a:extLst>
              </p14:cNvPr>
              <p14:cNvContentPartPr/>
              <p14:nvPr/>
            </p14:nvContentPartPr>
            <p14:xfrm>
              <a:off x="2933768" y="1754350"/>
              <a:ext cx="1123200" cy="688320"/>
            </p14:xfrm>
          </p:contentPart>
        </mc:Choice>
        <mc:Fallback>
          <p:pic>
            <p:nvPicPr>
              <p:cNvPr id="87" name="Tinta 86">
                <a:extLst>
                  <a:ext uri="{FF2B5EF4-FFF2-40B4-BE49-F238E27FC236}">
                    <a16:creationId xmlns:a16="http://schemas.microsoft.com/office/drawing/2014/main" id="{786DB1F4-BB1B-22C5-EA62-0A8D467B585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924768" y="1745710"/>
                <a:ext cx="1140840" cy="70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38" name="Tinta 137">
                <a:extLst>
                  <a:ext uri="{FF2B5EF4-FFF2-40B4-BE49-F238E27FC236}">
                    <a16:creationId xmlns:a16="http://schemas.microsoft.com/office/drawing/2014/main" id="{929DD95A-5F6C-DEC7-9EAE-B026ADF0FBAF}"/>
                  </a:ext>
                </a:extLst>
              </p14:cNvPr>
              <p14:cNvContentPartPr/>
              <p14:nvPr/>
            </p14:nvContentPartPr>
            <p14:xfrm>
              <a:off x="1710128" y="5618590"/>
              <a:ext cx="360" cy="15120"/>
            </p14:xfrm>
          </p:contentPart>
        </mc:Choice>
        <mc:Fallback>
          <p:pic>
            <p:nvPicPr>
              <p:cNvPr id="138" name="Tinta 137">
                <a:extLst>
                  <a:ext uri="{FF2B5EF4-FFF2-40B4-BE49-F238E27FC236}">
                    <a16:creationId xmlns:a16="http://schemas.microsoft.com/office/drawing/2014/main" id="{929DD95A-5F6C-DEC7-9EAE-B026ADF0FBA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701488" y="5609950"/>
                <a:ext cx="18000" cy="3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77594E49-A4DA-419C-FBC4-CC49FB8D685C}"/>
              </a:ext>
            </a:extLst>
          </p:cNvPr>
          <p:cNvGrpSpPr/>
          <p:nvPr/>
        </p:nvGrpSpPr>
        <p:grpSpPr>
          <a:xfrm>
            <a:off x="267608" y="1931110"/>
            <a:ext cx="5046840" cy="3435120"/>
            <a:chOff x="267608" y="1931110"/>
            <a:chExt cx="5046840" cy="343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8DEF0495-C935-3E30-C8E2-E42B1EAF49DC}"/>
                    </a:ext>
                  </a:extLst>
                </p14:cNvPr>
                <p14:cNvContentPartPr/>
                <p14:nvPr/>
              </p14:nvContentPartPr>
              <p14:xfrm>
                <a:off x="267608" y="1962790"/>
                <a:ext cx="174960" cy="39096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8DEF0495-C935-3E30-C8E2-E42B1EAF49D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8608" y="1953790"/>
                  <a:ext cx="1926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688BD12A-C8E8-E01A-31D6-8D90A774CA6D}"/>
                    </a:ext>
                  </a:extLst>
                </p14:cNvPr>
                <p14:cNvContentPartPr/>
                <p14:nvPr/>
              </p14:nvContentPartPr>
              <p14:xfrm>
                <a:off x="491888" y="2042350"/>
                <a:ext cx="177120" cy="40212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688BD12A-C8E8-E01A-31D6-8D90A774CA6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2888" y="2033350"/>
                  <a:ext cx="1947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88692C65-13E1-0835-04BE-E84CC20ABCF2}"/>
                    </a:ext>
                  </a:extLst>
                </p14:cNvPr>
                <p14:cNvContentPartPr/>
                <p14:nvPr/>
              </p14:nvContentPartPr>
              <p14:xfrm>
                <a:off x="315488" y="2399110"/>
                <a:ext cx="360000" cy="6012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88692C65-13E1-0835-04BE-E84CC20ABCF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6848" y="2390110"/>
                  <a:ext cx="3776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5CF73D49-546A-ECE6-69F1-70912E2D87EA}"/>
                    </a:ext>
                  </a:extLst>
                </p14:cNvPr>
                <p14:cNvContentPartPr/>
                <p14:nvPr/>
              </p14:nvContentPartPr>
              <p14:xfrm>
                <a:off x="301448" y="2520430"/>
                <a:ext cx="181440" cy="33660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5CF73D49-546A-ECE6-69F1-70912E2D87E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2448" y="2511430"/>
                  <a:ext cx="1990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57D36869-CACD-7135-6E03-D7E5B5A2DFDF}"/>
                    </a:ext>
                  </a:extLst>
                </p14:cNvPr>
                <p14:cNvContentPartPr/>
                <p14:nvPr/>
              </p14:nvContentPartPr>
              <p14:xfrm>
                <a:off x="587288" y="2566150"/>
                <a:ext cx="137160" cy="29736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57D36869-CACD-7135-6E03-D7E5B5A2DFD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8288" y="2557150"/>
                  <a:ext cx="1548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DB6B4321-D6EC-31CE-1DC4-0538F530B483}"/>
                    </a:ext>
                  </a:extLst>
                </p14:cNvPr>
                <p14:cNvContentPartPr/>
                <p14:nvPr/>
              </p14:nvContentPartPr>
              <p14:xfrm>
                <a:off x="541928" y="2654350"/>
                <a:ext cx="104040" cy="2988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DB6B4321-D6EC-31CE-1DC4-0538F530B48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3288" y="2645350"/>
                  <a:ext cx="121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60206048-C625-EFA4-2B03-737CBBDBD6BC}"/>
                    </a:ext>
                  </a:extLst>
                </p14:cNvPr>
                <p14:cNvContentPartPr/>
                <p14:nvPr/>
              </p14:nvContentPartPr>
              <p14:xfrm>
                <a:off x="987608" y="2395510"/>
                <a:ext cx="95040" cy="2016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60206048-C625-EFA4-2B03-737CBBDBD6B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78968" y="2386510"/>
                  <a:ext cx="1126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8AC5328B-3D76-AB4B-72E9-E398083D2B13}"/>
                    </a:ext>
                  </a:extLst>
                </p14:cNvPr>
                <p14:cNvContentPartPr/>
                <p14:nvPr/>
              </p14:nvContentPartPr>
              <p14:xfrm>
                <a:off x="943688" y="2279230"/>
                <a:ext cx="130680" cy="3060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8AC5328B-3D76-AB4B-72E9-E398083D2B1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5048" y="2270590"/>
                  <a:ext cx="1483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28A66B66-A820-DD87-9C3F-F97C91A37FD3}"/>
                    </a:ext>
                  </a:extLst>
                </p14:cNvPr>
                <p14:cNvContentPartPr/>
                <p14:nvPr/>
              </p14:nvContentPartPr>
              <p14:xfrm>
                <a:off x="1327088" y="2235310"/>
                <a:ext cx="149040" cy="2088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28A66B66-A820-DD87-9C3F-F97C91A37FD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318088" y="2226670"/>
                  <a:ext cx="1666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E75F4D75-049F-6140-9123-EE42871D417C}"/>
                    </a:ext>
                  </a:extLst>
                </p14:cNvPr>
                <p14:cNvContentPartPr/>
                <p14:nvPr/>
              </p14:nvContentPartPr>
              <p14:xfrm>
                <a:off x="1536248" y="2090950"/>
                <a:ext cx="204480" cy="51732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E75F4D75-049F-6140-9123-EE42871D417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27248" y="2081950"/>
                  <a:ext cx="22212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D9A013AD-78BA-7F86-E150-5E71078011C7}"/>
                    </a:ext>
                  </a:extLst>
                </p14:cNvPr>
                <p14:cNvContentPartPr/>
                <p14:nvPr/>
              </p14:nvContentPartPr>
              <p14:xfrm>
                <a:off x="1783208" y="2108230"/>
                <a:ext cx="327600" cy="25992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D9A013AD-78BA-7F86-E150-5E71078011C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774208" y="2099590"/>
                  <a:ext cx="3452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1D568D46-851B-894C-E8C1-89B86D489BBB}"/>
                    </a:ext>
                  </a:extLst>
                </p14:cNvPr>
                <p14:cNvContentPartPr/>
                <p14:nvPr/>
              </p14:nvContentPartPr>
              <p14:xfrm>
                <a:off x="2242928" y="2018590"/>
                <a:ext cx="147600" cy="33948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1D568D46-851B-894C-E8C1-89B86D489BB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34288" y="2009950"/>
                  <a:ext cx="1652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FC3E17E5-F4EC-1A03-DC88-357006F9A69D}"/>
                    </a:ext>
                  </a:extLst>
                </p14:cNvPr>
                <p14:cNvContentPartPr/>
                <p14:nvPr/>
              </p14:nvContentPartPr>
              <p14:xfrm>
                <a:off x="2175968" y="2123710"/>
                <a:ext cx="153000" cy="1548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FC3E17E5-F4EC-1A03-DC88-357006F9A69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166968" y="2114710"/>
                  <a:ext cx="1706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09169B23-7558-7101-9BFA-1F2FC7803A13}"/>
                    </a:ext>
                  </a:extLst>
                </p14:cNvPr>
                <p14:cNvContentPartPr/>
                <p14:nvPr/>
              </p14:nvContentPartPr>
              <p14:xfrm>
                <a:off x="2654408" y="2061070"/>
                <a:ext cx="27000" cy="22752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09169B23-7558-7101-9BFA-1F2FC7803A1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645768" y="2052070"/>
                  <a:ext cx="446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4219D3D6-EFAF-01EC-0C14-D4B6F695975C}"/>
                    </a:ext>
                  </a:extLst>
                </p14:cNvPr>
                <p14:cNvContentPartPr/>
                <p14:nvPr/>
              </p14:nvContentPartPr>
              <p14:xfrm>
                <a:off x="2547848" y="2137750"/>
                <a:ext cx="260640" cy="1548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4219D3D6-EFAF-01EC-0C14-D4B6F695975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39208" y="2128750"/>
                  <a:ext cx="2782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C954AAC9-E073-F62A-A035-F29702A8461E}"/>
                    </a:ext>
                  </a:extLst>
                </p14:cNvPr>
                <p14:cNvContentPartPr/>
                <p14:nvPr/>
              </p14:nvContentPartPr>
              <p14:xfrm>
                <a:off x="2993528" y="2052430"/>
                <a:ext cx="207000" cy="15660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C954AAC9-E073-F62A-A035-F29702A8461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984528" y="2043790"/>
                  <a:ext cx="2246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C34DF0F0-E7D0-5902-E6B7-A8B6CFCF576A}"/>
                    </a:ext>
                  </a:extLst>
                </p14:cNvPr>
                <p14:cNvContentPartPr/>
                <p14:nvPr/>
              </p14:nvContentPartPr>
              <p14:xfrm>
                <a:off x="3315728" y="2033350"/>
                <a:ext cx="291240" cy="18792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C34DF0F0-E7D0-5902-E6B7-A8B6CFCF576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306728" y="2024350"/>
                  <a:ext cx="3088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563C71C8-8EAD-0E1A-EC84-BB6E38DC000D}"/>
                    </a:ext>
                  </a:extLst>
                </p14:cNvPr>
                <p14:cNvContentPartPr/>
                <p14:nvPr/>
              </p14:nvContentPartPr>
              <p14:xfrm>
                <a:off x="3688328" y="1931110"/>
                <a:ext cx="133920" cy="24624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563C71C8-8EAD-0E1A-EC84-BB6E38DC00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79688" y="1922470"/>
                  <a:ext cx="1515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794447AA-749E-3826-7234-230CDBB37A59}"/>
                    </a:ext>
                  </a:extLst>
                </p14:cNvPr>
                <p14:cNvContentPartPr/>
                <p14:nvPr/>
              </p14:nvContentPartPr>
              <p14:xfrm>
                <a:off x="3659528" y="1972150"/>
                <a:ext cx="142200" cy="5976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794447AA-749E-3826-7234-230CDBB37A5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650528" y="1963510"/>
                  <a:ext cx="15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FF714F84-AC0E-5FEB-F523-2B0E6E70B2CE}"/>
                    </a:ext>
                  </a:extLst>
                </p14:cNvPr>
                <p14:cNvContentPartPr/>
                <p14:nvPr/>
              </p14:nvContentPartPr>
              <p14:xfrm>
                <a:off x="4203848" y="2070070"/>
                <a:ext cx="154800" cy="23652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FF714F84-AC0E-5FEB-F523-2B0E6E70B2C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195208" y="2061430"/>
                  <a:ext cx="1724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DB91540F-ECA5-9C37-28A9-BE9BE4B6388E}"/>
                    </a:ext>
                  </a:extLst>
                </p14:cNvPr>
                <p14:cNvContentPartPr/>
                <p14:nvPr/>
              </p14:nvContentPartPr>
              <p14:xfrm>
                <a:off x="4521008" y="1947670"/>
                <a:ext cx="129240" cy="29880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DB91540F-ECA5-9C37-28A9-BE9BE4B6388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512368" y="1939030"/>
                  <a:ext cx="1468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B3ADABDC-1641-7117-AF0D-554145C71A40}"/>
                    </a:ext>
                  </a:extLst>
                </p14:cNvPr>
                <p14:cNvContentPartPr/>
                <p14:nvPr/>
              </p14:nvContentPartPr>
              <p14:xfrm>
                <a:off x="481088" y="3281830"/>
                <a:ext cx="143640" cy="37728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B3ADABDC-1641-7117-AF0D-554145C71A4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2448" y="3272830"/>
                  <a:ext cx="1612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52317247-A37B-77E7-5469-8A47FD442BF7}"/>
                    </a:ext>
                  </a:extLst>
                </p14:cNvPr>
                <p14:cNvContentPartPr/>
                <p14:nvPr/>
              </p14:nvContentPartPr>
              <p14:xfrm>
                <a:off x="676928" y="3303070"/>
                <a:ext cx="163440" cy="41148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52317247-A37B-77E7-5469-8A47FD442BF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67928" y="3294430"/>
                  <a:ext cx="18108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AF4542BA-A5E5-1DED-35CB-00519A64A20A}"/>
                    </a:ext>
                  </a:extLst>
                </p14:cNvPr>
                <p14:cNvContentPartPr/>
                <p14:nvPr/>
              </p14:nvContentPartPr>
              <p14:xfrm>
                <a:off x="551288" y="3686470"/>
                <a:ext cx="283320" cy="5544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AF4542BA-A5E5-1DED-35CB-00519A64A20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2288" y="3677830"/>
                  <a:ext cx="3009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18859B45-AC75-A9B9-E0AE-71E1CF9CD7A0}"/>
                    </a:ext>
                  </a:extLst>
                </p14:cNvPr>
                <p14:cNvContentPartPr/>
                <p14:nvPr/>
              </p14:nvContentPartPr>
              <p14:xfrm>
                <a:off x="580808" y="3792670"/>
                <a:ext cx="381960" cy="39528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18859B45-AC75-A9B9-E0AE-71E1CF9CD7A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71808" y="3784030"/>
                  <a:ext cx="39960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3C3ED501-C758-D155-ACFA-9A577A3D4DCC}"/>
                    </a:ext>
                  </a:extLst>
                </p14:cNvPr>
                <p14:cNvContentPartPr/>
                <p14:nvPr/>
              </p14:nvContentPartPr>
              <p14:xfrm>
                <a:off x="796088" y="3905350"/>
                <a:ext cx="79560" cy="1764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3C3ED501-C758-D155-ACFA-9A577A3D4DC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87448" y="3896710"/>
                  <a:ext cx="972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B174A060-8723-8B64-8802-8A5890421A72}"/>
                    </a:ext>
                  </a:extLst>
                </p14:cNvPr>
                <p14:cNvContentPartPr/>
                <p14:nvPr/>
              </p14:nvContentPartPr>
              <p14:xfrm>
                <a:off x="1105328" y="3657310"/>
                <a:ext cx="81000" cy="29880"/>
              </p14:xfrm>
            </p:contentPart>
          </mc:Choice>
          <mc:Fallback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B174A060-8723-8B64-8802-8A5890421A7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96688" y="3648310"/>
                  <a:ext cx="986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DBBE10C6-1188-2FAC-7C70-65473C358765}"/>
                    </a:ext>
                  </a:extLst>
                </p14:cNvPr>
                <p14:cNvContentPartPr/>
                <p14:nvPr/>
              </p14:nvContentPartPr>
              <p14:xfrm>
                <a:off x="1061408" y="3520870"/>
                <a:ext cx="140760" cy="6264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DBBE10C6-1188-2FAC-7C70-65473C35876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52768" y="3512230"/>
                  <a:ext cx="1584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BD454E35-686B-C2BF-84F2-D096E25E5E5C}"/>
                    </a:ext>
                  </a:extLst>
                </p14:cNvPr>
                <p14:cNvContentPartPr/>
                <p14:nvPr/>
              </p14:nvContentPartPr>
              <p14:xfrm>
                <a:off x="1386128" y="3557230"/>
                <a:ext cx="94680" cy="1188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BD454E35-686B-C2BF-84F2-D096E25E5E5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377488" y="3548230"/>
                  <a:ext cx="112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BF2B1266-8166-79BD-C13C-EB18ABB8E84F}"/>
                    </a:ext>
                  </a:extLst>
                </p14:cNvPr>
                <p14:cNvContentPartPr/>
                <p14:nvPr/>
              </p14:nvContentPartPr>
              <p14:xfrm>
                <a:off x="1644608" y="3377230"/>
                <a:ext cx="344880" cy="26964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BF2B1266-8166-79BD-C13C-EB18ABB8E84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35608" y="3368230"/>
                  <a:ext cx="3625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792998F0-96E9-1230-3213-562541E9D4F6}"/>
                    </a:ext>
                  </a:extLst>
                </p14:cNvPr>
                <p14:cNvContentPartPr/>
                <p14:nvPr/>
              </p14:nvContentPartPr>
              <p14:xfrm>
                <a:off x="2049608" y="3185350"/>
                <a:ext cx="137160" cy="42084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792998F0-96E9-1230-3213-562541E9D4F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040968" y="3176710"/>
                  <a:ext cx="15480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420E8096-15E0-D7C8-52BD-841494D8E634}"/>
                    </a:ext>
                  </a:extLst>
                </p14:cNvPr>
                <p14:cNvContentPartPr/>
                <p14:nvPr/>
              </p14:nvContentPartPr>
              <p14:xfrm>
                <a:off x="2005688" y="3370750"/>
                <a:ext cx="109800" cy="2124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420E8096-15E0-D7C8-52BD-841494D8E63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997048" y="3361750"/>
                  <a:ext cx="1274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410B86FC-E5B8-3B0F-74D9-2DC42BB1DA46}"/>
                    </a:ext>
                  </a:extLst>
                </p14:cNvPr>
                <p14:cNvContentPartPr/>
                <p14:nvPr/>
              </p14:nvContentPartPr>
              <p14:xfrm>
                <a:off x="2311328" y="3317830"/>
                <a:ext cx="389520" cy="25164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410B86FC-E5B8-3B0F-74D9-2DC42BB1DA4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302328" y="3309190"/>
                  <a:ext cx="4071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2A8DA2D7-D6DA-6B54-3617-00C8FBD1B5EC}"/>
                    </a:ext>
                  </a:extLst>
                </p14:cNvPr>
                <p14:cNvContentPartPr/>
                <p14:nvPr/>
              </p14:nvContentPartPr>
              <p14:xfrm>
                <a:off x="2748368" y="3167710"/>
                <a:ext cx="185760" cy="36612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2A8DA2D7-D6DA-6B54-3617-00C8FBD1B5E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739728" y="3158710"/>
                  <a:ext cx="2034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D1AA9667-06FC-09B4-B35D-66931E7EB3A4}"/>
                    </a:ext>
                  </a:extLst>
                </p14:cNvPr>
                <p14:cNvContentPartPr/>
                <p14:nvPr/>
              </p14:nvContentPartPr>
              <p14:xfrm>
                <a:off x="2683568" y="3215230"/>
                <a:ext cx="140400" cy="4356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D1AA9667-06FC-09B4-B35D-66931E7EB3A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674928" y="3206590"/>
                  <a:ext cx="1580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E408D450-C332-426D-796C-947DEBC48AB3}"/>
                    </a:ext>
                  </a:extLst>
                </p14:cNvPr>
                <p14:cNvContentPartPr/>
                <p14:nvPr/>
              </p14:nvContentPartPr>
              <p14:xfrm>
                <a:off x="3156248" y="3200110"/>
                <a:ext cx="33480" cy="24840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E408D450-C332-426D-796C-947DEBC48AB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147608" y="3191110"/>
                  <a:ext cx="511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8BA0A9AC-ED1A-E292-AD72-629D64491E2D}"/>
                    </a:ext>
                  </a:extLst>
                </p14:cNvPr>
                <p14:cNvContentPartPr/>
                <p14:nvPr/>
              </p14:nvContentPartPr>
              <p14:xfrm>
                <a:off x="3082448" y="3278590"/>
                <a:ext cx="221040" cy="57600"/>
              </p14:xfrm>
            </p:contentPart>
          </mc:Choice>
          <mc:Fallback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8BA0A9AC-ED1A-E292-AD72-629D64491E2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073448" y="3269950"/>
                  <a:ext cx="2386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CDDBE5BD-BA1B-4290-A43C-E8C7943B26AE}"/>
                    </a:ext>
                  </a:extLst>
                </p14:cNvPr>
                <p14:cNvContentPartPr/>
                <p14:nvPr/>
              </p14:nvContentPartPr>
              <p14:xfrm>
                <a:off x="3440288" y="3209110"/>
                <a:ext cx="337320" cy="21276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CDDBE5BD-BA1B-4290-A43C-E8C7943B26A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431648" y="3200110"/>
                  <a:ext cx="3549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FA02B963-E21A-F1E7-4830-5346D4B23375}"/>
                    </a:ext>
                  </a:extLst>
                </p14:cNvPr>
                <p14:cNvContentPartPr/>
                <p14:nvPr/>
              </p14:nvContentPartPr>
              <p14:xfrm>
                <a:off x="3804968" y="3022990"/>
                <a:ext cx="150480" cy="29628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FA02B963-E21A-F1E7-4830-5346D4B2337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795968" y="3014350"/>
                  <a:ext cx="1681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DD8C51C3-4701-8622-6221-BECE229F81B4}"/>
                    </a:ext>
                  </a:extLst>
                </p14:cNvPr>
                <p14:cNvContentPartPr/>
                <p14:nvPr/>
              </p14:nvContentPartPr>
              <p14:xfrm>
                <a:off x="3786968" y="3137830"/>
                <a:ext cx="77040" cy="3276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DD8C51C3-4701-8622-6221-BECE229F81B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777968" y="3128830"/>
                  <a:ext cx="94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3FF95AB3-C073-6F37-57F2-E0616F324D21}"/>
                    </a:ext>
                  </a:extLst>
                </p14:cNvPr>
                <p14:cNvContentPartPr/>
                <p14:nvPr/>
              </p14:nvContentPartPr>
              <p14:xfrm>
                <a:off x="4077128" y="3112630"/>
                <a:ext cx="331200" cy="24048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3FF95AB3-C073-6F37-57F2-E0616F324D2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068128" y="3103630"/>
                  <a:ext cx="3488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F042FC2C-0BEC-BCC6-4951-6B8DB8E53C35}"/>
                    </a:ext>
                  </a:extLst>
                </p14:cNvPr>
                <p14:cNvContentPartPr/>
                <p14:nvPr/>
              </p14:nvContentPartPr>
              <p14:xfrm>
                <a:off x="4447208" y="2976910"/>
                <a:ext cx="179280" cy="324720"/>
              </p14:xfrm>
            </p:contentPart>
          </mc:Choice>
          <mc:Fallback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F042FC2C-0BEC-BCC6-4951-6B8DB8E53C3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438568" y="2968270"/>
                  <a:ext cx="1969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0802DB90-8E4F-814E-F51E-1A364C35A653}"/>
                    </a:ext>
                  </a:extLst>
                </p14:cNvPr>
                <p14:cNvContentPartPr/>
                <p14:nvPr/>
              </p14:nvContentPartPr>
              <p14:xfrm>
                <a:off x="4435688" y="3037750"/>
                <a:ext cx="98280" cy="2952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0802DB90-8E4F-814E-F51E-1A364C35A65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426688" y="3029110"/>
                  <a:ext cx="115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199ADEF1-3F15-F079-3AEC-F36871CE7733}"/>
                    </a:ext>
                  </a:extLst>
                </p14:cNvPr>
                <p14:cNvContentPartPr/>
                <p14:nvPr/>
              </p14:nvContentPartPr>
              <p14:xfrm>
                <a:off x="4895048" y="3066550"/>
                <a:ext cx="53280" cy="28728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199ADEF1-3F15-F079-3AEC-F36871CE773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886408" y="3057550"/>
                  <a:ext cx="709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5785083D-AF82-FD72-8FD5-63E0DC907C90}"/>
                    </a:ext>
                  </a:extLst>
                </p14:cNvPr>
                <p14:cNvContentPartPr/>
                <p14:nvPr/>
              </p14:nvContentPartPr>
              <p14:xfrm>
                <a:off x="4852208" y="3138910"/>
                <a:ext cx="191520" cy="76320"/>
              </p14:xfrm>
            </p:contentPart>
          </mc:Choice>
          <mc:Fallback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5785083D-AF82-FD72-8FD5-63E0DC907C9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43208" y="3129910"/>
                  <a:ext cx="2091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716B8E9C-B0CC-75E4-1EE5-7F602D9DE3F1}"/>
                    </a:ext>
                  </a:extLst>
                </p14:cNvPr>
                <p14:cNvContentPartPr/>
                <p14:nvPr/>
              </p14:nvContentPartPr>
              <p14:xfrm>
                <a:off x="5220848" y="2969710"/>
                <a:ext cx="93600" cy="344880"/>
              </p14:xfrm>
            </p:contentPart>
          </mc:Choice>
          <mc:Fallback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716B8E9C-B0CC-75E4-1EE5-7F602D9DE3F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211848" y="2961070"/>
                  <a:ext cx="1112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0FB7CE61-2014-9608-1831-B62A72323930}"/>
                    </a:ext>
                  </a:extLst>
                </p14:cNvPr>
                <p14:cNvContentPartPr/>
                <p14:nvPr/>
              </p14:nvContentPartPr>
              <p14:xfrm>
                <a:off x="1253288" y="4438870"/>
                <a:ext cx="119160" cy="4572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0FB7CE61-2014-9608-1831-B62A7232393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244288" y="4430230"/>
                  <a:ext cx="1368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3A836818-3D28-DA69-F20B-F280CB318CEB}"/>
                    </a:ext>
                  </a:extLst>
                </p14:cNvPr>
                <p14:cNvContentPartPr/>
                <p14:nvPr/>
              </p14:nvContentPartPr>
              <p14:xfrm>
                <a:off x="1235288" y="4335910"/>
                <a:ext cx="119160" cy="1368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3A836818-3D28-DA69-F20B-F280CB318CE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226288" y="4326910"/>
                  <a:ext cx="136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3C4CBC6E-1272-49A0-BE94-C1A68857AE70}"/>
                    </a:ext>
                  </a:extLst>
                </p14:cNvPr>
                <p14:cNvContentPartPr/>
                <p14:nvPr/>
              </p14:nvContentPartPr>
              <p14:xfrm>
                <a:off x="1695728" y="4339150"/>
                <a:ext cx="69840" cy="11880"/>
              </p14:xfrm>
            </p:contentPart>
          </mc:Choice>
          <mc:Fallback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3C4CBC6E-1272-49A0-BE94-C1A68857AE7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686728" y="4330150"/>
                  <a:ext cx="87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4A7D44FC-77FF-D7A8-6291-344C1FDC984A}"/>
                    </a:ext>
                  </a:extLst>
                </p14:cNvPr>
                <p14:cNvContentPartPr/>
                <p14:nvPr/>
              </p14:nvContentPartPr>
              <p14:xfrm>
                <a:off x="1959248" y="4070230"/>
                <a:ext cx="31680" cy="378360"/>
              </p14:xfrm>
            </p:contentPart>
          </mc:Choice>
          <mc:Fallback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4A7D44FC-77FF-D7A8-6291-344C1FDC984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950608" y="4061590"/>
                  <a:ext cx="493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82749920-E43C-D1C8-075A-21F38DEE020D}"/>
                    </a:ext>
                  </a:extLst>
                </p14:cNvPr>
                <p14:cNvContentPartPr/>
                <p14:nvPr/>
              </p14:nvContentPartPr>
              <p14:xfrm>
                <a:off x="2138168" y="4202710"/>
                <a:ext cx="310680" cy="246600"/>
              </p14:xfrm>
            </p:contentPart>
          </mc:Choice>
          <mc:Fallback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82749920-E43C-D1C8-075A-21F38DEE020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129168" y="4194070"/>
                  <a:ext cx="3283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0BBCEAE1-0910-5E58-1CEC-9567CD1D7C9C}"/>
                    </a:ext>
                  </a:extLst>
                </p14:cNvPr>
                <p14:cNvContentPartPr/>
                <p14:nvPr/>
              </p14:nvContentPartPr>
              <p14:xfrm>
                <a:off x="2536688" y="4114150"/>
                <a:ext cx="140040" cy="277560"/>
              </p14:xfrm>
            </p:contentPart>
          </mc:Choice>
          <mc:Fallback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0BBCEAE1-0910-5E58-1CEC-9567CD1D7C9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528048" y="4105510"/>
                  <a:ext cx="1576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1EAF6E5D-5C8B-6953-C1CD-9A64416B25AD}"/>
                    </a:ext>
                  </a:extLst>
                </p14:cNvPr>
                <p14:cNvContentPartPr/>
                <p14:nvPr/>
              </p14:nvContentPartPr>
              <p14:xfrm>
                <a:off x="2536688" y="4199830"/>
                <a:ext cx="109800" cy="77040"/>
              </p14:xfrm>
            </p:contentPart>
          </mc:Choice>
          <mc:Fallback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1EAF6E5D-5C8B-6953-C1CD-9A64416B25A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28048" y="4191190"/>
                  <a:ext cx="1274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551642A8-E5BA-B14A-9A40-63F08FBF2945}"/>
                    </a:ext>
                  </a:extLst>
                </p14:cNvPr>
                <p14:cNvContentPartPr/>
                <p14:nvPr/>
              </p14:nvContentPartPr>
              <p14:xfrm>
                <a:off x="2654408" y="4008310"/>
                <a:ext cx="218880" cy="408600"/>
              </p14:xfrm>
            </p:contentPart>
          </mc:Choice>
          <mc:Fallback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551642A8-E5BA-B14A-9A40-63F08FBF294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45768" y="3999310"/>
                  <a:ext cx="2365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9DC8724B-CB08-3476-86B3-D9E23DFFD3A6}"/>
                    </a:ext>
                  </a:extLst>
                </p14:cNvPr>
                <p14:cNvContentPartPr/>
                <p14:nvPr/>
              </p14:nvContentPartPr>
              <p14:xfrm>
                <a:off x="2845928" y="3906430"/>
                <a:ext cx="147960" cy="136080"/>
              </p14:xfrm>
            </p:contentPart>
          </mc:Choice>
          <mc:Fallback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9DC8724B-CB08-3476-86B3-D9E23DFFD3A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837288" y="3897790"/>
                  <a:ext cx="1656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13F13765-5E1A-CFC6-29E4-96C45EAD8EC9}"/>
                    </a:ext>
                  </a:extLst>
                </p14:cNvPr>
                <p14:cNvContentPartPr/>
                <p14:nvPr/>
              </p14:nvContentPartPr>
              <p14:xfrm>
                <a:off x="3082448" y="4099750"/>
                <a:ext cx="130680" cy="230400"/>
              </p14:xfrm>
            </p:contentPart>
          </mc:Choice>
          <mc:Fallback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13F13765-5E1A-CFC6-29E4-96C45EAD8EC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73448" y="4090750"/>
                  <a:ext cx="1483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631B0DD1-F5F7-0D16-9CEB-CD8CC50EEE44}"/>
                    </a:ext>
                  </a:extLst>
                </p14:cNvPr>
                <p14:cNvContentPartPr/>
                <p14:nvPr/>
              </p14:nvContentPartPr>
              <p14:xfrm>
                <a:off x="3436328" y="4051150"/>
                <a:ext cx="326160" cy="18936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631B0DD1-F5F7-0D16-9CEB-CD8CC50EEE4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427328" y="4042510"/>
                  <a:ext cx="3438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CD2790A6-5C19-8984-68C9-2F9194322E11}"/>
                    </a:ext>
                  </a:extLst>
                </p14:cNvPr>
                <p14:cNvContentPartPr/>
                <p14:nvPr/>
              </p14:nvContentPartPr>
              <p14:xfrm>
                <a:off x="3848888" y="3922630"/>
                <a:ext cx="129240" cy="26892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CD2790A6-5C19-8984-68C9-2F9194322E1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839888" y="3913990"/>
                  <a:ext cx="1468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A5E16F90-C063-884D-AE5F-F5B08D8D35BA}"/>
                    </a:ext>
                  </a:extLst>
                </p14:cNvPr>
                <p14:cNvContentPartPr/>
                <p14:nvPr/>
              </p14:nvContentPartPr>
              <p14:xfrm>
                <a:off x="3819368" y="3969070"/>
                <a:ext cx="182160" cy="101520"/>
              </p14:xfrm>
            </p:contentPart>
          </mc:Choice>
          <mc:Fallback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A5E16F90-C063-884D-AE5F-F5B08D8D35B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810728" y="3960430"/>
                  <a:ext cx="1998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685DDF6C-A0A8-B839-20A3-99E603DB0D2B}"/>
                    </a:ext>
                  </a:extLst>
                </p14:cNvPr>
                <p14:cNvContentPartPr/>
                <p14:nvPr/>
              </p14:nvContentPartPr>
              <p14:xfrm>
                <a:off x="3372608" y="3877990"/>
                <a:ext cx="95760" cy="460080"/>
              </p14:xfrm>
            </p:contentPart>
          </mc:Choice>
          <mc:Fallback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685DDF6C-A0A8-B839-20A3-99E603DB0D2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363968" y="3869350"/>
                  <a:ext cx="11340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B3B6ADCB-4C0B-2D17-BADD-E09030965C62}"/>
                    </a:ext>
                  </a:extLst>
                </p14:cNvPr>
                <p14:cNvContentPartPr/>
                <p14:nvPr/>
              </p14:nvContentPartPr>
              <p14:xfrm>
                <a:off x="3967328" y="3657310"/>
                <a:ext cx="258120" cy="74664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B3B6ADCB-4C0B-2D17-BADD-E09030965C6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958328" y="3648310"/>
                  <a:ext cx="275760" cy="7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8DCEF68B-1E85-EEAD-6386-B5AF4B69BB5F}"/>
                    </a:ext>
                  </a:extLst>
                </p14:cNvPr>
                <p14:cNvContentPartPr/>
                <p14:nvPr/>
              </p14:nvContentPartPr>
              <p14:xfrm>
                <a:off x="4306448" y="3634990"/>
                <a:ext cx="178560" cy="181440"/>
              </p14:xfrm>
            </p:contentPart>
          </mc:Choice>
          <mc:Fallback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8DCEF68B-1E85-EEAD-6386-B5AF4B69BB5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297808" y="3625990"/>
                  <a:ext cx="1962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3BD70EFB-23EA-282B-BB52-38A79A5B5FD7}"/>
                    </a:ext>
                  </a:extLst>
                </p14:cNvPr>
                <p14:cNvContentPartPr/>
                <p14:nvPr/>
              </p14:nvContentPartPr>
              <p14:xfrm>
                <a:off x="4689848" y="4037110"/>
                <a:ext cx="9360" cy="209520"/>
              </p14:xfrm>
            </p:contentPart>
          </mc:Choice>
          <mc:Fallback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3BD70EFB-23EA-282B-BB52-38A79A5B5FD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680848" y="4028110"/>
                  <a:ext cx="270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180DD6C3-A04A-28CA-F9DE-A41E8F6F4271}"/>
                    </a:ext>
                  </a:extLst>
                </p14:cNvPr>
                <p14:cNvContentPartPr/>
                <p14:nvPr/>
              </p14:nvContentPartPr>
              <p14:xfrm>
                <a:off x="4623968" y="4061590"/>
                <a:ext cx="158760" cy="82440"/>
              </p14:xfrm>
            </p:contentPart>
          </mc:Choice>
          <mc:Fallback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180DD6C3-A04A-28CA-F9DE-A41E8F6F427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615328" y="4052590"/>
                  <a:ext cx="1764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016B31E3-BE75-9FD4-F621-B4B9B2864B4E}"/>
                    </a:ext>
                  </a:extLst>
                </p14:cNvPr>
                <p14:cNvContentPartPr/>
                <p14:nvPr/>
              </p14:nvContentPartPr>
              <p14:xfrm>
                <a:off x="4962368" y="3872230"/>
                <a:ext cx="216720" cy="348840"/>
              </p14:xfrm>
            </p:contentPart>
          </mc:Choice>
          <mc:Fallback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016B31E3-BE75-9FD4-F621-B4B9B2864B4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953368" y="3863230"/>
                  <a:ext cx="2343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EA789B44-4966-F7DC-6991-380412C7387E}"/>
                    </a:ext>
                  </a:extLst>
                </p14:cNvPr>
                <p14:cNvContentPartPr/>
                <p14:nvPr/>
              </p14:nvContentPartPr>
              <p14:xfrm>
                <a:off x="1250048" y="5014510"/>
                <a:ext cx="137880" cy="28080"/>
              </p14:xfrm>
            </p:contentPart>
          </mc:Choice>
          <mc:Fallback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EA789B44-4966-F7DC-6991-380412C7387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241048" y="5005870"/>
                  <a:ext cx="1555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83E4C9DF-5C33-D5A5-D63B-CCF8EBCB6359}"/>
                    </a:ext>
                  </a:extLst>
                </p14:cNvPr>
                <p14:cNvContentPartPr/>
                <p14:nvPr/>
              </p14:nvContentPartPr>
              <p14:xfrm>
                <a:off x="1235288" y="4907230"/>
                <a:ext cx="88560" cy="32760"/>
              </p14:xfrm>
            </p:contentPart>
          </mc:Choice>
          <mc:Fallback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83E4C9DF-5C33-D5A5-D63B-CCF8EBCB63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226288" y="4898590"/>
                  <a:ext cx="106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60F8B346-BA71-EEEA-AB9B-C5817F5A85DE}"/>
                    </a:ext>
                  </a:extLst>
                </p14:cNvPr>
                <p14:cNvContentPartPr/>
                <p14:nvPr/>
              </p14:nvContentPartPr>
              <p14:xfrm>
                <a:off x="1666568" y="4890310"/>
                <a:ext cx="185040" cy="56520"/>
              </p14:xfrm>
            </p:contentPart>
          </mc:Choice>
          <mc:Fallback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60F8B346-BA71-EEEA-AB9B-C5817F5A85D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657568" y="4881670"/>
                  <a:ext cx="2026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725D845F-E296-BFFF-69E8-5D0957043919}"/>
                    </a:ext>
                  </a:extLst>
                </p14:cNvPr>
                <p14:cNvContentPartPr/>
                <p14:nvPr/>
              </p14:nvContentPartPr>
              <p14:xfrm>
                <a:off x="1952048" y="4497550"/>
                <a:ext cx="281160" cy="868680"/>
              </p14:xfrm>
            </p:contentPart>
          </mc:Choice>
          <mc:Fallback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725D845F-E296-BFFF-69E8-5D095704391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943048" y="4488550"/>
                  <a:ext cx="29880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AC9C739E-A2DB-9541-2D2D-A92A9E60A491}"/>
                    </a:ext>
                  </a:extLst>
                </p14:cNvPr>
                <p14:cNvContentPartPr/>
                <p14:nvPr/>
              </p14:nvContentPartPr>
              <p14:xfrm>
                <a:off x="2286128" y="4919830"/>
                <a:ext cx="337320" cy="251280"/>
              </p14:xfrm>
            </p:contentPart>
          </mc:Choice>
          <mc:Fallback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AC9C739E-A2DB-9541-2D2D-A92A9E60A49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277128" y="4911190"/>
                  <a:ext cx="3549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164E107C-18EE-9DB7-434B-BFF0F227FFF6}"/>
                    </a:ext>
                  </a:extLst>
                </p14:cNvPr>
                <p14:cNvContentPartPr/>
                <p14:nvPr/>
              </p14:nvContentPartPr>
              <p14:xfrm>
                <a:off x="2532368" y="4718590"/>
                <a:ext cx="89640" cy="123840"/>
              </p14:xfrm>
            </p:contentPart>
          </mc:Choice>
          <mc:Fallback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164E107C-18EE-9DB7-434B-BFF0F227FFF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523728" y="4709590"/>
                  <a:ext cx="1072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AD37A6DD-B0FD-EEDC-CFA5-F516841A7B8C}"/>
                    </a:ext>
                  </a:extLst>
                </p14:cNvPr>
                <p14:cNvContentPartPr/>
                <p14:nvPr/>
              </p14:nvContentPartPr>
              <p14:xfrm>
                <a:off x="2802008" y="4778350"/>
                <a:ext cx="142920" cy="251280"/>
              </p14:xfrm>
            </p:contentPart>
          </mc:Choice>
          <mc:Fallback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AD37A6DD-B0FD-EEDC-CFA5-F516841A7B8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793368" y="4769350"/>
                  <a:ext cx="1605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352D61BA-4499-0218-6D38-91A0F4114EDB}"/>
                    </a:ext>
                  </a:extLst>
                </p14:cNvPr>
                <p14:cNvContentPartPr/>
                <p14:nvPr/>
              </p14:nvContentPartPr>
              <p14:xfrm>
                <a:off x="2783648" y="4878070"/>
                <a:ext cx="117720" cy="3276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352D61BA-4499-0218-6D38-91A0F4114ED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774648" y="4869430"/>
                  <a:ext cx="1353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8854503A-EDDB-A1A9-33AF-DE54D23E2E1F}"/>
                    </a:ext>
                  </a:extLst>
                </p14:cNvPr>
                <p14:cNvContentPartPr/>
                <p14:nvPr/>
              </p14:nvContentPartPr>
              <p14:xfrm>
                <a:off x="3140768" y="4864390"/>
                <a:ext cx="114120" cy="32040"/>
              </p14:xfrm>
            </p:contentPart>
          </mc:Choice>
          <mc:Fallback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8854503A-EDDB-A1A9-33AF-DE54D23E2E1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132128" y="4855390"/>
                  <a:ext cx="131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5F868028-EAEE-33B8-A922-C2CF10FB1AD2}"/>
                    </a:ext>
                  </a:extLst>
                </p14:cNvPr>
                <p14:cNvContentPartPr/>
                <p14:nvPr/>
              </p14:nvContentPartPr>
              <p14:xfrm>
                <a:off x="3412568" y="4764310"/>
                <a:ext cx="378360" cy="189360"/>
              </p14:xfrm>
            </p:contentPart>
          </mc:Choice>
          <mc:Fallback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5F868028-EAEE-33B8-A922-C2CF10FB1AD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403928" y="4755310"/>
                  <a:ext cx="3960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CC1899D2-93EC-D8DD-7F24-7D3393B55B49}"/>
                    </a:ext>
                  </a:extLst>
                </p14:cNvPr>
                <p14:cNvContentPartPr/>
                <p14:nvPr/>
              </p14:nvContentPartPr>
              <p14:xfrm>
                <a:off x="3691568" y="4464430"/>
                <a:ext cx="108720" cy="111960"/>
              </p14:xfrm>
            </p:contentPart>
          </mc:Choice>
          <mc:Fallback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CC1899D2-93EC-D8DD-7F24-7D3393B55B4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682928" y="4455790"/>
                  <a:ext cx="126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D7DD8ABA-EBCC-D3FD-C8E5-0126467E812C}"/>
                    </a:ext>
                  </a:extLst>
                </p14:cNvPr>
                <p14:cNvContentPartPr/>
                <p14:nvPr/>
              </p14:nvContentPartPr>
              <p14:xfrm>
                <a:off x="3981728" y="4542190"/>
                <a:ext cx="177480" cy="357840"/>
              </p14:xfrm>
            </p:contentPart>
          </mc:Choice>
          <mc:Fallback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D7DD8ABA-EBCC-D3FD-C8E5-0126467E812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973088" y="4533190"/>
                  <a:ext cx="1951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FB6020F8-979F-7A29-10BA-54539DBBC39F}"/>
                    </a:ext>
                  </a:extLst>
                </p14:cNvPr>
                <p14:cNvContentPartPr/>
                <p14:nvPr/>
              </p14:nvContentPartPr>
              <p14:xfrm>
                <a:off x="3981728" y="4718950"/>
                <a:ext cx="109800" cy="74520"/>
              </p14:xfrm>
            </p:contentPart>
          </mc:Choice>
          <mc:Fallback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FB6020F8-979F-7A29-10BA-54539DBBC39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973088" y="4709950"/>
                  <a:ext cx="12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C10BD370-5C1C-E256-E0C5-D69C9201A1E8}"/>
                    </a:ext>
                  </a:extLst>
                </p14:cNvPr>
                <p14:cNvContentPartPr/>
                <p14:nvPr/>
              </p14:nvContentPartPr>
              <p14:xfrm>
                <a:off x="4217888" y="4497550"/>
                <a:ext cx="263880" cy="687960"/>
              </p14:xfrm>
            </p:contentPart>
          </mc:Choice>
          <mc:Fallback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C10BD370-5C1C-E256-E0C5-D69C9201A1E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209248" y="4488910"/>
                  <a:ext cx="281520" cy="70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3B63258C-777F-A4E5-FC31-56157DF97CE8}"/>
                    </a:ext>
                  </a:extLst>
                </p14:cNvPr>
                <p14:cNvContentPartPr/>
                <p14:nvPr/>
              </p14:nvContentPartPr>
              <p14:xfrm>
                <a:off x="4704608" y="4656670"/>
                <a:ext cx="54720" cy="164520"/>
              </p14:xfrm>
            </p:contentPart>
          </mc:Choice>
          <mc:Fallback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3B63258C-777F-A4E5-FC31-56157DF97CE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695608" y="4647670"/>
                  <a:ext cx="723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998DFF31-5244-545E-B692-66AE13BF38BF}"/>
                    </a:ext>
                  </a:extLst>
                </p14:cNvPr>
                <p14:cNvContentPartPr/>
                <p14:nvPr/>
              </p14:nvContentPartPr>
              <p14:xfrm>
                <a:off x="4689848" y="4715710"/>
                <a:ext cx="160920" cy="63000"/>
              </p14:xfrm>
            </p:contentPart>
          </mc:Choice>
          <mc:Fallback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998DFF31-5244-545E-B692-66AE13BF38B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680848" y="4706710"/>
                  <a:ext cx="1785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F16CD363-E2A8-0BBB-A93F-43E5234D5CE0}"/>
                    </a:ext>
                  </a:extLst>
                </p14:cNvPr>
                <p14:cNvContentPartPr/>
                <p14:nvPr/>
              </p14:nvContentPartPr>
              <p14:xfrm>
                <a:off x="5056688" y="4520590"/>
                <a:ext cx="201240" cy="328320"/>
              </p14:xfrm>
            </p:contentPart>
          </mc:Choice>
          <mc:Fallback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F16CD363-E2A8-0BBB-A93F-43E5234D5CE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047688" y="4511950"/>
                  <a:ext cx="218880" cy="34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5920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E141594-0CB9-0F4F-B06D-3911F403A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425"/>
            <a:ext cx="8591550" cy="13144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65FB06E-A193-1C59-DCBE-7EE42811E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922" y="4220466"/>
            <a:ext cx="6944953" cy="2637534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FCDE1EB2-7D76-2B1B-04BA-1F4C7BFC3EBD}"/>
              </a:ext>
            </a:extLst>
          </p:cNvPr>
          <p:cNvGrpSpPr/>
          <p:nvPr/>
        </p:nvGrpSpPr>
        <p:grpSpPr>
          <a:xfrm>
            <a:off x="1115408" y="1163590"/>
            <a:ext cx="442080" cy="398520"/>
            <a:chOff x="1115408" y="1163590"/>
            <a:chExt cx="442080" cy="39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00C8320B-E950-DF7F-9D1A-707FA1DBDAAB}"/>
                    </a:ext>
                  </a:extLst>
                </p14:cNvPr>
                <p14:cNvContentPartPr/>
                <p14:nvPr/>
              </p14:nvContentPartPr>
              <p14:xfrm>
                <a:off x="1329608" y="1250350"/>
                <a:ext cx="227880" cy="8712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00C8320B-E950-DF7F-9D1A-707FA1DBDA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20968" y="1241350"/>
                  <a:ext cx="2455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6C45F829-22F6-1A12-02E5-F664D61495C2}"/>
                    </a:ext>
                  </a:extLst>
                </p14:cNvPr>
                <p14:cNvContentPartPr/>
                <p14:nvPr/>
              </p14:nvContentPartPr>
              <p14:xfrm>
                <a:off x="1115408" y="1163590"/>
                <a:ext cx="146160" cy="39852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6C45F829-22F6-1A12-02E5-F664D61495C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06408" y="1154590"/>
                  <a:ext cx="163800" cy="41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8614B9C2-F0CC-2AC0-47EF-D058153BD5C3}"/>
                  </a:ext>
                </a:extLst>
              </p14:cNvPr>
              <p14:cNvContentPartPr/>
              <p14:nvPr/>
            </p14:nvContentPartPr>
            <p14:xfrm>
              <a:off x="10313768" y="295270"/>
              <a:ext cx="180000" cy="38304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8614B9C2-F0CC-2AC0-47EF-D058153BD5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05128" y="286270"/>
                <a:ext cx="19764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1E3B89BA-E0A2-DF9A-CE5E-CA76675025B0}"/>
                  </a:ext>
                </a:extLst>
              </p14:cNvPr>
              <p14:cNvContentPartPr/>
              <p14:nvPr/>
            </p14:nvContentPartPr>
            <p14:xfrm>
              <a:off x="1895528" y="1523590"/>
              <a:ext cx="1415160" cy="11916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1E3B89BA-E0A2-DF9A-CE5E-CA76675025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86528" y="1514590"/>
                <a:ext cx="14328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B5289892-0395-3847-BC9B-79DB4E2B99C4}"/>
                  </a:ext>
                </a:extLst>
              </p14:cNvPr>
              <p14:cNvContentPartPr/>
              <p14:nvPr/>
            </p14:nvContentPartPr>
            <p14:xfrm>
              <a:off x="2934488" y="762550"/>
              <a:ext cx="640080" cy="94320"/>
            </p14:xfrm>
          </p:contentPart>
        </mc:Choice>
        <mc:Fallback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B5289892-0395-3847-BC9B-79DB4E2B99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25848" y="753910"/>
                <a:ext cx="657720" cy="11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Agrupar 27">
            <a:extLst>
              <a:ext uri="{FF2B5EF4-FFF2-40B4-BE49-F238E27FC236}">
                <a16:creationId xmlns:a16="http://schemas.microsoft.com/office/drawing/2014/main" id="{15E644DF-92A0-FC0F-294A-DE16C1A7111E}"/>
              </a:ext>
            </a:extLst>
          </p:cNvPr>
          <p:cNvGrpSpPr/>
          <p:nvPr/>
        </p:nvGrpSpPr>
        <p:grpSpPr>
          <a:xfrm>
            <a:off x="9645248" y="545470"/>
            <a:ext cx="1763640" cy="2509200"/>
            <a:chOff x="9645248" y="545470"/>
            <a:chExt cx="1763640" cy="250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CB85E14F-582B-3528-D03E-56B0796A08BB}"/>
                    </a:ext>
                  </a:extLst>
                </p14:cNvPr>
                <p14:cNvContentPartPr/>
                <p14:nvPr/>
              </p14:nvContentPartPr>
              <p14:xfrm>
                <a:off x="9723368" y="634030"/>
                <a:ext cx="453240" cy="59112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CB85E14F-582B-3528-D03E-56B0796A08B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14728" y="625030"/>
                  <a:ext cx="470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81DE6996-5D2E-B884-818B-564E942019D4}"/>
                    </a:ext>
                  </a:extLst>
                </p14:cNvPr>
                <p14:cNvContentPartPr/>
                <p14:nvPr/>
              </p14:nvContentPartPr>
              <p14:xfrm>
                <a:off x="9645248" y="1447990"/>
                <a:ext cx="216360" cy="13680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81DE6996-5D2E-B884-818B-564E942019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36608" y="1439350"/>
                  <a:ext cx="234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22A31328-D2B8-3DE4-E711-B8D43F4C1948}"/>
                    </a:ext>
                  </a:extLst>
                </p14:cNvPr>
                <p14:cNvContentPartPr/>
                <p14:nvPr/>
              </p14:nvContentPartPr>
              <p14:xfrm>
                <a:off x="10484768" y="780910"/>
                <a:ext cx="32760" cy="48096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22A31328-D2B8-3DE4-E711-B8D43F4C194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75768" y="771910"/>
                  <a:ext cx="5040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7A4AEBBD-0F40-222D-37A1-68666EF8FBC5}"/>
                    </a:ext>
                  </a:extLst>
                </p14:cNvPr>
                <p14:cNvContentPartPr/>
                <p14:nvPr/>
              </p14:nvContentPartPr>
              <p14:xfrm>
                <a:off x="10456328" y="1459510"/>
                <a:ext cx="244440" cy="36072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7A4AEBBD-0F40-222D-37A1-68666EF8FB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47688" y="1450870"/>
                  <a:ext cx="2620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388D0FD8-1B32-EE68-39A3-2E70E3FBE485}"/>
                    </a:ext>
                  </a:extLst>
                </p14:cNvPr>
                <p14:cNvContentPartPr/>
                <p14:nvPr/>
              </p14:nvContentPartPr>
              <p14:xfrm>
                <a:off x="10691048" y="545470"/>
                <a:ext cx="388440" cy="68904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388D0FD8-1B32-EE68-39A3-2E70E3FBE4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82048" y="536470"/>
                  <a:ext cx="406080" cy="7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3BD81271-1D3F-C141-99A5-B9B68AC6272D}"/>
                    </a:ext>
                  </a:extLst>
                </p14:cNvPr>
                <p14:cNvContentPartPr/>
                <p14:nvPr/>
              </p14:nvContentPartPr>
              <p14:xfrm>
                <a:off x="11120528" y="1433590"/>
                <a:ext cx="288360" cy="39168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3BD81271-1D3F-C141-99A5-B9B68AC6272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111528" y="1424950"/>
                  <a:ext cx="3060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A50CD103-1297-50B7-7167-915E3B59B6DC}"/>
                    </a:ext>
                  </a:extLst>
                </p14:cNvPr>
                <p14:cNvContentPartPr/>
                <p14:nvPr/>
              </p14:nvContentPartPr>
              <p14:xfrm>
                <a:off x="9767648" y="1825990"/>
                <a:ext cx="552240" cy="91044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A50CD103-1297-50B7-7167-915E3B59B6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59008" y="1817350"/>
                  <a:ext cx="569880" cy="9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EFB3CA70-64E3-AB63-A033-BDDC6BC74CF9}"/>
                    </a:ext>
                  </a:extLst>
                </p14:cNvPr>
                <p14:cNvContentPartPr/>
                <p14:nvPr/>
              </p14:nvContentPartPr>
              <p14:xfrm>
                <a:off x="10544888" y="1961350"/>
                <a:ext cx="15480" cy="60444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EFB3CA70-64E3-AB63-A033-BDDC6BC74CF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536248" y="1952350"/>
                  <a:ext cx="3312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14039B5C-783A-ED7B-082D-E23C9A6F9099}"/>
                    </a:ext>
                  </a:extLst>
                </p14:cNvPr>
                <p14:cNvContentPartPr/>
                <p14:nvPr/>
              </p14:nvContentPartPr>
              <p14:xfrm>
                <a:off x="10800848" y="1996990"/>
                <a:ext cx="333360" cy="56016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14039B5C-783A-ED7B-082D-E23C9A6F90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792208" y="1987990"/>
                  <a:ext cx="35100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D68A8893-6C9E-7D53-1F31-470411BDC89D}"/>
                    </a:ext>
                  </a:extLst>
                </p14:cNvPr>
                <p14:cNvContentPartPr/>
                <p14:nvPr/>
              </p14:nvContentPartPr>
              <p14:xfrm>
                <a:off x="10471088" y="2816350"/>
                <a:ext cx="225720" cy="23832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D68A8893-6C9E-7D53-1F31-470411BDC89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62448" y="2807710"/>
                  <a:ext cx="243360" cy="25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D2F92B2B-B182-BD32-8ED1-CE9FB1A3C130}"/>
                  </a:ext>
                </a:extLst>
              </p14:cNvPr>
              <p14:cNvContentPartPr/>
              <p14:nvPr/>
            </p14:nvContentPartPr>
            <p14:xfrm>
              <a:off x="10131968" y="104110"/>
              <a:ext cx="607680" cy="682560"/>
            </p14:xfrm>
          </p:contentPart>
        </mc:Choice>
        <mc:Fallback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D2F92B2B-B182-BD32-8ED1-CE9FB1A3C13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123328" y="95110"/>
                <a:ext cx="625320" cy="7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52493929-A8FA-C639-CBB8-B2F87563A7DE}"/>
                  </a:ext>
                </a:extLst>
              </p14:cNvPr>
              <p14:cNvContentPartPr/>
              <p14:nvPr/>
            </p14:nvContentPartPr>
            <p14:xfrm>
              <a:off x="10337168" y="2636350"/>
              <a:ext cx="622080" cy="561600"/>
            </p14:xfrm>
          </p:contentPart>
        </mc:Choice>
        <mc:Fallback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52493929-A8FA-C639-CBB8-B2F87563A7D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328168" y="2627710"/>
                <a:ext cx="639720" cy="57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Agrupar 78">
            <a:extLst>
              <a:ext uri="{FF2B5EF4-FFF2-40B4-BE49-F238E27FC236}">
                <a16:creationId xmlns:a16="http://schemas.microsoft.com/office/drawing/2014/main" id="{78F32315-CE81-EDCA-26D4-37AEB1640185}"/>
              </a:ext>
            </a:extLst>
          </p:cNvPr>
          <p:cNvGrpSpPr/>
          <p:nvPr/>
        </p:nvGrpSpPr>
        <p:grpSpPr>
          <a:xfrm>
            <a:off x="595568" y="1801870"/>
            <a:ext cx="5588640" cy="1231560"/>
            <a:chOff x="595568" y="1801870"/>
            <a:chExt cx="5588640" cy="12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0A80E2BF-5672-F6AC-EF0D-857A86E3D472}"/>
                    </a:ext>
                  </a:extLst>
                </p14:cNvPr>
                <p14:cNvContentPartPr/>
                <p14:nvPr/>
              </p14:nvContentPartPr>
              <p14:xfrm>
                <a:off x="595568" y="2666950"/>
                <a:ext cx="144000" cy="25704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0A80E2BF-5672-F6AC-EF0D-857A86E3D47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6928" y="2657950"/>
                  <a:ext cx="1616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43E2D534-7607-5D1E-0702-4550C108E0BC}"/>
                    </a:ext>
                  </a:extLst>
                </p14:cNvPr>
                <p14:cNvContentPartPr/>
                <p14:nvPr/>
              </p14:nvContentPartPr>
              <p14:xfrm>
                <a:off x="858368" y="2670190"/>
                <a:ext cx="189720" cy="15948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43E2D534-7607-5D1E-0702-4550C108E0B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9368" y="2661190"/>
                  <a:ext cx="207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24BF0445-EB76-254E-B107-9EF8235D0B49}"/>
                    </a:ext>
                  </a:extLst>
                </p14:cNvPr>
                <p14:cNvContentPartPr/>
                <p14:nvPr/>
              </p14:nvContentPartPr>
              <p14:xfrm>
                <a:off x="601328" y="2090950"/>
                <a:ext cx="180360" cy="34668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24BF0445-EB76-254E-B107-9EF8235D0B4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2328" y="2081950"/>
                  <a:ext cx="1980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8CAAD0F7-450F-7537-D522-A84E4A4A14B8}"/>
                    </a:ext>
                  </a:extLst>
                </p14:cNvPr>
                <p14:cNvContentPartPr/>
                <p14:nvPr/>
              </p14:nvContentPartPr>
              <p14:xfrm>
                <a:off x="805808" y="2123710"/>
                <a:ext cx="136440" cy="36108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8CAAD0F7-450F-7537-D522-A84E4A4A14B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6808" y="2114710"/>
                  <a:ext cx="1540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7C4EF92E-A342-8F00-D296-ECDBB52617B6}"/>
                    </a:ext>
                  </a:extLst>
                </p14:cNvPr>
                <p14:cNvContentPartPr/>
                <p14:nvPr/>
              </p14:nvContentPartPr>
              <p14:xfrm>
                <a:off x="628328" y="2471830"/>
                <a:ext cx="428040" cy="6444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7C4EF92E-A342-8F00-D296-ECDBB52617B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9688" y="2463190"/>
                  <a:ext cx="4456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DCA8526B-D4F4-2A99-0F0F-8507FD269EBC}"/>
                    </a:ext>
                  </a:extLst>
                </p14:cNvPr>
                <p14:cNvContentPartPr/>
                <p14:nvPr/>
              </p14:nvContentPartPr>
              <p14:xfrm>
                <a:off x="1275968" y="2427190"/>
                <a:ext cx="170640" cy="936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DCA8526B-D4F4-2A99-0F0F-8507FD269EB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67328" y="2418190"/>
                  <a:ext cx="1882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558D9D6A-C9DA-615E-DA5E-15E61FFEF946}"/>
                    </a:ext>
                  </a:extLst>
                </p14:cNvPr>
                <p14:cNvContentPartPr/>
                <p14:nvPr/>
              </p14:nvContentPartPr>
              <p14:xfrm>
                <a:off x="1282448" y="2270590"/>
                <a:ext cx="140400" cy="1368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558D9D6A-C9DA-615E-DA5E-15E61FFEF94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73808" y="2261950"/>
                  <a:ext cx="1580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13BEFD24-C5DE-5488-6741-5389BFC71A19}"/>
                    </a:ext>
                  </a:extLst>
                </p14:cNvPr>
                <p14:cNvContentPartPr/>
                <p14:nvPr/>
              </p14:nvContentPartPr>
              <p14:xfrm>
                <a:off x="1611128" y="2021830"/>
                <a:ext cx="218160" cy="29844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13BEFD24-C5DE-5488-6741-5389BFC71A1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02128" y="2012830"/>
                  <a:ext cx="2358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B95F7343-3E39-0491-6D10-741FB3251B13}"/>
                    </a:ext>
                  </a:extLst>
                </p14:cNvPr>
                <p14:cNvContentPartPr/>
                <p14:nvPr/>
              </p14:nvContentPartPr>
              <p14:xfrm>
                <a:off x="1827848" y="2035150"/>
                <a:ext cx="150120" cy="32004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B95F7343-3E39-0491-6D10-741FB3251B1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19208" y="2026150"/>
                  <a:ext cx="1677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5142D72A-4907-0E1C-6444-41C36AF31320}"/>
                    </a:ext>
                  </a:extLst>
                </p14:cNvPr>
                <p14:cNvContentPartPr/>
                <p14:nvPr/>
              </p14:nvContentPartPr>
              <p14:xfrm>
                <a:off x="1680968" y="2417110"/>
                <a:ext cx="280800" cy="5760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5142D72A-4907-0E1C-6444-41C36AF3132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72328" y="2408470"/>
                  <a:ext cx="2984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38044913-EF8C-527A-FADA-9AD7A91FAE00}"/>
                    </a:ext>
                  </a:extLst>
                </p14:cNvPr>
                <p14:cNvContentPartPr/>
                <p14:nvPr/>
              </p14:nvContentPartPr>
              <p14:xfrm>
                <a:off x="1701128" y="2609350"/>
                <a:ext cx="186480" cy="30672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38044913-EF8C-527A-FADA-9AD7A91FAE0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92128" y="2600350"/>
                  <a:ext cx="2041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A830BA14-5053-8E71-1007-B16A4B15C6AE}"/>
                    </a:ext>
                  </a:extLst>
                </p14:cNvPr>
                <p14:cNvContentPartPr/>
                <p14:nvPr/>
              </p14:nvContentPartPr>
              <p14:xfrm>
                <a:off x="1917128" y="2628790"/>
                <a:ext cx="160560" cy="20016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A830BA14-5053-8E71-1007-B16A4B15C6A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08488" y="2619790"/>
                  <a:ext cx="1782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75AD2360-8B6A-9DD5-79B8-64A39F9B5E25}"/>
                    </a:ext>
                  </a:extLst>
                </p14:cNvPr>
                <p14:cNvContentPartPr/>
                <p14:nvPr/>
              </p14:nvContentPartPr>
              <p14:xfrm>
                <a:off x="2094248" y="2364190"/>
                <a:ext cx="23760" cy="1692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75AD2360-8B6A-9DD5-79B8-64A39F9B5E2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85248" y="2355190"/>
                  <a:ext cx="414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8241DE34-BB50-F567-979A-BD3269527D63}"/>
                    </a:ext>
                  </a:extLst>
                </p14:cNvPr>
                <p14:cNvContentPartPr/>
                <p14:nvPr/>
              </p14:nvContentPartPr>
              <p14:xfrm>
                <a:off x="2301968" y="1981510"/>
                <a:ext cx="156960" cy="34740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8241DE34-BB50-F567-979A-BD3269527D6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92968" y="1972870"/>
                  <a:ext cx="1746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AF53785A-5C3B-A4F4-0B35-B092A8664050}"/>
                    </a:ext>
                  </a:extLst>
                </p14:cNvPr>
                <p14:cNvContentPartPr/>
                <p14:nvPr/>
              </p14:nvContentPartPr>
              <p14:xfrm>
                <a:off x="2492048" y="2112910"/>
                <a:ext cx="183600" cy="16596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AF53785A-5C3B-A4F4-0B35-B092A866405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83408" y="2103910"/>
                  <a:ext cx="2012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2F23777C-759F-BE36-B0B2-71D32DB19D5E}"/>
                    </a:ext>
                  </a:extLst>
                </p14:cNvPr>
                <p14:cNvContentPartPr/>
                <p14:nvPr/>
              </p14:nvContentPartPr>
              <p14:xfrm>
                <a:off x="2301608" y="1957750"/>
                <a:ext cx="87480" cy="10404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2F23777C-759F-BE36-B0B2-71D32DB19D5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92968" y="1949110"/>
                  <a:ext cx="1051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2C0C3804-1F41-D1C3-9595-4BB29F8E2655}"/>
                    </a:ext>
                  </a:extLst>
                </p14:cNvPr>
                <p14:cNvContentPartPr/>
                <p14:nvPr/>
              </p14:nvContentPartPr>
              <p14:xfrm>
                <a:off x="2374328" y="2349790"/>
                <a:ext cx="288000" cy="6912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2C0C3804-1F41-D1C3-9595-4BB29F8E265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365688" y="2340790"/>
                  <a:ext cx="3056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B2F8B3F3-7F9D-FF5C-AC5B-DF73B77FD17D}"/>
                    </a:ext>
                  </a:extLst>
                </p14:cNvPr>
                <p14:cNvContentPartPr/>
                <p14:nvPr/>
              </p14:nvContentPartPr>
              <p14:xfrm>
                <a:off x="2366768" y="2562190"/>
                <a:ext cx="170280" cy="24876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B2F8B3F3-7F9D-FF5C-AC5B-DF73B77FD17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58128" y="2553190"/>
                  <a:ext cx="1879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42E80DC8-A265-6A7D-5421-56E45C2A2FEF}"/>
                    </a:ext>
                  </a:extLst>
                </p14:cNvPr>
                <p14:cNvContentPartPr/>
                <p14:nvPr/>
              </p14:nvContentPartPr>
              <p14:xfrm>
                <a:off x="2640728" y="2583790"/>
                <a:ext cx="208440" cy="18396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42E80DC8-A265-6A7D-5421-56E45C2A2FE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32088" y="2574790"/>
                  <a:ext cx="2260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5BE3537E-F442-F7D1-EEBB-76A21D5F8FE6}"/>
                    </a:ext>
                  </a:extLst>
                </p14:cNvPr>
                <p14:cNvContentPartPr/>
                <p14:nvPr/>
              </p14:nvContentPartPr>
              <p14:xfrm>
                <a:off x="2933768" y="2258350"/>
                <a:ext cx="16200" cy="21960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5BE3537E-F442-F7D1-EEBB-76A21D5F8FE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25128" y="2249350"/>
                  <a:ext cx="33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EB5D43C2-F87A-5B09-2C49-B028FF0B9D90}"/>
                    </a:ext>
                  </a:extLst>
                </p14:cNvPr>
                <p14:cNvContentPartPr/>
                <p14:nvPr/>
              </p14:nvContentPartPr>
              <p14:xfrm>
                <a:off x="2831528" y="2329630"/>
                <a:ext cx="205920" cy="720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EB5D43C2-F87A-5B09-2C49-B028FF0B9D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22528" y="2320630"/>
                  <a:ext cx="223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B2DCC553-0A4C-7300-BB3D-14E08CD36008}"/>
                    </a:ext>
                  </a:extLst>
                </p14:cNvPr>
                <p14:cNvContentPartPr/>
                <p14:nvPr/>
              </p14:nvContentPartPr>
              <p14:xfrm>
                <a:off x="3129248" y="1980430"/>
                <a:ext cx="189000" cy="30276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B2DCC553-0A4C-7300-BB3D-14E08CD3600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20608" y="1971430"/>
                  <a:ext cx="2066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16777641-F55A-0317-624D-9D223E4E8CB3}"/>
                    </a:ext>
                  </a:extLst>
                </p14:cNvPr>
                <p14:cNvContentPartPr/>
                <p14:nvPr/>
              </p14:nvContentPartPr>
              <p14:xfrm>
                <a:off x="3381608" y="2019670"/>
                <a:ext cx="144360" cy="33660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16777641-F55A-0317-624D-9D223E4E8CB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72608" y="2011030"/>
                  <a:ext cx="1620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67F80B75-2D0C-39EA-6DA1-43B1C24CF437}"/>
                    </a:ext>
                  </a:extLst>
                </p14:cNvPr>
                <p14:cNvContentPartPr/>
                <p14:nvPr/>
              </p14:nvContentPartPr>
              <p14:xfrm>
                <a:off x="3259208" y="2320630"/>
                <a:ext cx="388440" cy="9432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67F80B75-2D0C-39EA-6DA1-43B1C24CF43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50568" y="2311990"/>
                  <a:ext cx="406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6243F101-2268-2E8D-BC09-FAECB06D7240}"/>
                    </a:ext>
                  </a:extLst>
                </p14:cNvPr>
                <p14:cNvContentPartPr/>
                <p14:nvPr/>
              </p14:nvContentPartPr>
              <p14:xfrm>
                <a:off x="3222128" y="2568670"/>
                <a:ext cx="169920" cy="21744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6243F101-2268-2E8D-BC09-FAECB06D724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13488" y="2560030"/>
                  <a:ext cx="1875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90807CA0-AA18-5469-C47D-4F3EA7B22409}"/>
                    </a:ext>
                  </a:extLst>
                </p14:cNvPr>
                <p14:cNvContentPartPr/>
                <p14:nvPr/>
              </p14:nvContentPartPr>
              <p14:xfrm>
                <a:off x="3450728" y="2556790"/>
                <a:ext cx="241560" cy="37368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90807CA0-AA18-5469-C47D-4F3EA7B2240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42088" y="2547790"/>
                  <a:ext cx="2592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3466A7D1-CCF3-5DB5-1505-37C13026B4A2}"/>
                    </a:ext>
                  </a:extLst>
                </p14:cNvPr>
                <p14:cNvContentPartPr/>
                <p14:nvPr/>
              </p14:nvContentPartPr>
              <p14:xfrm>
                <a:off x="3687248" y="2270590"/>
                <a:ext cx="25920" cy="2196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3466A7D1-CCF3-5DB5-1505-37C13026B4A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78248" y="2261950"/>
                  <a:ext cx="435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A9B17637-85AA-F176-AB70-07A82BA193F5}"/>
                    </a:ext>
                  </a:extLst>
                </p14:cNvPr>
                <p14:cNvContentPartPr/>
                <p14:nvPr/>
              </p14:nvContentPartPr>
              <p14:xfrm>
                <a:off x="3844568" y="1950190"/>
                <a:ext cx="433800" cy="45468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A9B17637-85AA-F176-AB70-07A82BA193F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35928" y="1941190"/>
                  <a:ext cx="4514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95CF8F57-8F71-DD7A-878E-616F742DEB3D}"/>
                    </a:ext>
                  </a:extLst>
                </p14:cNvPr>
                <p14:cNvContentPartPr/>
                <p14:nvPr/>
              </p14:nvContentPartPr>
              <p14:xfrm>
                <a:off x="3818288" y="1877470"/>
                <a:ext cx="90000" cy="9540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95CF8F57-8F71-DD7A-878E-616F742DEB3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09648" y="1868830"/>
                  <a:ext cx="1076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7118F6E9-A5A0-5E99-2087-3A5B8C0EAD8B}"/>
                    </a:ext>
                  </a:extLst>
                </p14:cNvPr>
                <p14:cNvContentPartPr/>
                <p14:nvPr/>
              </p14:nvContentPartPr>
              <p14:xfrm>
                <a:off x="3893528" y="2269870"/>
                <a:ext cx="448560" cy="10440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7118F6E9-A5A0-5E99-2087-3A5B8C0EAD8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84528" y="2260870"/>
                  <a:ext cx="4662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387C3C22-D32A-7DF6-A659-799390146751}"/>
                    </a:ext>
                  </a:extLst>
                </p14:cNvPr>
                <p14:cNvContentPartPr/>
                <p14:nvPr/>
              </p14:nvContentPartPr>
              <p14:xfrm>
                <a:off x="3974168" y="2490910"/>
                <a:ext cx="185040" cy="38628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387C3C22-D32A-7DF6-A659-79939014675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65168" y="2481910"/>
                  <a:ext cx="2026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AEB985DB-FD43-62D5-CCE1-5DDFE6EB6905}"/>
                    </a:ext>
                  </a:extLst>
                </p14:cNvPr>
                <p14:cNvContentPartPr/>
                <p14:nvPr/>
              </p14:nvContentPartPr>
              <p14:xfrm>
                <a:off x="4272968" y="2569390"/>
                <a:ext cx="166680" cy="26388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AEB985DB-FD43-62D5-CCE1-5DDFE6EB690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264328" y="2560390"/>
                  <a:ext cx="1843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ECE6A892-9859-0A38-AE3E-FA2B407C54F6}"/>
                    </a:ext>
                  </a:extLst>
                </p14:cNvPr>
                <p14:cNvContentPartPr/>
                <p14:nvPr/>
              </p14:nvContentPartPr>
              <p14:xfrm>
                <a:off x="4748168" y="2108230"/>
                <a:ext cx="30600" cy="23796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ECE6A892-9859-0A38-AE3E-FA2B407C54F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39168" y="2099590"/>
                  <a:ext cx="482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D1BF93C1-B449-CFAD-BC58-BEE0B6B34E45}"/>
                    </a:ext>
                  </a:extLst>
                </p14:cNvPr>
                <p14:cNvContentPartPr/>
                <p14:nvPr/>
              </p14:nvContentPartPr>
              <p14:xfrm>
                <a:off x="4645208" y="2205070"/>
                <a:ext cx="185760" cy="3672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D1BF93C1-B449-CFAD-BC58-BEE0B6B34E4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36208" y="2196430"/>
                  <a:ext cx="2034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0C63C304-C7EB-6166-2A2A-5510EEB899E7}"/>
                    </a:ext>
                  </a:extLst>
                </p14:cNvPr>
                <p14:cNvContentPartPr/>
                <p14:nvPr/>
              </p14:nvContentPartPr>
              <p14:xfrm>
                <a:off x="4944008" y="1910590"/>
                <a:ext cx="232560" cy="34272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0C63C304-C7EB-6166-2A2A-5510EEB899E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35008" y="1901590"/>
                  <a:ext cx="2502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2071E5C9-2427-2170-CB15-345CFCBBF786}"/>
                    </a:ext>
                  </a:extLst>
                </p14:cNvPr>
                <p14:cNvContentPartPr/>
                <p14:nvPr/>
              </p14:nvContentPartPr>
              <p14:xfrm>
                <a:off x="5229848" y="1984390"/>
                <a:ext cx="154080" cy="31356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2071E5C9-2427-2170-CB15-345CFCBBF78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20848" y="1975750"/>
                  <a:ext cx="1717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FEB35B24-BBF5-56FB-CBF6-7055EB2BDD06}"/>
                    </a:ext>
                  </a:extLst>
                </p14:cNvPr>
                <p14:cNvContentPartPr/>
                <p14:nvPr/>
              </p14:nvContentPartPr>
              <p14:xfrm>
                <a:off x="5072888" y="2302990"/>
                <a:ext cx="299880" cy="4284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FEB35B24-BBF5-56FB-CBF6-7055EB2BDD0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064248" y="2293990"/>
                  <a:ext cx="3175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142B64FE-4D91-C189-720B-13ABA8BD0884}"/>
                    </a:ext>
                  </a:extLst>
                </p14:cNvPr>
                <p14:cNvContentPartPr/>
                <p14:nvPr/>
              </p14:nvContentPartPr>
              <p14:xfrm>
                <a:off x="4989008" y="2475430"/>
                <a:ext cx="261360" cy="31680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142B64FE-4D91-C189-720B-13ABA8BD088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980008" y="2466790"/>
                  <a:ext cx="2790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AC2603D4-502E-6941-9761-37346882785C}"/>
                    </a:ext>
                  </a:extLst>
                </p14:cNvPr>
                <p14:cNvContentPartPr/>
                <p14:nvPr/>
              </p14:nvContentPartPr>
              <p14:xfrm>
                <a:off x="5294648" y="2553910"/>
                <a:ext cx="216000" cy="47952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AC2603D4-502E-6941-9761-37346882785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285648" y="2545270"/>
                  <a:ext cx="23364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3C19D9AA-423D-6303-51E6-F6E34E3197AE}"/>
                    </a:ext>
                  </a:extLst>
                </p14:cNvPr>
                <p14:cNvContentPartPr/>
                <p14:nvPr/>
              </p14:nvContentPartPr>
              <p14:xfrm>
                <a:off x="5509568" y="2241430"/>
                <a:ext cx="11880" cy="3132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3C19D9AA-423D-6303-51E6-F6E34E3197A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00568" y="2232430"/>
                  <a:ext cx="29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002C0B61-2B28-9690-99B2-BB01284653A5}"/>
                    </a:ext>
                  </a:extLst>
                </p14:cNvPr>
                <p14:cNvContentPartPr/>
                <p14:nvPr/>
              </p14:nvContentPartPr>
              <p14:xfrm>
                <a:off x="5646368" y="1801870"/>
                <a:ext cx="173880" cy="37800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002C0B61-2B28-9690-99B2-BB01284653A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637728" y="1792870"/>
                  <a:ext cx="19152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B212D55C-AC02-F692-C44C-DD5482C4E2A8}"/>
                    </a:ext>
                  </a:extLst>
                </p14:cNvPr>
                <p14:cNvContentPartPr/>
                <p14:nvPr/>
              </p14:nvContentPartPr>
              <p14:xfrm>
                <a:off x="5883968" y="1956670"/>
                <a:ext cx="228240" cy="42336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B212D55C-AC02-F692-C44C-DD5482C4E2A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875328" y="1948030"/>
                  <a:ext cx="24588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14D45F92-07C6-0409-323C-07DE5B87D85B}"/>
                    </a:ext>
                  </a:extLst>
                </p14:cNvPr>
                <p14:cNvContentPartPr/>
                <p14:nvPr/>
              </p14:nvContentPartPr>
              <p14:xfrm>
                <a:off x="5766248" y="2336830"/>
                <a:ext cx="263520" cy="6408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14D45F92-07C6-0409-323C-07DE5B87D85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57608" y="2328190"/>
                  <a:ext cx="2811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99026DE7-29EE-17DD-B216-338A47E6996C}"/>
                    </a:ext>
                  </a:extLst>
                </p14:cNvPr>
                <p14:cNvContentPartPr/>
                <p14:nvPr/>
              </p14:nvContentPartPr>
              <p14:xfrm>
                <a:off x="5772728" y="2541310"/>
                <a:ext cx="129240" cy="34128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99026DE7-29EE-17DD-B216-338A47E6996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763728" y="2532670"/>
                  <a:ext cx="1468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45EB91A4-D103-DAB0-C396-266E03B985D0}"/>
                    </a:ext>
                  </a:extLst>
                </p14:cNvPr>
                <p14:cNvContentPartPr/>
                <p14:nvPr/>
              </p14:nvContentPartPr>
              <p14:xfrm>
                <a:off x="5993768" y="2580190"/>
                <a:ext cx="190440" cy="20232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45EB91A4-D103-DAB0-C396-266E03B985D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985128" y="2571190"/>
                  <a:ext cx="2080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0" name="Tinta 79">
                <a:extLst>
                  <a:ext uri="{FF2B5EF4-FFF2-40B4-BE49-F238E27FC236}">
                    <a16:creationId xmlns:a16="http://schemas.microsoft.com/office/drawing/2014/main" id="{3CCBEFB7-5CD1-CDDB-617C-F0188A79901A}"/>
                  </a:ext>
                </a:extLst>
              </p14:cNvPr>
              <p14:cNvContentPartPr/>
              <p14:nvPr/>
            </p14:nvContentPartPr>
            <p14:xfrm>
              <a:off x="720848" y="2583790"/>
              <a:ext cx="429480" cy="407520"/>
            </p14:xfrm>
          </p:contentPart>
        </mc:Choice>
        <mc:Fallback>
          <p:pic>
            <p:nvPicPr>
              <p:cNvPr id="80" name="Tinta 79">
                <a:extLst>
                  <a:ext uri="{FF2B5EF4-FFF2-40B4-BE49-F238E27FC236}">
                    <a16:creationId xmlns:a16="http://schemas.microsoft.com/office/drawing/2014/main" id="{3CCBEFB7-5CD1-CDDB-617C-F0188A79901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12208" y="2574790"/>
                <a:ext cx="44712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1" name="Tinta 80">
                <a:extLst>
                  <a:ext uri="{FF2B5EF4-FFF2-40B4-BE49-F238E27FC236}">
                    <a16:creationId xmlns:a16="http://schemas.microsoft.com/office/drawing/2014/main" id="{5B002438-7D68-FC0C-0C87-8F1F46851ED7}"/>
                  </a:ext>
                </a:extLst>
              </p14:cNvPr>
              <p14:cNvContentPartPr/>
              <p14:nvPr/>
            </p14:nvContentPartPr>
            <p14:xfrm>
              <a:off x="1782488" y="2993110"/>
              <a:ext cx="177840" cy="282960"/>
            </p14:xfrm>
          </p:contentPart>
        </mc:Choice>
        <mc:Fallback>
          <p:pic>
            <p:nvPicPr>
              <p:cNvPr id="81" name="Tinta 80">
                <a:extLst>
                  <a:ext uri="{FF2B5EF4-FFF2-40B4-BE49-F238E27FC236}">
                    <a16:creationId xmlns:a16="http://schemas.microsoft.com/office/drawing/2014/main" id="{5B002438-7D68-FC0C-0C87-8F1F46851ED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773848" y="2984470"/>
                <a:ext cx="1954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2" name="Tinta 81">
                <a:extLst>
                  <a:ext uri="{FF2B5EF4-FFF2-40B4-BE49-F238E27FC236}">
                    <a16:creationId xmlns:a16="http://schemas.microsoft.com/office/drawing/2014/main" id="{2C6CC055-D190-2D5D-9368-1A17B4A6B93C}"/>
                  </a:ext>
                </a:extLst>
              </p14:cNvPr>
              <p14:cNvContentPartPr/>
              <p14:nvPr/>
            </p14:nvContentPartPr>
            <p14:xfrm>
              <a:off x="1047368" y="956590"/>
              <a:ext cx="2358720" cy="674640"/>
            </p14:xfrm>
          </p:contentPart>
        </mc:Choice>
        <mc:Fallback>
          <p:pic>
            <p:nvPicPr>
              <p:cNvPr id="82" name="Tinta 81">
                <a:extLst>
                  <a:ext uri="{FF2B5EF4-FFF2-40B4-BE49-F238E27FC236}">
                    <a16:creationId xmlns:a16="http://schemas.microsoft.com/office/drawing/2014/main" id="{2C6CC055-D190-2D5D-9368-1A17B4A6B93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93368" y="848950"/>
                <a:ext cx="2466360" cy="89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3" name="Tinta 82">
                <a:extLst>
                  <a:ext uri="{FF2B5EF4-FFF2-40B4-BE49-F238E27FC236}">
                    <a16:creationId xmlns:a16="http://schemas.microsoft.com/office/drawing/2014/main" id="{5F4BF521-E512-0D43-A56C-592EFE5F0D45}"/>
                  </a:ext>
                </a:extLst>
              </p14:cNvPr>
              <p14:cNvContentPartPr/>
              <p14:nvPr/>
            </p14:nvContentPartPr>
            <p14:xfrm>
              <a:off x="1776728" y="3440590"/>
              <a:ext cx="207000" cy="279720"/>
            </p14:xfrm>
          </p:contentPart>
        </mc:Choice>
        <mc:Fallback>
          <p:pic>
            <p:nvPicPr>
              <p:cNvPr id="83" name="Tinta 82">
                <a:extLst>
                  <a:ext uri="{FF2B5EF4-FFF2-40B4-BE49-F238E27FC236}">
                    <a16:creationId xmlns:a16="http://schemas.microsoft.com/office/drawing/2014/main" id="{5F4BF521-E512-0D43-A56C-592EFE5F0D4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768088" y="3431950"/>
                <a:ext cx="22464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4" name="Tinta 83">
                <a:extLst>
                  <a:ext uri="{FF2B5EF4-FFF2-40B4-BE49-F238E27FC236}">
                    <a16:creationId xmlns:a16="http://schemas.microsoft.com/office/drawing/2014/main" id="{D708C3BF-B4B2-3712-DA95-126C3348D49E}"/>
                  </a:ext>
                </a:extLst>
              </p14:cNvPr>
              <p14:cNvContentPartPr/>
              <p14:nvPr/>
            </p14:nvContentPartPr>
            <p14:xfrm>
              <a:off x="2591768" y="3049990"/>
              <a:ext cx="150840" cy="228600"/>
            </p14:xfrm>
          </p:contentPart>
        </mc:Choice>
        <mc:Fallback>
          <p:pic>
            <p:nvPicPr>
              <p:cNvPr id="84" name="Tinta 83">
                <a:extLst>
                  <a:ext uri="{FF2B5EF4-FFF2-40B4-BE49-F238E27FC236}">
                    <a16:creationId xmlns:a16="http://schemas.microsoft.com/office/drawing/2014/main" id="{D708C3BF-B4B2-3712-DA95-126C3348D49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582768" y="3041350"/>
                <a:ext cx="1684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5" name="Tinta 84">
                <a:extLst>
                  <a:ext uri="{FF2B5EF4-FFF2-40B4-BE49-F238E27FC236}">
                    <a16:creationId xmlns:a16="http://schemas.microsoft.com/office/drawing/2014/main" id="{205B6868-EE41-8E6A-C989-09F83DE1EB84}"/>
                  </a:ext>
                </a:extLst>
              </p14:cNvPr>
              <p14:cNvContentPartPr/>
              <p14:nvPr/>
            </p14:nvContentPartPr>
            <p14:xfrm>
              <a:off x="3788048" y="956950"/>
              <a:ext cx="1287360" cy="690840"/>
            </p14:xfrm>
          </p:contentPart>
        </mc:Choice>
        <mc:Fallback>
          <p:pic>
            <p:nvPicPr>
              <p:cNvPr id="85" name="Tinta 84">
                <a:extLst>
                  <a:ext uri="{FF2B5EF4-FFF2-40B4-BE49-F238E27FC236}">
                    <a16:creationId xmlns:a16="http://schemas.microsoft.com/office/drawing/2014/main" id="{205B6868-EE41-8E6A-C989-09F83DE1EB8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779048" y="948310"/>
                <a:ext cx="1305000" cy="70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Agrupar 89">
            <a:extLst>
              <a:ext uri="{FF2B5EF4-FFF2-40B4-BE49-F238E27FC236}">
                <a16:creationId xmlns:a16="http://schemas.microsoft.com/office/drawing/2014/main" id="{35858AD2-7279-699E-4DD0-0B4A21F1A515}"/>
              </a:ext>
            </a:extLst>
          </p:cNvPr>
          <p:cNvGrpSpPr/>
          <p:nvPr/>
        </p:nvGrpSpPr>
        <p:grpSpPr>
          <a:xfrm>
            <a:off x="2637128" y="3469390"/>
            <a:ext cx="312480" cy="597960"/>
            <a:chOff x="2637128" y="3469390"/>
            <a:chExt cx="312480" cy="59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04AAD190-535D-FB3C-0077-6CA70CD11CB0}"/>
                    </a:ext>
                  </a:extLst>
                </p14:cNvPr>
                <p14:cNvContentPartPr/>
                <p14:nvPr/>
              </p14:nvContentPartPr>
              <p14:xfrm>
                <a:off x="2683568" y="3469390"/>
                <a:ext cx="84240" cy="16308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04AAD190-535D-FB3C-0077-6CA70CD11CB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674928" y="3460750"/>
                  <a:ext cx="1018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B7C2E40E-75F8-0221-0F12-CD7D846370A4}"/>
                    </a:ext>
                  </a:extLst>
                </p14:cNvPr>
                <p14:cNvContentPartPr/>
                <p14:nvPr/>
              </p14:nvContentPartPr>
              <p14:xfrm>
                <a:off x="2637128" y="3668110"/>
                <a:ext cx="293400" cy="10944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B7C2E40E-75F8-0221-0F12-CD7D846370A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28488" y="3659470"/>
                  <a:ext cx="3110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310FB0DD-5A54-BC30-A1C6-12A1E44D2BB1}"/>
                    </a:ext>
                  </a:extLst>
                </p14:cNvPr>
                <p14:cNvContentPartPr/>
                <p14:nvPr/>
              </p14:nvContentPartPr>
              <p14:xfrm>
                <a:off x="2772128" y="4025950"/>
                <a:ext cx="43920" cy="4140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310FB0DD-5A54-BC30-A1C6-12A1E44D2BB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763488" y="4016950"/>
                  <a:ext cx="61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EF72991B-9BC0-40DC-E459-950F92FCB85D}"/>
                    </a:ext>
                  </a:extLst>
                </p14:cNvPr>
                <p14:cNvContentPartPr/>
                <p14:nvPr/>
              </p14:nvContentPartPr>
              <p14:xfrm>
                <a:off x="2792288" y="3858550"/>
                <a:ext cx="157320" cy="19440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EF72991B-9BC0-40DC-E459-950F92FCB85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783288" y="3849550"/>
                  <a:ext cx="174960" cy="21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91" name="Tinta 90">
                <a:extLst>
                  <a:ext uri="{FF2B5EF4-FFF2-40B4-BE49-F238E27FC236}">
                    <a16:creationId xmlns:a16="http://schemas.microsoft.com/office/drawing/2014/main" id="{D05D606F-9699-BE86-9EFE-71B446DCBD97}"/>
                  </a:ext>
                </a:extLst>
              </p14:cNvPr>
              <p14:cNvContentPartPr/>
              <p14:nvPr/>
            </p14:nvContentPartPr>
            <p14:xfrm>
              <a:off x="2552168" y="2446630"/>
              <a:ext cx="404280" cy="399600"/>
            </p14:xfrm>
          </p:contentPart>
        </mc:Choice>
        <mc:Fallback>
          <p:pic>
            <p:nvPicPr>
              <p:cNvPr id="91" name="Tinta 90">
                <a:extLst>
                  <a:ext uri="{FF2B5EF4-FFF2-40B4-BE49-F238E27FC236}">
                    <a16:creationId xmlns:a16="http://schemas.microsoft.com/office/drawing/2014/main" id="{D05D606F-9699-BE86-9EFE-71B446DCBD9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543528" y="2437630"/>
                <a:ext cx="42192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92" name="Tinta 91">
                <a:extLst>
                  <a:ext uri="{FF2B5EF4-FFF2-40B4-BE49-F238E27FC236}">
                    <a16:creationId xmlns:a16="http://schemas.microsoft.com/office/drawing/2014/main" id="{625342D4-5D40-2894-E9A8-CFC88E6F6BBE}"/>
                  </a:ext>
                </a:extLst>
              </p14:cNvPr>
              <p14:cNvContentPartPr/>
              <p14:nvPr/>
            </p14:nvContentPartPr>
            <p14:xfrm>
              <a:off x="3476288" y="2965750"/>
              <a:ext cx="153720" cy="208440"/>
            </p14:xfrm>
          </p:contentPart>
        </mc:Choice>
        <mc:Fallback>
          <p:pic>
            <p:nvPicPr>
              <p:cNvPr id="92" name="Tinta 91">
                <a:extLst>
                  <a:ext uri="{FF2B5EF4-FFF2-40B4-BE49-F238E27FC236}">
                    <a16:creationId xmlns:a16="http://schemas.microsoft.com/office/drawing/2014/main" id="{625342D4-5D40-2894-E9A8-CFC88E6F6BB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467648" y="2957110"/>
                <a:ext cx="17136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93" name="Tinta 92">
                <a:extLst>
                  <a:ext uri="{FF2B5EF4-FFF2-40B4-BE49-F238E27FC236}">
                    <a16:creationId xmlns:a16="http://schemas.microsoft.com/office/drawing/2014/main" id="{A1AF2F0B-2DE7-4A40-522E-4BE851E1636C}"/>
                  </a:ext>
                </a:extLst>
              </p14:cNvPr>
              <p14:cNvContentPartPr/>
              <p14:nvPr/>
            </p14:nvContentPartPr>
            <p14:xfrm>
              <a:off x="3508688" y="3241870"/>
              <a:ext cx="377280" cy="268920"/>
            </p14:xfrm>
          </p:contentPart>
        </mc:Choice>
        <mc:Fallback>
          <p:pic>
            <p:nvPicPr>
              <p:cNvPr id="93" name="Tinta 92">
                <a:extLst>
                  <a:ext uri="{FF2B5EF4-FFF2-40B4-BE49-F238E27FC236}">
                    <a16:creationId xmlns:a16="http://schemas.microsoft.com/office/drawing/2014/main" id="{A1AF2F0B-2DE7-4A40-522E-4BE851E1636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499688" y="3232870"/>
                <a:ext cx="39492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94" name="Tinta 93">
                <a:extLst>
                  <a:ext uri="{FF2B5EF4-FFF2-40B4-BE49-F238E27FC236}">
                    <a16:creationId xmlns:a16="http://schemas.microsoft.com/office/drawing/2014/main" id="{D6858B2D-454E-1CCB-581F-A7E35D6DB504}"/>
                  </a:ext>
                </a:extLst>
              </p14:cNvPr>
              <p14:cNvContentPartPr/>
              <p14:nvPr/>
            </p14:nvContentPartPr>
            <p14:xfrm>
              <a:off x="4200248" y="2963950"/>
              <a:ext cx="122760" cy="204120"/>
            </p14:xfrm>
          </p:contentPart>
        </mc:Choice>
        <mc:Fallback>
          <p:pic>
            <p:nvPicPr>
              <p:cNvPr id="94" name="Tinta 93">
                <a:extLst>
                  <a:ext uri="{FF2B5EF4-FFF2-40B4-BE49-F238E27FC236}">
                    <a16:creationId xmlns:a16="http://schemas.microsoft.com/office/drawing/2014/main" id="{D6858B2D-454E-1CCB-581F-A7E35D6DB50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191248" y="2954950"/>
                <a:ext cx="1404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95" name="Tinta 94">
                <a:extLst>
                  <a:ext uri="{FF2B5EF4-FFF2-40B4-BE49-F238E27FC236}">
                    <a16:creationId xmlns:a16="http://schemas.microsoft.com/office/drawing/2014/main" id="{4EA26E9B-6949-6999-F82C-1620359FC1F8}"/>
                  </a:ext>
                </a:extLst>
              </p14:cNvPr>
              <p14:cNvContentPartPr/>
              <p14:nvPr/>
            </p14:nvContentPartPr>
            <p14:xfrm>
              <a:off x="5174048" y="960550"/>
              <a:ext cx="1949760" cy="617760"/>
            </p14:xfrm>
          </p:contentPart>
        </mc:Choice>
        <mc:Fallback>
          <p:pic>
            <p:nvPicPr>
              <p:cNvPr id="95" name="Tinta 94">
                <a:extLst>
                  <a:ext uri="{FF2B5EF4-FFF2-40B4-BE49-F238E27FC236}">
                    <a16:creationId xmlns:a16="http://schemas.microsoft.com/office/drawing/2014/main" id="{4EA26E9B-6949-6999-F82C-1620359FC1F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165408" y="951910"/>
                <a:ext cx="196740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96" name="Tinta 95">
                <a:extLst>
                  <a:ext uri="{FF2B5EF4-FFF2-40B4-BE49-F238E27FC236}">
                    <a16:creationId xmlns:a16="http://schemas.microsoft.com/office/drawing/2014/main" id="{A8053BB2-F7F3-1D78-DCCD-479D3A5DBF9D}"/>
                  </a:ext>
                </a:extLst>
              </p14:cNvPr>
              <p14:cNvContentPartPr/>
              <p14:nvPr/>
            </p14:nvContentPartPr>
            <p14:xfrm>
              <a:off x="4218608" y="3284350"/>
              <a:ext cx="327960" cy="251640"/>
            </p14:xfrm>
          </p:contentPart>
        </mc:Choice>
        <mc:Fallback>
          <p:pic>
            <p:nvPicPr>
              <p:cNvPr id="96" name="Tinta 95">
                <a:extLst>
                  <a:ext uri="{FF2B5EF4-FFF2-40B4-BE49-F238E27FC236}">
                    <a16:creationId xmlns:a16="http://schemas.microsoft.com/office/drawing/2014/main" id="{A8053BB2-F7F3-1D78-DCCD-479D3A5DBF9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209608" y="3275350"/>
                <a:ext cx="3456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97" name="Tinta 96">
                <a:extLst>
                  <a:ext uri="{FF2B5EF4-FFF2-40B4-BE49-F238E27FC236}">
                    <a16:creationId xmlns:a16="http://schemas.microsoft.com/office/drawing/2014/main" id="{1923C195-45B1-0574-C097-8FAAD6A5B3AB}"/>
                  </a:ext>
                </a:extLst>
              </p14:cNvPr>
              <p14:cNvContentPartPr/>
              <p14:nvPr/>
            </p14:nvContentPartPr>
            <p14:xfrm>
              <a:off x="5347568" y="3054310"/>
              <a:ext cx="148320" cy="289080"/>
            </p14:xfrm>
          </p:contentPart>
        </mc:Choice>
        <mc:Fallback>
          <p:pic>
            <p:nvPicPr>
              <p:cNvPr id="97" name="Tinta 96">
                <a:extLst>
                  <a:ext uri="{FF2B5EF4-FFF2-40B4-BE49-F238E27FC236}">
                    <a16:creationId xmlns:a16="http://schemas.microsoft.com/office/drawing/2014/main" id="{1923C195-45B1-0574-C097-8FAAD6A5B3A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338928" y="3045310"/>
                <a:ext cx="165960" cy="30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9DAB0E79-8327-BAC2-BD75-B9999749EA54}"/>
              </a:ext>
            </a:extLst>
          </p:cNvPr>
          <p:cNvGrpSpPr/>
          <p:nvPr/>
        </p:nvGrpSpPr>
        <p:grpSpPr>
          <a:xfrm>
            <a:off x="5222288" y="3281830"/>
            <a:ext cx="561240" cy="589680"/>
            <a:chOff x="5222288" y="3281830"/>
            <a:chExt cx="561240" cy="58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69774CAD-C818-B8B2-AB29-2F90526394F6}"/>
                    </a:ext>
                  </a:extLst>
                </p14:cNvPr>
                <p14:cNvContentPartPr/>
                <p14:nvPr/>
              </p14:nvContentPartPr>
              <p14:xfrm>
                <a:off x="5222288" y="3281830"/>
                <a:ext cx="177120" cy="25848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69774CAD-C818-B8B2-AB29-2F90526394F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213288" y="3272830"/>
                  <a:ext cx="1947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9E464869-B480-76F9-F856-8E1C1D30AAB1}"/>
                    </a:ext>
                  </a:extLst>
                </p14:cNvPr>
                <p14:cNvContentPartPr/>
                <p14:nvPr/>
              </p14:nvContentPartPr>
              <p14:xfrm>
                <a:off x="5509928" y="3389110"/>
                <a:ext cx="273600" cy="48240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9E464869-B480-76F9-F856-8E1C1D30AAB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00928" y="3380110"/>
                  <a:ext cx="291240" cy="50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1" name="Tinta 100">
                <a:extLst>
                  <a:ext uri="{FF2B5EF4-FFF2-40B4-BE49-F238E27FC236}">
                    <a16:creationId xmlns:a16="http://schemas.microsoft.com/office/drawing/2014/main" id="{AB717D1F-7671-B23B-3829-0C50A4E2C2F0}"/>
                  </a:ext>
                </a:extLst>
              </p14:cNvPr>
              <p14:cNvContentPartPr/>
              <p14:nvPr/>
            </p14:nvContentPartPr>
            <p14:xfrm>
              <a:off x="5961368" y="2993110"/>
              <a:ext cx="162360" cy="251280"/>
            </p14:xfrm>
          </p:contentPart>
        </mc:Choice>
        <mc:Fallback>
          <p:pic>
            <p:nvPicPr>
              <p:cNvPr id="101" name="Tinta 100">
                <a:extLst>
                  <a:ext uri="{FF2B5EF4-FFF2-40B4-BE49-F238E27FC236}">
                    <a16:creationId xmlns:a16="http://schemas.microsoft.com/office/drawing/2014/main" id="{AB717D1F-7671-B23B-3829-0C50A4E2C2F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952728" y="2984470"/>
                <a:ext cx="1800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2" name="Tinta 101">
                <a:extLst>
                  <a:ext uri="{FF2B5EF4-FFF2-40B4-BE49-F238E27FC236}">
                    <a16:creationId xmlns:a16="http://schemas.microsoft.com/office/drawing/2014/main" id="{20F99E41-A63D-AD5C-89A6-E46BC24CF3CA}"/>
                  </a:ext>
                </a:extLst>
              </p14:cNvPr>
              <p14:cNvContentPartPr/>
              <p14:nvPr/>
            </p14:nvContentPartPr>
            <p14:xfrm>
              <a:off x="6149288" y="3411070"/>
              <a:ext cx="286560" cy="213840"/>
            </p14:xfrm>
          </p:contentPart>
        </mc:Choice>
        <mc:Fallback>
          <p:pic>
            <p:nvPicPr>
              <p:cNvPr id="102" name="Tinta 101">
                <a:extLst>
                  <a:ext uri="{FF2B5EF4-FFF2-40B4-BE49-F238E27FC236}">
                    <a16:creationId xmlns:a16="http://schemas.microsoft.com/office/drawing/2014/main" id="{20F99E41-A63D-AD5C-89A6-E46BC24CF3CA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140648" y="3402430"/>
                <a:ext cx="3042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03" name="Tinta 102">
                <a:extLst>
                  <a:ext uri="{FF2B5EF4-FFF2-40B4-BE49-F238E27FC236}">
                    <a16:creationId xmlns:a16="http://schemas.microsoft.com/office/drawing/2014/main" id="{BBA4709E-EF1F-F181-74CC-E4B662F21CDB}"/>
                  </a:ext>
                </a:extLst>
              </p14:cNvPr>
              <p14:cNvContentPartPr/>
              <p14:nvPr/>
            </p14:nvContentPartPr>
            <p14:xfrm>
              <a:off x="958448" y="4608430"/>
              <a:ext cx="165600" cy="25560"/>
            </p14:xfrm>
          </p:contentPart>
        </mc:Choice>
        <mc:Fallback>
          <p:pic>
            <p:nvPicPr>
              <p:cNvPr id="103" name="Tinta 102">
                <a:extLst>
                  <a:ext uri="{FF2B5EF4-FFF2-40B4-BE49-F238E27FC236}">
                    <a16:creationId xmlns:a16="http://schemas.microsoft.com/office/drawing/2014/main" id="{BBA4709E-EF1F-F181-74CC-E4B662F21CD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49808" y="4599790"/>
                <a:ext cx="1832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04" name="Tinta 103">
                <a:extLst>
                  <a:ext uri="{FF2B5EF4-FFF2-40B4-BE49-F238E27FC236}">
                    <a16:creationId xmlns:a16="http://schemas.microsoft.com/office/drawing/2014/main" id="{FF6E4D5C-84F9-4A06-ABB6-E213F3ABCE49}"/>
                  </a:ext>
                </a:extLst>
              </p14:cNvPr>
              <p14:cNvContentPartPr/>
              <p14:nvPr/>
            </p14:nvContentPartPr>
            <p14:xfrm>
              <a:off x="940448" y="4446430"/>
              <a:ext cx="122760" cy="36720"/>
            </p14:xfrm>
          </p:contentPart>
        </mc:Choice>
        <mc:Fallback>
          <p:pic>
            <p:nvPicPr>
              <p:cNvPr id="104" name="Tinta 103">
                <a:extLst>
                  <a:ext uri="{FF2B5EF4-FFF2-40B4-BE49-F238E27FC236}">
                    <a16:creationId xmlns:a16="http://schemas.microsoft.com/office/drawing/2014/main" id="{FF6E4D5C-84F9-4A06-ABB6-E213F3ABCE4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31448" y="4437790"/>
                <a:ext cx="140400" cy="5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EB616E3C-8398-B7D3-89F7-4E43EAC3C0BE}"/>
              </a:ext>
            </a:extLst>
          </p:cNvPr>
          <p:cNvGrpSpPr/>
          <p:nvPr/>
        </p:nvGrpSpPr>
        <p:grpSpPr>
          <a:xfrm>
            <a:off x="1471448" y="4084990"/>
            <a:ext cx="2291400" cy="976320"/>
            <a:chOff x="1471448" y="4084990"/>
            <a:chExt cx="2291400" cy="97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85F6629C-ACB2-9D97-A7DD-8B5EDBCA83D4}"/>
                    </a:ext>
                  </a:extLst>
                </p14:cNvPr>
                <p14:cNvContentPartPr/>
                <p14:nvPr/>
              </p14:nvContentPartPr>
              <p14:xfrm>
                <a:off x="1548128" y="4354990"/>
                <a:ext cx="37080" cy="22464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85F6629C-ACB2-9D97-A7DD-8B5EDBCA83D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539488" y="4346350"/>
                  <a:ext cx="547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58500A85-AF57-E555-986A-83744D8B1FA8}"/>
                    </a:ext>
                  </a:extLst>
                </p14:cNvPr>
                <p14:cNvContentPartPr/>
                <p14:nvPr/>
              </p14:nvContentPartPr>
              <p14:xfrm>
                <a:off x="1471448" y="4642630"/>
                <a:ext cx="202680" cy="1836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58500A85-AF57-E555-986A-83744D8B1FA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462448" y="4633630"/>
                  <a:ext cx="220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E6BDA488-7A98-B248-4620-8F6A62DC7444}"/>
                    </a:ext>
                  </a:extLst>
                </p14:cNvPr>
                <p14:cNvContentPartPr/>
                <p14:nvPr/>
              </p14:nvContentPartPr>
              <p14:xfrm>
                <a:off x="1552808" y="4762870"/>
                <a:ext cx="185400" cy="29844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E6BDA488-7A98-B248-4620-8F6A62DC744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544168" y="4754230"/>
                  <a:ext cx="2030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827AE0D1-E911-04EA-C70F-AA6A5D6393CD}"/>
                    </a:ext>
                  </a:extLst>
                </p14:cNvPr>
                <p14:cNvContentPartPr/>
                <p14:nvPr/>
              </p14:nvContentPartPr>
              <p14:xfrm>
                <a:off x="1975808" y="4482790"/>
                <a:ext cx="30960" cy="20700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827AE0D1-E911-04EA-C70F-AA6A5D6393C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966808" y="4474150"/>
                  <a:ext cx="486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E5D9B390-AB3F-B2E7-41A3-C809709A8AB9}"/>
                    </a:ext>
                  </a:extLst>
                </p14:cNvPr>
                <p14:cNvContentPartPr/>
                <p14:nvPr/>
              </p14:nvContentPartPr>
              <p14:xfrm>
                <a:off x="1917128" y="4536070"/>
                <a:ext cx="154800" cy="35640"/>
              </p14:xfrm>
            </p:contentPart>
          </mc:Choice>
          <mc:Fallback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E5D9B390-AB3F-B2E7-41A3-C809709A8AB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908488" y="4527430"/>
                  <a:ext cx="1724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9C928B23-4F00-6A02-612A-8BCB361D3764}"/>
                    </a:ext>
                  </a:extLst>
                </p14:cNvPr>
                <p14:cNvContentPartPr/>
                <p14:nvPr/>
              </p14:nvContentPartPr>
              <p14:xfrm>
                <a:off x="2300168" y="4281190"/>
                <a:ext cx="119160" cy="35352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9C928B23-4F00-6A02-612A-8BCB361D376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291168" y="4272550"/>
                  <a:ext cx="1368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B9DC76BC-5B4F-3501-B459-63991C7609A4}"/>
                    </a:ext>
                  </a:extLst>
                </p14:cNvPr>
                <p14:cNvContentPartPr/>
                <p14:nvPr/>
              </p14:nvContentPartPr>
              <p14:xfrm>
                <a:off x="2537048" y="4394590"/>
                <a:ext cx="210600" cy="18360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B9DC76BC-5B4F-3501-B459-63991C7609A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528408" y="4385590"/>
                  <a:ext cx="2282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7CCB35DA-08C7-13F1-3B84-7D6425623B3E}"/>
                    </a:ext>
                  </a:extLst>
                </p14:cNvPr>
                <p14:cNvContentPartPr/>
                <p14:nvPr/>
              </p14:nvContentPartPr>
              <p14:xfrm>
                <a:off x="2979128" y="4320430"/>
                <a:ext cx="27000" cy="191880"/>
              </p14:xfrm>
            </p:contentPart>
          </mc:Choice>
          <mc:Fallback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7CCB35DA-08C7-13F1-3B84-7D6425623B3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970488" y="4311790"/>
                  <a:ext cx="446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C6C234DF-A70E-DB22-03B6-34A8A255771F}"/>
                    </a:ext>
                  </a:extLst>
                </p14:cNvPr>
                <p14:cNvContentPartPr/>
                <p14:nvPr/>
              </p14:nvContentPartPr>
              <p14:xfrm>
                <a:off x="2920088" y="4378750"/>
                <a:ext cx="151920" cy="45720"/>
              </p14:xfrm>
            </p:contentPart>
          </mc:Choice>
          <mc:Fallback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C6C234DF-A70E-DB22-03B6-34A8A255771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911088" y="4370110"/>
                  <a:ext cx="1695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054D22C0-3A05-F70B-B777-9A21C1749B8F}"/>
                    </a:ext>
                  </a:extLst>
                </p14:cNvPr>
                <p14:cNvContentPartPr/>
                <p14:nvPr/>
              </p14:nvContentPartPr>
              <p14:xfrm>
                <a:off x="3214568" y="4084990"/>
                <a:ext cx="160200" cy="394560"/>
              </p14:xfrm>
            </p:contentPart>
          </mc:Choice>
          <mc:Fallback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054D22C0-3A05-F70B-B777-9A21C1749B8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205928" y="4076350"/>
                  <a:ext cx="17784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56FD7BF8-F867-C954-4547-91B432BB9B95}"/>
                    </a:ext>
                  </a:extLst>
                </p14:cNvPr>
                <p14:cNvContentPartPr/>
                <p14:nvPr/>
              </p14:nvContentPartPr>
              <p14:xfrm>
                <a:off x="3480248" y="4250230"/>
                <a:ext cx="282600" cy="42804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56FD7BF8-F867-C954-4547-91B432BB9B9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471248" y="4241230"/>
                  <a:ext cx="300240" cy="44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9F4AAB61-DFD6-A10E-A4BD-E6AD9013E0E5}"/>
              </a:ext>
            </a:extLst>
          </p:cNvPr>
          <p:cNvGrpSpPr/>
          <p:nvPr/>
        </p:nvGrpSpPr>
        <p:grpSpPr>
          <a:xfrm>
            <a:off x="955208" y="5254990"/>
            <a:ext cx="155520" cy="201600"/>
            <a:chOff x="955208" y="5254990"/>
            <a:chExt cx="155520" cy="20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0E82B92F-D83B-DF02-4351-6E938FAA9787}"/>
                    </a:ext>
                  </a:extLst>
                </p14:cNvPr>
                <p14:cNvContentPartPr/>
                <p14:nvPr/>
              </p14:nvContentPartPr>
              <p14:xfrm>
                <a:off x="973208" y="5420590"/>
                <a:ext cx="137520" cy="36000"/>
              </p14:xfrm>
            </p:contentPart>
          </mc:Choice>
          <mc:Fallback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0E82B92F-D83B-DF02-4351-6E938FAA978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64208" y="5411950"/>
                  <a:ext cx="1551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3C933C7E-28C3-9EF1-B757-87A580A06D7C}"/>
                    </a:ext>
                  </a:extLst>
                </p14:cNvPr>
                <p14:cNvContentPartPr/>
                <p14:nvPr/>
              </p14:nvContentPartPr>
              <p14:xfrm>
                <a:off x="955208" y="5254990"/>
                <a:ext cx="118800" cy="54360"/>
              </p14:xfrm>
            </p:contentPart>
          </mc:Choice>
          <mc:Fallback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3C933C7E-28C3-9EF1-B757-87A580A06D7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46208" y="5246350"/>
                  <a:ext cx="13644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54099411-31CD-5D5D-147A-7FDCB33C2059}"/>
              </a:ext>
            </a:extLst>
          </p:cNvPr>
          <p:cNvGrpSpPr/>
          <p:nvPr/>
        </p:nvGrpSpPr>
        <p:grpSpPr>
          <a:xfrm>
            <a:off x="1412408" y="5199550"/>
            <a:ext cx="316800" cy="671400"/>
            <a:chOff x="1412408" y="5199550"/>
            <a:chExt cx="316800" cy="67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1CB72932-D99A-AC57-BC57-F413A703CB8D}"/>
                    </a:ext>
                  </a:extLst>
                </p14:cNvPr>
                <p14:cNvContentPartPr/>
                <p14:nvPr/>
              </p14:nvContentPartPr>
              <p14:xfrm>
                <a:off x="1478648" y="5199550"/>
                <a:ext cx="32760" cy="176760"/>
              </p14:xfrm>
            </p:contentPart>
          </mc:Choice>
          <mc:Fallback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1CB72932-D99A-AC57-BC57-F413A703CB8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470008" y="5190910"/>
                  <a:ext cx="504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780E02D2-82F5-56D5-C39C-917C14307ABD}"/>
                    </a:ext>
                  </a:extLst>
                </p14:cNvPr>
                <p14:cNvContentPartPr/>
                <p14:nvPr/>
              </p14:nvContentPartPr>
              <p14:xfrm>
                <a:off x="1412408" y="5394670"/>
                <a:ext cx="176760" cy="38880"/>
              </p14:xfrm>
            </p:contentPart>
          </mc:Choice>
          <mc:Fallback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780E02D2-82F5-56D5-C39C-917C14307AB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403408" y="5386030"/>
                  <a:ext cx="1944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AA57E33A-342F-306E-1809-40F95DC4137F}"/>
                    </a:ext>
                  </a:extLst>
                </p14:cNvPr>
                <p14:cNvContentPartPr/>
                <p14:nvPr/>
              </p14:nvContentPartPr>
              <p14:xfrm>
                <a:off x="1539848" y="5544790"/>
                <a:ext cx="189360" cy="326160"/>
              </p14:xfrm>
            </p:contentPart>
          </mc:Choice>
          <mc:Fallback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AA57E33A-342F-306E-1809-40F95DC4137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530848" y="5535790"/>
                  <a:ext cx="207000" cy="34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84570B31-1526-1D71-FF1F-119F91E0CA05}"/>
              </a:ext>
            </a:extLst>
          </p:cNvPr>
          <p:cNvGrpSpPr/>
          <p:nvPr/>
        </p:nvGrpSpPr>
        <p:grpSpPr>
          <a:xfrm>
            <a:off x="1872488" y="4930990"/>
            <a:ext cx="1276200" cy="482760"/>
            <a:chOff x="1872488" y="4930990"/>
            <a:chExt cx="1276200" cy="48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8889C481-8F1F-33A9-2666-F7820261904B}"/>
                    </a:ext>
                  </a:extLst>
                </p14:cNvPr>
                <p14:cNvContentPartPr/>
                <p14:nvPr/>
              </p14:nvContentPartPr>
              <p14:xfrm>
                <a:off x="1931888" y="5293870"/>
                <a:ext cx="30600" cy="119880"/>
              </p14:xfrm>
            </p:contentPart>
          </mc:Choice>
          <mc:Fallback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8889C481-8F1F-33A9-2666-F7820261904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922888" y="5285230"/>
                  <a:ext cx="482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1D29FEB3-AA51-68CA-686B-CD12C0934A24}"/>
                    </a:ext>
                  </a:extLst>
                </p14:cNvPr>
                <p14:cNvContentPartPr/>
                <p14:nvPr/>
              </p14:nvContentPartPr>
              <p14:xfrm>
                <a:off x="1872488" y="5311510"/>
                <a:ext cx="119160" cy="42120"/>
              </p14:xfrm>
            </p:contentPart>
          </mc:Choice>
          <mc:Fallback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1D29FEB3-AA51-68CA-686B-CD12C0934A2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863848" y="5302510"/>
                  <a:ext cx="1368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A37086A2-900A-3761-8238-46F7DD16A41C}"/>
                    </a:ext>
                  </a:extLst>
                </p14:cNvPr>
                <p14:cNvContentPartPr/>
                <p14:nvPr/>
              </p14:nvContentPartPr>
              <p14:xfrm>
                <a:off x="2123408" y="4996510"/>
                <a:ext cx="137520" cy="38664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A37086A2-900A-3761-8238-46F7DD16A41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114768" y="4987870"/>
                  <a:ext cx="15516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F6E77AF9-9FA3-DDC9-7107-D6B986D52870}"/>
                    </a:ext>
                  </a:extLst>
                </p14:cNvPr>
                <p14:cNvContentPartPr/>
                <p14:nvPr/>
              </p14:nvContentPartPr>
              <p14:xfrm>
                <a:off x="2353448" y="5179750"/>
                <a:ext cx="158040" cy="14040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F6E77AF9-9FA3-DDC9-7107-D6B986D5287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344448" y="5171110"/>
                  <a:ext cx="1756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B0B97F62-D595-E9CC-FCB5-FE60E568CE46}"/>
                    </a:ext>
                  </a:extLst>
                </p14:cNvPr>
                <p14:cNvContentPartPr/>
                <p14:nvPr/>
              </p14:nvContentPartPr>
              <p14:xfrm>
                <a:off x="2728208" y="5161390"/>
                <a:ext cx="60120" cy="221760"/>
              </p14:xfrm>
            </p:contentPart>
          </mc:Choice>
          <mc:Fallback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B0B97F62-D595-E9CC-FCB5-FE60E568CE4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719568" y="5152750"/>
                  <a:ext cx="777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78310CD3-0049-1C7E-3C0D-05A321ABEFD1}"/>
                    </a:ext>
                  </a:extLst>
                </p14:cNvPr>
                <p14:cNvContentPartPr/>
                <p14:nvPr/>
              </p14:nvContentPartPr>
              <p14:xfrm>
                <a:off x="2669168" y="5261470"/>
                <a:ext cx="158400" cy="46800"/>
              </p14:xfrm>
            </p:contentPart>
          </mc:Choice>
          <mc:Fallback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78310CD3-0049-1C7E-3C0D-05A321ABEFD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660168" y="5252830"/>
                  <a:ext cx="176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A6615C09-D477-73E9-6E8C-DEDBC28204E5}"/>
                    </a:ext>
                  </a:extLst>
                </p14:cNvPr>
                <p14:cNvContentPartPr/>
                <p14:nvPr/>
              </p14:nvContentPartPr>
              <p14:xfrm>
                <a:off x="2934488" y="4930990"/>
                <a:ext cx="214200" cy="43308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A6615C09-D477-73E9-6E8C-DEDBC28204E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925848" y="4921990"/>
                  <a:ext cx="231840" cy="45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33" name="Tinta 132">
                <a:extLst>
                  <a:ext uri="{FF2B5EF4-FFF2-40B4-BE49-F238E27FC236}">
                    <a16:creationId xmlns:a16="http://schemas.microsoft.com/office/drawing/2014/main" id="{F8AD0CA1-3518-2788-5B59-E7A0C6D98160}"/>
                  </a:ext>
                </a:extLst>
              </p14:cNvPr>
              <p14:cNvContentPartPr/>
              <p14:nvPr/>
            </p14:nvContentPartPr>
            <p14:xfrm>
              <a:off x="7740128" y="973150"/>
              <a:ext cx="585360" cy="679320"/>
            </p14:xfrm>
          </p:contentPart>
        </mc:Choice>
        <mc:Fallback>
          <p:pic>
            <p:nvPicPr>
              <p:cNvPr id="133" name="Tinta 132">
                <a:extLst>
                  <a:ext uri="{FF2B5EF4-FFF2-40B4-BE49-F238E27FC236}">
                    <a16:creationId xmlns:a16="http://schemas.microsoft.com/office/drawing/2014/main" id="{F8AD0CA1-3518-2788-5B59-E7A0C6D98160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731488" y="964510"/>
                <a:ext cx="603000" cy="69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655008CD-9832-B220-995B-C2CEFE84EB2A}"/>
              </a:ext>
            </a:extLst>
          </p:cNvPr>
          <p:cNvGrpSpPr/>
          <p:nvPr/>
        </p:nvGrpSpPr>
        <p:grpSpPr>
          <a:xfrm>
            <a:off x="3380168" y="4926310"/>
            <a:ext cx="446760" cy="317520"/>
            <a:chOff x="3380168" y="4926310"/>
            <a:chExt cx="446760" cy="31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E8B3DC55-8270-CA96-CF9C-C050964E618D}"/>
                    </a:ext>
                  </a:extLst>
                </p14:cNvPr>
                <p14:cNvContentPartPr/>
                <p14:nvPr/>
              </p14:nvContentPartPr>
              <p14:xfrm>
                <a:off x="3380168" y="5205310"/>
                <a:ext cx="11880" cy="28800"/>
              </p14:xfrm>
            </p:contentPart>
          </mc:Choice>
          <mc:Fallback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E8B3DC55-8270-CA96-CF9C-C050964E618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371528" y="5196670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223A6E08-FE62-2A72-0A21-8D866A6D0078}"/>
                    </a:ext>
                  </a:extLst>
                </p14:cNvPr>
                <p14:cNvContentPartPr/>
                <p14:nvPr/>
              </p14:nvContentPartPr>
              <p14:xfrm>
                <a:off x="3436328" y="4926310"/>
                <a:ext cx="390600" cy="317520"/>
              </p14:xfrm>
            </p:contentPart>
          </mc:Choice>
          <mc:Fallback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223A6E08-FE62-2A72-0A21-8D866A6D007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27328" y="4917670"/>
                  <a:ext cx="408240" cy="33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37" name="Tinta 136">
                <a:extLst>
                  <a:ext uri="{FF2B5EF4-FFF2-40B4-BE49-F238E27FC236}">
                    <a16:creationId xmlns:a16="http://schemas.microsoft.com/office/drawing/2014/main" id="{806B3C8E-063F-2CB5-863E-4E96B8B8E61A}"/>
                  </a:ext>
                </a:extLst>
              </p14:cNvPr>
              <p14:cNvContentPartPr/>
              <p14:nvPr/>
            </p14:nvContentPartPr>
            <p14:xfrm>
              <a:off x="987608" y="6046270"/>
              <a:ext cx="119520" cy="20520"/>
            </p14:xfrm>
          </p:contentPart>
        </mc:Choice>
        <mc:Fallback>
          <p:pic>
            <p:nvPicPr>
              <p:cNvPr id="137" name="Tinta 136">
                <a:extLst>
                  <a:ext uri="{FF2B5EF4-FFF2-40B4-BE49-F238E27FC236}">
                    <a16:creationId xmlns:a16="http://schemas.microsoft.com/office/drawing/2014/main" id="{806B3C8E-063F-2CB5-863E-4E96B8B8E61A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78968" y="6037630"/>
                <a:ext cx="137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38" name="Tinta 137">
                <a:extLst>
                  <a:ext uri="{FF2B5EF4-FFF2-40B4-BE49-F238E27FC236}">
                    <a16:creationId xmlns:a16="http://schemas.microsoft.com/office/drawing/2014/main" id="{42FF6833-AC41-70D7-0671-0F5698200EE0}"/>
                  </a:ext>
                </a:extLst>
              </p14:cNvPr>
              <p14:cNvContentPartPr/>
              <p14:nvPr/>
            </p14:nvContentPartPr>
            <p14:xfrm>
              <a:off x="987608" y="5912710"/>
              <a:ext cx="175680" cy="16200"/>
            </p14:xfrm>
          </p:contentPart>
        </mc:Choice>
        <mc:Fallback>
          <p:pic>
            <p:nvPicPr>
              <p:cNvPr id="138" name="Tinta 137">
                <a:extLst>
                  <a:ext uri="{FF2B5EF4-FFF2-40B4-BE49-F238E27FC236}">
                    <a16:creationId xmlns:a16="http://schemas.microsoft.com/office/drawing/2014/main" id="{42FF6833-AC41-70D7-0671-0F5698200EE0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78968" y="5903710"/>
                <a:ext cx="1933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39" name="Tinta 138">
                <a:extLst>
                  <a:ext uri="{FF2B5EF4-FFF2-40B4-BE49-F238E27FC236}">
                    <a16:creationId xmlns:a16="http://schemas.microsoft.com/office/drawing/2014/main" id="{1A8839A1-161E-8E70-5A64-851CCA192389}"/>
                  </a:ext>
                </a:extLst>
              </p14:cNvPr>
              <p14:cNvContentPartPr/>
              <p14:nvPr/>
            </p14:nvContentPartPr>
            <p14:xfrm>
              <a:off x="1607168" y="5965630"/>
              <a:ext cx="29880" cy="198720"/>
            </p14:xfrm>
          </p:contentPart>
        </mc:Choice>
        <mc:Fallback>
          <p:pic>
            <p:nvPicPr>
              <p:cNvPr id="139" name="Tinta 138">
                <a:extLst>
                  <a:ext uri="{FF2B5EF4-FFF2-40B4-BE49-F238E27FC236}">
                    <a16:creationId xmlns:a16="http://schemas.microsoft.com/office/drawing/2014/main" id="{1A8839A1-161E-8E70-5A64-851CCA192389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598528" y="5956630"/>
                <a:ext cx="475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40" name="Tinta 139">
                <a:extLst>
                  <a:ext uri="{FF2B5EF4-FFF2-40B4-BE49-F238E27FC236}">
                    <a16:creationId xmlns:a16="http://schemas.microsoft.com/office/drawing/2014/main" id="{1B086F52-78B9-3BE5-F294-BDDB8AF86577}"/>
                  </a:ext>
                </a:extLst>
              </p14:cNvPr>
              <p14:cNvContentPartPr/>
              <p14:nvPr/>
            </p14:nvContentPartPr>
            <p14:xfrm>
              <a:off x="1563248" y="6194950"/>
              <a:ext cx="169920" cy="23040"/>
            </p14:xfrm>
          </p:contentPart>
        </mc:Choice>
        <mc:Fallback>
          <p:pic>
            <p:nvPicPr>
              <p:cNvPr id="140" name="Tinta 139">
                <a:extLst>
                  <a:ext uri="{FF2B5EF4-FFF2-40B4-BE49-F238E27FC236}">
                    <a16:creationId xmlns:a16="http://schemas.microsoft.com/office/drawing/2014/main" id="{1B086F52-78B9-3BE5-F294-BDDB8AF86577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554608" y="6186310"/>
                <a:ext cx="1875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41" name="Tinta 140">
                <a:extLst>
                  <a:ext uri="{FF2B5EF4-FFF2-40B4-BE49-F238E27FC236}">
                    <a16:creationId xmlns:a16="http://schemas.microsoft.com/office/drawing/2014/main" id="{DDDC4430-83A2-DDBF-89C6-0F0B2841D17F}"/>
                  </a:ext>
                </a:extLst>
              </p14:cNvPr>
              <p14:cNvContentPartPr/>
              <p14:nvPr/>
            </p14:nvContentPartPr>
            <p14:xfrm>
              <a:off x="1695008" y="6297190"/>
              <a:ext cx="178920" cy="283680"/>
            </p14:xfrm>
          </p:contentPart>
        </mc:Choice>
        <mc:Fallback>
          <p:pic>
            <p:nvPicPr>
              <p:cNvPr id="141" name="Tinta 140">
                <a:extLst>
                  <a:ext uri="{FF2B5EF4-FFF2-40B4-BE49-F238E27FC236}">
                    <a16:creationId xmlns:a16="http://schemas.microsoft.com/office/drawing/2014/main" id="{DDDC4430-83A2-DDBF-89C6-0F0B2841D17F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686368" y="6288550"/>
                <a:ext cx="1965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42" name="Tinta 141">
                <a:extLst>
                  <a:ext uri="{FF2B5EF4-FFF2-40B4-BE49-F238E27FC236}">
                    <a16:creationId xmlns:a16="http://schemas.microsoft.com/office/drawing/2014/main" id="{78DEA08D-0035-185E-ED77-F54CDAF3389C}"/>
                  </a:ext>
                </a:extLst>
              </p14:cNvPr>
              <p14:cNvContentPartPr/>
              <p14:nvPr/>
            </p14:nvContentPartPr>
            <p14:xfrm>
              <a:off x="1931888" y="6072550"/>
              <a:ext cx="36720" cy="171360"/>
            </p14:xfrm>
          </p:contentPart>
        </mc:Choice>
        <mc:Fallback>
          <p:pic>
            <p:nvPicPr>
              <p:cNvPr id="142" name="Tinta 141">
                <a:extLst>
                  <a:ext uri="{FF2B5EF4-FFF2-40B4-BE49-F238E27FC236}">
                    <a16:creationId xmlns:a16="http://schemas.microsoft.com/office/drawing/2014/main" id="{78DEA08D-0035-185E-ED77-F54CDAF3389C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922888" y="6063550"/>
                <a:ext cx="543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43" name="Tinta 142">
                <a:extLst>
                  <a:ext uri="{FF2B5EF4-FFF2-40B4-BE49-F238E27FC236}">
                    <a16:creationId xmlns:a16="http://schemas.microsoft.com/office/drawing/2014/main" id="{7CB1B138-5AE6-CF96-1A81-E78CF3B4E215}"/>
                  </a:ext>
                </a:extLst>
              </p14:cNvPr>
              <p14:cNvContentPartPr/>
              <p14:nvPr/>
            </p14:nvContentPartPr>
            <p14:xfrm>
              <a:off x="1887248" y="6139870"/>
              <a:ext cx="137160" cy="39240"/>
            </p14:xfrm>
          </p:contentPart>
        </mc:Choice>
        <mc:Fallback>
          <p:pic>
            <p:nvPicPr>
              <p:cNvPr id="143" name="Tinta 142">
                <a:extLst>
                  <a:ext uri="{FF2B5EF4-FFF2-40B4-BE49-F238E27FC236}">
                    <a16:creationId xmlns:a16="http://schemas.microsoft.com/office/drawing/2014/main" id="{7CB1B138-5AE6-CF96-1A81-E78CF3B4E21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878608" y="6131230"/>
                <a:ext cx="15480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DF372DF2-8383-7119-9FD5-19A619D219A2}"/>
              </a:ext>
            </a:extLst>
          </p:cNvPr>
          <p:cNvGrpSpPr/>
          <p:nvPr/>
        </p:nvGrpSpPr>
        <p:grpSpPr>
          <a:xfrm>
            <a:off x="2281808" y="5855110"/>
            <a:ext cx="592200" cy="299880"/>
            <a:chOff x="2281808" y="5855110"/>
            <a:chExt cx="592200" cy="29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073827D3-1536-C419-1405-3AE2CEA5063D}"/>
                    </a:ext>
                  </a:extLst>
                </p14:cNvPr>
                <p14:cNvContentPartPr/>
                <p14:nvPr/>
              </p14:nvContentPartPr>
              <p14:xfrm>
                <a:off x="2281808" y="5875270"/>
                <a:ext cx="46080" cy="22176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073827D3-1536-C419-1405-3AE2CEA5063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273168" y="5866270"/>
                  <a:ext cx="637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58BC65E5-E0C7-253C-63B8-CE078A1D4CE4}"/>
                    </a:ext>
                  </a:extLst>
                </p14:cNvPr>
                <p14:cNvContentPartPr/>
                <p14:nvPr/>
              </p14:nvContentPartPr>
              <p14:xfrm>
                <a:off x="2389088" y="5855110"/>
                <a:ext cx="146160" cy="299880"/>
              </p14:xfrm>
            </p:contentPart>
          </mc:Choice>
          <mc:Fallback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58BC65E5-E0C7-253C-63B8-CE078A1D4CE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380088" y="5846110"/>
                  <a:ext cx="1638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BCF81468-1C1C-EBC5-7464-7D0D78CCDCC8}"/>
                    </a:ext>
                  </a:extLst>
                </p14:cNvPr>
                <p14:cNvContentPartPr/>
                <p14:nvPr/>
              </p14:nvContentPartPr>
              <p14:xfrm>
                <a:off x="2620928" y="5932870"/>
                <a:ext cx="253080" cy="187920"/>
              </p14:xfrm>
            </p:contentPart>
          </mc:Choice>
          <mc:Fallback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BCF81468-1C1C-EBC5-7464-7D0D78CCDCC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612288" y="5923870"/>
                  <a:ext cx="270720" cy="20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0994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D3FB723-F83E-4909-4A93-142A1AD9C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95275"/>
            <a:ext cx="5105400" cy="65627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ED19993-E9A0-EF4A-85F2-BEE879BF6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6582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2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A34B827-792B-F101-3E0B-3BCA8633E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178"/>
          <a:stretch>
            <a:fillRect/>
          </a:stretch>
        </p:blipFill>
        <p:spPr bwMode="auto">
          <a:xfrm>
            <a:off x="-1" y="0"/>
            <a:ext cx="88820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1764F32D-18A9-BB2C-45BB-FCC70B4CB522}"/>
                  </a:ext>
                </a:extLst>
              </p14:cNvPr>
              <p14:cNvContentPartPr/>
              <p14:nvPr/>
            </p14:nvContentPartPr>
            <p14:xfrm>
              <a:off x="3539288" y="2215870"/>
              <a:ext cx="516600" cy="5220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1764F32D-18A9-BB2C-45BB-FCC70B4CB5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1648" y="2198230"/>
                <a:ext cx="552240" cy="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Agrupar 9">
            <a:extLst>
              <a:ext uri="{FF2B5EF4-FFF2-40B4-BE49-F238E27FC236}">
                <a16:creationId xmlns:a16="http://schemas.microsoft.com/office/drawing/2014/main" id="{2C049C6C-9F20-F5D6-3B84-3E3C18E64169}"/>
              </a:ext>
            </a:extLst>
          </p:cNvPr>
          <p:cNvGrpSpPr/>
          <p:nvPr/>
        </p:nvGrpSpPr>
        <p:grpSpPr>
          <a:xfrm>
            <a:off x="1778168" y="2532310"/>
            <a:ext cx="562680" cy="1035360"/>
            <a:chOff x="1778168" y="2532310"/>
            <a:chExt cx="562680" cy="103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58BA511C-1A3B-D414-79D8-B5CBF5D63FE2}"/>
                    </a:ext>
                  </a:extLst>
                </p14:cNvPr>
                <p14:cNvContentPartPr/>
                <p14:nvPr/>
              </p14:nvContentPartPr>
              <p14:xfrm>
                <a:off x="1778168" y="2532310"/>
                <a:ext cx="157320" cy="34308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58BA511C-1A3B-D414-79D8-B5CBF5D63FE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60168" y="2514670"/>
                  <a:ext cx="1929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B523AFFB-0240-BA50-9B96-B0ACD2D459DE}"/>
                    </a:ext>
                  </a:extLst>
                </p14:cNvPr>
                <p14:cNvContentPartPr/>
                <p14:nvPr/>
              </p14:nvContentPartPr>
              <p14:xfrm>
                <a:off x="2008208" y="2550670"/>
                <a:ext cx="132480" cy="36396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B523AFFB-0240-BA50-9B96-B0ACD2D459D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90208" y="2533030"/>
                  <a:ext cx="1681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66A3C7AE-75DC-6AA8-31A6-5C92F70A1E76}"/>
                    </a:ext>
                  </a:extLst>
                </p14:cNvPr>
                <p14:cNvContentPartPr/>
                <p14:nvPr/>
              </p14:nvContentPartPr>
              <p14:xfrm>
                <a:off x="1887248" y="3016510"/>
                <a:ext cx="453600" cy="8100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66A3C7AE-75DC-6AA8-31A6-5C92F70A1E7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69608" y="2998510"/>
                  <a:ext cx="489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B10A46A7-655B-D34B-631D-6F0098BBE5B7}"/>
                    </a:ext>
                  </a:extLst>
                </p14:cNvPr>
                <p14:cNvContentPartPr/>
                <p14:nvPr/>
              </p14:nvContentPartPr>
              <p14:xfrm>
                <a:off x="1814528" y="3198310"/>
                <a:ext cx="221040" cy="36936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B10A46A7-655B-D34B-631D-6F0098BBE5B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96528" y="3180670"/>
                  <a:ext cx="2566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E9172D44-49DB-FE2A-6337-F926F23EDB40}"/>
                    </a:ext>
                  </a:extLst>
                </p14:cNvPr>
                <p14:cNvContentPartPr/>
                <p14:nvPr/>
              </p14:nvContentPartPr>
              <p14:xfrm>
                <a:off x="2138168" y="3245830"/>
                <a:ext cx="177840" cy="22104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E9172D44-49DB-FE2A-6337-F926F23EDB4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20168" y="3228190"/>
                  <a:ext cx="213480" cy="25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FFA0325D-2985-8993-B8A1-B354EC7E3CD7}"/>
                  </a:ext>
                </a:extLst>
              </p14:cNvPr>
              <p14:cNvContentPartPr/>
              <p14:nvPr/>
            </p14:nvContentPartPr>
            <p14:xfrm>
              <a:off x="2551448" y="3037750"/>
              <a:ext cx="132480" cy="22680"/>
            </p14:xfrm>
          </p:contentPart>
        </mc:Choice>
        <mc:Fallback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FFA0325D-2985-8993-B8A1-B354EC7E3CD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33448" y="3020110"/>
                <a:ext cx="16812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041EEEFF-AEA8-C4BA-7D3C-2F499E5374ED}"/>
                  </a:ext>
                </a:extLst>
              </p14:cNvPr>
              <p14:cNvContentPartPr/>
              <p14:nvPr/>
            </p14:nvContentPartPr>
            <p14:xfrm>
              <a:off x="2580608" y="2887630"/>
              <a:ext cx="113400" cy="288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041EEEFF-AEA8-C4BA-7D3C-2F499E5374E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62608" y="2869630"/>
                <a:ext cx="14904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0113386-167D-86C5-4D6D-36ADF85D9C76}"/>
              </a:ext>
            </a:extLst>
          </p:cNvPr>
          <p:cNvGrpSpPr/>
          <p:nvPr/>
        </p:nvGrpSpPr>
        <p:grpSpPr>
          <a:xfrm>
            <a:off x="2989208" y="2735710"/>
            <a:ext cx="426240" cy="561240"/>
            <a:chOff x="2989208" y="2735710"/>
            <a:chExt cx="426240" cy="56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6260E72B-50A5-EF6D-F25A-375A5F105F15}"/>
                    </a:ext>
                  </a:extLst>
                </p14:cNvPr>
                <p14:cNvContentPartPr/>
                <p14:nvPr/>
              </p14:nvContentPartPr>
              <p14:xfrm>
                <a:off x="2989208" y="2735710"/>
                <a:ext cx="151200" cy="56124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6260E72B-50A5-EF6D-F25A-375A5F105F1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71208" y="2718070"/>
                  <a:ext cx="18684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4A222671-231A-A71B-356C-CE1F647506AD}"/>
                    </a:ext>
                  </a:extLst>
                </p14:cNvPr>
                <p14:cNvContentPartPr/>
                <p14:nvPr/>
              </p14:nvContentPartPr>
              <p14:xfrm>
                <a:off x="3200168" y="3055750"/>
                <a:ext cx="215280" cy="13896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4A222671-231A-A71B-356C-CE1F647506A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82168" y="3037750"/>
                  <a:ext cx="250920" cy="17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88379FB3-E777-3BF9-4A3B-FF5B22E403D9}"/>
                  </a:ext>
                </a:extLst>
              </p14:cNvPr>
              <p14:cNvContentPartPr/>
              <p14:nvPr/>
            </p14:nvContentPartPr>
            <p14:xfrm>
              <a:off x="3832328" y="3435190"/>
              <a:ext cx="178920" cy="364320"/>
            </p14:xfrm>
          </p:contentPart>
        </mc:Choice>
        <mc:Fallback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88379FB3-E777-3BF9-4A3B-FF5B22E403D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823688" y="3426550"/>
                <a:ext cx="19656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F6D917BE-5F58-01F7-F7A6-B7E1C3D8EE90}"/>
                  </a:ext>
                </a:extLst>
              </p14:cNvPr>
              <p14:cNvContentPartPr/>
              <p14:nvPr/>
            </p14:nvContentPartPr>
            <p14:xfrm>
              <a:off x="4158848" y="3519790"/>
              <a:ext cx="210960" cy="241560"/>
            </p14:xfrm>
          </p:contentPart>
        </mc:Choice>
        <mc:Fallback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F6D917BE-5F58-01F7-F7A6-B7E1C3D8EE9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149848" y="3510790"/>
                <a:ext cx="228600" cy="25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Agrupar 43">
            <a:extLst>
              <a:ext uri="{FF2B5EF4-FFF2-40B4-BE49-F238E27FC236}">
                <a16:creationId xmlns:a16="http://schemas.microsoft.com/office/drawing/2014/main" id="{3112A2ED-7533-4BCB-7715-A61D596CA9BE}"/>
              </a:ext>
            </a:extLst>
          </p:cNvPr>
          <p:cNvGrpSpPr/>
          <p:nvPr/>
        </p:nvGrpSpPr>
        <p:grpSpPr>
          <a:xfrm>
            <a:off x="6916808" y="2860630"/>
            <a:ext cx="122040" cy="164160"/>
            <a:chOff x="6916808" y="2860630"/>
            <a:chExt cx="122040" cy="16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5015315D-2B4D-6469-EA0D-AADD9565B9B2}"/>
                    </a:ext>
                  </a:extLst>
                </p14:cNvPr>
                <p14:cNvContentPartPr/>
                <p14:nvPr/>
              </p14:nvContentPartPr>
              <p14:xfrm>
                <a:off x="6931568" y="2993110"/>
                <a:ext cx="107280" cy="3168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5015315D-2B4D-6469-EA0D-AADD9565B9B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22568" y="2984470"/>
                  <a:ext cx="1249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6B015CCA-155F-8656-C1EC-688FE69C3CA5}"/>
                    </a:ext>
                  </a:extLst>
                </p14:cNvPr>
                <p14:cNvContentPartPr/>
                <p14:nvPr/>
              </p14:nvContentPartPr>
              <p14:xfrm>
                <a:off x="6916808" y="2860630"/>
                <a:ext cx="119160" cy="1548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6B015CCA-155F-8656-C1EC-688FE69C3CA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07808" y="2851990"/>
                  <a:ext cx="13680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0D0F4E15-8E2A-AF54-4324-3B06EB01C96D}"/>
              </a:ext>
            </a:extLst>
          </p:cNvPr>
          <p:cNvGrpSpPr/>
          <p:nvPr/>
        </p:nvGrpSpPr>
        <p:grpSpPr>
          <a:xfrm>
            <a:off x="5440088" y="3141790"/>
            <a:ext cx="739440" cy="190080"/>
            <a:chOff x="5440088" y="3141790"/>
            <a:chExt cx="739440" cy="19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9A956361-E11B-3BD1-7626-4236AEA31A00}"/>
                    </a:ext>
                  </a:extLst>
                </p14:cNvPr>
                <p14:cNvContentPartPr/>
                <p14:nvPr/>
              </p14:nvContentPartPr>
              <p14:xfrm>
                <a:off x="5440088" y="3141790"/>
                <a:ext cx="308880" cy="19008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9A956361-E11B-3BD1-7626-4236AEA31A0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431088" y="3132790"/>
                  <a:ext cx="3265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55C73B6E-8A95-4D11-DA6E-53CAE8320352}"/>
                    </a:ext>
                  </a:extLst>
                </p14:cNvPr>
                <p14:cNvContentPartPr/>
                <p14:nvPr/>
              </p14:nvContentPartPr>
              <p14:xfrm>
                <a:off x="5869568" y="3155470"/>
                <a:ext cx="309960" cy="13500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55C73B6E-8A95-4D11-DA6E-53CAE832035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60568" y="3146830"/>
                  <a:ext cx="32760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B28FDECF-77B9-7FF9-CE48-ECBEFB6ADBF5}"/>
              </a:ext>
            </a:extLst>
          </p:cNvPr>
          <p:cNvGrpSpPr/>
          <p:nvPr/>
        </p:nvGrpSpPr>
        <p:grpSpPr>
          <a:xfrm>
            <a:off x="3554048" y="2415310"/>
            <a:ext cx="3134520" cy="880200"/>
            <a:chOff x="3554048" y="2415310"/>
            <a:chExt cx="3134520" cy="88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9B59EEA6-C905-B717-2C03-A7D7D2F5E0E5}"/>
                    </a:ext>
                  </a:extLst>
                </p14:cNvPr>
                <p14:cNvContentPartPr/>
                <p14:nvPr/>
              </p14:nvContentPartPr>
              <p14:xfrm>
                <a:off x="3583208" y="2889790"/>
                <a:ext cx="104760" cy="684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9B59EEA6-C905-B717-2C03-A7D7D2F5E0E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74568" y="2881150"/>
                  <a:ext cx="122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DAC96C1D-66B7-40FD-0A5D-6811E7C376AE}"/>
                    </a:ext>
                  </a:extLst>
                </p14:cNvPr>
                <p14:cNvContentPartPr/>
                <p14:nvPr/>
              </p14:nvContentPartPr>
              <p14:xfrm>
                <a:off x="3554048" y="2760910"/>
                <a:ext cx="132480" cy="1188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DAC96C1D-66B7-40FD-0A5D-6811E7C376A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545048" y="2751910"/>
                  <a:ext cx="150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9BC8C93B-7C0F-2994-A2FB-3B1E891923D2}"/>
                    </a:ext>
                  </a:extLst>
                </p14:cNvPr>
                <p14:cNvContentPartPr/>
                <p14:nvPr/>
              </p14:nvContentPartPr>
              <p14:xfrm>
                <a:off x="4185848" y="2550670"/>
                <a:ext cx="105840" cy="55548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9BC8C93B-7C0F-2994-A2FB-3B1E891923D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76848" y="2542030"/>
                  <a:ext cx="12348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CD6B1703-7D0D-87E4-EB7E-94380896D596}"/>
                    </a:ext>
                  </a:extLst>
                </p14:cNvPr>
                <p14:cNvContentPartPr/>
                <p14:nvPr/>
              </p14:nvContentPartPr>
              <p14:xfrm>
                <a:off x="4365128" y="2775670"/>
                <a:ext cx="169920" cy="22860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CD6B1703-7D0D-87E4-EB7E-94380896D59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56128" y="2766670"/>
                  <a:ext cx="187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1794258C-FC8B-BD2C-837B-585C95F2F826}"/>
                    </a:ext>
                  </a:extLst>
                </p14:cNvPr>
                <p14:cNvContentPartPr/>
                <p14:nvPr/>
              </p14:nvContentPartPr>
              <p14:xfrm>
                <a:off x="4546208" y="2415310"/>
                <a:ext cx="182520" cy="20556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1794258C-FC8B-BD2C-837B-585C95F2F82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37208" y="2406670"/>
                  <a:ext cx="2001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B8206CAB-AECF-4E11-164E-ABCB57E2859A}"/>
                    </a:ext>
                  </a:extLst>
                </p14:cNvPr>
                <p14:cNvContentPartPr/>
                <p14:nvPr/>
              </p14:nvContentPartPr>
              <p14:xfrm>
                <a:off x="4822328" y="2742910"/>
                <a:ext cx="22320" cy="22392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B8206CAB-AECF-4E11-164E-ABCB57E2859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813328" y="2734270"/>
                  <a:ext cx="399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62F99052-6B0C-A87F-2884-171680184BF2}"/>
                    </a:ext>
                  </a:extLst>
                </p14:cNvPr>
                <p14:cNvContentPartPr/>
                <p14:nvPr/>
              </p14:nvContentPartPr>
              <p14:xfrm>
                <a:off x="4748888" y="2806270"/>
                <a:ext cx="161280" cy="4032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62F99052-6B0C-A87F-2884-171680184BF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40248" y="2797270"/>
                  <a:ext cx="1789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9CCB5C7D-3504-7543-8A80-1651A14E1D27}"/>
                    </a:ext>
                  </a:extLst>
                </p14:cNvPr>
                <p14:cNvContentPartPr/>
                <p14:nvPr/>
              </p14:nvContentPartPr>
              <p14:xfrm>
                <a:off x="5072888" y="2643190"/>
                <a:ext cx="88920" cy="26316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9CCB5C7D-3504-7543-8A80-1651A14E1D2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064248" y="2634190"/>
                  <a:ext cx="1065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AF530A35-5910-B426-E3E6-E8530E614CC2}"/>
                    </a:ext>
                  </a:extLst>
                </p14:cNvPr>
                <p14:cNvContentPartPr/>
                <p14:nvPr/>
              </p14:nvContentPartPr>
              <p14:xfrm>
                <a:off x="5250008" y="2723470"/>
                <a:ext cx="97560" cy="20232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AF530A35-5910-B426-E3E6-E8530E614CC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241368" y="2714830"/>
                  <a:ext cx="1152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CEAB83C0-82F7-DF07-F499-8C3A691687BD}"/>
                    </a:ext>
                  </a:extLst>
                </p14:cNvPr>
                <p14:cNvContentPartPr/>
                <p14:nvPr/>
              </p14:nvContentPartPr>
              <p14:xfrm>
                <a:off x="5427128" y="2742910"/>
                <a:ext cx="179640" cy="47808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CEAB83C0-82F7-DF07-F499-8C3A691687B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418128" y="2734270"/>
                  <a:ext cx="19728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5AE0DF57-7830-B814-0181-16310DCE7DEF}"/>
                    </a:ext>
                  </a:extLst>
                </p14:cNvPr>
                <p14:cNvContentPartPr/>
                <p14:nvPr/>
              </p14:nvContentPartPr>
              <p14:xfrm>
                <a:off x="5751848" y="2727790"/>
                <a:ext cx="6840" cy="28800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5AE0DF57-7830-B814-0181-16310DCE7DE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742848" y="2718790"/>
                  <a:ext cx="244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9D634344-3CBB-3ECF-0663-A8E212F623EB}"/>
                    </a:ext>
                  </a:extLst>
                </p14:cNvPr>
                <p14:cNvContentPartPr/>
                <p14:nvPr/>
              </p14:nvContentPartPr>
              <p14:xfrm>
                <a:off x="5707208" y="2813110"/>
                <a:ext cx="144000" cy="4788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9D634344-3CBB-3ECF-0663-A8E212F623E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698208" y="2804470"/>
                  <a:ext cx="1616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6743E609-C20D-98A4-4FE7-9CE6FB7E6F44}"/>
                    </a:ext>
                  </a:extLst>
                </p14:cNvPr>
                <p14:cNvContentPartPr/>
                <p14:nvPr/>
              </p14:nvContentPartPr>
              <p14:xfrm>
                <a:off x="5928608" y="2654710"/>
                <a:ext cx="133560" cy="56196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6743E609-C20D-98A4-4FE7-9CE6FB7E6F4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919608" y="2645710"/>
                  <a:ext cx="15120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02E321A5-6645-67D9-50F2-F4D94A0E55D1}"/>
                    </a:ext>
                  </a:extLst>
                </p14:cNvPr>
                <p14:cNvContentPartPr/>
                <p14:nvPr/>
              </p14:nvContentPartPr>
              <p14:xfrm>
                <a:off x="6179528" y="2755150"/>
                <a:ext cx="85320" cy="2376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02E321A5-6645-67D9-50F2-F4D94A0E55D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170888" y="2746510"/>
                  <a:ext cx="102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F9778979-7CCA-914D-042F-9EFCB6539D92}"/>
                    </a:ext>
                  </a:extLst>
                </p14:cNvPr>
                <p14:cNvContentPartPr/>
                <p14:nvPr/>
              </p14:nvContentPartPr>
              <p14:xfrm>
                <a:off x="6333608" y="2616190"/>
                <a:ext cx="154080" cy="32292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F9778979-7CCA-914D-042F-9EFCB6539D9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324608" y="2607550"/>
                  <a:ext cx="1717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16E3AA98-6781-7CB2-5CA6-6D922D9E61CF}"/>
                    </a:ext>
                  </a:extLst>
                </p14:cNvPr>
                <p14:cNvContentPartPr/>
                <p14:nvPr/>
              </p14:nvContentPartPr>
              <p14:xfrm>
                <a:off x="6501008" y="2455990"/>
                <a:ext cx="187560" cy="73152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16E3AA98-6781-7CB2-5CA6-6D922D9E61C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492368" y="2447350"/>
                  <a:ext cx="205200" cy="74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372A7F5A-C79D-E476-0BB2-0E34CA90BDE0}"/>
                    </a:ext>
                  </a:extLst>
                </p14:cNvPr>
                <p14:cNvContentPartPr/>
                <p14:nvPr/>
              </p14:nvContentPartPr>
              <p14:xfrm>
                <a:off x="3887048" y="2610070"/>
                <a:ext cx="183600" cy="43632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372A7F5A-C79D-E476-0BB2-0E34CA90BDE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878408" y="2601430"/>
                  <a:ext cx="2012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CB728E8E-3B41-3E38-51AC-6F647878C1CC}"/>
                    </a:ext>
                  </a:extLst>
                </p14:cNvPr>
                <p14:cNvContentPartPr/>
                <p14:nvPr/>
              </p14:nvContentPartPr>
              <p14:xfrm>
                <a:off x="3864008" y="3282910"/>
                <a:ext cx="298800" cy="1260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CB728E8E-3B41-3E38-51AC-6F647878C1C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855368" y="3273910"/>
                  <a:ext cx="3164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343492AE-A62F-1E0F-CA69-00BA5D31BFE5}"/>
                    </a:ext>
                  </a:extLst>
                </p14:cNvPr>
                <p14:cNvContentPartPr/>
                <p14:nvPr/>
              </p14:nvContentPartPr>
              <p14:xfrm>
                <a:off x="4342448" y="3082390"/>
                <a:ext cx="267480" cy="10908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343492AE-A62F-1E0F-CA69-00BA5D31BFE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333448" y="3073390"/>
                  <a:ext cx="28512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7FDB4316-9421-0C8A-5711-49F0384FEF06}"/>
              </a:ext>
            </a:extLst>
          </p:cNvPr>
          <p:cNvGrpSpPr/>
          <p:nvPr/>
        </p:nvGrpSpPr>
        <p:grpSpPr>
          <a:xfrm>
            <a:off x="7329728" y="2598910"/>
            <a:ext cx="436320" cy="299160"/>
            <a:chOff x="7329728" y="2598910"/>
            <a:chExt cx="436320" cy="29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479C20B2-CAD1-2992-7CC4-2E784BB135D5}"/>
                    </a:ext>
                  </a:extLst>
                </p14:cNvPr>
                <p14:cNvContentPartPr/>
                <p14:nvPr/>
              </p14:nvContentPartPr>
              <p14:xfrm>
                <a:off x="7329728" y="2598910"/>
                <a:ext cx="169560" cy="29916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479C20B2-CAD1-2992-7CC4-2E784BB135D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321088" y="2589910"/>
                  <a:ext cx="1872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3D65E8DD-1C3B-3F75-784C-91968E4001A1}"/>
                    </a:ext>
                  </a:extLst>
                </p14:cNvPr>
                <p14:cNvContentPartPr/>
                <p14:nvPr/>
              </p14:nvContentPartPr>
              <p14:xfrm>
                <a:off x="7550768" y="2610430"/>
                <a:ext cx="215280" cy="25056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3D65E8DD-1C3B-3F75-784C-91968E4001A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542128" y="2601790"/>
                  <a:ext cx="23292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5BCE48AA-530E-C687-5896-D1A9658023BB}"/>
              </a:ext>
            </a:extLst>
          </p:cNvPr>
          <p:cNvGrpSpPr/>
          <p:nvPr/>
        </p:nvGrpSpPr>
        <p:grpSpPr>
          <a:xfrm>
            <a:off x="7830848" y="2524750"/>
            <a:ext cx="866880" cy="667800"/>
            <a:chOff x="7830848" y="2524750"/>
            <a:chExt cx="866880" cy="66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9275A866-AC07-B669-192E-802C5967095E}"/>
                    </a:ext>
                  </a:extLst>
                </p14:cNvPr>
                <p14:cNvContentPartPr/>
                <p14:nvPr/>
              </p14:nvContentPartPr>
              <p14:xfrm>
                <a:off x="7919408" y="2665870"/>
                <a:ext cx="9720" cy="19656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9275A866-AC07-B669-192E-802C5967095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910768" y="2656870"/>
                  <a:ext cx="273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66D7BE49-4714-E23A-11AE-190FD59D57EA}"/>
                    </a:ext>
                  </a:extLst>
                </p14:cNvPr>
                <p14:cNvContentPartPr/>
                <p14:nvPr/>
              </p14:nvContentPartPr>
              <p14:xfrm>
                <a:off x="7830848" y="2727430"/>
                <a:ext cx="155520" cy="3060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66D7BE49-4714-E23A-11AE-190FD59D57E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822208" y="2718430"/>
                  <a:ext cx="1731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DC72E08E-DC34-5112-2081-B095DFC8449D}"/>
                    </a:ext>
                  </a:extLst>
                </p14:cNvPr>
                <p14:cNvContentPartPr/>
                <p14:nvPr/>
              </p14:nvContentPartPr>
              <p14:xfrm>
                <a:off x="8126408" y="2524750"/>
                <a:ext cx="118800" cy="30276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DC72E08E-DC34-5112-2081-B095DFC8449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117408" y="2516110"/>
                  <a:ext cx="1364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26039F4D-B8C3-A92F-2AFB-28DD0E9057C1}"/>
                    </a:ext>
                  </a:extLst>
                </p14:cNvPr>
                <p14:cNvContentPartPr/>
                <p14:nvPr/>
              </p14:nvContentPartPr>
              <p14:xfrm>
                <a:off x="8347448" y="2580550"/>
                <a:ext cx="350280" cy="61200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26039F4D-B8C3-A92F-2AFB-28DD0E9057C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338448" y="2571910"/>
                  <a:ext cx="367920" cy="62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C81895F9-60D4-3163-4922-37784A40E702}"/>
                  </a:ext>
                </a:extLst>
              </p14:cNvPr>
              <p14:cNvContentPartPr/>
              <p14:nvPr/>
            </p14:nvContentPartPr>
            <p14:xfrm>
              <a:off x="7366088" y="3023710"/>
              <a:ext cx="1201320" cy="174240"/>
            </p14:xfrm>
          </p:contentPart>
        </mc:Choice>
        <mc:Fallback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C81895F9-60D4-3163-4922-37784A40E70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357448" y="3015070"/>
                <a:ext cx="1218960" cy="19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Agrupar 85">
            <a:extLst>
              <a:ext uri="{FF2B5EF4-FFF2-40B4-BE49-F238E27FC236}">
                <a16:creationId xmlns:a16="http://schemas.microsoft.com/office/drawing/2014/main" id="{9B27921F-C98C-7170-2F3E-0A8BE3376C7D}"/>
              </a:ext>
            </a:extLst>
          </p:cNvPr>
          <p:cNvGrpSpPr/>
          <p:nvPr/>
        </p:nvGrpSpPr>
        <p:grpSpPr>
          <a:xfrm>
            <a:off x="1963208" y="3948550"/>
            <a:ext cx="2180880" cy="1195200"/>
            <a:chOff x="1963208" y="3948550"/>
            <a:chExt cx="2180880" cy="119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BBDF5043-A3CF-8754-887E-292C701705E3}"/>
                    </a:ext>
                  </a:extLst>
                </p14:cNvPr>
                <p14:cNvContentPartPr/>
                <p14:nvPr/>
              </p14:nvContentPartPr>
              <p14:xfrm>
                <a:off x="1963208" y="3948550"/>
                <a:ext cx="171720" cy="41148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BBDF5043-A3CF-8754-887E-292C701705E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954568" y="3939910"/>
                  <a:ext cx="18936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DDF1ED2F-0995-43AB-782A-A89BDC50F669}"/>
                    </a:ext>
                  </a:extLst>
                </p14:cNvPr>
                <p14:cNvContentPartPr/>
                <p14:nvPr/>
              </p14:nvContentPartPr>
              <p14:xfrm>
                <a:off x="2221688" y="4055110"/>
                <a:ext cx="213840" cy="47736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DDF1ED2F-0995-43AB-782A-A89BDC50F66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213048" y="4046110"/>
                  <a:ext cx="23148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DB61F6EA-AE64-9AF0-0864-A39BEB7A39EF}"/>
                    </a:ext>
                  </a:extLst>
                </p14:cNvPr>
                <p14:cNvContentPartPr/>
                <p14:nvPr/>
              </p14:nvContentPartPr>
              <p14:xfrm>
                <a:off x="2020448" y="4455070"/>
                <a:ext cx="487800" cy="13932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DB61F6EA-AE64-9AF0-0864-A39BEB7A39E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011448" y="4446070"/>
                  <a:ext cx="505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62ED3F84-0EA1-93AA-2E68-1913FB45E5F9}"/>
                    </a:ext>
                  </a:extLst>
                </p14:cNvPr>
                <p14:cNvContentPartPr/>
                <p14:nvPr/>
              </p14:nvContentPartPr>
              <p14:xfrm>
                <a:off x="2083088" y="4703110"/>
                <a:ext cx="203040" cy="33084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62ED3F84-0EA1-93AA-2E68-1913FB45E5F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074448" y="4694470"/>
                  <a:ext cx="2206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37906BF3-6CAD-5C06-56EC-3E4F08B82A56}"/>
                    </a:ext>
                  </a:extLst>
                </p14:cNvPr>
                <p14:cNvContentPartPr/>
                <p14:nvPr/>
              </p14:nvContentPartPr>
              <p14:xfrm>
                <a:off x="2390888" y="4705990"/>
                <a:ext cx="324360" cy="43776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37906BF3-6CAD-5C06-56EC-3E4F08B82A5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382248" y="4697350"/>
                  <a:ext cx="34200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F5DE374D-FD20-17AE-C9DA-25A7E906229B}"/>
                    </a:ext>
                  </a:extLst>
                </p14:cNvPr>
                <p14:cNvContentPartPr/>
                <p14:nvPr/>
              </p14:nvContentPartPr>
              <p14:xfrm>
                <a:off x="2875448" y="4395310"/>
                <a:ext cx="169920" cy="4284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F5DE374D-FD20-17AE-C9DA-25A7E906229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866448" y="4386310"/>
                  <a:ext cx="1875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82C1AF52-8864-7E5C-E236-7A8B88DE3488}"/>
                    </a:ext>
                  </a:extLst>
                </p14:cNvPr>
                <p14:cNvContentPartPr/>
                <p14:nvPr/>
              </p14:nvContentPartPr>
              <p14:xfrm>
                <a:off x="2890568" y="4201630"/>
                <a:ext cx="176040" cy="6084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82C1AF52-8864-7E5C-E236-7A8B88DE348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881928" y="4192630"/>
                  <a:ext cx="1936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A2835CC3-0D82-0412-3C7F-966AF9A1F2D9}"/>
                    </a:ext>
                  </a:extLst>
                </p14:cNvPr>
                <p14:cNvContentPartPr/>
                <p14:nvPr/>
              </p14:nvContentPartPr>
              <p14:xfrm>
                <a:off x="3610208" y="3951790"/>
                <a:ext cx="61920" cy="5472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A2835CC3-0D82-0412-3C7F-966AF9A1F2D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601568" y="3943150"/>
                  <a:ext cx="795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B140F19E-9DB1-338E-1F95-C21B595BAB3D}"/>
                    </a:ext>
                  </a:extLst>
                </p14:cNvPr>
                <p14:cNvContentPartPr/>
                <p14:nvPr/>
              </p14:nvContentPartPr>
              <p14:xfrm>
                <a:off x="3288368" y="4051510"/>
                <a:ext cx="160560" cy="62352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B140F19E-9DB1-338E-1F95-C21B595BAB3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279728" y="4042510"/>
                  <a:ext cx="17820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9A6EBB8B-C353-E374-5ABC-500684196EEE}"/>
                    </a:ext>
                  </a:extLst>
                </p14:cNvPr>
                <p14:cNvContentPartPr/>
                <p14:nvPr/>
              </p14:nvContentPartPr>
              <p14:xfrm>
                <a:off x="3510128" y="4320430"/>
                <a:ext cx="278640" cy="50184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9A6EBB8B-C353-E374-5ABC-500684196EE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501128" y="4311790"/>
                  <a:ext cx="29628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592B0F3D-C1F5-5815-C9EF-8BC3F8DBE8B2}"/>
                    </a:ext>
                  </a:extLst>
                </p14:cNvPr>
                <p14:cNvContentPartPr/>
                <p14:nvPr/>
              </p14:nvContentPartPr>
              <p14:xfrm>
                <a:off x="4025648" y="4370470"/>
                <a:ext cx="108360" cy="3312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592B0F3D-C1F5-5815-C9EF-8BC3F8DBE8B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017008" y="4361830"/>
                  <a:ext cx="1260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885A53D8-CED6-35F5-ABFB-78B78267F423}"/>
                    </a:ext>
                  </a:extLst>
                </p14:cNvPr>
                <p14:cNvContentPartPr/>
                <p14:nvPr/>
              </p14:nvContentPartPr>
              <p14:xfrm>
                <a:off x="3996488" y="4262830"/>
                <a:ext cx="147600" cy="2880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885A53D8-CED6-35F5-ABFB-78B78267F42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987488" y="4253830"/>
                  <a:ext cx="16524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8E6E10E5-2FEF-36CA-191B-73248C6C74E7}"/>
              </a:ext>
            </a:extLst>
          </p:cNvPr>
          <p:cNvGrpSpPr/>
          <p:nvPr/>
        </p:nvGrpSpPr>
        <p:grpSpPr>
          <a:xfrm>
            <a:off x="4507688" y="3678550"/>
            <a:ext cx="3110760" cy="1234800"/>
            <a:chOff x="4507688" y="3678550"/>
            <a:chExt cx="3110760" cy="123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85079EBC-E8B5-E6E3-0A8B-ADBDB755D594}"/>
                    </a:ext>
                  </a:extLst>
                </p14:cNvPr>
                <p14:cNvContentPartPr/>
                <p14:nvPr/>
              </p14:nvContentPartPr>
              <p14:xfrm>
                <a:off x="4507688" y="3966550"/>
                <a:ext cx="79560" cy="59220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85079EBC-E8B5-E6E3-0A8B-ADBDB755D59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498688" y="3957910"/>
                  <a:ext cx="9720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F8613BE7-75C2-5C45-A4B7-86FAA1BF210F}"/>
                    </a:ext>
                  </a:extLst>
                </p14:cNvPr>
                <p14:cNvContentPartPr/>
                <p14:nvPr/>
              </p14:nvContentPartPr>
              <p14:xfrm>
                <a:off x="4712528" y="4163470"/>
                <a:ext cx="238320" cy="22140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F8613BE7-75C2-5C45-A4B7-86FAA1BF210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703888" y="4154830"/>
                  <a:ext cx="2559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BDCED74F-B033-04C3-38BE-4E9B009BEAD1}"/>
                    </a:ext>
                  </a:extLst>
                </p14:cNvPr>
                <p14:cNvContentPartPr/>
                <p14:nvPr/>
              </p14:nvContentPartPr>
              <p14:xfrm>
                <a:off x="4887128" y="3823270"/>
                <a:ext cx="187920" cy="16380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BDCED74F-B033-04C3-38BE-4E9B009BEAD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878128" y="3814630"/>
                  <a:ext cx="2055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C6725B5A-768D-34D3-9A4E-DF504B6FF256}"/>
                    </a:ext>
                  </a:extLst>
                </p14:cNvPr>
                <p14:cNvContentPartPr/>
                <p14:nvPr/>
              </p14:nvContentPartPr>
              <p14:xfrm>
                <a:off x="5220848" y="4114150"/>
                <a:ext cx="15480" cy="25020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C6725B5A-768D-34D3-9A4E-DF504B6FF25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211848" y="4105510"/>
                  <a:ext cx="331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1616B215-CE11-ABA4-2684-CD4E853D9BFA}"/>
                    </a:ext>
                  </a:extLst>
                </p14:cNvPr>
                <p14:cNvContentPartPr/>
                <p14:nvPr/>
              </p14:nvContentPartPr>
              <p14:xfrm>
                <a:off x="5161448" y="4214590"/>
                <a:ext cx="140400" cy="4788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1616B215-CE11-ABA4-2684-CD4E853D9BF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152808" y="4205590"/>
                  <a:ext cx="1580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7EA030D9-6DDA-5FC9-FDE6-AF053E5351C2}"/>
                    </a:ext>
                  </a:extLst>
                </p14:cNvPr>
                <p14:cNvContentPartPr/>
                <p14:nvPr/>
              </p14:nvContentPartPr>
              <p14:xfrm>
                <a:off x="5423528" y="4016230"/>
                <a:ext cx="103680" cy="30348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7EA030D9-6DDA-5FC9-FDE6-AF053E5351C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414888" y="4007590"/>
                  <a:ext cx="1213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52AEF036-7A83-76FD-BA0E-03D7F0BE183A}"/>
                    </a:ext>
                  </a:extLst>
                </p14:cNvPr>
                <p14:cNvContentPartPr/>
                <p14:nvPr/>
              </p14:nvContentPartPr>
              <p14:xfrm>
                <a:off x="5589488" y="4072750"/>
                <a:ext cx="406080" cy="55692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52AEF036-7A83-76FD-BA0E-03D7F0BE183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580488" y="4063750"/>
                  <a:ext cx="42372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42417D25-195C-6C21-3C52-A43B9F42A9AD}"/>
                    </a:ext>
                  </a:extLst>
                </p14:cNvPr>
                <p14:cNvContentPartPr/>
                <p14:nvPr/>
              </p14:nvContentPartPr>
              <p14:xfrm>
                <a:off x="6179528" y="4055110"/>
                <a:ext cx="15480" cy="27000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42417D25-195C-6C21-3C52-A43B9F42A9A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170888" y="4046110"/>
                  <a:ext cx="331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7FC75355-B025-34E3-A98D-4B859A2E16F9}"/>
                    </a:ext>
                  </a:extLst>
                </p14:cNvPr>
                <p14:cNvContentPartPr/>
                <p14:nvPr/>
              </p14:nvContentPartPr>
              <p14:xfrm>
                <a:off x="6090968" y="4021990"/>
                <a:ext cx="402840" cy="57960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7FC75355-B025-34E3-A98D-4B859A2E16F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082328" y="4012990"/>
                  <a:ext cx="42048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6A68E711-3FC3-4B38-D779-075FB5A561C8}"/>
                    </a:ext>
                  </a:extLst>
                </p14:cNvPr>
                <p14:cNvContentPartPr/>
                <p14:nvPr/>
              </p14:nvContentPartPr>
              <p14:xfrm>
                <a:off x="6607208" y="4082110"/>
                <a:ext cx="104040" cy="3276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6A68E711-3FC3-4B38-D779-075FB5A561C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598568" y="4073110"/>
                  <a:ext cx="121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5ABBBE5C-DB81-7D41-CADE-768E5D9D8247}"/>
                    </a:ext>
                  </a:extLst>
                </p14:cNvPr>
                <p14:cNvContentPartPr/>
                <p14:nvPr/>
              </p14:nvContentPartPr>
              <p14:xfrm>
                <a:off x="6826808" y="3958630"/>
                <a:ext cx="126720" cy="32148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5ABBBE5C-DB81-7D41-CADE-768E5D9D824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818168" y="3949990"/>
                  <a:ext cx="1443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6A80CA4F-5E1B-B234-5166-A64229766507}"/>
                    </a:ext>
                  </a:extLst>
                </p14:cNvPr>
                <p14:cNvContentPartPr/>
                <p14:nvPr/>
              </p14:nvContentPartPr>
              <p14:xfrm>
                <a:off x="6931208" y="3678550"/>
                <a:ext cx="253800" cy="80100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6A80CA4F-5E1B-B234-5166-A6422976650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922568" y="3669910"/>
                  <a:ext cx="271440" cy="81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AF549FD7-BB2D-4B5F-F2A2-73F829878463}"/>
                    </a:ext>
                  </a:extLst>
                </p14:cNvPr>
                <p14:cNvContentPartPr/>
                <p14:nvPr/>
              </p14:nvContentPartPr>
              <p14:xfrm>
                <a:off x="7315328" y="4304590"/>
                <a:ext cx="303120" cy="60876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AF549FD7-BB2D-4B5F-F2A2-73F82987846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306328" y="4295950"/>
                  <a:ext cx="320760" cy="62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87" name="Tinta 86">
                <a:extLst>
                  <a:ext uri="{FF2B5EF4-FFF2-40B4-BE49-F238E27FC236}">
                    <a16:creationId xmlns:a16="http://schemas.microsoft.com/office/drawing/2014/main" id="{7382D1D1-D875-2F5D-5D69-B30AF7CFAF33}"/>
                  </a:ext>
                </a:extLst>
              </p14:cNvPr>
              <p14:cNvContentPartPr/>
              <p14:nvPr/>
            </p14:nvContentPartPr>
            <p14:xfrm>
              <a:off x="7308128" y="4952950"/>
              <a:ext cx="311040" cy="118080"/>
            </p14:xfrm>
          </p:contentPart>
        </mc:Choice>
        <mc:Fallback>
          <p:pic>
            <p:nvPicPr>
              <p:cNvPr id="87" name="Tinta 86">
                <a:extLst>
                  <a:ext uri="{FF2B5EF4-FFF2-40B4-BE49-F238E27FC236}">
                    <a16:creationId xmlns:a16="http://schemas.microsoft.com/office/drawing/2014/main" id="{7382D1D1-D875-2F5D-5D69-B30AF7CFAF33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299488" y="4943950"/>
                <a:ext cx="32868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Agrupar 89">
            <a:extLst>
              <a:ext uri="{FF2B5EF4-FFF2-40B4-BE49-F238E27FC236}">
                <a16:creationId xmlns:a16="http://schemas.microsoft.com/office/drawing/2014/main" id="{F3A3C94F-04C0-C20E-FB86-71496001CD7E}"/>
              </a:ext>
            </a:extLst>
          </p:cNvPr>
          <p:cNvGrpSpPr/>
          <p:nvPr/>
        </p:nvGrpSpPr>
        <p:grpSpPr>
          <a:xfrm>
            <a:off x="7742288" y="4070230"/>
            <a:ext cx="219240" cy="129600"/>
            <a:chOff x="7742288" y="4070230"/>
            <a:chExt cx="219240" cy="12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FBE8CA16-5EE0-C924-8347-72AB740F96E7}"/>
                    </a:ext>
                  </a:extLst>
                </p14:cNvPr>
                <p14:cNvContentPartPr/>
                <p14:nvPr/>
              </p14:nvContentPartPr>
              <p14:xfrm>
                <a:off x="7801688" y="4181830"/>
                <a:ext cx="159840" cy="1800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FBE8CA16-5EE0-C924-8347-72AB740F96E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792688" y="4172830"/>
                  <a:ext cx="177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A7E13B2F-C6B0-6105-28C2-516F08BAB2E0}"/>
                    </a:ext>
                  </a:extLst>
                </p14:cNvPr>
                <p14:cNvContentPartPr/>
                <p14:nvPr/>
              </p14:nvContentPartPr>
              <p14:xfrm>
                <a:off x="7742288" y="4070230"/>
                <a:ext cx="155520" cy="612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A7E13B2F-C6B0-6105-28C2-516F08BAB2E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733648" y="4061590"/>
                  <a:ext cx="17316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91" name="Tinta 90">
                <a:extLst>
                  <a:ext uri="{FF2B5EF4-FFF2-40B4-BE49-F238E27FC236}">
                    <a16:creationId xmlns:a16="http://schemas.microsoft.com/office/drawing/2014/main" id="{6DE90C54-61B1-29EE-5590-6ACC553CA966}"/>
                  </a:ext>
                </a:extLst>
              </p14:cNvPr>
              <p14:cNvContentPartPr/>
              <p14:nvPr/>
            </p14:nvContentPartPr>
            <p14:xfrm>
              <a:off x="4675088" y="4482430"/>
              <a:ext cx="309240" cy="88560"/>
            </p14:xfrm>
          </p:contentPart>
        </mc:Choice>
        <mc:Fallback>
          <p:pic>
            <p:nvPicPr>
              <p:cNvPr id="91" name="Tinta 90">
                <a:extLst>
                  <a:ext uri="{FF2B5EF4-FFF2-40B4-BE49-F238E27FC236}">
                    <a16:creationId xmlns:a16="http://schemas.microsoft.com/office/drawing/2014/main" id="{6DE90C54-61B1-29EE-5590-6ACC553CA966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666448" y="4473430"/>
                <a:ext cx="3268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92" name="Tinta 91">
                <a:extLst>
                  <a:ext uri="{FF2B5EF4-FFF2-40B4-BE49-F238E27FC236}">
                    <a16:creationId xmlns:a16="http://schemas.microsoft.com/office/drawing/2014/main" id="{CBA1DE89-0FF0-7422-15B9-13BEC0245813}"/>
                  </a:ext>
                </a:extLst>
              </p14:cNvPr>
              <p14:cNvContentPartPr/>
              <p14:nvPr/>
            </p14:nvContentPartPr>
            <p14:xfrm>
              <a:off x="5603888" y="4285150"/>
              <a:ext cx="208080" cy="77040"/>
            </p14:xfrm>
          </p:contentPart>
        </mc:Choice>
        <mc:Fallback>
          <p:pic>
            <p:nvPicPr>
              <p:cNvPr id="92" name="Tinta 91">
                <a:extLst>
                  <a:ext uri="{FF2B5EF4-FFF2-40B4-BE49-F238E27FC236}">
                    <a16:creationId xmlns:a16="http://schemas.microsoft.com/office/drawing/2014/main" id="{CBA1DE89-0FF0-7422-15B9-13BEC0245813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595248" y="4276510"/>
                <a:ext cx="225720" cy="9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Agrupar 94">
            <a:extLst>
              <a:ext uri="{FF2B5EF4-FFF2-40B4-BE49-F238E27FC236}">
                <a16:creationId xmlns:a16="http://schemas.microsoft.com/office/drawing/2014/main" id="{A69AE052-375E-9E8C-DC5E-FEBBC26F963A}"/>
              </a:ext>
            </a:extLst>
          </p:cNvPr>
          <p:cNvGrpSpPr/>
          <p:nvPr/>
        </p:nvGrpSpPr>
        <p:grpSpPr>
          <a:xfrm>
            <a:off x="8185088" y="3910750"/>
            <a:ext cx="421560" cy="380160"/>
            <a:chOff x="8185088" y="3910750"/>
            <a:chExt cx="421560" cy="38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42F6BB12-27FB-EF62-3D0D-C11412C182E4}"/>
                    </a:ext>
                  </a:extLst>
                </p14:cNvPr>
                <p14:cNvContentPartPr/>
                <p14:nvPr/>
              </p14:nvContentPartPr>
              <p14:xfrm>
                <a:off x="8185088" y="3910750"/>
                <a:ext cx="125280" cy="354240"/>
              </p14:xfrm>
            </p:contentPart>
          </mc:Choice>
          <mc:Fallback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42F6BB12-27FB-EF62-3D0D-C11412C182E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176088" y="3902110"/>
                  <a:ext cx="1429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43E519DE-C773-3869-DD56-096E153CC17A}"/>
                    </a:ext>
                  </a:extLst>
                </p14:cNvPr>
                <p14:cNvContentPartPr/>
                <p14:nvPr/>
              </p14:nvContentPartPr>
              <p14:xfrm>
                <a:off x="8391728" y="4052950"/>
                <a:ext cx="214920" cy="23796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43E519DE-C773-3869-DD56-096E153CC17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383088" y="4043950"/>
                  <a:ext cx="23256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AF777E4E-D1B9-97DB-30E6-460C4471F80D}"/>
              </a:ext>
            </a:extLst>
          </p:cNvPr>
          <p:cNvGrpSpPr/>
          <p:nvPr/>
        </p:nvGrpSpPr>
        <p:grpSpPr>
          <a:xfrm>
            <a:off x="8715728" y="3933430"/>
            <a:ext cx="533160" cy="376560"/>
            <a:chOff x="8715728" y="3933430"/>
            <a:chExt cx="533160" cy="37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D6640390-4F26-600F-7ACF-E8741056A1A0}"/>
                    </a:ext>
                  </a:extLst>
                </p14:cNvPr>
                <p14:cNvContentPartPr/>
                <p14:nvPr/>
              </p14:nvContentPartPr>
              <p14:xfrm>
                <a:off x="8804288" y="3963310"/>
                <a:ext cx="29160" cy="25416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D6640390-4F26-600F-7ACF-E8741056A1A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795648" y="3954310"/>
                  <a:ext cx="468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470A451B-1143-CCAA-22FD-2305D3D1A18B}"/>
                    </a:ext>
                  </a:extLst>
                </p14:cNvPr>
                <p14:cNvContentPartPr/>
                <p14:nvPr/>
              </p14:nvContentPartPr>
              <p14:xfrm>
                <a:off x="8715728" y="4060150"/>
                <a:ext cx="227160" cy="3996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470A451B-1143-CCAA-22FD-2305D3D1A18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707088" y="4051150"/>
                  <a:ext cx="2448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173322D2-BF7A-A927-80F4-00C370AB8D3B}"/>
                    </a:ext>
                  </a:extLst>
                </p14:cNvPr>
                <p14:cNvContentPartPr/>
                <p14:nvPr/>
              </p14:nvContentPartPr>
              <p14:xfrm>
                <a:off x="9041168" y="3933430"/>
                <a:ext cx="207720" cy="37656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173322D2-BF7A-A927-80F4-00C370AB8D3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032528" y="3924790"/>
                  <a:ext cx="225360" cy="39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02" name="Tinta 101">
                <a:extLst>
                  <a:ext uri="{FF2B5EF4-FFF2-40B4-BE49-F238E27FC236}">
                    <a16:creationId xmlns:a16="http://schemas.microsoft.com/office/drawing/2014/main" id="{3D56EE64-A9FD-03A3-4724-0095C27647D4}"/>
                  </a:ext>
                </a:extLst>
              </p14:cNvPr>
              <p14:cNvContentPartPr/>
              <p14:nvPr/>
            </p14:nvContentPartPr>
            <p14:xfrm>
              <a:off x="7270688" y="2270590"/>
              <a:ext cx="1726560" cy="1214640"/>
            </p14:xfrm>
          </p:contentPart>
        </mc:Choice>
        <mc:Fallback>
          <p:pic>
            <p:nvPicPr>
              <p:cNvPr id="102" name="Tinta 101">
                <a:extLst>
                  <a:ext uri="{FF2B5EF4-FFF2-40B4-BE49-F238E27FC236}">
                    <a16:creationId xmlns:a16="http://schemas.microsoft.com/office/drawing/2014/main" id="{3D56EE64-A9FD-03A3-4724-0095C27647D4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261688" y="2261590"/>
                <a:ext cx="1744200" cy="123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8C8BF7B4-574A-3825-734F-4AD613DA8C1A}"/>
              </a:ext>
            </a:extLst>
          </p:cNvPr>
          <p:cNvGrpSpPr/>
          <p:nvPr/>
        </p:nvGrpSpPr>
        <p:grpSpPr>
          <a:xfrm>
            <a:off x="9256448" y="499030"/>
            <a:ext cx="1744200" cy="659160"/>
            <a:chOff x="9256448" y="499030"/>
            <a:chExt cx="1744200" cy="65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4CB1F2D3-32DD-153F-7C4E-F6C5C8F8A1B1}"/>
                    </a:ext>
                  </a:extLst>
                </p14:cNvPr>
                <p14:cNvContentPartPr/>
                <p14:nvPr/>
              </p14:nvContentPartPr>
              <p14:xfrm>
                <a:off x="9256448" y="648790"/>
                <a:ext cx="172800" cy="50832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4CB1F2D3-32DD-153F-7C4E-F6C5C8F8A1B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247808" y="640150"/>
                  <a:ext cx="19044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73EEC6AF-B6D8-AB87-1F17-B8316CCF9101}"/>
                    </a:ext>
                  </a:extLst>
                </p14:cNvPr>
                <p14:cNvContentPartPr/>
                <p14:nvPr/>
              </p14:nvContentPartPr>
              <p14:xfrm>
                <a:off x="9525728" y="916630"/>
                <a:ext cx="182880" cy="23076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73EEC6AF-B6D8-AB87-1F17-B8316CCF910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517088" y="907630"/>
                  <a:ext cx="200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CC720795-2664-C9B4-DE5A-C45BCD91A00A}"/>
                    </a:ext>
                  </a:extLst>
                </p14:cNvPr>
                <p14:cNvContentPartPr/>
                <p14:nvPr/>
              </p14:nvContentPartPr>
              <p14:xfrm>
                <a:off x="9748568" y="951190"/>
                <a:ext cx="273600" cy="20700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CC720795-2664-C9B4-DE5A-C45BCD91A00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739568" y="942190"/>
                  <a:ext cx="2912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6E5E8514-5D8B-CD73-4682-59F242B9BD71}"/>
                    </a:ext>
                  </a:extLst>
                </p14:cNvPr>
                <p14:cNvContentPartPr/>
                <p14:nvPr/>
              </p14:nvContentPartPr>
              <p14:xfrm>
                <a:off x="10279568" y="760390"/>
                <a:ext cx="177480" cy="2088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6E5E8514-5D8B-CD73-4682-59F242B9BD7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270568" y="751390"/>
                  <a:ext cx="1951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1691A6A8-80E3-6CCB-6EE2-A5CD2E08E572}"/>
                    </a:ext>
                  </a:extLst>
                </p14:cNvPr>
                <p14:cNvContentPartPr/>
                <p14:nvPr/>
              </p14:nvContentPartPr>
              <p14:xfrm>
                <a:off x="10264808" y="614590"/>
                <a:ext cx="170640" cy="1980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1691A6A8-80E3-6CCB-6EE2-A5CD2E08E57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256168" y="605590"/>
                  <a:ext cx="188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63A59B97-1783-7088-0D6F-389F5295F62A}"/>
                    </a:ext>
                  </a:extLst>
                </p14:cNvPr>
                <p14:cNvContentPartPr/>
                <p14:nvPr/>
              </p14:nvContentPartPr>
              <p14:xfrm>
                <a:off x="10677368" y="499030"/>
                <a:ext cx="323280" cy="32904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63A59B97-1783-7088-0D6F-389F5295F62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668728" y="490390"/>
                  <a:ext cx="340920" cy="34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419B98D7-AB8A-BADE-F029-CDA81609E91E}"/>
              </a:ext>
            </a:extLst>
          </p:cNvPr>
          <p:cNvGrpSpPr/>
          <p:nvPr/>
        </p:nvGrpSpPr>
        <p:grpSpPr>
          <a:xfrm>
            <a:off x="9306128" y="1577950"/>
            <a:ext cx="1269720" cy="734040"/>
            <a:chOff x="9306128" y="1577950"/>
            <a:chExt cx="1269720" cy="73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BCCEEA88-99CD-F4D4-090D-40504A09C35F}"/>
                    </a:ext>
                  </a:extLst>
                </p14:cNvPr>
                <p14:cNvContentPartPr/>
                <p14:nvPr/>
              </p14:nvContentPartPr>
              <p14:xfrm>
                <a:off x="9306128" y="1577950"/>
                <a:ext cx="204840" cy="57240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BCCEEA88-99CD-F4D4-090D-40504A09C35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297128" y="1568950"/>
                  <a:ext cx="22248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4A9BBFB5-CD9C-A4FA-C717-987035E7DEC0}"/>
                    </a:ext>
                  </a:extLst>
                </p14:cNvPr>
                <p14:cNvContentPartPr/>
                <p14:nvPr/>
              </p14:nvContentPartPr>
              <p14:xfrm>
                <a:off x="9616088" y="1741750"/>
                <a:ext cx="155160" cy="26100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4A9BBFB5-CD9C-A4FA-C717-987035E7DEC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607448" y="1732750"/>
                  <a:ext cx="1728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FCE39BB6-BDCC-6B6E-BDE4-30C7744F3A76}"/>
                    </a:ext>
                  </a:extLst>
                </p14:cNvPr>
                <p14:cNvContentPartPr/>
                <p14:nvPr/>
              </p14:nvContentPartPr>
              <p14:xfrm>
                <a:off x="9940088" y="1651030"/>
                <a:ext cx="288360" cy="660960"/>
              </p14:xfrm>
            </p:contentPart>
          </mc:Choice>
          <mc:Fallback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FCE39BB6-BDCC-6B6E-BDE4-30C7744F3A7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931448" y="1642390"/>
                  <a:ext cx="30600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80C66E81-B409-8697-F99B-5D238092B497}"/>
                    </a:ext>
                  </a:extLst>
                </p14:cNvPr>
                <p14:cNvContentPartPr/>
                <p14:nvPr/>
              </p14:nvContentPartPr>
              <p14:xfrm>
                <a:off x="10471088" y="1833550"/>
                <a:ext cx="104760" cy="25200"/>
              </p14:xfrm>
            </p:contentPart>
          </mc:Choice>
          <mc:Fallback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80C66E81-B409-8697-F99B-5D238092B49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462448" y="1824550"/>
                  <a:ext cx="122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0AFE1CD8-A536-32CA-6373-FFBFAB4631D1}"/>
                    </a:ext>
                  </a:extLst>
                </p14:cNvPr>
                <p14:cNvContentPartPr/>
                <p14:nvPr/>
              </p14:nvContentPartPr>
              <p14:xfrm>
                <a:off x="10409168" y="1754350"/>
                <a:ext cx="107640" cy="12240"/>
              </p14:xfrm>
            </p:contentPart>
          </mc:Choice>
          <mc:Fallback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0AFE1CD8-A536-32CA-6373-FFBFAB4631D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400168" y="1745350"/>
                  <a:ext cx="12528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17" name="Tinta 116">
                <a:extLst>
                  <a:ext uri="{FF2B5EF4-FFF2-40B4-BE49-F238E27FC236}">
                    <a16:creationId xmlns:a16="http://schemas.microsoft.com/office/drawing/2014/main" id="{92C706DE-85FF-2663-0987-C471ACC69B46}"/>
                  </a:ext>
                </a:extLst>
              </p14:cNvPr>
              <p14:cNvContentPartPr/>
              <p14:nvPr/>
            </p14:nvContentPartPr>
            <p14:xfrm>
              <a:off x="10856288" y="1521790"/>
              <a:ext cx="164880" cy="294840"/>
            </p14:xfrm>
          </p:contentPart>
        </mc:Choice>
        <mc:Fallback>
          <p:pic>
            <p:nvPicPr>
              <p:cNvPr id="117" name="Tinta 116">
                <a:extLst>
                  <a:ext uri="{FF2B5EF4-FFF2-40B4-BE49-F238E27FC236}">
                    <a16:creationId xmlns:a16="http://schemas.microsoft.com/office/drawing/2014/main" id="{92C706DE-85FF-2663-0987-C471ACC69B46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0847288" y="1512790"/>
                <a:ext cx="18252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18" name="Tinta 117">
                <a:extLst>
                  <a:ext uri="{FF2B5EF4-FFF2-40B4-BE49-F238E27FC236}">
                    <a16:creationId xmlns:a16="http://schemas.microsoft.com/office/drawing/2014/main" id="{F1811CE5-D50D-A40F-B4E6-D2D57DA42B5C}"/>
                  </a:ext>
                </a:extLst>
              </p14:cNvPr>
              <p14:cNvContentPartPr/>
              <p14:nvPr/>
            </p14:nvContentPartPr>
            <p14:xfrm>
              <a:off x="7838048" y="3552190"/>
              <a:ext cx="1602720" cy="1212120"/>
            </p14:xfrm>
          </p:contentPart>
        </mc:Choice>
        <mc:Fallback>
          <p:pic>
            <p:nvPicPr>
              <p:cNvPr id="118" name="Tinta 117">
                <a:extLst>
                  <a:ext uri="{FF2B5EF4-FFF2-40B4-BE49-F238E27FC236}">
                    <a16:creationId xmlns:a16="http://schemas.microsoft.com/office/drawing/2014/main" id="{F1811CE5-D50D-A40F-B4E6-D2D57DA42B5C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7829048" y="3543550"/>
                <a:ext cx="1620360" cy="122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2A159132-3A25-A54E-530F-F190708B102F}"/>
              </a:ext>
            </a:extLst>
          </p:cNvPr>
          <p:cNvGrpSpPr/>
          <p:nvPr/>
        </p:nvGrpSpPr>
        <p:grpSpPr>
          <a:xfrm>
            <a:off x="9689168" y="2665510"/>
            <a:ext cx="1920960" cy="2035080"/>
            <a:chOff x="9689168" y="2665510"/>
            <a:chExt cx="1920960" cy="203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BF2F524B-AE17-FC1C-F248-71C068D3628E}"/>
                    </a:ext>
                  </a:extLst>
                </p14:cNvPr>
                <p14:cNvContentPartPr/>
                <p14:nvPr/>
              </p14:nvContentPartPr>
              <p14:xfrm>
                <a:off x="9689168" y="2850190"/>
                <a:ext cx="137520" cy="578520"/>
              </p14:xfrm>
            </p:contentPart>
          </mc:Choice>
          <mc:Fallback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BF2F524B-AE17-FC1C-F248-71C068D3628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680528" y="2841190"/>
                  <a:ext cx="15516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12634CA4-B8EB-24F9-5215-2CDBB34AC4F5}"/>
                    </a:ext>
                  </a:extLst>
                </p14:cNvPr>
                <p14:cNvContentPartPr/>
                <p14:nvPr/>
              </p14:nvContentPartPr>
              <p14:xfrm>
                <a:off x="9910928" y="3036310"/>
                <a:ext cx="118080" cy="466560"/>
              </p14:xfrm>
            </p:contentPart>
          </mc:Choice>
          <mc:Fallback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12634CA4-B8EB-24F9-5215-2CDBB34AC4F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901928" y="3027670"/>
                  <a:ext cx="13572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EE195776-8557-B74C-21ED-F4E57D50EBDC}"/>
                    </a:ext>
                  </a:extLst>
                </p14:cNvPr>
                <p14:cNvContentPartPr/>
                <p14:nvPr/>
              </p14:nvContentPartPr>
              <p14:xfrm>
                <a:off x="10176248" y="3030550"/>
                <a:ext cx="154440" cy="504720"/>
              </p14:xfrm>
            </p:contentPart>
          </mc:Choice>
          <mc:Fallback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EE195776-8557-B74C-21ED-F4E57D50EBD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167608" y="3021910"/>
                  <a:ext cx="17208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59BC5713-3B8A-D734-ED5C-90621B778C0A}"/>
                    </a:ext>
                  </a:extLst>
                </p14:cNvPr>
                <p14:cNvContentPartPr/>
                <p14:nvPr/>
              </p14:nvContentPartPr>
              <p14:xfrm>
                <a:off x="10574408" y="3007510"/>
                <a:ext cx="87480" cy="33840"/>
              </p14:xfrm>
            </p:contentPart>
          </mc:Choice>
          <mc:Fallback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59BC5713-3B8A-D734-ED5C-90621B778C0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565408" y="2998870"/>
                  <a:ext cx="105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060AF2AF-E379-82BD-F958-A84F4FBCB404}"/>
                    </a:ext>
                  </a:extLst>
                </p14:cNvPr>
                <p14:cNvContentPartPr/>
                <p14:nvPr/>
              </p14:nvContentPartPr>
              <p14:xfrm>
                <a:off x="10515728" y="2893030"/>
                <a:ext cx="115920" cy="23760"/>
              </p14:xfrm>
            </p:contentPart>
          </mc:Choice>
          <mc:Fallback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060AF2AF-E379-82BD-F958-A84F4FBCB40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506728" y="2884390"/>
                  <a:ext cx="1335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8BE47FAA-FD70-1271-86DD-F9C5A1C6C94C}"/>
                    </a:ext>
                  </a:extLst>
                </p14:cNvPr>
                <p14:cNvContentPartPr/>
                <p14:nvPr/>
              </p14:nvContentPartPr>
              <p14:xfrm>
                <a:off x="10934768" y="2665510"/>
                <a:ext cx="229320" cy="325080"/>
              </p14:xfrm>
            </p:contentPart>
          </mc:Choice>
          <mc:Fallback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8BE47FAA-FD70-1271-86DD-F9C5A1C6C94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925768" y="2656870"/>
                  <a:ext cx="2469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80B9644A-7FB1-7D36-A858-83D1497551DE}"/>
                    </a:ext>
                  </a:extLst>
                </p14:cNvPr>
                <p14:cNvContentPartPr/>
                <p14:nvPr/>
              </p14:nvContentPartPr>
              <p14:xfrm>
                <a:off x="9933248" y="4034950"/>
                <a:ext cx="262800" cy="538920"/>
              </p14:xfrm>
            </p:contentPart>
          </mc:Choice>
          <mc:Fallback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80B9644A-7FB1-7D36-A858-83D1497551D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924608" y="4025950"/>
                  <a:ext cx="28044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F102B378-1BA3-64FD-7163-0667996C5DC8}"/>
                    </a:ext>
                  </a:extLst>
                </p14:cNvPr>
                <p14:cNvContentPartPr/>
                <p14:nvPr/>
              </p14:nvContentPartPr>
              <p14:xfrm>
                <a:off x="10293968" y="4121710"/>
                <a:ext cx="204840" cy="57888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F102B378-1BA3-64FD-7163-0667996C5DC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285328" y="4112710"/>
                  <a:ext cx="22248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3F014808-D9F0-DAD6-3F30-219369CFCB10}"/>
                    </a:ext>
                  </a:extLst>
                </p14:cNvPr>
                <p14:cNvContentPartPr/>
                <p14:nvPr/>
              </p14:nvContentPartPr>
              <p14:xfrm>
                <a:off x="10633448" y="4054750"/>
                <a:ext cx="261360" cy="28332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3F014808-D9F0-DAD6-3F30-219369CFCB1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624808" y="4046110"/>
                  <a:ext cx="2790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6FAA6985-7994-0610-5CC2-C3F2FC638712}"/>
                    </a:ext>
                  </a:extLst>
                </p14:cNvPr>
                <p14:cNvContentPartPr/>
                <p14:nvPr/>
              </p14:nvContentPartPr>
              <p14:xfrm>
                <a:off x="11120528" y="4155550"/>
                <a:ext cx="104760" cy="46080"/>
              </p14:xfrm>
            </p:contentPart>
          </mc:Choice>
          <mc:Fallback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6FAA6985-7994-0610-5CC2-C3F2FC63871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111528" y="4146910"/>
                  <a:ext cx="122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90BD7644-5081-896E-2FFF-3EF8ED033D93}"/>
                    </a:ext>
                  </a:extLst>
                </p14:cNvPr>
                <p14:cNvContentPartPr/>
                <p14:nvPr/>
              </p14:nvContentPartPr>
              <p14:xfrm>
                <a:off x="11057888" y="4049350"/>
                <a:ext cx="143640" cy="21240"/>
              </p14:xfrm>
            </p:contentPart>
          </mc:Choice>
          <mc:Fallback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90BD7644-5081-896E-2FFF-3EF8ED033D9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049248" y="4040710"/>
                  <a:ext cx="161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FCC0943B-12E3-B12C-EA07-647F8A9A0153}"/>
                    </a:ext>
                  </a:extLst>
                </p14:cNvPr>
                <p14:cNvContentPartPr/>
                <p14:nvPr/>
              </p14:nvContentPartPr>
              <p14:xfrm>
                <a:off x="11400968" y="3657670"/>
                <a:ext cx="209160" cy="48276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FCC0943B-12E3-B12C-EA07-647F8A9A015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391968" y="3649030"/>
                  <a:ext cx="226800" cy="50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34" name="Tinta 133">
                <a:extLst>
                  <a:ext uri="{FF2B5EF4-FFF2-40B4-BE49-F238E27FC236}">
                    <a16:creationId xmlns:a16="http://schemas.microsoft.com/office/drawing/2014/main" id="{4DACC806-62F1-778D-B2D2-1B9DA76A138A}"/>
                  </a:ext>
                </a:extLst>
              </p14:cNvPr>
              <p14:cNvContentPartPr/>
              <p14:nvPr/>
            </p14:nvContentPartPr>
            <p14:xfrm>
              <a:off x="4335968" y="1725190"/>
              <a:ext cx="1626840" cy="447120"/>
            </p14:xfrm>
          </p:contentPart>
        </mc:Choice>
        <mc:Fallback>
          <p:pic>
            <p:nvPicPr>
              <p:cNvPr id="134" name="Tinta 133">
                <a:extLst>
                  <a:ext uri="{FF2B5EF4-FFF2-40B4-BE49-F238E27FC236}">
                    <a16:creationId xmlns:a16="http://schemas.microsoft.com/office/drawing/2014/main" id="{4DACC806-62F1-778D-B2D2-1B9DA76A138A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281968" y="1617550"/>
                <a:ext cx="1734480" cy="6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35" name="Tinta 134">
                <a:extLst>
                  <a:ext uri="{FF2B5EF4-FFF2-40B4-BE49-F238E27FC236}">
                    <a16:creationId xmlns:a16="http://schemas.microsoft.com/office/drawing/2014/main" id="{2B5C92AB-18D7-4E81-CD25-8C75ACFBB5AA}"/>
                  </a:ext>
                </a:extLst>
              </p14:cNvPr>
              <p14:cNvContentPartPr/>
              <p14:nvPr/>
            </p14:nvContentPartPr>
            <p14:xfrm>
              <a:off x="9363008" y="1590910"/>
              <a:ext cx="1799280" cy="311760"/>
            </p14:xfrm>
          </p:contentPart>
        </mc:Choice>
        <mc:Fallback>
          <p:pic>
            <p:nvPicPr>
              <p:cNvPr id="135" name="Tinta 134">
                <a:extLst>
                  <a:ext uri="{FF2B5EF4-FFF2-40B4-BE49-F238E27FC236}">
                    <a16:creationId xmlns:a16="http://schemas.microsoft.com/office/drawing/2014/main" id="{2B5C92AB-18D7-4E81-CD25-8C75ACFBB5AA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9309368" y="1482910"/>
                <a:ext cx="190692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36" name="Tinta 135">
                <a:extLst>
                  <a:ext uri="{FF2B5EF4-FFF2-40B4-BE49-F238E27FC236}">
                    <a16:creationId xmlns:a16="http://schemas.microsoft.com/office/drawing/2014/main" id="{447239A3-2DDB-AA3A-CB5E-940ABCF458AE}"/>
                  </a:ext>
                </a:extLst>
              </p14:cNvPr>
              <p14:cNvContentPartPr/>
              <p14:nvPr/>
            </p14:nvContentPartPr>
            <p14:xfrm>
              <a:off x="9984368" y="3653710"/>
              <a:ext cx="1633680" cy="969120"/>
            </p14:xfrm>
          </p:contentPart>
        </mc:Choice>
        <mc:Fallback>
          <p:pic>
            <p:nvPicPr>
              <p:cNvPr id="136" name="Tinta 135">
                <a:extLst>
                  <a:ext uri="{FF2B5EF4-FFF2-40B4-BE49-F238E27FC236}">
                    <a16:creationId xmlns:a16="http://schemas.microsoft.com/office/drawing/2014/main" id="{447239A3-2DDB-AA3A-CB5E-940ABCF458AE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9930728" y="3545710"/>
                <a:ext cx="1741320" cy="118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CAC49779-A1EA-4D62-879D-45F5783D348C}"/>
              </a:ext>
            </a:extLst>
          </p:cNvPr>
          <p:cNvGrpSpPr/>
          <p:nvPr/>
        </p:nvGrpSpPr>
        <p:grpSpPr>
          <a:xfrm>
            <a:off x="1756568" y="5176150"/>
            <a:ext cx="1990440" cy="1107360"/>
            <a:chOff x="1756568" y="5176150"/>
            <a:chExt cx="1990440" cy="11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A3A0C22F-00E4-E723-0AEC-1DF136A5E89A}"/>
                    </a:ext>
                  </a:extLst>
                </p14:cNvPr>
                <p14:cNvContentPartPr/>
                <p14:nvPr/>
              </p14:nvContentPartPr>
              <p14:xfrm>
                <a:off x="3285848" y="5176150"/>
                <a:ext cx="17640" cy="9360"/>
              </p14:xfrm>
            </p:contentPart>
          </mc:Choice>
          <mc:Fallback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A3A0C22F-00E4-E723-0AEC-1DF136A5E89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277208" y="5167510"/>
                  <a:ext cx="352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708F9391-1388-460E-F55F-5EA7DC4DC275}"/>
                    </a:ext>
                  </a:extLst>
                </p14:cNvPr>
                <p14:cNvContentPartPr/>
                <p14:nvPr/>
              </p14:nvContentPartPr>
              <p14:xfrm>
                <a:off x="1756568" y="5359750"/>
                <a:ext cx="264240" cy="339480"/>
              </p14:xfrm>
            </p:contentPart>
          </mc:Choice>
          <mc:Fallback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708F9391-1388-460E-F55F-5EA7DC4DC27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747568" y="5351110"/>
                  <a:ext cx="2818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30C0FDD6-C775-B4E3-E3D5-80D084983278}"/>
                    </a:ext>
                  </a:extLst>
                </p14:cNvPr>
                <p14:cNvContentPartPr/>
                <p14:nvPr/>
              </p14:nvContentPartPr>
              <p14:xfrm>
                <a:off x="2089208" y="5388190"/>
                <a:ext cx="122040" cy="403560"/>
              </p14:xfrm>
            </p:contentPart>
          </mc:Choice>
          <mc:Fallback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30C0FDD6-C775-B4E3-E3D5-80D08498327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080208" y="5379190"/>
                  <a:ext cx="13968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681BDECE-8AE6-108D-AB12-6F1943858776}"/>
                    </a:ext>
                  </a:extLst>
                </p14:cNvPr>
                <p14:cNvContentPartPr/>
                <p14:nvPr/>
              </p14:nvContentPartPr>
              <p14:xfrm>
                <a:off x="1887248" y="5809390"/>
                <a:ext cx="390600" cy="8964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681BDECE-8AE6-108D-AB12-6F194385877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878608" y="5800750"/>
                  <a:ext cx="4082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C22F42A0-16FD-CA4A-8A8F-C013F5FBC421}"/>
                    </a:ext>
                  </a:extLst>
                </p14:cNvPr>
                <p14:cNvContentPartPr/>
                <p14:nvPr/>
              </p14:nvContentPartPr>
              <p14:xfrm>
                <a:off x="1885808" y="5975710"/>
                <a:ext cx="208800" cy="307800"/>
              </p14:xfrm>
            </p:contentPart>
          </mc:Choice>
          <mc:Fallback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C22F42A0-16FD-CA4A-8A8F-C013F5FBC42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876808" y="5966710"/>
                  <a:ext cx="2264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FFFB3CF7-9640-845D-EC6E-05D079080C86}"/>
                    </a:ext>
                  </a:extLst>
                </p14:cNvPr>
                <p14:cNvContentPartPr/>
                <p14:nvPr/>
              </p14:nvContentPartPr>
              <p14:xfrm>
                <a:off x="2211968" y="5946910"/>
                <a:ext cx="267480" cy="272880"/>
              </p14:xfrm>
            </p:contentPart>
          </mc:Choice>
          <mc:Fallback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FFFB3CF7-9640-845D-EC6E-05D079080C8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203328" y="5938270"/>
                  <a:ext cx="2851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58B711CB-61A4-9E05-4D99-EB5D9656F713}"/>
                    </a:ext>
                  </a:extLst>
                </p14:cNvPr>
                <p14:cNvContentPartPr/>
                <p14:nvPr/>
              </p14:nvContentPartPr>
              <p14:xfrm>
                <a:off x="2568008" y="5367670"/>
                <a:ext cx="86760" cy="464040"/>
              </p14:xfrm>
            </p:contentPart>
          </mc:Choice>
          <mc:Fallback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58B711CB-61A4-9E05-4D99-EB5D9656F71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559368" y="5359030"/>
                  <a:ext cx="10440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027F4086-6C41-47D0-0B19-2EDA123EDDBF}"/>
                    </a:ext>
                  </a:extLst>
                </p14:cNvPr>
                <p14:cNvContentPartPr/>
                <p14:nvPr/>
              </p14:nvContentPartPr>
              <p14:xfrm>
                <a:off x="2770688" y="5373070"/>
                <a:ext cx="100080" cy="348120"/>
              </p14:xfrm>
            </p:contentPart>
          </mc:Choice>
          <mc:Fallback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027F4086-6C41-47D0-0B19-2EDA123EDDB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761688" y="5364430"/>
                  <a:ext cx="1177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3CC32D5E-2EE8-CEF8-EA92-0C1C7F0DD5B0}"/>
                    </a:ext>
                  </a:extLst>
                </p14:cNvPr>
                <p14:cNvContentPartPr/>
                <p14:nvPr/>
              </p14:nvContentPartPr>
              <p14:xfrm>
                <a:off x="2964008" y="5692390"/>
                <a:ext cx="14400" cy="106200"/>
              </p14:xfrm>
            </p:contentPart>
          </mc:Choice>
          <mc:Fallback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3CC32D5E-2EE8-CEF8-EA92-0C1C7F0DD5B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955008" y="5683750"/>
                  <a:ext cx="320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15C63448-6F1A-A7CC-7126-773A7C5FB2B0}"/>
                    </a:ext>
                  </a:extLst>
                </p14:cNvPr>
                <p14:cNvContentPartPr/>
                <p14:nvPr/>
              </p14:nvContentPartPr>
              <p14:xfrm>
                <a:off x="3096848" y="5530750"/>
                <a:ext cx="79560" cy="47520"/>
              </p14:xfrm>
            </p:contentPart>
          </mc:Choice>
          <mc:Fallback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15C63448-6F1A-A7CC-7126-773A7C5FB2B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088208" y="5522110"/>
                  <a:ext cx="972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30A7A9BF-E669-7F54-FF80-426287C9B165}"/>
                    </a:ext>
                  </a:extLst>
                </p14:cNvPr>
                <p14:cNvContentPartPr/>
                <p14:nvPr/>
              </p14:nvContentPartPr>
              <p14:xfrm>
                <a:off x="3254888" y="5383150"/>
                <a:ext cx="181440" cy="368640"/>
              </p14:xfrm>
            </p:contentPart>
          </mc:Choice>
          <mc:Fallback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30A7A9BF-E669-7F54-FF80-426287C9B16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246248" y="5374150"/>
                  <a:ext cx="1990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D5982A66-6484-2739-51E2-816D32DFEE90}"/>
                    </a:ext>
                  </a:extLst>
                </p14:cNvPr>
                <p14:cNvContentPartPr/>
                <p14:nvPr/>
              </p14:nvContentPartPr>
              <p14:xfrm>
                <a:off x="3406448" y="5205310"/>
                <a:ext cx="340560" cy="582480"/>
              </p14:xfrm>
            </p:contentPart>
          </mc:Choice>
          <mc:Fallback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D5982A66-6484-2739-51E2-816D32DFEE9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397448" y="5196310"/>
                  <a:ext cx="358200" cy="60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57" name="Tinta 156">
                <a:extLst>
                  <a:ext uri="{FF2B5EF4-FFF2-40B4-BE49-F238E27FC236}">
                    <a16:creationId xmlns:a16="http://schemas.microsoft.com/office/drawing/2014/main" id="{BCF174B6-F45A-1F12-EC86-F8BFF188ED85}"/>
                  </a:ext>
                </a:extLst>
              </p14:cNvPr>
              <p14:cNvContentPartPr/>
              <p14:nvPr/>
            </p14:nvContentPartPr>
            <p14:xfrm>
              <a:off x="7663808" y="1196350"/>
              <a:ext cx="401040" cy="765360"/>
            </p14:xfrm>
          </p:contentPart>
        </mc:Choice>
        <mc:Fallback>
          <p:pic>
            <p:nvPicPr>
              <p:cNvPr id="157" name="Tinta 156">
                <a:extLst>
                  <a:ext uri="{FF2B5EF4-FFF2-40B4-BE49-F238E27FC236}">
                    <a16:creationId xmlns:a16="http://schemas.microsoft.com/office/drawing/2014/main" id="{BCF174B6-F45A-1F12-EC86-F8BFF188ED85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7655168" y="1187710"/>
                <a:ext cx="418680" cy="78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Agrupar 159">
            <a:extLst>
              <a:ext uri="{FF2B5EF4-FFF2-40B4-BE49-F238E27FC236}">
                <a16:creationId xmlns:a16="http://schemas.microsoft.com/office/drawing/2014/main" id="{6077AD3F-232E-4B61-03B2-B9DBD5FD976F}"/>
              </a:ext>
            </a:extLst>
          </p:cNvPr>
          <p:cNvGrpSpPr/>
          <p:nvPr/>
        </p:nvGrpSpPr>
        <p:grpSpPr>
          <a:xfrm>
            <a:off x="3993248" y="5460910"/>
            <a:ext cx="165240" cy="201240"/>
            <a:chOff x="3993248" y="5460910"/>
            <a:chExt cx="165240" cy="20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75F14D1A-FFC2-8E34-6843-35AD4F61C2E7}"/>
                    </a:ext>
                  </a:extLst>
                </p14:cNvPr>
                <p14:cNvContentPartPr/>
                <p14:nvPr/>
              </p14:nvContentPartPr>
              <p14:xfrm>
                <a:off x="4011248" y="5627230"/>
                <a:ext cx="147240" cy="34920"/>
              </p14:xfrm>
            </p:contentPart>
          </mc:Choice>
          <mc:Fallback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75F14D1A-FFC2-8E34-6843-35AD4F61C2E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002248" y="5618230"/>
                  <a:ext cx="1648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A6C4BDF5-F0F8-96F7-14FE-C30564FF3F10}"/>
                    </a:ext>
                  </a:extLst>
                </p14:cNvPr>
                <p14:cNvContentPartPr/>
                <p14:nvPr/>
              </p14:nvContentPartPr>
              <p14:xfrm>
                <a:off x="3993248" y="5460910"/>
                <a:ext cx="155520" cy="54720"/>
              </p14:xfrm>
            </p:contentPart>
          </mc:Choice>
          <mc:Fallback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A6C4BDF5-F0F8-96F7-14FE-C30564FF3F1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984248" y="5452270"/>
                  <a:ext cx="17316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id="{C10A0A29-8498-1A77-AE77-F0405D987307}"/>
              </a:ext>
            </a:extLst>
          </p:cNvPr>
          <p:cNvGrpSpPr/>
          <p:nvPr/>
        </p:nvGrpSpPr>
        <p:grpSpPr>
          <a:xfrm>
            <a:off x="4407608" y="5255350"/>
            <a:ext cx="311760" cy="353880"/>
            <a:chOff x="4407608" y="5255350"/>
            <a:chExt cx="311760" cy="35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829E8456-6551-12C7-9704-A45EB835449C}"/>
                    </a:ext>
                  </a:extLst>
                </p14:cNvPr>
                <p14:cNvContentPartPr/>
                <p14:nvPr/>
              </p14:nvContentPartPr>
              <p14:xfrm>
                <a:off x="4407608" y="5255350"/>
                <a:ext cx="183240" cy="353880"/>
              </p14:xfrm>
            </p:contentPart>
          </mc:Choice>
          <mc:Fallback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829E8456-6551-12C7-9704-A45EB835449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398608" y="5246710"/>
                  <a:ext cx="2008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BE60CA8F-D9FE-A215-741E-6212EA030A38}"/>
                    </a:ext>
                  </a:extLst>
                </p14:cNvPr>
                <p14:cNvContentPartPr/>
                <p14:nvPr/>
              </p14:nvContentPartPr>
              <p14:xfrm>
                <a:off x="4713248" y="5544790"/>
                <a:ext cx="6120" cy="9360"/>
              </p14:xfrm>
            </p:contentPart>
          </mc:Choice>
          <mc:Fallback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BE60CA8F-D9FE-A215-741E-6212EA030A3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704608" y="5535790"/>
                  <a:ext cx="2376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67" name="Tinta 166">
                <a:extLst>
                  <a:ext uri="{FF2B5EF4-FFF2-40B4-BE49-F238E27FC236}">
                    <a16:creationId xmlns:a16="http://schemas.microsoft.com/office/drawing/2014/main" id="{EF47721E-A8E5-88FA-0717-C290B62A5498}"/>
                  </a:ext>
                </a:extLst>
              </p14:cNvPr>
              <p14:cNvContentPartPr/>
              <p14:nvPr/>
            </p14:nvContentPartPr>
            <p14:xfrm>
              <a:off x="4886768" y="5146990"/>
              <a:ext cx="129240" cy="438120"/>
            </p14:xfrm>
          </p:contentPart>
        </mc:Choice>
        <mc:Fallback>
          <p:pic>
            <p:nvPicPr>
              <p:cNvPr id="167" name="Tinta 166">
                <a:extLst>
                  <a:ext uri="{FF2B5EF4-FFF2-40B4-BE49-F238E27FC236}">
                    <a16:creationId xmlns:a16="http://schemas.microsoft.com/office/drawing/2014/main" id="{EF47721E-A8E5-88FA-0717-C290B62A5498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4877768" y="5137990"/>
                <a:ext cx="146880" cy="45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9E0626E3-7107-93B5-CF9D-EB60F10AC1E6}"/>
              </a:ext>
            </a:extLst>
          </p:cNvPr>
          <p:cNvGrpSpPr/>
          <p:nvPr/>
        </p:nvGrpSpPr>
        <p:grpSpPr>
          <a:xfrm>
            <a:off x="5220848" y="5013430"/>
            <a:ext cx="1107360" cy="724320"/>
            <a:chOff x="5220848" y="5013430"/>
            <a:chExt cx="1107360" cy="72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56FCA611-7EF0-4242-D72F-AF54F71D0D5A}"/>
                    </a:ext>
                  </a:extLst>
                </p14:cNvPr>
                <p14:cNvContentPartPr/>
                <p14:nvPr/>
              </p14:nvContentPartPr>
              <p14:xfrm>
                <a:off x="5264048" y="5353270"/>
                <a:ext cx="23400" cy="215280"/>
              </p14:xfrm>
            </p:contentPart>
          </mc:Choice>
          <mc:Fallback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56FCA611-7EF0-4242-D72F-AF54F71D0D5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255048" y="5344270"/>
                  <a:ext cx="410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0F028AA5-3E81-8DB2-19C6-F3842130D652}"/>
                    </a:ext>
                  </a:extLst>
                </p14:cNvPr>
                <p14:cNvContentPartPr/>
                <p14:nvPr/>
              </p14:nvContentPartPr>
              <p14:xfrm>
                <a:off x="5220848" y="5423470"/>
                <a:ext cx="113040" cy="47880"/>
              </p14:xfrm>
            </p:contentPart>
          </mc:Choice>
          <mc:Fallback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0F028AA5-3E81-8DB2-19C6-F3842130D65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211848" y="5414470"/>
                  <a:ext cx="1306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A92124C3-D09E-70B5-53F9-D1D08DA8DB80}"/>
                    </a:ext>
                  </a:extLst>
                </p14:cNvPr>
                <p14:cNvContentPartPr/>
                <p14:nvPr/>
              </p14:nvContentPartPr>
              <p14:xfrm>
                <a:off x="5457008" y="5283790"/>
                <a:ext cx="125640" cy="309960"/>
              </p14:xfrm>
            </p:contentPart>
          </mc:Choice>
          <mc:Fallback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A92124C3-D09E-70B5-53F9-D1D08DA8DB80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448008" y="5274790"/>
                  <a:ext cx="1432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3C906B21-AE44-B3AF-ADE8-2D5BC48C336D}"/>
                    </a:ext>
                  </a:extLst>
                </p14:cNvPr>
                <p14:cNvContentPartPr/>
                <p14:nvPr/>
              </p14:nvContentPartPr>
              <p14:xfrm>
                <a:off x="5672288" y="5220790"/>
                <a:ext cx="68760" cy="428760"/>
              </p14:xfrm>
            </p:contentPart>
          </mc:Choice>
          <mc:Fallback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3C906B21-AE44-B3AF-ADE8-2D5BC48C336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663648" y="5211790"/>
                  <a:ext cx="8640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AF6333EE-C040-9484-12D8-D5E02DA79C1F}"/>
                    </a:ext>
                  </a:extLst>
                </p14:cNvPr>
                <p14:cNvContentPartPr/>
                <p14:nvPr/>
              </p14:nvContentPartPr>
              <p14:xfrm>
                <a:off x="5825648" y="5397910"/>
                <a:ext cx="55080" cy="18000"/>
              </p14:xfrm>
            </p:contentPart>
          </mc:Choice>
          <mc:Fallback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AF6333EE-C040-9484-12D8-D5E02DA79C1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816648" y="5389270"/>
                  <a:ext cx="727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372361E2-38D5-FAAA-3C2B-062664CC33CF}"/>
                    </a:ext>
                  </a:extLst>
                </p14:cNvPr>
                <p14:cNvContentPartPr/>
                <p14:nvPr/>
              </p14:nvContentPartPr>
              <p14:xfrm>
                <a:off x="6057128" y="5176150"/>
                <a:ext cx="142920" cy="297720"/>
              </p14:xfrm>
            </p:contentPart>
          </mc:Choice>
          <mc:Fallback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372361E2-38D5-FAAA-3C2B-062664CC33C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048488" y="5167510"/>
                  <a:ext cx="1605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B3BCB9CF-C23F-869D-DEF5-363B6792D87B}"/>
                    </a:ext>
                  </a:extLst>
                </p14:cNvPr>
                <p14:cNvContentPartPr/>
                <p14:nvPr/>
              </p14:nvContentPartPr>
              <p14:xfrm>
                <a:off x="6194288" y="5013430"/>
                <a:ext cx="133920" cy="724320"/>
              </p14:xfrm>
            </p:contentPart>
          </mc:Choice>
          <mc:Fallback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B3BCB9CF-C23F-869D-DEF5-363B6792D87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185288" y="5004430"/>
                  <a:ext cx="151560" cy="74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B2E8205B-61C6-9695-24BA-C4E70BFA15EF}"/>
              </a:ext>
            </a:extLst>
          </p:cNvPr>
          <p:cNvGrpSpPr/>
          <p:nvPr/>
        </p:nvGrpSpPr>
        <p:grpSpPr>
          <a:xfrm>
            <a:off x="4350368" y="6087310"/>
            <a:ext cx="143640" cy="149760"/>
            <a:chOff x="4350368" y="6087310"/>
            <a:chExt cx="143640" cy="14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6EE2D132-A131-210E-7F2B-1346DC939644}"/>
                    </a:ext>
                  </a:extLst>
                </p14:cNvPr>
                <p14:cNvContentPartPr/>
                <p14:nvPr/>
              </p14:nvContentPartPr>
              <p14:xfrm>
                <a:off x="4376288" y="6223390"/>
                <a:ext cx="92520" cy="13680"/>
              </p14:xfrm>
            </p:contentPart>
          </mc:Choice>
          <mc:Fallback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6EE2D132-A131-210E-7F2B-1346DC93964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367648" y="6214390"/>
                  <a:ext cx="110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C34AB122-91CF-5A83-4A64-0CA36402D444}"/>
                    </a:ext>
                  </a:extLst>
                </p14:cNvPr>
                <p14:cNvContentPartPr/>
                <p14:nvPr/>
              </p14:nvContentPartPr>
              <p14:xfrm>
                <a:off x="4350368" y="6087310"/>
                <a:ext cx="143640" cy="47880"/>
              </p14:xfrm>
            </p:contentPart>
          </mc:Choice>
          <mc:Fallback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C34AB122-91CF-5A83-4A64-0CA36402D44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341728" y="6078310"/>
                  <a:ext cx="16128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Agrupar 184">
            <a:extLst>
              <a:ext uri="{FF2B5EF4-FFF2-40B4-BE49-F238E27FC236}">
                <a16:creationId xmlns:a16="http://schemas.microsoft.com/office/drawing/2014/main" id="{64F8FA00-8B2A-1FD9-3498-0299FC895299}"/>
              </a:ext>
            </a:extLst>
          </p:cNvPr>
          <p:cNvGrpSpPr/>
          <p:nvPr/>
        </p:nvGrpSpPr>
        <p:grpSpPr>
          <a:xfrm>
            <a:off x="4916648" y="5899750"/>
            <a:ext cx="483480" cy="416520"/>
            <a:chOff x="4916648" y="5899750"/>
            <a:chExt cx="483480" cy="41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689B36F5-6115-4EBF-8C54-7E948A88F23D}"/>
                    </a:ext>
                  </a:extLst>
                </p14:cNvPr>
                <p14:cNvContentPartPr/>
                <p14:nvPr/>
              </p14:nvContentPartPr>
              <p14:xfrm>
                <a:off x="4916648" y="6129070"/>
                <a:ext cx="110160" cy="9720"/>
              </p14:xfrm>
            </p:contentPart>
          </mc:Choice>
          <mc:Fallback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689B36F5-6115-4EBF-8C54-7E948A88F23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907648" y="6120070"/>
                  <a:ext cx="127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83" name="Tinta 182">
                  <a:extLst>
                    <a:ext uri="{FF2B5EF4-FFF2-40B4-BE49-F238E27FC236}">
                      <a16:creationId xmlns:a16="http://schemas.microsoft.com/office/drawing/2014/main" id="{6559B454-D230-64E0-A939-2F6BFF480491}"/>
                    </a:ext>
                  </a:extLst>
                </p14:cNvPr>
                <p14:cNvContentPartPr/>
                <p14:nvPr/>
              </p14:nvContentPartPr>
              <p14:xfrm>
                <a:off x="5176208" y="5899750"/>
                <a:ext cx="136080" cy="416520"/>
              </p14:xfrm>
            </p:contentPart>
          </mc:Choice>
          <mc:Fallback>
            <p:pic>
              <p:nvPicPr>
                <p:cNvPr id="183" name="Tinta 182">
                  <a:extLst>
                    <a:ext uri="{FF2B5EF4-FFF2-40B4-BE49-F238E27FC236}">
                      <a16:creationId xmlns:a16="http://schemas.microsoft.com/office/drawing/2014/main" id="{6559B454-D230-64E0-A939-2F6BFF480491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167208" y="5890750"/>
                  <a:ext cx="15372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F3765AE2-21D2-36BF-8BFD-D1F4ACC4691D}"/>
                    </a:ext>
                  </a:extLst>
                </p14:cNvPr>
                <p14:cNvContentPartPr/>
                <p14:nvPr/>
              </p14:nvContentPartPr>
              <p14:xfrm>
                <a:off x="5206088" y="6167230"/>
                <a:ext cx="194040" cy="42120"/>
              </p14:xfrm>
            </p:contentPart>
          </mc:Choice>
          <mc:Fallback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F3765AE2-21D2-36BF-8BFD-D1F4ACC4691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197448" y="6158230"/>
                  <a:ext cx="21168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86" name="Tinta 185">
                <a:extLst>
                  <a:ext uri="{FF2B5EF4-FFF2-40B4-BE49-F238E27FC236}">
                    <a16:creationId xmlns:a16="http://schemas.microsoft.com/office/drawing/2014/main" id="{E252FAEC-A1FF-7572-9C77-DDE9CECDE8B6}"/>
                  </a:ext>
                </a:extLst>
              </p14:cNvPr>
              <p14:cNvContentPartPr/>
              <p14:nvPr/>
            </p14:nvContentPartPr>
            <p14:xfrm>
              <a:off x="7357448" y="5123230"/>
              <a:ext cx="253080" cy="421200"/>
            </p14:xfrm>
          </p:contentPart>
        </mc:Choice>
        <mc:Fallback>
          <p:pic>
            <p:nvPicPr>
              <p:cNvPr id="186" name="Tinta 185">
                <a:extLst>
                  <a:ext uri="{FF2B5EF4-FFF2-40B4-BE49-F238E27FC236}">
                    <a16:creationId xmlns:a16="http://schemas.microsoft.com/office/drawing/2014/main" id="{E252FAEC-A1FF-7572-9C77-DDE9CECDE8B6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7348448" y="5114230"/>
                <a:ext cx="270720" cy="43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Agrupar 199">
            <a:extLst>
              <a:ext uri="{FF2B5EF4-FFF2-40B4-BE49-F238E27FC236}">
                <a16:creationId xmlns:a16="http://schemas.microsoft.com/office/drawing/2014/main" id="{1E79716F-E87F-5939-BFED-3CF2253CB27D}"/>
              </a:ext>
            </a:extLst>
          </p:cNvPr>
          <p:cNvGrpSpPr/>
          <p:nvPr/>
        </p:nvGrpSpPr>
        <p:grpSpPr>
          <a:xfrm>
            <a:off x="7431968" y="5011270"/>
            <a:ext cx="1998360" cy="1383120"/>
            <a:chOff x="7431968" y="5011270"/>
            <a:chExt cx="1998360" cy="138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FD6BCD0C-718B-AAE1-C963-18A0C5EB7AFD}"/>
                    </a:ext>
                  </a:extLst>
                </p14:cNvPr>
                <p14:cNvContentPartPr/>
                <p14:nvPr/>
              </p14:nvContentPartPr>
              <p14:xfrm>
                <a:off x="7694768" y="5218630"/>
                <a:ext cx="159840" cy="451800"/>
              </p14:xfrm>
            </p:contentPart>
          </mc:Choice>
          <mc:Fallback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FD6BCD0C-718B-AAE1-C963-18A0C5EB7AF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685768" y="5209990"/>
                  <a:ext cx="17748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308F550E-400D-2395-4B6E-59D03316097A}"/>
                    </a:ext>
                  </a:extLst>
                </p14:cNvPr>
                <p14:cNvContentPartPr/>
                <p14:nvPr/>
              </p14:nvContentPartPr>
              <p14:xfrm>
                <a:off x="7476968" y="5585110"/>
                <a:ext cx="522000" cy="108000"/>
              </p14:xfrm>
            </p:contentPart>
          </mc:Choice>
          <mc:Fallback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308F550E-400D-2395-4B6E-59D03316097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468328" y="5576110"/>
                  <a:ext cx="5396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BC6781EF-F73C-366D-E43F-37F5DD42F163}"/>
                    </a:ext>
                  </a:extLst>
                </p14:cNvPr>
                <p14:cNvContentPartPr/>
                <p14:nvPr/>
              </p14:nvContentPartPr>
              <p14:xfrm>
                <a:off x="7431968" y="5836750"/>
                <a:ext cx="222480" cy="322920"/>
              </p14:xfrm>
            </p:contentPart>
          </mc:Choice>
          <mc:Fallback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BC6781EF-F73C-366D-E43F-37F5DD42F163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422968" y="5828110"/>
                  <a:ext cx="2401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92" name="Tinta 191">
                  <a:extLst>
                    <a:ext uri="{FF2B5EF4-FFF2-40B4-BE49-F238E27FC236}">
                      <a16:creationId xmlns:a16="http://schemas.microsoft.com/office/drawing/2014/main" id="{499B9B7E-FE58-ADA7-1C05-6F5B93D6136E}"/>
                    </a:ext>
                  </a:extLst>
                </p14:cNvPr>
                <p14:cNvContentPartPr/>
                <p14:nvPr/>
              </p14:nvContentPartPr>
              <p14:xfrm>
                <a:off x="7683968" y="5883910"/>
                <a:ext cx="323640" cy="510480"/>
              </p14:xfrm>
            </p:contentPart>
          </mc:Choice>
          <mc:Fallback>
            <p:pic>
              <p:nvPicPr>
                <p:cNvPr id="192" name="Tinta 191">
                  <a:extLst>
                    <a:ext uri="{FF2B5EF4-FFF2-40B4-BE49-F238E27FC236}">
                      <a16:creationId xmlns:a16="http://schemas.microsoft.com/office/drawing/2014/main" id="{499B9B7E-FE58-ADA7-1C05-6F5B93D6136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674968" y="5875270"/>
                  <a:ext cx="34128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93" name="Tinta 192">
                  <a:extLst>
                    <a:ext uri="{FF2B5EF4-FFF2-40B4-BE49-F238E27FC236}">
                      <a16:creationId xmlns:a16="http://schemas.microsoft.com/office/drawing/2014/main" id="{D1F40F95-F914-F7DE-1ED4-6700A8EE1EA1}"/>
                    </a:ext>
                  </a:extLst>
                </p14:cNvPr>
                <p14:cNvContentPartPr/>
                <p14:nvPr/>
              </p14:nvContentPartPr>
              <p14:xfrm>
                <a:off x="8217488" y="5190910"/>
                <a:ext cx="43560" cy="478440"/>
              </p14:xfrm>
            </p:contentPart>
          </mc:Choice>
          <mc:Fallback>
            <p:pic>
              <p:nvPicPr>
                <p:cNvPr id="193" name="Tinta 192">
                  <a:extLst>
                    <a:ext uri="{FF2B5EF4-FFF2-40B4-BE49-F238E27FC236}">
                      <a16:creationId xmlns:a16="http://schemas.microsoft.com/office/drawing/2014/main" id="{D1F40F95-F914-F7DE-1ED4-6700A8EE1EA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208488" y="5181910"/>
                  <a:ext cx="6120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94" name="Tinta 193">
                  <a:extLst>
                    <a:ext uri="{FF2B5EF4-FFF2-40B4-BE49-F238E27FC236}">
                      <a16:creationId xmlns:a16="http://schemas.microsoft.com/office/drawing/2014/main" id="{1A4B2C4D-FBE8-B04D-EDE3-CAC92F53FF0C}"/>
                    </a:ext>
                  </a:extLst>
                </p14:cNvPr>
                <p14:cNvContentPartPr/>
                <p14:nvPr/>
              </p14:nvContentPartPr>
              <p14:xfrm>
                <a:off x="8362208" y="5220070"/>
                <a:ext cx="105840" cy="316080"/>
              </p14:xfrm>
            </p:contentPart>
          </mc:Choice>
          <mc:Fallback>
            <p:pic>
              <p:nvPicPr>
                <p:cNvPr id="194" name="Tinta 193">
                  <a:extLst>
                    <a:ext uri="{FF2B5EF4-FFF2-40B4-BE49-F238E27FC236}">
                      <a16:creationId xmlns:a16="http://schemas.microsoft.com/office/drawing/2014/main" id="{1A4B2C4D-FBE8-B04D-EDE3-CAC92F53FF0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353568" y="5211070"/>
                  <a:ext cx="1234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95" name="Tinta 194">
                  <a:extLst>
                    <a:ext uri="{FF2B5EF4-FFF2-40B4-BE49-F238E27FC236}">
                      <a16:creationId xmlns:a16="http://schemas.microsoft.com/office/drawing/2014/main" id="{DFD3EFF7-9914-FE3D-C469-C798B049F546}"/>
                    </a:ext>
                  </a:extLst>
                </p14:cNvPr>
                <p14:cNvContentPartPr/>
                <p14:nvPr/>
              </p14:nvContentPartPr>
              <p14:xfrm>
                <a:off x="8524208" y="5486110"/>
                <a:ext cx="3960" cy="131760"/>
              </p14:xfrm>
            </p:contentPart>
          </mc:Choice>
          <mc:Fallback>
            <p:pic>
              <p:nvPicPr>
                <p:cNvPr id="195" name="Tinta 194">
                  <a:extLst>
                    <a:ext uri="{FF2B5EF4-FFF2-40B4-BE49-F238E27FC236}">
                      <a16:creationId xmlns:a16="http://schemas.microsoft.com/office/drawing/2014/main" id="{DFD3EFF7-9914-FE3D-C469-C798B049F54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515208" y="5477470"/>
                  <a:ext cx="216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8AFD2F7F-01BC-394E-1706-03E48546ADD4}"/>
                    </a:ext>
                  </a:extLst>
                </p14:cNvPr>
                <p14:cNvContentPartPr/>
                <p14:nvPr/>
              </p14:nvContentPartPr>
              <p14:xfrm>
                <a:off x="8612768" y="5344990"/>
                <a:ext cx="93240" cy="37800"/>
              </p14:xfrm>
            </p:contentPart>
          </mc:Choice>
          <mc:Fallback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8AFD2F7F-01BC-394E-1706-03E48546ADD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603768" y="5335990"/>
                  <a:ext cx="1108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97" name="Tinta 196">
                  <a:extLst>
                    <a:ext uri="{FF2B5EF4-FFF2-40B4-BE49-F238E27FC236}">
                      <a16:creationId xmlns:a16="http://schemas.microsoft.com/office/drawing/2014/main" id="{7B308139-2C80-C6AC-30B9-F9460FF31B34}"/>
                    </a:ext>
                  </a:extLst>
                </p14:cNvPr>
                <p14:cNvContentPartPr/>
                <p14:nvPr/>
              </p14:nvContentPartPr>
              <p14:xfrm>
                <a:off x="8753168" y="5220790"/>
                <a:ext cx="157680" cy="323640"/>
              </p14:xfrm>
            </p:contentPart>
          </mc:Choice>
          <mc:Fallback>
            <p:pic>
              <p:nvPicPr>
                <p:cNvPr id="197" name="Tinta 196">
                  <a:extLst>
                    <a:ext uri="{FF2B5EF4-FFF2-40B4-BE49-F238E27FC236}">
                      <a16:creationId xmlns:a16="http://schemas.microsoft.com/office/drawing/2014/main" id="{7B308139-2C80-C6AC-30B9-F9460FF31B3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744168" y="5211790"/>
                  <a:ext cx="1753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98" name="Tinta 197">
                  <a:extLst>
                    <a:ext uri="{FF2B5EF4-FFF2-40B4-BE49-F238E27FC236}">
                      <a16:creationId xmlns:a16="http://schemas.microsoft.com/office/drawing/2014/main" id="{E23A3FE5-8B64-FE74-166B-C9B0602CAAF9}"/>
                    </a:ext>
                  </a:extLst>
                </p14:cNvPr>
                <p14:cNvContentPartPr/>
                <p14:nvPr/>
              </p14:nvContentPartPr>
              <p14:xfrm>
                <a:off x="8937488" y="5011270"/>
                <a:ext cx="144720" cy="658080"/>
              </p14:xfrm>
            </p:contentPart>
          </mc:Choice>
          <mc:Fallback>
            <p:pic>
              <p:nvPicPr>
                <p:cNvPr id="198" name="Tinta 197">
                  <a:extLst>
                    <a:ext uri="{FF2B5EF4-FFF2-40B4-BE49-F238E27FC236}">
                      <a16:creationId xmlns:a16="http://schemas.microsoft.com/office/drawing/2014/main" id="{E23A3FE5-8B64-FE74-166B-C9B0602CAAF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928488" y="5002270"/>
                  <a:ext cx="16236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9" name="Tinta 198">
                  <a:extLst>
                    <a:ext uri="{FF2B5EF4-FFF2-40B4-BE49-F238E27FC236}">
                      <a16:creationId xmlns:a16="http://schemas.microsoft.com/office/drawing/2014/main" id="{C267BAFC-13AA-2C5A-5046-87EB096B83F3}"/>
                    </a:ext>
                  </a:extLst>
                </p14:cNvPr>
                <p14:cNvContentPartPr/>
                <p14:nvPr/>
              </p14:nvContentPartPr>
              <p14:xfrm>
                <a:off x="9262208" y="5308630"/>
                <a:ext cx="168120" cy="192600"/>
              </p14:xfrm>
            </p:contentPart>
          </mc:Choice>
          <mc:Fallback>
            <p:pic>
              <p:nvPicPr>
                <p:cNvPr id="199" name="Tinta 198">
                  <a:extLst>
                    <a:ext uri="{FF2B5EF4-FFF2-40B4-BE49-F238E27FC236}">
                      <a16:creationId xmlns:a16="http://schemas.microsoft.com/office/drawing/2014/main" id="{C267BAFC-13AA-2C5A-5046-87EB096B83F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253208" y="5299630"/>
                  <a:ext cx="18576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Agrupar 211">
            <a:extLst>
              <a:ext uri="{FF2B5EF4-FFF2-40B4-BE49-F238E27FC236}">
                <a16:creationId xmlns:a16="http://schemas.microsoft.com/office/drawing/2014/main" id="{4FEBA87B-6625-7A59-9F2F-FA215A2EB472}"/>
              </a:ext>
            </a:extLst>
          </p:cNvPr>
          <p:cNvGrpSpPr/>
          <p:nvPr/>
        </p:nvGrpSpPr>
        <p:grpSpPr>
          <a:xfrm>
            <a:off x="9664328" y="5071750"/>
            <a:ext cx="1011600" cy="1034280"/>
            <a:chOff x="9664328" y="5071750"/>
            <a:chExt cx="1011600" cy="103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B202D51A-AEFE-EE69-31C7-0DE340B74562}"/>
                    </a:ext>
                  </a:extLst>
                </p14:cNvPr>
                <p14:cNvContentPartPr/>
                <p14:nvPr/>
              </p14:nvContentPartPr>
              <p14:xfrm>
                <a:off x="9664328" y="5207470"/>
                <a:ext cx="177120" cy="355320"/>
              </p14:xfrm>
            </p:contentPart>
          </mc:Choice>
          <mc:Fallback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B202D51A-AEFE-EE69-31C7-0DE340B7456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655328" y="5198470"/>
                  <a:ext cx="1947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07F34612-8A82-5D73-CC27-3D4B6E08039C}"/>
                    </a:ext>
                  </a:extLst>
                </p14:cNvPr>
                <p14:cNvContentPartPr/>
                <p14:nvPr/>
              </p14:nvContentPartPr>
              <p14:xfrm>
                <a:off x="9940088" y="5470990"/>
                <a:ext cx="2880" cy="12960"/>
              </p14:xfrm>
            </p:contentPart>
          </mc:Choice>
          <mc:Fallback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07F34612-8A82-5D73-CC27-3D4B6E08039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931448" y="5461990"/>
                  <a:ext cx="20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72E530C8-3C6A-8820-E768-90E8BF2E7AC6}"/>
                    </a:ext>
                  </a:extLst>
                </p14:cNvPr>
                <p14:cNvContentPartPr/>
                <p14:nvPr/>
              </p14:nvContentPartPr>
              <p14:xfrm>
                <a:off x="10149968" y="5071750"/>
                <a:ext cx="124920" cy="418320"/>
              </p14:xfrm>
            </p:contentPart>
          </mc:Choice>
          <mc:Fallback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72E530C8-3C6A-8820-E768-90E8BF2E7AC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141328" y="5063110"/>
                  <a:ext cx="1425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E7A899EF-CFDB-8511-834C-353E2F07718A}"/>
                    </a:ext>
                  </a:extLst>
                </p14:cNvPr>
                <p14:cNvContentPartPr/>
                <p14:nvPr/>
              </p14:nvContentPartPr>
              <p14:xfrm>
                <a:off x="10415288" y="5205310"/>
                <a:ext cx="25560" cy="228600"/>
              </p14:xfrm>
            </p:contentPart>
          </mc:Choice>
          <mc:Fallback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E7A899EF-CFDB-8511-834C-353E2F07718A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406648" y="5196670"/>
                  <a:ext cx="432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06" name="Tinta 205">
                  <a:extLst>
                    <a:ext uri="{FF2B5EF4-FFF2-40B4-BE49-F238E27FC236}">
                      <a16:creationId xmlns:a16="http://schemas.microsoft.com/office/drawing/2014/main" id="{B0DDC152-B766-5D86-28C7-9EB4BF639291}"/>
                    </a:ext>
                  </a:extLst>
                </p14:cNvPr>
                <p14:cNvContentPartPr/>
                <p14:nvPr/>
              </p14:nvContentPartPr>
              <p14:xfrm>
                <a:off x="10368128" y="5287390"/>
                <a:ext cx="115920" cy="66240"/>
              </p14:xfrm>
            </p:contentPart>
          </mc:Choice>
          <mc:Fallback>
            <p:pic>
              <p:nvPicPr>
                <p:cNvPr id="206" name="Tinta 205">
                  <a:extLst>
                    <a:ext uri="{FF2B5EF4-FFF2-40B4-BE49-F238E27FC236}">
                      <a16:creationId xmlns:a16="http://schemas.microsoft.com/office/drawing/2014/main" id="{B0DDC152-B766-5D86-28C7-9EB4BF63929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359128" y="5278390"/>
                  <a:ext cx="1335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07" name="Tinta 206">
                  <a:extLst>
                    <a:ext uri="{FF2B5EF4-FFF2-40B4-BE49-F238E27FC236}">
                      <a16:creationId xmlns:a16="http://schemas.microsoft.com/office/drawing/2014/main" id="{24567A8D-0124-78D3-0692-067ECFB97666}"/>
                    </a:ext>
                  </a:extLst>
                </p14:cNvPr>
                <p14:cNvContentPartPr/>
                <p14:nvPr/>
              </p14:nvContentPartPr>
              <p14:xfrm>
                <a:off x="10589528" y="5113870"/>
                <a:ext cx="86400" cy="364680"/>
              </p14:xfrm>
            </p:contentPart>
          </mc:Choice>
          <mc:Fallback>
            <p:pic>
              <p:nvPicPr>
                <p:cNvPr id="207" name="Tinta 206">
                  <a:extLst>
                    <a:ext uri="{FF2B5EF4-FFF2-40B4-BE49-F238E27FC236}">
                      <a16:creationId xmlns:a16="http://schemas.microsoft.com/office/drawing/2014/main" id="{24567A8D-0124-78D3-0692-067ECFB9766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580888" y="5104870"/>
                  <a:ext cx="1040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08" name="Tinta 207">
                  <a:extLst>
                    <a:ext uri="{FF2B5EF4-FFF2-40B4-BE49-F238E27FC236}">
                      <a16:creationId xmlns:a16="http://schemas.microsoft.com/office/drawing/2014/main" id="{724091C4-69A9-C83B-84B8-58D879FD6B21}"/>
                    </a:ext>
                  </a:extLst>
                </p14:cNvPr>
                <p14:cNvContentPartPr/>
                <p14:nvPr/>
              </p14:nvContentPartPr>
              <p14:xfrm>
                <a:off x="9689168" y="5877430"/>
                <a:ext cx="276480" cy="228600"/>
              </p14:xfrm>
            </p:contentPart>
          </mc:Choice>
          <mc:Fallback>
            <p:pic>
              <p:nvPicPr>
                <p:cNvPr id="208" name="Tinta 207">
                  <a:extLst>
                    <a:ext uri="{FF2B5EF4-FFF2-40B4-BE49-F238E27FC236}">
                      <a16:creationId xmlns:a16="http://schemas.microsoft.com/office/drawing/2014/main" id="{724091C4-69A9-C83B-84B8-58D879FD6B21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680528" y="5868430"/>
                  <a:ext cx="2941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2F05D269-088E-DBE8-E0D3-53B98036E67F}"/>
                    </a:ext>
                  </a:extLst>
                </p14:cNvPr>
                <p14:cNvContentPartPr/>
                <p14:nvPr/>
              </p14:nvContentPartPr>
              <p14:xfrm>
                <a:off x="10088048" y="5762230"/>
                <a:ext cx="30600" cy="207360"/>
              </p14:xfrm>
            </p:contentPart>
          </mc:Choice>
          <mc:Fallback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2F05D269-088E-DBE8-E0D3-53B98036E67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079048" y="5753230"/>
                  <a:ext cx="482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10" name="Tinta 209">
                  <a:extLst>
                    <a:ext uri="{FF2B5EF4-FFF2-40B4-BE49-F238E27FC236}">
                      <a16:creationId xmlns:a16="http://schemas.microsoft.com/office/drawing/2014/main" id="{C621D412-67B6-56A6-243C-D42F94FED3B3}"/>
                    </a:ext>
                  </a:extLst>
                </p14:cNvPr>
                <p14:cNvContentPartPr/>
                <p14:nvPr/>
              </p14:nvContentPartPr>
              <p14:xfrm>
                <a:off x="10205048" y="5658190"/>
                <a:ext cx="187920" cy="385560"/>
              </p14:xfrm>
            </p:contentPart>
          </mc:Choice>
          <mc:Fallback>
            <p:pic>
              <p:nvPicPr>
                <p:cNvPr id="210" name="Tinta 209">
                  <a:extLst>
                    <a:ext uri="{FF2B5EF4-FFF2-40B4-BE49-F238E27FC236}">
                      <a16:creationId xmlns:a16="http://schemas.microsoft.com/office/drawing/2014/main" id="{C621D412-67B6-56A6-243C-D42F94FED3B3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196408" y="5649190"/>
                  <a:ext cx="205560" cy="40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213" name="Tinta 212">
                <a:extLst>
                  <a:ext uri="{FF2B5EF4-FFF2-40B4-BE49-F238E27FC236}">
                    <a16:creationId xmlns:a16="http://schemas.microsoft.com/office/drawing/2014/main" id="{B2931EBF-116C-EF75-AAB7-67EA284C35B8}"/>
                  </a:ext>
                </a:extLst>
              </p14:cNvPr>
              <p14:cNvContentPartPr/>
              <p14:nvPr/>
            </p14:nvContentPartPr>
            <p14:xfrm>
              <a:off x="1818128" y="5402590"/>
              <a:ext cx="637920" cy="936720"/>
            </p14:xfrm>
          </p:contentPart>
        </mc:Choice>
        <mc:Fallback>
          <p:pic>
            <p:nvPicPr>
              <p:cNvPr id="213" name="Tinta 212">
                <a:extLst>
                  <a:ext uri="{FF2B5EF4-FFF2-40B4-BE49-F238E27FC236}">
                    <a16:creationId xmlns:a16="http://schemas.microsoft.com/office/drawing/2014/main" id="{B2931EBF-116C-EF75-AAB7-67EA284C35B8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1764488" y="5294950"/>
                <a:ext cx="745560" cy="11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214" name="Tinta 213">
                <a:extLst>
                  <a:ext uri="{FF2B5EF4-FFF2-40B4-BE49-F238E27FC236}">
                    <a16:creationId xmlns:a16="http://schemas.microsoft.com/office/drawing/2014/main" id="{E7BC9118-06B1-13CE-4F40-461CEFEB374F}"/>
                  </a:ext>
                </a:extLst>
              </p14:cNvPr>
              <p14:cNvContentPartPr/>
              <p14:nvPr/>
            </p14:nvContentPartPr>
            <p14:xfrm>
              <a:off x="4780568" y="5825950"/>
              <a:ext cx="679680" cy="654840"/>
            </p14:xfrm>
          </p:contentPart>
        </mc:Choice>
        <mc:Fallback>
          <p:pic>
            <p:nvPicPr>
              <p:cNvPr id="214" name="Tinta 213">
                <a:extLst>
                  <a:ext uri="{FF2B5EF4-FFF2-40B4-BE49-F238E27FC236}">
                    <a16:creationId xmlns:a16="http://schemas.microsoft.com/office/drawing/2014/main" id="{E7BC9118-06B1-13CE-4F40-461CEFEB374F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4726928" y="5717950"/>
                <a:ext cx="787320" cy="8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215" name="Tinta 214">
                <a:extLst>
                  <a:ext uri="{FF2B5EF4-FFF2-40B4-BE49-F238E27FC236}">
                    <a16:creationId xmlns:a16="http://schemas.microsoft.com/office/drawing/2014/main" id="{798C6A6C-6284-EEA8-D214-894AAD8419B0}"/>
                  </a:ext>
                </a:extLst>
              </p14:cNvPr>
              <p14:cNvContentPartPr/>
              <p14:nvPr/>
            </p14:nvContentPartPr>
            <p14:xfrm>
              <a:off x="9923168" y="5625790"/>
              <a:ext cx="600480" cy="423360"/>
            </p14:xfrm>
          </p:contentPart>
        </mc:Choice>
        <mc:Fallback>
          <p:pic>
            <p:nvPicPr>
              <p:cNvPr id="215" name="Tinta 214">
                <a:extLst>
                  <a:ext uri="{FF2B5EF4-FFF2-40B4-BE49-F238E27FC236}">
                    <a16:creationId xmlns:a16="http://schemas.microsoft.com/office/drawing/2014/main" id="{798C6A6C-6284-EEA8-D214-894AAD8419B0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9869528" y="5517790"/>
                <a:ext cx="708120" cy="6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35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C75BD8A-A45C-8B30-A9EB-5CD785E44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43"/>
          <a:stretch>
            <a:fillRect/>
          </a:stretch>
        </p:blipFill>
        <p:spPr bwMode="auto">
          <a:xfrm>
            <a:off x="0" y="-1"/>
            <a:ext cx="12232806" cy="2462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94F90379-C7F1-8B03-F449-A04667454B13}"/>
              </a:ext>
            </a:extLst>
          </p:cNvPr>
          <p:cNvGrpSpPr/>
          <p:nvPr/>
        </p:nvGrpSpPr>
        <p:grpSpPr>
          <a:xfrm>
            <a:off x="1459568" y="3090670"/>
            <a:ext cx="864720" cy="485640"/>
            <a:chOff x="1459568" y="3090670"/>
            <a:chExt cx="864720" cy="48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44EE7A77-F26A-64C7-939E-AD07AF0A31DE}"/>
                    </a:ext>
                  </a:extLst>
                </p14:cNvPr>
                <p14:cNvContentPartPr/>
                <p14:nvPr/>
              </p14:nvContentPartPr>
              <p14:xfrm>
                <a:off x="1459568" y="3134590"/>
                <a:ext cx="177480" cy="44172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44EE7A77-F26A-64C7-939E-AD07AF0A31D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50568" y="3125950"/>
                  <a:ext cx="1951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1B55FF99-2F46-25FC-A97F-5B4917D6F991}"/>
                    </a:ext>
                  </a:extLst>
                </p14:cNvPr>
                <p14:cNvContentPartPr/>
                <p14:nvPr/>
              </p14:nvContentPartPr>
              <p14:xfrm>
                <a:off x="1740368" y="3297670"/>
                <a:ext cx="253080" cy="19296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1B55FF99-2F46-25FC-A97F-5B4917D6F99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31368" y="3289030"/>
                  <a:ext cx="2707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4AAB1E5F-596A-7265-5969-AEF8A006C494}"/>
                    </a:ext>
                  </a:extLst>
                </p14:cNvPr>
                <p14:cNvContentPartPr/>
                <p14:nvPr/>
              </p14:nvContentPartPr>
              <p14:xfrm>
                <a:off x="2182808" y="3220990"/>
                <a:ext cx="141480" cy="3780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4AAB1E5F-596A-7265-5969-AEF8A006C49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73808" y="3212350"/>
                  <a:ext cx="159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5DEFE2AC-0D24-265C-CA13-6F97C6ABBB80}"/>
                    </a:ext>
                  </a:extLst>
                </p14:cNvPr>
                <p14:cNvContentPartPr/>
                <p14:nvPr/>
              </p14:nvContentPartPr>
              <p14:xfrm>
                <a:off x="2152928" y="3090670"/>
                <a:ext cx="155520" cy="2124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5DEFE2AC-0D24-265C-CA13-6F97C6ABBB8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43928" y="3082030"/>
                  <a:ext cx="17316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AE1ED65E-ED4C-C0E1-B82D-9BE579D32E47}"/>
              </a:ext>
            </a:extLst>
          </p:cNvPr>
          <p:cNvGrpSpPr/>
          <p:nvPr/>
        </p:nvGrpSpPr>
        <p:grpSpPr>
          <a:xfrm>
            <a:off x="2678528" y="2828590"/>
            <a:ext cx="1864080" cy="723600"/>
            <a:chOff x="2678528" y="2828590"/>
            <a:chExt cx="1864080" cy="72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03F0F752-5E7D-1A77-901D-25AACF5812B4}"/>
                    </a:ext>
                  </a:extLst>
                </p14:cNvPr>
                <p14:cNvContentPartPr/>
                <p14:nvPr/>
              </p14:nvContentPartPr>
              <p14:xfrm>
                <a:off x="2678528" y="2901310"/>
                <a:ext cx="81360" cy="48276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03F0F752-5E7D-1A77-901D-25AACF5812B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69528" y="2892670"/>
                  <a:ext cx="990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033B5E22-51E2-FA00-F37A-DF6212D91664}"/>
                    </a:ext>
                  </a:extLst>
                </p14:cNvPr>
                <p14:cNvContentPartPr/>
                <p14:nvPr/>
              </p14:nvContentPartPr>
              <p14:xfrm>
                <a:off x="2875448" y="2983390"/>
                <a:ext cx="238680" cy="56880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033B5E22-51E2-FA00-F37A-DF6212D9166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66448" y="2974750"/>
                  <a:ext cx="25632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8A2876EC-D8B6-70E4-32AB-FF8390C779E5}"/>
                    </a:ext>
                  </a:extLst>
                </p14:cNvPr>
                <p14:cNvContentPartPr/>
                <p14:nvPr/>
              </p14:nvContentPartPr>
              <p14:xfrm>
                <a:off x="3336968" y="2944870"/>
                <a:ext cx="463320" cy="31356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8A2876EC-D8B6-70E4-32AB-FF8390C779E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28328" y="2936230"/>
                  <a:ext cx="4809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16622A90-0C01-B6A7-83D2-4EB70A82B369}"/>
                    </a:ext>
                  </a:extLst>
                </p14:cNvPr>
                <p14:cNvContentPartPr/>
                <p14:nvPr/>
              </p14:nvContentPartPr>
              <p14:xfrm>
                <a:off x="3848888" y="2990590"/>
                <a:ext cx="489240" cy="46512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16622A90-0C01-B6A7-83D2-4EB70A82B3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39888" y="2981950"/>
                  <a:ext cx="50688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ED90C9CE-F0D4-79B4-5254-D32514B401BC}"/>
                    </a:ext>
                  </a:extLst>
                </p14:cNvPr>
                <p14:cNvContentPartPr/>
                <p14:nvPr/>
              </p14:nvContentPartPr>
              <p14:xfrm>
                <a:off x="4335968" y="2828590"/>
                <a:ext cx="206640" cy="47448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ED90C9CE-F0D4-79B4-5254-D32514B401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326968" y="2819590"/>
                  <a:ext cx="22428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8D6B3026-50AB-A980-27C6-8E4976BD8F1F}"/>
                    </a:ext>
                  </a:extLst>
                </p14:cNvPr>
                <p14:cNvContentPartPr/>
                <p14:nvPr/>
              </p14:nvContentPartPr>
              <p14:xfrm>
                <a:off x="3218168" y="3094270"/>
                <a:ext cx="33120" cy="5220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8D6B3026-50AB-A980-27C6-8E4976BD8F1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09168" y="3085630"/>
                  <a:ext cx="5076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37DF948-3C60-C8F3-27E9-75D07D3982DF}"/>
              </a:ext>
            </a:extLst>
          </p:cNvPr>
          <p:cNvGrpSpPr/>
          <p:nvPr/>
        </p:nvGrpSpPr>
        <p:grpSpPr>
          <a:xfrm>
            <a:off x="3834128" y="2846230"/>
            <a:ext cx="577440" cy="622080"/>
            <a:chOff x="3834128" y="2846230"/>
            <a:chExt cx="577440" cy="62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DE51EF99-AA06-FBDC-55A9-4FB042AB4937}"/>
                    </a:ext>
                  </a:extLst>
                </p14:cNvPr>
                <p14:cNvContentPartPr/>
                <p14:nvPr/>
              </p14:nvContentPartPr>
              <p14:xfrm>
                <a:off x="3834128" y="2846230"/>
                <a:ext cx="124560" cy="52524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DE51EF99-AA06-FBDC-55A9-4FB042AB493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5488" y="2837230"/>
                  <a:ext cx="14220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2CC60A79-878E-D100-1B64-149F9F4B11AC}"/>
                    </a:ext>
                  </a:extLst>
                </p14:cNvPr>
                <p14:cNvContentPartPr/>
                <p14:nvPr/>
              </p14:nvContentPartPr>
              <p14:xfrm>
                <a:off x="4158848" y="2866390"/>
                <a:ext cx="252720" cy="60192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2CC60A79-878E-D100-1B64-149F9F4B11A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49848" y="2857390"/>
                  <a:ext cx="270360" cy="61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8F2E531B-6F42-D04D-0079-F6F5BBCB0A2F}"/>
                  </a:ext>
                </a:extLst>
              </p14:cNvPr>
              <p14:cNvContentPartPr/>
              <p14:nvPr/>
            </p14:nvContentPartPr>
            <p14:xfrm>
              <a:off x="2847008" y="3498550"/>
              <a:ext cx="420480" cy="204120"/>
            </p14:xfrm>
          </p:contentPart>
        </mc:Choice>
        <mc:Fallback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8F2E531B-6F42-D04D-0079-F6F5BBCB0A2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838368" y="3489910"/>
                <a:ext cx="438120" cy="22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Agrupar 55">
            <a:extLst>
              <a:ext uri="{FF2B5EF4-FFF2-40B4-BE49-F238E27FC236}">
                <a16:creationId xmlns:a16="http://schemas.microsoft.com/office/drawing/2014/main" id="{D13607A1-1C05-A1A2-D89E-93122B736EC1}"/>
              </a:ext>
            </a:extLst>
          </p:cNvPr>
          <p:cNvGrpSpPr/>
          <p:nvPr/>
        </p:nvGrpSpPr>
        <p:grpSpPr>
          <a:xfrm>
            <a:off x="3259208" y="2459230"/>
            <a:ext cx="1104120" cy="419040"/>
            <a:chOff x="3259208" y="2459230"/>
            <a:chExt cx="1104120" cy="41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EC52BB03-676C-129D-FA3C-D0B2A75B3653}"/>
                    </a:ext>
                  </a:extLst>
                </p14:cNvPr>
                <p14:cNvContentPartPr/>
                <p14:nvPr/>
              </p14:nvContentPartPr>
              <p14:xfrm>
                <a:off x="3259208" y="2816350"/>
                <a:ext cx="360" cy="648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EC52BB03-676C-129D-FA3C-D0B2A75B365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250568" y="2807350"/>
                  <a:ext cx="18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23B5E464-C472-F9E4-4B0D-72A3A5CC3199}"/>
                    </a:ext>
                  </a:extLst>
                </p14:cNvPr>
                <p14:cNvContentPartPr/>
                <p14:nvPr/>
              </p14:nvContentPartPr>
              <p14:xfrm>
                <a:off x="3259208" y="2459230"/>
                <a:ext cx="1104120" cy="41904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23B5E464-C472-F9E4-4B0D-72A3A5CC319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50568" y="2450230"/>
                  <a:ext cx="1121760" cy="43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19DD5192-C56A-5E11-4DF9-5FF66472E6A3}"/>
                  </a:ext>
                </a:extLst>
              </p14:cNvPr>
              <p14:cNvContentPartPr/>
              <p14:nvPr/>
            </p14:nvContentPartPr>
            <p14:xfrm>
              <a:off x="4760408" y="3052870"/>
              <a:ext cx="373320" cy="600120"/>
            </p14:xfrm>
          </p:contentPart>
        </mc:Choice>
        <mc:Fallback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19DD5192-C56A-5E11-4DF9-5FF66472E6A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751768" y="3044230"/>
                <a:ext cx="390960" cy="61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Agrupar 59">
            <a:extLst>
              <a:ext uri="{FF2B5EF4-FFF2-40B4-BE49-F238E27FC236}">
                <a16:creationId xmlns:a16="http://schemas.microsoft.com/office/drawing/2014/main" id="{76B78B44-1770-0203-C5C1-43A8F56A0705}"/>
              </a:ext>
            </a:extLst>
          </p:cNvPr>
          <p:cNvGrpSpPr/>
          <p:nvPr/>
        </p:nvGrpSpPr>
        <p:grpSpPr>
          <a:xfrm>
            <a:off x="5235248" y="3681070"/>
            <a:ext cx="200160" cy="212760"/>
            <a:chOff x="5235248" y="3681070"/>
            <a:chExt cx="200160" cy="21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6FE1B4AA-7BDD-A2E4-69C2-2E4BA0B66B35}"/>
                    </a:ext>
                  </a:extLst>
                </p14:cNvPr>
                <p14:cNvContentPartPr/>
                <p14:nvPr/>
              </p14:nvContentPartPr>
              <p14:xfrm>
                <a:off x="5235248" y="3887350"/>
                <a:ext cx="182160" cy="648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6FE1B4AA-7BDD-A2E4-69C2-2E4BA0B66B3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226608" y="3878350"/>
                  <a:ext cx="199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C2E79557-899C-7F4A-02F5-FB99DE66D2C2}"/>
                    </a:ext>
                  </a:extLst>
                </p14:cNvPr>
                <p14:cNvContentPartPr/>
                <p14:nvPr/>
              </p14:nvContentPartPr>
              <p14:xfrm>
                <a:off x="5264768" y="3681070"/>
                <a:ext cx="170640" cy="5040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C2E79557-899C-7F4A-02F5-FB99DE66D2C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255768" y="3672430"/>
                  <a:ext cx="188280" cy="6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74" name="Tinta 73">
                <a:extLst>
                  <a:ext uri="{FF2B5EF4-FFF2-40B4-BE49-F238E27FC236}">
                    <a16:creationId xmlns:a16="http://schemas.microsoft.com/office/drawing/2014/main" id="{8E909A65-E120-FC22-7144-539EB2C6680B}"/>
                  </a:ext>
                </a:extLst>
              </p14:cNvPr>
              <p14:cNvContentPartPr/>
              <p14:nvPr/>
            </p14:nvContentPartPr>
            <p14:xfrm>
              <a:off x="10440848" y="2542750"/>
              <a:ext cx="416520" cy="525240"/>
            </p14:xfrm>
          </p:contentPart>
        </mc:Choice>
        <mc:Fallback>
          <p:pic>
            <p:nvPicPr>
              <p:cNvPr id="74" name="Tinta 73">
                <a:extLst>
                  <a:ext uri="{FF2B5EF4-FFF2-40B4-BE49-F238E27FC236}">
                    <a16:creationId xmlns:a16="http://schemas.microsoft.com/office/drawing/2014/main" id="{8E909A65-E120-FC22-7144-539EB2C6680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431848" y="2533750"/>
                <a:ext cx="43416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96" name="Tinta 95">
                <a:extLst>
                  <a:ext uri="{FF2B5EF4-FFF2-40B4-BE49-F238E27FC236}">
                    <a16:creationId xmlns:a16="http://schemas.microsoft.com/office/drawing/2014/main" id="{E13E049C-767D-A258-3BA9-6103C8B89229}"/>
                  </a:ext>
                </a:extLst>
              </p14:cNvPr>
              <p14:cNvContentPartPr/>
              <p14:nvPr/>
            </p14:nvContentPartPr>
            <p14:xfrm>
              <a:off x="10462088" y="4166710"/>
              <a:ext cx="209880" cy="559800"/>
            </p14:xfrm>
          </p:contentPart>
        </mc:Choice>
        <mc:Fallback>
          <p:pic>
            <p:nvPicPr>
              <p:cNvPr id="96" name="Tinta 95">
                <a:extLst>
                  <a:ext uri="{FF2B5EF4-FFF2-40B4-BE49-F238E27FC236}">
                    <a16:creationId xmlns:a16="http://schemas.microsoft.com/office/drawing/2014/main" id="{E13E049C-767D-A258-3BA9-6103C8B8922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453088" y="4157710"/>
                <a:ext cx="22752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5" name="Tinta 104">
                <a:extLst>
                  <a:ext uri="{FF2B5EF4-FFF2-40B4-BE49-F238E27FC236}">
                    <a16:creationId xmlns:a16="http://schemas.microsoft.com/office/drawing/2014/main" id="{AA6BFF89-1A74-146E-F5CB-3E10A39BBE76}"/>
                  </a:ext>
                </a:extLst>
              </p14:cNvPr>
              <p14:cNvContentPartPr/>
              <p14:nvPr/>
            </p14:nvContentPartPr>
            <p14:xfrm>
              <a:off x="11475128" y="3444550"/>
              <a:ext cx="340200" cy="435600"/>
            </p14:xfrm>
          </p:contentPart>
        </mc:Choice>
        <mc:Fallback>
          <p:pic>
            <p:nvPicPr>
              <p:cNvPr id="105" name="Tinta 104">
                <a:extLst>
                  <a:ext uri="{FF2B5EF4-FFF2-40B4-BE49-F238E27FC236}">
                    <a16:creationId xmlns:a16="http://schemas.microsoft.com/office/drawing/2014/main" id="{AA6BFF89-1A74-146E-F5CB-3E10A39BBE7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466488" y="3435910"/>
                <a:ext cx="357840" cy="45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019C2B60-A2CF-7E99-4E52-7AF045746ED2}"/>
              </a:ext>
            </a:extLst>
          </p:cNvPr>
          <p:cNvGrpSpPr/>
          <p:nvPr/>
        </p:nvGrpSpPr>
        <p:grpSpPr>
          <a:xfrm>
            <a:off x="531488" y="4978510"/>
            <a:ext cx="948240" cy="604800"/>
            <a:chOff x="531488" y="4978510"/>
            <a:chExt cx="948240" cy="60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686F15C1-0BD1-F8B7-F413-41345CDA0D8E}"/>
                    </a:ext>
                  </a:extLst>
                </p14:cNvPr>
                <p14:cNvContentPartPr/>
                <p14:nvPr/>
              </p14:nvContentPartPr>
              <p14:xfrm>
                <a:off x="531488" y="5024230"/>
                <a:ext cx="322560" cy="54252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686F15C1-0BD1-F8B7-F413-41345CDA0D8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22848" y="5015230"/>
                  <a:ext cx="34020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C2C9C581-A3AF-D46F-73CE-F3A50B2460AA}"/>
                    </a:ext>
                  </a:extLst>
                </p14:cNvPr>
                <p14:cNvContentPartPr/>
                <p14:nvPr/>
              </p14:nvContentPartPr>
              <p14:xfrm>
                <a:off x="884288" y="5146990"/>
                <a:ext cx="317160" cy="436320"/>
              </p14:xfrm>
            </p:contentPart>
          </mc:Choice>
          <mc:Fallback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C2C9C581-A3AF-D46F-73CE-F3A50B2460A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75648" y="5137990"/>
                  <a:ext cx="33480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CA897658-BEB3-7815-595E-F58DA3A8EF15}"/>
                    </a:ext>
                  </a:extLst>
                </p14:cNvPr>
                <p14:cNvContentPartPr/>
                <p14:nvPr/>
              </p14:nvContentPartPr>
              <p14:xfrm>
                <a:off x="1371008" y="5098750"/>
                <a:ext cx="108720" cy="41400"/>
              </p14:xfrm>
            </p:contentPart>
          </mc:Choice>
          <mc:Fallback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CA897658-BEB3-7815-595E-F58DA3A8EF1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362008" y="5089750"/>
                  <a:ext cx="1263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63B58A2F-EE4D-98D9-F3D4-F60352631A2A}"/>
                    </a:ext>
                  </a:extLst>
                </p14:cNvPr>
                <p14:cNvContentPartPr/>
                <p14:nvPr/>
              </p14:nvContentPartPr>
              <p14:xfrm>
                <a:off x="1312328" y="4978510"/>
                <a:ext cx="115920" cy="21240"/>
              </p14:xfrm>
            </p:contentPart>
          </mc:Choice>
          <mc:Fallback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63B58A2F-EE4D-98D9-F3D4-F60352631A2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303688" y="4969510"/>
                  <a:ext cx="13356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73A3BD6D-A24D-D1A5-002F-35BF0A129272}"/>
              </a:ext>
            </a:extLst>
          </p:cNvPr>
          <p:cNvGrpSpPr/>
          <p:nvPr/>
        </p:nvGrpSpPr>
        <p:grpSpPr>
          <a:xfrm>
            <a:off x="2600048" y="4615990"/>
            <a:ext cx="1875600" cy="927360"/>
            <a:chOff x="2600048" y="4615990"/>
            <a:chExt cx="1875600" cy="92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708450D9-1AFE-5915-A2A6-EA78C3F3B659}"/>
                    </a:ext>
                  </a:extLst>
                </p14:cNvPr>
                <p14:cNvContentPartPr/>
                <p14:nvPr/>
              </p14:nvContentPartPr>
              <p14:xfrm>
                <a:off x="2600048" y="4897510"/>
                <a:ext cx="416880" cy="265320"/>
              </p14:xfrm>
            </p:contentPart>
          </mc:Choice>
          <mc:Fallback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708450D9-1AFE-5915-A2A6-EA78C3F3B65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91408" y="4888870"/>
                  <a:ext cx="4345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34C20866-DA00-3B9F-05FF-CCAF7D41ACAE}"/>
                    </a:ext>
                  </a:extLst>
                </p14:cNvPr>
                <p14:cNvContentPartPr/>
                <p14:nvPr/>
              </p14:nvContentPartPr>
              <p14:xfrm>
                <a:off x="3136448" y="4874830"/>
                <a:ext cx="37080" cy="252000"/>
              </p14:xfrm>
            </p:contentPart>
          </mc:Choice>
          <mc:Fallback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34C20866-DA00-3B9F-05FF-CCAF7D41ACA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127808" y="4866190"/>
                  <a:ext cx="547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FB8D82FA-35DF-69C8-E688-C0C6A0CD8718}"/>
                    </a:ext>
                  </a:extLst>
                </p14:cNvPr>
                <p14:cNvContentPartPr/>
                <p14:nvPr/>
              </p14:nvContentPartPr>
              <p14:xfrm>
                <a:off x="3252368" y="4920190"/>
                <a:ext cx="455040" cy="421920"/>
              </p14:xfrm>
            </p:contentPart>
          </mc:Choice>
          <mc:Fallback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FB8D82FA-35DF-69C8-E688-C0C6A0CD871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243728" y="4911550"/>
                  <a:ext cx="4726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153F4ECA-3A58-D9B0-DA8C-22C6B3F28277}"/>
                    </a:ext>
                  </a:extLst>
                </p14:cNvPr>
                <p14:cNvContentPartPr/>
                <p14:nvPr/>
              </p14:nvContentPartPr>
              <p14:xfrm>
                <a:off x="3701648" y="4807510"/>
                <a:ext cx="132480" cy="456840"/>
              </p14:xfrm>
            </p:contentPart>
          </mc:Choice>
          <mc:Fallback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153F4ECA-3A58-D9B0-DA8C-22C6B3F2827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93008" y="4798870"/>
                  <a:ext cx="15012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A065CD80-CBC6-DF37-F0D7-CBA9512B2C44}"/>
                    </a:ext>
                  </a:extLst>
                </p14:cNvPr>
                <p14:cNvContentPartPr/>
                <p14:nvPr/>
              </p14:nvContentPartPr>
              <p14:xfrm>
                <a:off x="3878768" y="4615990"/>
                <a:ext cx="250560" cy="880200"/>
              </p14:xfrm>
            </p:contentPart>
          </mc:Choice>
          <mc:Fallback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A065CD80-CBC6-DF37-F0D7-CBA9512B2C4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869768" y="4606990"/>
                  <a:ext cx="268200" cy="89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6067CAEE-C892-56C4-D02C-71657CDE5770}"/>
                    </a:ext>
                  </a:extLst>
                </p14:cNvPr>
                <p14:cNvContentPartPr/>
                <p14:nvPr/>
              </p14:nvContentPartPr>
              <p14:xfrm>
                <a:off x="4232648" y="5150230"/>
                <a:ext cx="243000" cy="393120"/>
              </p14:xfrm>
            </p:contentPart>
          </mc:Choice>
          <mc:Fallback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6067CAEE-C892-56C4-D02C-71657CDE57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224008" y="5141230"/>
                  <a:ext cx="260640" cy="41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895C2DE8-1152-BA07-01AB-509A15FFA8FF}"/>
              </a:ext>
            </a:extLst>
          </p:cNvPr>
          <p:cNvGrpSpPr/>
          <p:nvPr/>
        </p:nvGrpSpPr>
        <p:grpSpPr>
          <a:xfrm>
            <a:off x="1853408" y="4748470"/>
            <a:ext cx="615240" cy="770040"/>
            <a:chOff x="1853408" y="4748470"/>
            <a:chExt cx="615240" cy="77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777743A5-988E-129B-879E-152B9E5B82C8}"/>
                    </a:ext>
                  </a:extLst>
                </p14:cNvPr>
                <p14:cNvContentPartPr/>
                <p14:nvPr/>
              </p14:nvContentPartPr>
              <p14:xfrm>
                <a:off x="1853408" y="4748470"/>
                <a:ext cx="52200" cy="572040"/>
              </p14:xfrm>
            </p:contentPart>
          </mc:Choice>
          <mc:Fallback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777743A5-988E-129B-879E-152B9E5B82C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844768" y="4739470"/>
                  <a:ext cx="6984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A880FF5D-36B6-1AB5-3FA8-A34E8D58DB8B}"/>
                    </a:ext>
                  </a:extLst>
                </p14:cNvPr>
                <p14:cNvContentPartPr/>
                <p14:nvPr/>
              </p14:nvContentPartPr>
              <p14:xfrm>
                <a:off x="1975808" y="5002990"/>
                <a:ext cx="296280" cy="515520"/>
              </p14:xfrm>
            </p:contentPart>
          </mc:Choice>
          <mc:Fallback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A880FF5D-36B6-1AB5-3FA8-A34E8D58DB8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66808" y="4993990"/>
                  <a:ext cx="31392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B03343C7-B035-581F-0060-4AD3F487F2B5}"/>
                    </a:ext>
                  </a:extLst>
                </p14:cNvPr>
                <p14:cNvContentPartPr/>
                <p14:nvPr/>
              </p14:nvContentPartPr>
              <p14:xfrm>
                <a:off x="2373608" y="5102710"/>
                <a:ext cx="34560" cy="51840"/>
              </p14:xfrm>
            </p:contentPart>
          </mc:Choice>
          <mc:Fallback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B03343C7-B035-581F-0060-4AD3F487F2B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364968" y="5094070"/>
                  <a:ext cx="52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7A3435D4-AB01-D7F3-9529-DCC7B16E61E6}"/>
                    </a:ext>
                  </a:extLst>
                </p14:cNvPr>
                <p14:cNvContentPartPr/>
                <p14:nvPr/>
              </p14:nvContentPartPr>
              <p14:xfrm>
                <a:off x="2409608" y="5052670"/>
                <a:ext cx="59040" cy="7164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7A3435D4-AB01-D7F3-9529-DCC7B16E61E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400968" y="5044030"/>
                  <a:ext cx="76680" cy="8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71" name="Tinta 170">
                <a:extLst>
                  <a:ext uri="{FF2B5EF4-FFF2-40B4-BE49-F238E27FC236}">
                    <a16:creationId xmlns:a16="http://schemas.microsoft.com/office/drawing/2014/main" id="{2D210BC7-F858-2535-C21E-42B6C2F0CC42}"/>
                  </a:ext>
                </a:extLst>
              </p14:cNvPr>
              <p14:cNvContentPartPr/>
              <p14:nvPr/>
            </p14:nvContentPartPr>
            <p14:xfrm>
              <a:off x="4118168" y="5059510"/>
              <a:ext cx="441720" cy="572400"/>
            </p14:xfrm>
          </p:contentPart>
        </mc:Choice>
        <mc:Fallback>
          <p:pic>
            <p:nvPicPr>
              <p:cNvPr id="171" name="Tinta 170">
                <a:extLst>
                  <a:ext uri="{FF2B5EF4-FFF2-40B4-BE49-F238E27FC236}">
                    <a16:creationId xmlns:a16="http://schemas.microsoft.com/office/drawing/2014/main" id="{2D210BC7-F858-2535-C21E-42B6C2F0CC4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109168" y="5050510"/>
                <a:ext cx="45936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91" name="Tinta 190">
                <a:extLst>
                  <a:ext uri="{FF2B5EF4-FFF2-40B4-BE49-F238E27FC236}">
                    <a16:creationId xmlns:a16="http://schemas.microsoft.com/office/drawing/2014/main" id="{F548A610-3153-063E-D266-037A84AF9AF3}"/>
                  </a:ext>
                </a:extLst>
              </p14:cNvPr>
              <p14:cNvContentPartPr/>
              <p14:nvPr/>
            </p14:nvContentPartPr>
            <p14:xfrm>
              <a:off x="9843608" y="5736310"/>
              <a:ext cx="269280" cy="226800"/>
            </p14:xfrm>
          </p:contentPart>
        </mc:Choice>
        <mc:Fallback>
          <p:pic>
            <p:nvPicPr>
              <p:cNvPr id="191" name="Tinta 190">
                <a:extLst>
                  <a:ext uri="{FF2B5EF4-FFF2-40B4-BE49-F238E27FC236}">
                    <a16:creationId xmlns:a16="http://schemas.microsoft.com/office/drawing/2014/main" id="{F548A610-3153-063E-D266-037A84AF9AF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834968" y="5727670"/>
                <a:ext cx="286920" cy="24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Agrupar 205">
            <a:extLst>
              <a:ext uri="{FF2B5EF4-FFF2-40B4-BE49-F238E27FC236}">
                <a16:creationId xmlns:a16="http://schemas.microsoft.com/office/drawing/2014/main" id="{DD66DEFC-5F47-3D28-C65A-2B3533F9ABEA}"/>
              </a:ext>
            </a:extLst>
          </p:cNvPr>
          <p:cNvGrpSpPr/>
          <p:nvPr/>
        </p:nvGrpSpPr>
        <p:grpSpPr>
          <a:xfrm>
            <a:off x="4733768" y="1978990"/>
            <a:ext cx="7435440" cy="4730040"/>
            <a:chOff x="4733768" y="1978990"/>
            <a:chExt cx="7435440" cy="47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E420DF78-8CB8-D576-536F-007ED26CBBE2}"/>
                    </a:ext>
                  </a:extLst>
                </p14:cNvPr>
                <p14:cNvContentPartPr/>
                <p14:nvPr/>
              </p14:nvContentPartPr>
              <p14:xfrm>
                <a:off x="4733768" y="3263830"/>
                <a:ext cx="205920" cy="18396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E420DF78-8CB8-D576-536F-007ED26CBBE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724768" y="3254830"/>
                  <a:ext cx="223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C3473228-9748-9F9A-F8CF-AB241DF9479B}"/>
                    </a:ext>
                  </a:extLst>
                </p14:cNvPr>
                <p14:cNvContentPartPr/>
                <p14:nvPr/>
              </p14:nvContentPartPr>
              <p14:xfrm>
                <a:off x="5147048" y="3047830"/>
                <a:ext cx="90360" cy="1944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C3473228-9748-9F9A-F8CF-AB241DF9479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138048" y="3039190"/>
                  <a:ext cx="108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5FC37D59-1B2B-7AB6-9078-D6713B8C436A}"/>
                    </a:ext>
                  </a:extLst>
                </p14:cNvPr>
                <p14:cNvContentPartPr/>
                <p14:nvPr/>
              </p14:nvContentPartPr>
              <p14:xfrm>
                <a:off x="5132288" y="2935870"/>
                <a:ext cx="85320" cy="1368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5FC37D59-1B2B-7AB6-9078-D6713B8C436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23288" y="2927230"/>
                  <a:ext cx="1029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021D4F9B-67A2-244A-98CA-2E35B2C58171}"/>
                    </a:ext>
                  </a:extLst>
                </p14:cNvPr>
                <p14:cNvContentPartPr/>
                <p14:nvPr/>
              </p14:nvContentPartPr>
              <p14:xfrm>
                <a:off x="5604608" y="2639230"/>
                <a:ext cx="75240" cy="58320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021D4F9B-67A2-244A-98CA-2E35B2C5817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595968" y="2630230"/>
                  <a:ext cx="9288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272F0833-AD03-2A7E-EFEA-EDF9D85912C6}"/>
                    </a:ext>
                  </a:extLst>
                </p14:cNvPr>
                <p14:cNvContentPartPr/>
                <p14:nvPr/>
              </p14:nvContentPartPr>
              <p14:xfrm>
                <a:off x="5778488" y="2836150"/>
                <a:ext cx="199800" cy="50544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272F0833-AD03-2A7E-EFEA-EDF9D85912C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769488" y="2827510"/>
                  <a:ext cx="21744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650B068B-626F-A9A3-3DE5-8CB887523359}"/>
                    </a:ext>
                  </a:extLst>
                </p14:cNvPr>
                <p14:cNvContentPartPr/>
                <p14:nvPr/>
              </p14:nvContentPartPr>
              <p14:xfrm>
                <a:off x="5914208" y="2620510"/>
                <a:ext cx="222480" cy="59760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650B068B-626F-A9A3-3DE5-8CB88752335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05208" y="2611510"/>
                  <a:ext cx="24012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85190180-E9AE-F0ED-FE91-5DB454B139EB}"/>
                    </a:ext>
                  </a:extLst>
                </p14:cNvPr>
                <p14:cNvContentPartPr/>
                <p14:nvPr/>
              </p14:nvContentPartPr>
              <p14:xfrm>
                <a:off x="6253328" y="3086350"/>
                <a:ext cx="138960" cy="19368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85190180-E9AE-F0ED-FE91-5DB454B139E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244688" y="3077350"/>
                  <a:ext cx="1566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98228983-C3AB-9663-FE08-D1FE1696B61E}"/>
                    </a:ext>
                  </a:extLst>
                </p14:cNvPr>
                <p14:cNvContentPartPr/>
                <p14:nvPr/>
              </p14:nvContentPartPr>
              <p14:xfrm>
                <a:off x="6519008" y="2854510"/>
                <a:ext cx="22680" cy="1548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98228983-C3AB-9663-FE08-D1FE1696B61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510008" y="2845870"/>
                  <a:ext cx="40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A88AC151-26F5-01EA-4862-821BE2F857B1}"/>
                    </a:ext>
                  </a:extLst>
                </p14:cNvPr>
                <p14:cNvContentPartPr/>
                <p14:nvPr/>
              </p14:nvContentPartPr>
              <p14:xfrm>
                <a:off x="6790808" y="2698270"/>
                <a:ext cx="483840" cy="37692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A88AC151-26F5-01EA-4862-821BE2F857B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782168" y="2689630"/>
                  <a:ext cx="5014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7A4E61ED-40FE-8F49-1995-B1A5D02B77F2}"/>
                    </a:ext>
                  </a:extLst>
                </p14:cNvPr>
                <p14:cNvContentPartPr/>
                <p14:nvPr/>
              </p14:nvContentPartPr>
              <p14:xfrm>
                <a:off x="7374008" y="2654710"/>
                <a:ext cx="77760" cy="35280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7A4E61ED-40FE-8F49-1995-B1A5D02B77F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365008" y="2645710"/>
                  <a:ext cx="954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C90ACB87-390C-22CC-FA16-CB79D2DF2B5C}"/>
                    </a:ext>
                  </a:extLst>
                </p14:cNvPr>
                <p14:cNvContentPartPr/>
                <p14:nvPr/>
              </p14:nvContentPartPr>
              <p14:xfrm>
                <a:off x="7492088" y="2756230"/>
                <a:ext cx="421200" cy="50184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C90ACB87-390C-22CC-FA16-CB79D2DF2B5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483448" y="2747590"/>
                  <a:ext cx="43884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E414221B-C399-B2B1-DD76-29AB3A2D9380}"/>
                    </a:ext>
                  </a:extLst>
                </p14:cNvPr>
                <p14:cNvContentPartPr/>
                <p14:nvPr/>
              </p14:nvContentPartPr>
              <p14:xfrm>
                <a:off x="7978808" y="2662270"/>
                <a:ext cx="106200" cy="45144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E414221B-C399-B2B1-DD76-29AB3A2D938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969808" y="2653270"/>
                  <a:ext cx="12384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F62D593C-A06C-2131-CEC3-6D9A1D391A2E}"/>
                    </a:ext>
                  </a:extLst>
                </p14:cNvPr>
                <p14:cNvContentPartPr/>
                <p14:nvPr/>
              </p14:nvContentPartPr>
              <p14:xfrm>
                <a:off x="8332688" y="2700790"/>
                <a:ext cx="28440" cy="22320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F62D593C-A06C-2131-CEC3-6D9A1D391A2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323688" y="2692150"/>
                  <a:ext cx="460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B36F27B6-77FE-6314-886E-D80E06AE9AE1}"/>
                    </a:ext>
                  </a:extLst>
                </p14:cNvPr>
                <p14:cNvContentPartPr/>
                <p14:nvPr/>
              </p14:nvContentPartPr>
              <p14:xfrm>
                <a:off x="8273288" y="2795830"/>
                <a:ext cx="185040" cy="2088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B36F27B6-77FE-6314-886E-D80E06AE9AE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264648" y="2786830"/>
                  <a:ext cx="2026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ADBAFFB3-8513-3A95-C970-236251F44779}"/>
                    </a:ext>
                  </a:extLst>
                </p14:cNvPr>
                <p14:cNvContentPartPr/>
                <p14:nvPr/>
              </p14:nvContentPartPr>
              <p14:xfrm>
                <a:off x="8730488" y="2521510"/>
                <a:ext cx="38520" cy="40536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ADBAFFB3-8513-3A95-C970-236251F4477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721488" y="2512510"/>
                  <a:ext cx="561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1C05898B-25E0-7515-AC9D-6DDE86D5CE3C}"/>
                    </a:ext>
                  </a:extLst>
                </p14:cNvPr>
                <p14:cNvContentPartPr/>
                <p14:nvPr/>
              </p14:nvContentPartPr>
              <p14:xfrm>
                <a:off x="8848928" y="2645710"/>
                <a:ext cx="220320" cy="52020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1C05898B-25E0-7515-AC9D-6DDE86D5CE3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840288" y="2636710"/>
                  <a:ext cx="23796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65BC8C87-CB39-D23D-CDDA-7372551FD2D4}"/>
                    </a:ext>
                  </a:extLst>
                </p14:cNvPr>
                <p14:cNvContentPartPr/>
                <p14:nvPr/>
              </p14:nvContentPartPr>
              <p14:xfrm>
                <a:off x="9040448" y="2477590"/>
                <a:ext cx="158040" cy="54576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65BC8C87-CB39-D23D-CDDA-7372551FD2D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031808" y="2468590"/>
                  <a:ext cx="17568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81BFBC01-F40C-8342-396A-E5496DFBE7D7}"/>
                    </a:ext>
                  </a:extLst>
                </p14:cNvPr>
                <p14:cNvContentPartPr/>
                <p14:nvPr/>
              </p14:nvContentPartPr>
              <p14:xfrm>
                <a:off x="9320528" y="2830390"/>
                <a:ext cx="39600" cy="3564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81BFBC01-F40C-8342-396A-E5496DFBE7D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311888" y="2821750"/>
                  <a:ext cx="572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00765BD3-A3FF-CD76-55B9-622841C15BCC}"/>
                    </a:ext>
                  </a:extLst>
                </p14:cNvPr>
                <p14:cNvContentPartPr/>
                <p14:nvPr/>
              </p14:nvContentPartPr>
              <p14:xfrm>
                <a:off x="9661088" y="2427910"/>
                <a:ext cx="58320" cy="53172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00765BD3-A3FF-CD76-55B9-622841C15BC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652448" y="2418910"/>
                  <a:ext cx="759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3F3CD139-1E3C-FAF0-0E4A-5449F5B3B86C}"/>
                    </a:ext>
                  </a:extLst>
                </p14:cNvPr>
                <p14:cNvContentPartPr/>
                <p14:nvPr/>
              </p14:nvContentPartPr>
              <p14:xfrm>
                <a:off x="9873848" y="2637070"/>
                <a:ext cx="385200" cy="33588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3F3CD139-1E3C-FAF0-0E4A-5449F5B3B86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865208" y="2628070"/>
                  <a:ext cx="4028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DFA3292E-688C-C960-5EB3-D346E0FC936D}"/>
                    </a:ext>
                  </a:extLst>
                </p14:cNvPr>
                <p14:cNvContentPartPr/>
                <p14:nvPr/>
              </p14:nvContentPartPr>
              <p14:xfrm>
                <a:off x="10381808" y="2566150"/>
                <a:ext cx="30960" cy="38304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DFA3292E-688C-C960-5EB3-D346E0FC936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373168" y="2557150"/>
                  <a:ext cx="486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E23BB190-5E96-1C70-C1D7-D951A44DCD08}"/>
                    </a:ext>
                  </a:extLst>
                </p14:cNvPr>
                <p14:cNvContentPartPr/>
                <p14:nvPr/>
              </p14:nvContentPartPr>
              <p14:xfrm>
                <a:off x="10456328" y="2684230"/>
                <a:ext cx="353880" cy="44892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E23BB190-5E96-1C70-C1D7-D951A44DCD0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447688" y="2675590"/>
                  <a:ext cx="37152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43842A0C-0255-84EF-A1B2-61FA8D3BDA10}"/>
                    </a:ext>
                  </a:extLst>
                </p14:cNvPr>
                <p14:cNvContentPartPr/>
                <p14:nvPr/>
              </p14:nvContentPartPr>
              <p14:xfrm>
                <a:off x="10810568" y="2488030"/>
                <a:ext cx="133560" cy="47304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43842A0C-0255-84EF-A1B2-61FA8D3BDA1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801568" y="2479030"/>
                  <a:ext cx="1512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265D54CA-0760-A92D-8675-C3F28556BC09}"/>
                    </a:ext>
                  </a:extLst>
                </p14:cNvPr>
                <p14:cNvContentPartPr/>
                <p14:nvPr/>
              </p14:nvContentPartPr>
              <p14:xfrm>
                <a:off x="10943408" y="2329990"/>
                <a:ext cx="204480" cy="76752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265D54CA-0760-A92D-8675-C3F28556BC0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934768" y="2320990"/>
                  <a:ext cx="22212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06A0E317-48AA-5FE9-819C-58B1498508A6}"/>
                    </a:ext>
                  </a:extLst>
                </p14:cNvPr>
                <p14:cNvContentPartPr/>
                <p14:nvPr/>
              </p14:nvContentPartPr>
              <p14:xfrm>
                <a:off x="11238248" y="2864950"/>
                <a:ext cx="129240" cy="19980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06A0E317-48AA-5FE9-819C-58B1498508A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229608" y="2856310"/>
                  <a:ext cx="1468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51FDCF2D-EE1F-0F4A-D5F9-B1B3816C746F}"/>
                    </a:ext>
                  </a:extLst>
                </p14:cNvPr>
                <p14:cNvContentPartPr/>
                <p14:nvPr/>
              </p14:nvContentPartPr>
              <p14:xfrm>
                <a:off x="6046328" y="3493510"/>
                <a:ext cx="59040" cy="18360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51FDCF2D-EE1F-0F4A-D5F9-B1B3816C746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037688" y="3484870"/>
                  <a:ext cx="766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4B3E52A6-9A2E-1AF1-EECA-BA21A2607CDA}"/>
                    </a:ext>
                  </a:extLst>
                </p14:cNvPr>
                <p14:cNvContentPartPr/>
                <p14:nvPr/>
              </p14:nvContentPartPr>
              <p14:xfrm>
                <a:off x="6134888" y="3403150"/>
                <a:ext cx="59040" cy="27072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4B3E52A6-9A2E-1AF1-EECA-BA21A2607CD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126248" y="3394150"/>
                  <a:ext cx="766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6C911EEA-D645-6983-B790-FAA40B206650}"/>
                    </a:ext>
                  </a:extLst>
                </p14:cNvPr>
                <p14:cNvContentPartPr/>
                <p14:nvPr/>
              </p14:nvContentPartPr>
              <p14:xfrm>
                <a:off x="6137768" y="3746230"/>
                <a:ext cx="207360" cy="25308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6C911EEA-D645-6983-B790-FAA40B20665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129128" y="3737230"/>
                  <a:ext cx="2250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09D72CEC-0247-4B85-2369-E75D74ECD282}"/>
                    </a:ext>
                  </a:extLst>
                </p14:cNvPr>
                <p14:cNvContentPartPr/>
                <p14:nvPr/>
              </p14:nvContentPartPr>
              <p14:xfrm>
                <a:off x="5677688" y="3557230"/>
                <a:ext cx="147960" cy="10008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09D72CEC-0247-4B85-2369-E75D74ECD28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669048" y="3548590"/>
                  <a:ext cx="165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77D1A1F4-7D82-C435-3B5A-40396784E98F}"/>
                    </a:ext>
                  </a:extLst>
                </p14:cNvPr>
                <p14:cNvContentPartPr/>
                <p14:nvPr/>
              </p14:nvContentPartPr>
              <p14:xfrm>
                <a:off x="6872888" y="1978990"/>
                <a:ext cx="1299600" cy="82296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77D1A1F4-7D82-C435-3B5A-40396784E98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63888" y="1970350"/>
                  <a:ext cx="131724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4CD289E3-5B46-A6DB-626A-24366805F7AC}"/>
                    </a:ext>
                  </a:extLst>
                </p14:cNvPr>
                <p14:cNvContentPartPr/>
                <p14:nvPr/>
              </p14:nvContentPartPr>
              <p14:xfrm>
                <a:off x="5576888" y="2492710"/>
                <a:ext cx="1699920" cy="131328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4CD289E3-5B46-A6DB-626A-24366805F7A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568248" y="2483710"/>
                  <a:ext cx="1717560" cy="13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44EF1509-0FA6-A8E9-FCDB-A456604686B3}"/>
                    </a:ext>
                  </a:extLst>
                </p14:cNvPr>
                <p14:cNvContentPartPr/>
                <p14:nvPr/>
              </p14:nvContentPartPr>
              <p14:xfrm>
                <a:off x="7877648" y="3524110"/>
                <a:ext cx="42120" cy="32472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44EF1509-0FA6-A8E9-FCDB-A456604686B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868648" y="3515110"/>
                  <a:ext cx="597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6393D379-1AD9-C4F6-AD1B-9CFDC0B9EA17}"/>
                    </a:ext>
                  </a:extLst>
                </p14:cNvPr>
                <p14:cNvContentPartPr/>
                <p14:nvPr/>
              </p14:nvContentPartPr>
              <p14:xfrm>
                <a:off x="7713128" y="3643990"/>
                <a:ext cx="281160" cy="1368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6393D379-1AD9-C4F6-AD1B-9CFDC0B9EA1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704488" y="3634990"/>
                  <a:ext cx="298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C0BF4A78-13B5-3F73-D0DE-D189B0316185}"/>
                    </a:ext>
                  </a:extLst>
                </p14:cNvPr>
                <p14:cNvContentPartPr/>
                <p14:nvPr/>
              </p14:nvContentPartPr>
              <p14:xfrm>
                <a:off x="8349968" y="3600070"/>
                <a:ext cx="249480" cy="56700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C0BF4A78-13B5-3F73-D0DE-D189B031618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340968" y="3591070"/>
                  <a:ext cx="26712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2ECA7D45-8DAC-057D-A4E4-2D5FD2B9948C}"/>
                    </a:ext>
                  </a:extLst>
                </p14:cNvPr>
                <p14:cNvContentPartPr/>
                <p14:nvPr/>
              </p14:nvContentPartPr>
              <p14:xfrm>
                <a:off x="8715728" y="3716350"/>
                <a:ext cx="26280" cy="7704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2ECA7D45-8DAC-057D-A4E4-2D5FD2B9948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707088" y="3707710"/>
                  <a:ext cx="439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D4D67779-4C0D-217A-4E79-FDC57ABE095C}"/>
                    </a:ext>
                  </a:extLst>
                </p14:cNvPr>
                <p14:cNvContentPartPr/>
                <p14:nvPr/>
              </p14:nvContentPartPr>
              <p14:xfrm>
                <a:off x="9098048" y="3511150"/>
                <a:ext cx="490320" cy="33516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D4D67779-4C0D-217A-4E79-FDC57ABE095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089048" y="3502150"/>
                  <a:ext cx="5079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5BAC587A-C139-1B0F-A4E0-A9E611946F59}"/>
                    </a:ext>
                  </a:extLst>
                </p14:cNvPr>
                <p14:cNvContentPartPr/>
                <p14:nvPr/>
              </p14:nvContentPartPr>
              <p14:xfrm>
                <a:off x="9737408" y="3509350"/>
                <a:ext cx="85320" cy="37908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5BAC587A-C139-1B0F-A4E0-A9E611946F5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728768" y="3500710"/>
                  <a:ext cx="1029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B767065F-C8C1-4548-DDBE-96B4D4CC7BE9}"/>
                    </a:ext>
                  </a:extLst>
                </p14:cNvPr>
                <p14:cNvContentPartPr/>
                <p14:nvPr/>
              </p14:nvContentPartPr>
              <p14:xfrm>
                <a:off x="9901928" y="3554710"/>
                <a:ext cx="507240" cy="49032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B767065F-C8C1-4548-DDBE-96B4D4CC7BE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893288" y="3546070"/>
                  <a:ext cx="52488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B2260860-A3EE-36BA-E065-338D3ADC3C87}"/>
                    </a:ext>
                  </a:extLst>
                </p14:cNvPr>
                <p14:cNvContentPartPr/>
                <p14:nvPr/>
              </p14:nvContentPartPr>
              <p14:xfrm>
                <a:off x="10338608" y="3421150"/>
                <a:ext cx="146880" cy="54360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B2260860-A3EE-36BA-E065-338D3ADC3C8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329968" y="3412150"/>
                  <a:ext cx="16452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C1D971C1-EE3A-D4FB-1933-252053087318}"/>
                    </a:ext>
                  </a:extLst>
                </p14:cNvPr>
                <p14:cNvContentPartPr/>
                <p14:nvPr/>
              </p14:nvContentPartPr>
              <p14:xfrm>
                <a:off x="10609688" y="3710230"/>
                <a:ext cx="59040" cy="6048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C1D971C1-EE3A-D4FB-1933-25205308731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601048" y="3701590"/>
                  <a:ext cx="766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D8F82AAF-DFBB-5074-D89A-6CBC8960CF85}"/>
                    </a:ext>
                  </a:extLst>
                </p14:cNvPr>
                <p14:cNvContentPartPr/>
                <p14:nvPr/>
              </p14:nvContentPartPr>
              <p14:xfrm>
                <a:off x="10797968" y="3419710"/>
                <a:ext cx="78120" cy="37980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D8F82AAF-DFBB-5074-D89A-6CBC8960CF8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788968" y="3411070"/>
                  <a:ext cx="957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D7427B2C-AA70-E1F4-C482-EFFB57AC135D}"/>
                    </a:ext>
                  </a:extLst>
                </p14:cNvPr>
                <p14:cNvContentPartPr/>
                <p14:nvPr/>
              </p14:nvContentPartPr>
              <p14:xfrm>
                <a:off x="10927928" y="3498910"/>
                <a:ext cx="378720" cy="51192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D7427B2C-AA70-E1F4-C482-EFFB57AC135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919288" y="3489910"/>
                  <a:ext cx="39636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EB7581B8-AFA2-8D5C-CDE6-BBDF2669BDAB}"/>
                    </a:ext>
                  </a:extLst>
                </p14:cNvPr>
                <p14:cNvContentPartPr/>
                <p14:nvPr/>
              </p14:nvContentPartPr>
              <p14:xfrm>
                <a:off x="11209088" y="3269230"/>
                <a:ext cx="176400" cy="58680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EB7581B8-AFA2-8D5C-CDE6-BBDF2669BDA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200088" y="3260230"/>
                  <a:ext cx="1940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CCE57866-02BA-FFF6-225E-2AA7CE8F1C50}"/>
                    </a:ext>
                  </a:extLst>
                </p14:cNvPr>
                <p14:cNvContentPartPr/>
                <p14:nvPr/>
              </p14:nvContentPartPr>
              <p14:xfrm>
                <a:off x="11489168" y="3555430"/>
                <a:ext cx="216360" cy="20988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CCE57866-02BA-FFF6-225E-2AA7CE8F1C5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480168" y="3546790"/>
                  <a:ext cx="2340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37A2D4A7-1328-FDD6-D979-6AE5368B3470}"/>
                    </a:ext>
                  </a:extLst>
                </p14:cNvPr>
                <p14:cNvContentPartPr/>
                <p14:nvPr/>
              </p14:nvContentPartPr>
              <p14:xfrm>
                <a:off x="7669208" y="4310710"/>
                <a:ext cx="164160" cy="2700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37A2D4A7-1328-FDD6-D979-6AE5368B347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660568" y="4302070"/>
                  <a:ext cx="181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E8CCAE73-725E-E4BB-2D8B-DF47434E85AF}"/>
                    </a:ext>
                  </a:extLst>
                </p14:cNvPr>
                <p14:cNvContentPartPr/>
                <p14:nvPr/>
              </p14:nvContentPartPr>
              <p14:xfrm>
                <a:off x="7739048" y="4181830"/>
                <a:ext cx="37800" cy="23724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E8CCAE73-725E-E4BB-2D8B-DF47434E85A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730408" y="4172830"/>
                  <a:ext cx="554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05622092-E405-F1E8-4F9A-1E9725DB5204}"/>
                    </a:ext>
                  </a:extLst>
                </p14:cNvPr>
                <p14:cNvContentPartPr/>
                <p14:nvPr/>
              </p14:nvContentPartPr>
              <p14:xfrm>
                <a:off x="8288048" y="4181830"/>
                <a:ext cx="266400" cy="54756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05622092-E405-F1E8-4F9A-1E9725DB520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279048" y="4172830"/>
                  <a:ext cx="28404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8AA84F57-5884-D964-163A-653690CF2DE5}"/>
                    </a:ext>
                  </a:extLst>
                </p14:cNvPr>
                <p14:cNvContentPartPr/>
                <p14:nvPr/>
              </p14:nvContentPartPr>
              <p14:xfrm>
                <a:off x="8774408" y="4183630"/>
                <a:ext cx="397800" cy="23688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8AA84F57-5884-D964-163A-653690CF2DE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765408" y="4174630"/>
                  <a:ext cx="4154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16BF55EC-5AE9-6546-2B01-577189AD5602}"/>
                    </a:ext>
                  </a:extLst>
                </p14:cNvPr>
                <p14:cNvContentPartPr/>
                <p14:nvPr/>
              </p14:nvContentPartPr>
              <p14:xfrm>
                <a:off x="9288488" y="4084990"/>
                <a:ext cx="73080" cy="31464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16BF55EC-5AE9-6546-2B01-577189AD560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279488" y="4076350"/>
                  <a:ext cx="907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88981216-0FD7-CBC7-FA21-ABE5547C6239}"/>
                    </a:ext>
                  </a:extLst>
                </p14:cNvPr>
                <p14:cNvContentPartPr/>
                <p14:nvPr/>
              </p14:nvContentPartPr>
              <p14:xfrm>
                <a:off x="9439328" y="4147990"/>
                <a:ext cx="442440" cy="47304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88981216-0FD7-CBC7-FA21-ABE5547C623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430328" y="4138990"/>
                  <a:ext cx="46008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7600A6B2-C7EA-CC8E-EC34-AA49EC5288FA}"/>
                    </a:ext>
                  </a:extLst>
                </p14:cNvPr>
                <p14:cNvContentPartPr/>
                <p14:nvPr/>
              </p14:nvContentPartPr>
              <p14:xfrm>
                <a:off x="9881768" y="4070230"/>
                <a:ext cx="162720" cy="517680"/>
              </p14:xfrm>
            </p:contentPart>
          </mc:Choice>
          <mc:Fallback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7600A6B2-C7EA-CC8E-EC34-AA49EC5288F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872768" y="4061590"/>
                  <a:ext cx="1803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E471D4E9-7328-A98E-B9FB-2D0E4B280621}"/>
                    </a:ext>
                  </a:extLst>
                </p14:cNvPr>
                <p14:cNvContentPartPr/>
                <p14:nvPr/>
              </p14:nvContentPartPr>
              <p14:xfrm>
                <a:off x="10261928" y="4247350"/>
                <a:ext cx="42840" cy="4644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E471D4E9-7328-A98E-B9FB-2D0E4B28062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252928" y="4238710"/>
                  <a:ext cx="604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FFDF3FB6-136F-6D36-05B2-C11182E78425}"/>
                    </a:ext>
                  </a:extLst>
                </p14:cNvPr>
                <p14:cNvContentPartPr/>
                <p14:nvPr/>
              </p14:nvContentPartPr>
              <p14:xfrm>
                <a:off x="10810568" y="4315390"/>
                <a:ext cx="127080" cy="3528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FFDF3FB6-136F-6D36-05B2-C11182E7842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801568" y="4306750"/>
                  <a:ext cx="144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68DF055C-36AA-8F2E-C99B-C4E5926E930F}"/>
                    </a:ext>
                  </a:extLst>
                </p14:cNvPr>
                <p14:cNvContentPartPr/>
                <p14:nvPr/>
              </p14:nvContentPartPr>
              <p14:xfrm>
                <a:off x="10789328" y="4123510"/>
                <a:ext cx="147600" cy="4896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68DF055C-36AA-8F2E-C99B-C4E5926E930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780688" y="4114510"/>
                  <a:ext cx="1652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E9393996-861B-CE9E-D734-986D90ACB6B5}"/>
                    </a:ext>
                  </a:extLst>
                </p14:cNvPr>
                <p14:cNvContentPartPr/>
                <p14:nvPr/>
              </p14:nvContentPartPr>
              <p14:xfrm>
                <a:off x="11061128" y="4070230"/>
                <a:ext cx="267480" cy="57996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E9393996-861B-CE9E-D734-986D90ACB6B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052488" y="4061590"/>
                  <a:ext cx="28512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D05543FD-E381-1B06-BD8E-3BB124D9A02F}"/>
                    </a:ext>
                  </a:extLst>
                </p14:cNvPr>
                <p14:cNvContentPartPr/>
                <p14:nvPr/>
              </p14:nvContentPartPr>
              <p14:xfrm>
                <a:off x="11269568" y="3961150"/>
                <a:ext cx="145080" cy="165600"/>
              </p14:xfrm>
            </p:contentPart>
          </mc:Choice>
          <mc:Fallback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D05543FD-E381-1B06-BD8E-3BB124D9A02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260928" y="3952150"/>
                  <a:ext cx="162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3F5EE394-C4FD-0F0B-3DC5-CBDA4D6E5C2A}"/>
                    </a:ext>
                  </a:extLst>
                </p14:cNvPr>
                <p14:cNvContentPartPr/>
                <p14:nvPr/>
              </p14:nvContentPartPr>
              <p14:xfrm>
                <a:off x="11481968" y="4168510"/>
                <a:ext cx="244080" cy="16776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3F5EE394-C4FD-0F0B-3DC5-CBDA4D6E5C2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472968" y="4159510"/>
                  <a:ext cx="2617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7D45F043-B922-0806-CD2A-6ABE2AA29616}"/>
                    </a:ext>
                  </a:extLst>
                </p14:cNvPr>
                <p14:cNvContentPartPr/>
                <p14:nvPr/>
              </p14:nvContentPartPr>
              <p14:xfrm>
                <a:off x="11789408" y="4070230"/>
                <a:ext cx="40680" cy="23580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7D45F043-B922-0806-CD2A-6ABE2AA2961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780768" y="4061590"/>
                  <a:ext cx="583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36507C93-837F-6914-2AF3-74BA4D74EA12}"/>
                    </a:ext>
                  </a:extLst>
                </p14:cNvPr>
                <p14:cNvContentPartPr/>
                <p14:nvPr/>
              </p14:nvContentPartPr>
              <p14:xfrm>
                <a:off x="11857808" y="4156990"/>
                <a:ext cx="280440" cy="331920"/>
              </p14:xfrm>
            </p:contentPart>
          </mc:Choice>
          <mc:Fallback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36507C93-837F-6914-2AF3-74BA4D74EA1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848808" y="4148350"/>
                  <a:ext cx="2980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F40EF18B-74BF-D5EE-0E12-4943CB2A7573}"/>
                    </a:ext>
                  </a:extLst>
                </p14:cNvPr>
                <p14:cNvContentPartPr/>
                <p14:nvPr/>
              </p14:nvContentPartPr>
              <p14:xfrm>
                <a:off x="12034568" y="3972670"/>
                <a:ext cx="134640" cy="469440"/>
              </p14:xfrm>
            </p:contentPart>
          </mc:Choice>
          <mc:Fallback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F40EF18B-74BF-D5EE-0E12-4943CB2A757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2025928" y="3964030"/>
                  <a:ext cx="15228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AE000480-89E5-C10C-B265-BD6E26FE8BA2}"/>
                    </a:ext>
                  </a:extLst>
                </p14:cNvPr>
                <p14:cNvContentPartPr/>
                <p14:nvPr/>
              </p14:nvContentPartPr>
              <p14:xfrm>
                <a:off x="8288768" y="4954030"/>
                <a:ext cx="227520" cy="570240"/>
              </p14:xfrm>
            </p:contentPart>
          </mc:Choice>
          <mc:Fallback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AE000480-89E5-C10C-B265-BD6E26FE8BA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279768" y="4945390"/>
                  <a:ext cx="24516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466DA4EC-4628-5C29-A1E4-BCA74D91906F}"/>
                    </a:ext>
                  </a:extLst>
                </p14:cNvPr>
                <p14:cNvContentPartPr/>
                <p14:nvPr/>
              </p14:nvContentPartPr>
              <p14:xfrm>
                <a:off x="8686568" y="5132230"/>
                <a:ext cx="37080" cy="50040"/>
              </p14:xfrm>
            </p:contentPart>
          </mc:Choice>
          <mc:Fallback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466DA4EC-4628-5C29-A1E4-BCA74D91906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677928" y="5123590"/>
                  <a:ext cx="547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68495A3B-D130-D5ED-8E65-000CCBF746D5}"/>
                    </a:ext>
                  </a:extLst>
                </p14:cNvPr>
                <p14:cNvContentPartPr/>
                <p14:nvPr/>
              </p14:nvContentPartPr>
              <p14:xfrm>
                <a:off x="8996168" y="4894990"/>
                <a:ext cx="45000" cy="379800"/>
              </p14:xfrm>
            </p:contentPart>
          </mc:Choice>
          <mc:Fallback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68495A3B-D130-D5ED-8E65-000CCBF746D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987168" y="4885990"/>
                  <a:ext cx="626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8693CB5D-BC5C-13FF-7EB2-065A425EC433}"/>
                    </a:ext>
                  </a:extLst>
                </p14:cNvPr>
                <p14:cNvContentPartPr/>
                <p14:nvPr/>
              </p14:nvContentPartPr>
              <p14:xfrm>
                <a:off x="9177968" y="4947190"/>
                <a:ext cx="381960" cy="282960"/>
              </p14:xfrm>
            </p:contentPart>
          </mc:Choice>
          <mc:Fallback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8693CB5D-BC5C-13FF-7EB2-065A425EC43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169328" y="4938190"/>
                  <a:ext cx="3996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EC2BCE8F-1F58-1140-E6FE-3D24B313DA1A}"/>
                    </a:ext>
                  </a:extLst>
                </p14:cNvPr>
                <p14:cNvContentPartPr/>
                <p14:nvPr/>
              </p14:nvContentPartPr>
              <p14:xfrm>
                <a:off x="9690608" y="4939990"/>
                <a:ext cx="37440" cy="306000"/>
              </p14:xfrm>
            </p:contentPart>
          </mc:Choice>
          <mc:Fallback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EC2BCE8F-1F58-1140-E6FE-3D24B313DA1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681968" y="4930990"/>
                  <a:ext cx="550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E4CF3D74-59D8-E84C-DB69-404ED4582C5D}"/>
                    </a:ext>
                  </a:extLst>
                </p14:cNvPr>
                <p14:cNvContentPartPr/>
                <p14:nvPr/>
              </p14:nvContentPartPr>
              <p14:xfrm>
                <a:off x="9807608" y="5012710"/>
                <a:ext cx="347400" cy="422640"/>
              </p14:xfrm>
            </p:contentPart>
          </mc:Choice>
          <mc:Fallback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E4CF3D74-59D8-E84C-DB69-404ED4582C5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798968" y="5003710"/>
                  <a:ext cx="3650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8A61BA0B-49D7-15E9-5EF2-562B97CEDE12}"/>
                    </a:ext>
                  </a:extLst>
                </p14:cNvPr>
                <p14:cNvContentPartPr/>
                <p14:nvPr/>
              </p14:nvContentPartPr>
              <p14:xfrm>
                <a:off x="10176248" y="4910830"/>
                <a:ext cx="90360" cy="409680"/>
              </p14:xfrm>
            </p:contentPart>
          </mc:Choice>
          <mc:Fallback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8A61BA0B-49D7-15E9-5EF2-562B97CEDE1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167608" y="4901830"/>
                  <a:ext cx="1080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3B4EDB5B-C10F-27F9-1386-FC81D6BCA9A8}"/>
                    </a:ext>
                  </a:extLst>
                </p14:cNvPr>
                <p14:cNvContentPartPr/>
                <p14:nvPr/>
              </p14:nvContentPartPr>
              <p14:xfrm>
                <a:off x="10279568" y="4789870"/>
                <a:ext cx="135000" cy="618480"/>
              </p14:xfrm>
            </p:contentPart>
          </mc:Choice>
          <mc:Fallback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3B4EDB5B-C10F-27F9-1386-FC81D6BCA9A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270568" y="4780870"/>
                  <a:ext cx="15264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0C87572E-EB82-AB43-09CD-66B6736573F6}"/>
                    </a:ext>
                  </a:extLst>
                </p14:cNvPr>
                <p14:cNvContentPartPr/>
                <p14:nvPr/>
              </p14:nvContentPartPr>
              <p14:xfrm>
                <a:off x="10515728" y="5113870"/>
                <a:ext cx="234360" cy="474120"/>
              </p14:xfrm>
            </p:contentPart>
          </mc:Choice>
          <mc:Fallback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0C87572E-EB82-AB43-09CD-66B6736573F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506728" y="5104870"/>
                  <a:ext cx="25200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3CF6F40F-0F7D-ED03-1BED-76BF6E496568}"/>
                    </a:ext>
                  </a:extLst>
                </p14:cNvPr>
                <p14:cNvContentPartPr/>
                <p14:nvPr/>
              </p14:nvContentPartPr>
              <p14:xfrm>
                <a:off x="4745648" y="5220790"/>
                <a:ext cx="164160" cy="15480"/>
              </p14:xfrm>
            </p:contentPart>
          </mc:Choice>
          <mc:Fallback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3CF6F40F-0F7D-ED03-1BED-76BF6E49656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736648" y="5211790"/>
                  <a:ext cx="1818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17E30373-88A3-1790-F6DD-8606EA177331}"/>
                    </a:ext>
                  </a:extLst>
                </p14:cNvPr>
                <p14:cNvContentPartPr/>
                <p14:nvPr/>
              </p14:nvContentPartPr>
              <p14:xfrm>
                <a:off x="4760408" y="5057710"/>
                <a:ext cx="209520" cy="15480"/>
              </p14:xfrm>
            </p:contentPart>
          </mc:Choice>
          <mc:Fallback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17E30373-88A3-1790-F6DD-8606EA17733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751408" y="5049070"/>
                  <a:ext cx="227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D71B1DF8-6739-FEBC-4399-3AC28D4869DA}"/>
                    </a:ext>
                  </a:extLst>
                </p14:cNvPr>
                <p14:cNvContentPartPr/>
                <p14:nvPr/>
              </p14:nvContentPartPr>
              <p14:xfrm>
                <a:off x="5219768" y="4778350"/>
                <a:ext cx="60480" cy="490680"/>
              </p14:xfrm>
            </p:contentPart>
          </mc:Choice>
          <mc:Fallback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D71B1DF8-6739-FEBC-4399-3AC28D4869D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211128" y="4769350"/>
                  <a:ext cx="7812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E34984B9-702D-5FEA-FB48-6DB39494C0FA}"/>
                    </a:ext>
                  </a:extLst>
                </p14:cNvPr>
                <p14:cNvContentPartPr/>
                <p14:nvPr/>
              </p14:nvContentPartPr>
              <p14:xfrm>
                <a:off x="5383208" y="4946470"/>
                <a:ext cx="203040" cy="504360"/>
              </p14:xfrm>
            </p:contentPart>
          </mc:Choice>
          <mc:Fallback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E34984B9-702D-5FEA-FB48-6DB39494C0F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374208" y="4937830"/>
                  <a:ext cx="22068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A4842152-8395-73C4-327E-B55BA1A4DB12}"/>
                    </a:ext>
                  </a:extLst>
                </p14:cNvPr>
                <p14:cNvContentPartPr/>
                <p14:nvPr/>
              </p14:nvContentPartPr>
              <p14:xfrm>
                <a:off x="5530088" y="4807510"/>
                <a:ext cx="165240" cy="542160"/>
              </p14:xfrm>
            </p:contentPart>
          </mc:Choice>
          <mc:Fallback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A4842152-8395-73C4-327E-B55BA1A4DB1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521448" y="4798870"/>
                  <a:ext cx="18288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1B5A52CB-FCE1-A863-9BCF-3BEA430D5880}"/>
                    </a:ext>
                  </a:extLst>
                </p14:cNvPr>
                <p14:cNvContentPartPr/>
                <p14:nvPr/>
              </p14:nvContentPartPr>
              <p14:xfrm>
                <a:off x="5810888" y="5087590"/>
                <a:ext cx="222480" cy="462600"/>
              </p14:xfrm>
            </p:contentPart>
          </mc:Choice>
          <mc:Fallback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1B5A52CB-FCE1-A863-9BCF-3BEA430D588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802248" y="5078950"/>
                  <a:ext cx="24012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1BADC164-A5C6-1057-F5B6-E34CB77ADAB3}"/>
                    </a:ext>
                  </a:extLst>
                </p14:cNvPr>
                <p14:cNvContentPartPr/>
                <p14:nvPr/>
              </p14:nvContentPartPr>
              <p14:xfrm>
                <a:off x="6373208" y="4866910"/>
                <a:ext cx="379440" cy="303840"/>
              </p14:xfrm>
            </p:contentPart>
          </mc:Choice>
          <mc:Fallback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1BADC164-A5C6-1057-F5B6-E34CB77ADAB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364568" y="4857910"/>
                  <a:ext cx="3970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8EE0D009-797A-935C-E361-054BA5EAA0A8}"/>
                    </a:ext>
                  </a:extLst>
                </p14:cNvPr>
                <p14:cNvContentPartPr/>
                <p14:nvPr/>
              </p14:nvContentPartPr>
              <p14:xfrm>
                <a:off x="6871448" y="4866910"/>
                <a:ext cx="40680" cy="364680"/>
              </p14:xfrm>
            </p:contentPart>
          </mc:Choice>
          <mc:Fallback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8EE0D009-797A-935C-E361-054BA5EAA0A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862448" y="4857910"/>
                  <a:ext cx="583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7DA8D74D-B79B-6125-A7A5-4059D5D18971}"/>
                    </a:ext>
                  </a:extLst>
                </p14:cNvPr>
                <p14:cNvContentPartPr/>
                <p14:nvPr/>
              </p14:nvContentPartPr>
              <p14:xfrm>
                <a:off x="6961448" y="4944310"/>
                <a:ext cx="469080" cy="431280"/>
              </p14:xfrm>
            </p:contentPart>
          </mc:Choice>
          <mc:Fallback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7DA8D74D-B79B-6125-A7A5-4059D5D1897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952448" y="4935310"/>
                  <a:ext cx="48672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B0CB1DF8-D2A0-6B20-19B0-88FE566B0722}"/>
                    </a:ext>
                  </a:extLst>
                </p14:cNvPr>
                <p14:cNvContentPartPr/>
                <p14:nvPr/>
              </p14:nvContentPartPr>
              <p14:xfrm>
                <a:off x="7492448" y="4836670"/>
                <a:ext cx="105120" cy="524880"/>
              </p14:xfrm>
            </p:contentPart>
          </mc:Choice>
          <mc:Fallback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B0CB1DF8-D2A0-6B20-19B0-88FE566B072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483448" y="4828030"/>
                  <a:ext cx="12276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FAF902DD-0297-BA82-109D-751A68F2A1CC}"/>
                    </a:ext>
                  </a:extLst>
                </p14:cNvPr>
                <p14:cNvContentPartPr/>
                <p14:nvPr/>
              </p14:nvContentPartPr>
              <p14:xfrm>
                <a:off x="7916168" y="5025310"/>
                <a:ext cx="17280" cy="241200"/>
              </p14:xfrm>
            </p:contentPart>
          </mc:Choice>
          <mc:Fallback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FAF902DD-0297-BA82-109D-751A68F2A1C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907168" y="5016310"/>
                  <a:ext cx="349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42D04285-522B-85CA-AC69-E90A19898169}"/>
                    </a:ext>
                  </a:extLst>
                </p14:cNvPr>
                <p14:cNvContentPartPr/>
                <p14:nvPr/>
              </p14:nvContentPartPr>
              <p14:xfrm>
                <a:off x="7801688" y="5100910"/>
                <a:ext cx="226800" cy="16560"/>
              </p14:xfrm>
            </p:contentPart>
          </mc:Choice>
          <mc:Fallback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42D04285-522B-85CA-AC69-E90A1989816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792688" y="5091910"/>
                  <a:ext cx="244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22A7B8F6-98E4-EC3C-C5F6-95B65D8EBD98}"/>
                    </a:ext>
                  </a:extLst>
                </p14:cNvPr>
                <p14:cNvContentPartPr/>
                <p14:nvPr/>
              </p14:nvContentPartPr>
              <p14:xfrm>
                <a:off x="4910528" y="5955190"/>
                <a:ext cx="155160" cy="17640"/>
              </p14:xfrm>
            </p:contentPart>
          </mc:Choice>
          <mc:Fallback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22A7B8F6-98E4-EC3C-C5F6-95B65D8EBD9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901888" y="5946550"/>
                  <a:ext cx="1728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06C5FAAB-6E6D-AD37-485C-A23725295554}"/>
                    </a:ext>
                  </a:extLst>
                </p14:cNvPr>
                <p14:cNvContentPartPr/>
                <p14:nvPr/>
              </p14:nvContentPartPr>
              <p14:xfrm>
                <a:off x="4922408" y="5761510"/>
                <a:ext cx="158040" cy="34200"/>
              </p14:xfrm>
            </p:contentPart>
          </mc:Choice>
          <mc:Fallback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06C5FAAB-6E6D-AD37-485C-A2372529555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913768" y="5752870"/>
                  <a:ext cx="175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2FC22392-A160-FFDE-9CD0-FD02719CB42B}"/>
                    </a:ext>
                  </a:extLst>
                </p14:cNvPr>
                <p14:cNvContentPartPr/>
                <p14:nvPr/>
              </p14:nvContentPartPr>
              <p14:xfrm>
                <a:off x="5545568" y="5717590"/>
                <a:ext cx="35280" cy="190440"/>
              </p14:xfrm>
            </p:contentPart>
          </mc:Choice>
          <mc:Fallback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2FC22392-A160-FFDE-9CD0-FD02719CB42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536568" y="5708590"/>
                  <a:ext cx="529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00EEBB63-3D1F-92B8-C237-5938300F4CF4}"/>
                    </a:ext>
                  </a:extLst>
                </p14:cNvPr>
                <p14:cNvContentPartPr/>
                <p14:nvPr/>
              </p14:nvContentPartPr>
              <p14:xfrm>
                <a:off x="5754728" y="5677990"/>
                <a:ext cx="353160" cy="332640"/>
              </p14:xfrm>
            </p:contentPart>
          </mc:Choice>
          <mc:Fallback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00EEBB63-3D1F-92B8-C237-5938300F4CF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745728" y="5668990"/>
                  <a:ext cx="3708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1E8BC923-C02D-4EC4-F1FE-B091CAB61E47}"/>
                    </a:ext>
                  </a:extLst>
                </p14:cNvPr>
                <p14:cNvContentPartPr/>
                <p14:nvPr/>
              </p14:nvContentPartPr>
              <p14:xfrm>
                <a:off x="6272048" y="5677990"/>
                <a:ext cx="55080" cy="289800"/>
              </p14:xfrm>
            </p:contentPart>
          </mc:Choice>
          <mc:Fallback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1E8BC923-C02D-4EC4-F1FE-B091CAB61E4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263048" y="5668990"/>
                  <a:ext cx="727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1018FDF3-7AA3-D55F-1849-AD38DC8EE85F}"/>
                    </a:ext>
                  </a:extLst>
                </p14:cNvPr>
                <p14:cNvContentPartPr/>
                <p14:nvPr/>
              </p14:nvContentPartPr>
              <p14:xfrm>
                <a:off x="6430448" y="5749990"/>
                <a:ext cx="384840" cy="480600"/>
              </p14:xfrm>
            </p:contentPart>
          </mc:Choice>
          <mc:Fallback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1018FDF3-7AA3-D55F-1849-AD38DC8EE85F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421448" y="5741350"/>
                  <a:ext cx="40248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9B1DA479-0A9D-C328-0005-7EFC6C0C30FC}"/>
                    </a:ext>
                  </a:extLst>
                </p14:cNvPr>
                <p14:cNvContentPartPr/>
                <p14:nvPr/>
              </p14:nvContentPartPr>
              <p14:xfrm>
                <a:off x="6887648" y="5603830"/>
                <a:ext cx="164160" cy="466920"/>
              </p14:xfrm>
            </p:contentPart>
          </mc:Choice>
          <mc:Fallback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9B1DA479-0A9D-C328-0005-7EFC6C0C30F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878648" y="5595190"/>
                  <a:ext cx="18180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05D5DC70-BBC2-FA24-4730-EC9664E0B35A}"/>
                    </a:ext>
                  </a:extLst>
                </p14:cNvPr>
                <p14:cNvContentPartPr/>
                <p14:nvPr/>
              </p14:nvContentPartPr>
              <p14:xfrm>
                <a:off x="7314608" y="5707150"/>
                <a:ext cx="15480" cy="236880"/>
              </p14:xfrm>
            </p:contentPart>
          </mc:Choice>
          <mc:Fallback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05D5DC70-BBC2-FA24-4730-EC9664E0B35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305968" y="5698150"/>
                  <a:ext cx="331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BBF0DDE6-CD67-22BB-89F1-3B0C7631CD59}"/>
                    </a:ext>
                  </a:extLst>
                </p14:cNvPr>
                <p14:cNvContentPartPr/>
                <p14:nvPr/>
              </p14:nvContentPartPr>
              <p14:xfrm>
                <a:off x="7241528" y="5810110"/>
                <a:ext cx="194400" cy="6840"/>
              </p14:xfrm>
            </p:contentPart>
          </mc:Choice>
          <mc:Fallback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BBF0DDE6-CD67-22BB-89F1-3B0C7631CD5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232528" y="5801470"/>
                  <a:ext cx="212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6B4BC782-3534-78F2-7D2E-963002CD5EDD}"/>
                    </a:ext>
                  </a:extLst>
                </p14:cNvPr>
                <p14:cNvContentPartPr/>
                <p14:nvPr/>
              </p14:nvContentPartPr>
              <p14:xfrm>
                <a:off x="7642928" y="5647750"/>
                <a:ext cx="189360" cy="559440"/>
              </p14:xfrm>
            </p:contentPart>
          </mc:Choice>
          <mc:Fallback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6B4BC782-3534-78F2-7D2E-963002CD5ED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634288" y="5639110"/>
                  <a:ext cx="20700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83" name="Tinta 182">
                  <a:extLst>
                    <a:ext uri="{FF2B5EF4-FFF2-40B4-BE49-F238E27FC236}">
                      <a16:creationId xmlns:a16="http://schemas.microsoft.com/office/drawing/2014/main" id="{992BD158-5C1A-A682-DC6E-ADEDF5769560}"/>
                    </a:ext>
                  </a:extLst>
                </p14:cNvPr>
                <p14:cNvContentPartPr/>
                <p14:nvPr/>
              </p14:nvContentPartPr>
              <p14:xfrm>
                <a:off x="7987448" y="5824870"/>
                <a:ext cx="32040" cy="65520"/>
              </p14:xfrm>
            </p:contentPart>
          </mc:Choice>
          <mc:Fallback>
            <p:pic>
              <p:nvPicPr>
                <p:cNvPr id="183" name="Tinta 182">
                  <a:extLst>
                    <a:ext uri="{FF2B5EF4-FFF2-40B4-BE49-F238E27FC236}">
                      <a16:creationId xmlns:a16="http://schemas.microsoft.com/office/drawing/2014/main" id="{992BD158-5C1A-A682-DC6E-ADEDF576956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978808" y="5815870"/>
                  <a:ext cx="496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BD493AA4-5A3B-B8D9-5C55-C9CDD0E49B35}"/>
                    </a:ext>
                  </a:extLst>
                </p14:cNvPr>
                <p14:cNvContentPartPr/>
                <p14:nvPr/>
              </p14:nvContentPartPr>
              <p14:xfrm>
                <a:off x="8201288" y="5733430"/>
                <a:ext cx="416880" cy="325080"/>
              </p14:xfrm>
            </p:contentPart>
          </mc:Choice>
          <mc:Fallback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BD493AA4-5A3B-B8D9-5C55-C9CDD0E49B3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192648" y="5724430"/>
                  <a:ext cx="4345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86" name="Tinta 185">
                  <a:extLst>
                    <a:ext uri="{FF2B5EF4-FFF2-40B4-BE49-F238E27FC236}">
                      <a16:creationId xmlns:a16="http://schemas.microsoft.com/office/drawing/2014/main" id="{39A8E0DB-9771-9FEE-C718-26CC2B896A38}"/>
                    </a:ext>
                  </a:extLst>
                </p14:cNvPr>
                <p14:cNvContentPartPr/>
                <p14:nvPr/>
              </p14:nvContentPartPr>
              <p14:xfrm>
                <a:off x="8757848" y="5751790"/>
                <a:ext cx="64080" cy="287280"/>
              </p14:xfrm>
            </p:contentPart>
          </mc:Choice>
          <mc:Fallback>
            <p:pic>
              <p:nvPicPr>
                <p:cNvPr id="186" name="Tinta 185">
                  <a:extLst>
                    <a:ext uri="{FF2B5EF4-FFF2-40B4-BE49-F238E27FC236}">
                      <a16:creationId xmlns:a16="http://schemas.microsoft.com/office/drawing/2014/main" id="{39A8E0DB-9771-9FEE-C718-26CC2B896A3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748848" y="5742790"/>
                  <a:ext cx="817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87" name="Tinta 186">
                  <a:extLst>
                    <a:ext uri="{FF2B5EF4-FFF2-40B4-BE49-F238E27FC236}">
                      <a16:creationId xmlns:a16="http://schemas.microsoft.com/office/drawing/2014/main" id="{0F55C59D-02E3-3F30-5F2D-ECDDD4F1C98D}"/>
                    </a:ext>
                  </a:extLst>
                </p14:cNvPr>
                <p14:cNvContentPartPr/>
                <p14:nvPr/>
              </p14:nvContentPartPr>
              <p14:xfrm>
                <a:off x="8922728" y="5797510"/>
                <a:ext cx="461880" cy="423360"/>
              </p14:xfrm>
            </p:contentPart>
          </mc:Choice>
          <mc:Fallback>
            <p:pic>
              <p:nvPicPr>
                <p:cNvPr id="187" name="Tinta 186">
                  <a:extLst>
                    <a:ext uri="{FF2B5EF4-FFF2-40B4-BE49-F238E27FC236}">
                      <a16:creationId xmlns:a16="http://schemas.microsoft.com/office/drawing/2014/main" id="{0F55C59D-02E3-3F30-5F2D-ECDDD4F1C98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914088" y="5788870"/>
                  <a:ext cx="47952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4B492B16-3714-2327-D6C4-C87DAD96709B}"/>
                    </a:ext>
                  </a:extLst>
                </p14:cNvPr>
                <p14:cNvContentPartPr/>
                <p14:nvPr/>
              </p14:nvContentPartPr>
              <p14:xfrm>
                <a:off x="9379928" y="5668990"/>
                <a:ext cx="136800" cy="501480"/>
              </p14:xfrm>
            </p:contentPart>
          </mc:Choice>
          <mc:Fallback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4B492B16-3714-2327-D6C4-C87DAD96709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371288" y="5659990"/>
                  <a:ext cx="15444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8138C581-37CF-ABEE-9CD9-51F5BE0C0C41}"/>
                    </a:ext>
                  </a:extLst>
                </p14:cNvPr>
                <p14:cNvContentPartPr/>
                <p14:nvPr/>
              </p14:nvContentPartPr>
              <p14:xfrm>
                <a:off x="9679088" y="5854030"/>
                <a:ext cx="46800" cy="55440"/>
              </p14:xfrm>
            </p:contentPart>
          </mc:Choice>
          <mc:Fallback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8138C581-37CF-ABEE-9CD9-51F5BE0C0C4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670088" y="5845030"/>
                  <a:ext cx="644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92" name="Tinta 191">
                  <a:extLst>
                    <a:ext uri="{FF2B5EF4-FFF2-40B4-BE49-F238E27FC236}">
                      <a16:creationId xmlns:a16="http://schemas.microsoft.com/office/drawing/2014/main" id="{ECEE7E6B-414C-27C4-0297-E18619AF6B00}"/>
                    </a:ext>
                  </a:extLst>
                </p14:cNvPr>
                <p14:cNvContentPartPr/>
                <p14:nvPr/>
              </p14:nvContentPartPr>
              <p14:xfrm>
                <a:off x="5276648" y="6474310"/>
                <a:ext cx="126000" cy="11880"/>
              </p14:xfrm>
            </p:contentPart>
          </mc:Choice>
          <mc:Fallback>
            <p:pic>
              <p:nvPicPr>
                <p:cNvPr id="192" name="Tinta 191">
                  <a:extLst>
                    <a:ext uri="{FF2B5EF4-FFF2-40B4-BE49-F238E27FC236}">
                      <a16:creationId xmlns:a16="http://schemas.microsoft.com/office/drawing/2014/main" id="{ECEE7E6B-414C-27C4-0297-E18619AF6B0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267648" y="6465310"/>
                  <a:ext cx="143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93" name="Tinta 192">
                  <a:extLst>
                    <a:ext uri="{FF2B5EF4-FFF2-40B4-BE49-F238E27FC236}">
                      <a16:creationId xmlns:a16="http://schemas.microsoft.com/office/drawing/2014/main" id="{0EB58EB8-940D-E4DF-B58D-8DD26CEC671D}"/>
                    </a:ext>
                  </a:extLst>
                </p14:cNvPr>
                <p14:cNvContentPartPr/>
                <p14:nvPr/>
              </p14:nvContentPartPr>
              <p14:xfrm>
                <a:off x="5279888" y="6355150"/>
                <a:ext cx="130680" cy="16200"/>
              </p14:xfrm>
            </p:contentPart>
          </mc:Choice>
          <mc:Fallback>
            <p:pic>
              <p:nvPicPr>
                <p:cNvPr id="193" name="Tinta 192">
                  <a:extLst>
                    <a:ext uri="{FF2B5EF4-FFF2-40B4-BE49-F238E27FC236}">
                      <a16:creationId xmlns:a16="http://schemas.microsoft.com/office/drawing/2014/main" id="{0EB58EB8-940D-E4DF-B58D-8DD26CEC671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271248" y="6346150"/>
                  <a:ext cx="148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95" name="Tinta 194">
                  <a:extLst>
                    <a:ext uri="{FF2B5EF4-FFF2-40B4-BE49-F238E27FC236}">
                      <a16:creationId xmlns:a16="http://schemas.microsoft.com/office/drawing/2014/main" id="{6300304F-81AA-FCA4-D3B1-0AB73F5DB5F5}"/>
                    </a:ext>
                  </a:extLst>
                </p14:cNvPr>
                <p14:cNvContentPartPr/>
                <p14:nvPr/>
              </p14:nvContentPartPr>
              <p14:xfrm>
                <a:off x="5736008" y="6252550"/>
                <a:ext cx="415440" cy="282240"/>
              </p14:xfrm>
            </p:contentPart>
          </mc:Choice>
          <mc:Fallback>
            <p:pic>
              <p:nvPicPr>
                <p:cNvPr id="195" name="Tinta 194">
                  <a:extLst>
                    <a:ext uri="{FF2B5EF4-FFF2-40B4-BE49-F238E27FC236}">
                      <a16:creationId xmlns:a16="http://schemas.microsoft.com/office/drawing/2014/main" id="{6300304F-81AA-FCA4-D3B1-0AB73F5DB5F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727008" y="6243910"/>
                  <a:ext cx="4330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29067CBD-A945-1733-7412-753DC7170706}"/>
                    </a:ext>
                  </a:extLst>
                </p14:cNvPr>
                <p14:cNvContentPartPr/>
                <p14:nvPr/>
              </p14:nvContentPartPr>
              <p14:xfrm>
                <a:off x="6282128" y="6208630"/>
                <a:ext cx="43200" cy="259200"/>
              </p14:xfrm>
            </p:contentPart>
          </mc:Choice>
          <mc:Fallback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29067CBD-A945-1733-7412-753DC717070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273488" y="6199990"/>
                  <a:ext cx="608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97" name="Tinta 196">
                  <a:extLst>
                    <a:ext uri="{FF2B5EF4-FFF2-40B4-BE49-F238E27FC236}">
                      <a16:creationId xmlns:a16="http://schemas.microsoft.com/office/drawing/2014/main" id="{F80DF022-2693-DB31-184A-B2C8A0F9C5D2}"/>
                    </a:ext>
                  </a:extLst>
                </p14:cNvPr>
                <p14:cNvContentPartPr/>
                <p14:nvPr/>
              </p14:nvContentPartPr>
              <p14:xfrm>
                <a:off x="6400568" y="6261190"/>
                <a:ext cx="455400" cy="390240"/>
              </p14:xfrm>
            </p:contentPart>
          </mc:Choice>
          <mc:Fallback>
            <p:pic>
              <p:nvPicPr>
                <p:cNvPr id="197" name="Tinta 196">
                  <a:extLst>
                    <a:ext uri="{FF2B5EF4-FFF2-40B4-BE49-F238E27FC236}">
                      <a16:creationId xmlns:a16="http://schemas.microsoft.com/office/drawing/2014/main" id="{F80DF022-2693-DB31-184A-B2C8A0F9C5D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391568" y="6252190"/>
                  <a:ext cx="4730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98" name="Tinta 197">
                  <a:extLst>
                    <a:ext uri="{FF2B5EF4-FFF2-40B4-BE49-F238E27FC236}">
                      <a16:creationId xmlns:a16="http://schemas.microsoft.com/office/drawing/2014/main" id="{0A0C11CB-CDE8-4F98-CB1F-7A91EE9C518B}"/>
                    </a:ext>
                  </a:extLst>
                </p14:cNvPr>
                <p14:cNvContentPartPr/>
                <p14:nvPr/>
              </p14:nvContentPartPr>
              <p14:xfrm>
                <a:off x="7005368" y="6223390"/>
                <a:ext cx="74160" cy="324360"/>
              </p14:xfrm>
            </p:contentPart>
          </mc:Choice>
          <mc:Fallback>
            <p:pic>
              <p:nvPicPr>
                <p:cNvPr id="198" name="Tinta 197">
                  <a:extLst>
                    <a:ext uri="{FF2B5EF4-FFF2-40B4-BE49-F238E27FC236}">
                      <a16:creationId xmlns:a16="http://schemas.microsoft.com/office/drawing/2014/main" id="{0A0C11CB-CDE8-4F98-CB1F-7A91EE9C518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996368" y="6214750"/>
                  <a:ext cx="918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99" name="Tinta 198">
                  <a:extLst>
                    <a:ext uri="{FF2B5EF4-FFF2-40B4-BE49-F238E27FC236}">
                      <a16:creationId xmlns:a16="http://schemas.microsoft.com/office/drawing/2014/main" id="{B78DC9F8-2F7D-00A7-AE95-4B200A1686BD}"/>
                    </a:ext>
                  </a:extLst>
                </p14:cNvPr>
                <p14:cNvContentPartPr/>
                <p14:nvPr/>
              </p14:nvContentPartPr>
              <p14:xfrm>
                <a:off x="7299848" y="6252550"/>
                <a:ext cx="33840" cy="213480"/>
              </p14:xfrm>
            </p:contentPart>
          </mc:Choice>
          <mc:Fallback>
            <p:pic>
              <p:nvPicPr>
                <p:cNvPr id="199" name="Tinta 198">
                  <a:extLst>
                    <a:ext uri="{FF2B5EF4-FFF2-40B4-BE49-F238E27FC236}">
                      <a16:creationId xmlns:a16="http://schemas.microsoft.com/office/drawing/2014/main" id="{B78DC9F8-2F7D-00A7-AE95-4B200A1686B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291208" y="6243910"/>
                  <a:ext cx="514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00" name="Tinta 199">
                  <a:extLst>
                    <a:ext uri="{FF2B5EF4-FFF2-40B4-BE49-F238E27FC236}">
                      <a16:creationId xmlns:a16="http://schemas.microsoft.com/office/drawing/2014/main" id="{561CDD59-EA4F-A02D-3B6B-1E43F91BB0F7}"/>
                    </a:ext>
                  </a:extLst>
                </p14:cNvPr>
                <p14:cNvContentPartPr/>
                <p14:nvPr/>
              </p14:nvContentPartPr>
              <p14:xfrm>
                <a:off x="7255928" y="6341110"/>
                <a:ext cx="149760" cy="16200"/>
              </p14:xfrm>
            </p:contentPart>
          </mc:Choice>
          <mc:Fallback>
            <p:pic>
              <p:nvPicPr>
                <p:cNvPr id="200" name="Tinta 199">
                  <a:extLst>
                    <a:ext uri="{FF2B5EF4-FFF2-40B4-BE49-F238E27FC236}">
                      <a16:creationId xmlns:a16="http://schemas.microsoft.com/office/drawing/2014/main" id="{561CDD59-EA4F-A02D-3B6B-1E43F91BB0F7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247288" y="6332470"/>
                  <a:ext cx="1674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DEBA405D-03DB-73B2-607E-6CEDE22C08CE}"/>
                    </a:ext>
                  </a:extLst>
                </p14:cNvPr>
                <p14:cNvContentPartPr/>
                <p14:nvPr/>
              </p14:nvContentPartPr>
              <p14:xfrm>
                <a:off x="7624568" y="6338590"/>
                <a:ext cx="504000" cy="370440"/>
              </p14:xfrm>
            </p:contentPart>
          </mc:Choice>
          <mc:Fallback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DEBA405D-03DB-73B2-607E-6CEDE22C08C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615928" y="6329590"/>
                  <a:ext cx="5216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FD957AC4-7031-CD32-ECCC-8B357F2EADB9}"/>
                    </a:ext>
                  </a:extLst>
                </p14:cNvPr>
                <p14:cNvContentPartPr/>
                <p14:nvPr/>
              </p14:nvContentPartPr>
              <p14:xfrm>
                <a:off x="8375168" y="6257230"/>
                <a:ext cx="399600" cy="218520"/>
              </p14:xfrm>
            </p:contentPart>
          </mc:Choice>
          <mc:Fallback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FD957AC4-7031-CD32-ECCC-8B357F2EADB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366168" y="6248590"/>
                  <a:ext cx="4172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03" name="Tinta 202">
                  <a:extLst>
                    <a:ext uri="{FF2B5EF4-FFF2-40B4-BE49-F238E27FC236}">
                      <a16:creationId xmlns:a16="http://schemas.microsoft.com/office/drawing/2014/main" id="{20BEEF4A-86B8-6744-EE40-66D8A734CD8A}"/>
                    </a:ext>
                  </a:extLst>
                </p14:cNvPr>
                <p14:cNvContentPartPr/>
                <p14:nvPr/>
              </p14:nvContentPartPr>
              <p14:xfrm>
                <a:off x="8889248" y="6208630"/>
                <a:ext cx="50400" cy="228240"/>
              </p14:xfrm>
            </p:contentPart>
          </mc:Choice>
          <mc:Fallback>
            <p:pic>
              <p:nvPicPr>
                <p:cNvPr id="203" name="Tinta 202">
                  <a:extLst>
                    <a:ext uri="{FF2B5EF4-FFF2-40B4-BE49-F238E27FC236}">
                      <a16:creationId xmlns:a16="http://schemas.microsoft.com/office/drawing/2014/main" id="{20BEEF4A-86B8-6744-EE40-66D8A734CD8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880608" y="6199990"/>
                  <a:ext cx="68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1FFBF8A9-67F7-195E-2701-6EBE1727347A}"/>
                    </a:ext>
                  </a:extLst>
                </p14:cNvPr>
                <p14:cNvContentPartPr/>
                <p14:nvPr/>
              </p14:nvContentPartPr>
              <p14:xfrm>
                <a:off x="8996528" y="6198550"/>
                <a:ext cx="371520" cy="450000"/>
              </p14:xfrm>
            </p:contentPart>
          </mc:Choice>
          <mc:Fallback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1FFBF8A9-67F7-195E-2701-6EBE1727347A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987888" y="6189910"/>
                  <a:ext cx="38916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B1B6285D-595C-571B-EAAD-506532953FCE}"/>
                    </a:ext>
                  </a:extLst>
                </p14:cNvPr>
                <p14:cNvContentPartPr/>
                <p14:nvPr/>
              </p14:nvContentPartPr>
              <p14:xfrm>
                <a:off x="9438968" y="6152830"/>
                <a:ext cx="94680" cy="455040"/>
              </p14:xfrm>
            </p:contentPart>
          </mc:Choice>
          <mc:Fallback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B1B6285D-595C-571B-EAAD-506532953FC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430328" y="6143830"/>
                  <a:ext cx="112320" cy="472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6075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0BBCF09-9B50-A1B6-9CDE-ED749726B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04"/>
          <a:stretch>
            <a:fillRect/>
          </a:stretch>
        </p:blipFill>
        <p:spPr bwMode="auto">
          <a:xfrm>
            <a:off x="-29497" y="-250723"/>
            <a:ext cx="9569158" cy="2890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4EFD5EF2-4597-4DE8-2361-FD4085C93B86}"/>
                  </a:ext>
                </a:extLst>
              </p14:cNvPr>
              <p14:cNvContentPartPr/>
              <p14:nvPr/>
            </p14:nvContentPartPr>
            <p14:xfrm>
              <a:off x="2683568" y="1076470"/>
              <a:ext cx="360" cy="1260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4EFD5EF2-4597-4DE8-2361-FD4085C93B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4928" y="1067470"/>
                <a:ext cx="180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4C0F5DE8-ED93-CDBF-1005-A0352CB54941}"/>
                  </a:ext>
                </a:extLst>
              </p14:cNvPr>
              <p14:cNvContentPartPr/>
              <p14:nvPr/>
            </p14:nvContentPartPr>
            <p14:xfrm>
              <a:off x="3893528" y="1798990"/>
              <a:ext cx="360" cy="2592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4C0F5DE8-ED93-CDBF-1005-A0352CB549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84528" y="1789990"/>
                <a:ext cx="180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CD2DD2D5-CC5D-1D0F-D07D-B8B3DFFAE5CA}"/>
                  </a:ext>
                </a:extLst>
              </p14:cNvPr>
              <p14:cNvContentPartPr/>
              <p14:nvPr/>
            </p14:nvContentPartPr>
            <p14:xfrm>
              <a:off x="3745568" y="648430"/>
              <a:ext cx="360" cy="36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CD2DD2D5-CC5D-1D0F-D07D-B8B3DFFAE5C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36928" y="6397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3C9EBBDD-8556-5725-CBF9-1552378E7204}"/>
                  </a:ext>
                </a:extLst>
              </p14:cNvPr>
              <p14:cNvContentPartPr/>
              <p14:nvPr/>
            </p14:nvContentPartPr>
            <p14:xfrm>
              <a:off x="3480248" y="368350"/>
              <a:ext cx="360" cy="36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3C9EBBDD-8556-5725-CBF9-1552378E72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71248" y="3597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BDBDC5DE-63B3-CFF0-9D45-17CF91F7DDDE}"/>
                  </a:ext>
                </a:extLst>
              </p14:cNvPr>
              <p14:cNvContentPartPr/>
              <p14:nvPr/>
            </p14:nvContentPartPr>
            <p14:xfrm>
              <a:off x="2034848" y="1208590"/>
              <a:ext cx="360" cy="36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BDBDC5DE-63B3-CFF0-9D45-17CF91F7DDD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26208" y="11999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3A640C55-482B-C739-59FA-09B52D24BFD7}"/>
                  </a:ext>
                </a:extLst>
              </p14:cNvPr>
              <p14:cNvContentPartPr/>
              <p14:nvPr/>
            </p14:nvContentPartPr>
            <p14:xfrm>
              <a:off x="501248" y="3027310"/>
              <a:ext cx="167760" cy="40104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3A640C55-482B-C739-59FA-09B52D24BFD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2608" y="3018670"/>
                <a:ext cx="18540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9E63BF37-A866-2DBD-34A2-F29D59EA329A}"/>
                  </a:ext>
                </a:extLst>
              </p14:cNvPr>
              <p14:cNvContentPartPr/>
              <p14:nvPr/>
            </p14:nvContentPartPr>
            <p14:xfrm>
              <a:off x="789608" y="3208750"/>
              <a:ext cx="208080" cy="18324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9E63BF37-A866-2DBD-34A2-F29D59EA329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0608" y="3200110"/>
                <a:ext cx="2257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80BC10D4-1E75-922F-A6B5-8FB288AFD760}"/>
                  </a:ext>
                </a:extLst>
              </p14:cNvPr>
              <p14:cNvContentPartPr/>
              <p14:nvPr/>
            </p14:nvContentPartPr>
            <p14:xfrm>
              <a:off x="1297928" y="3191830"/>
              <a:ext cx="125640" cy="1188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80BC10D4-1E75-922F-A6B5-8FB288AFD76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88928" y="3182830"/>
                <a:ext cx="1432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B9BE243F-8207-ADE8-9F4D-7FA5BBC6C5F4}"/>
                  </a:ext>
                </a:extLst>
              </p14:cNvPr>
              <p14:cNvContentPartPr/>
              <p14:nvPr/>
            </p14:nvContentPartPr>
            <p14:xfrm>
              <a:off x="1282448" y="3022990"/>
              <a:ext cx="146880" cy="24120"/>
            </p14:xfrm>
          </p:contentPart>
        </mc:Choice>
        <mc:Fallback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B9BE243F-8207-ADE8-9F4D-7FA5BBC6C5F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73808" y="3014350"/>
                <a:ext cx="16452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051570E-6A67-2064-7F71-A5FF8A6706F8}"/>
              </a:ext>
            </a:extLst>
          </p:cNvPr>
          <p:cNvGrpSpPr/>
          <p:nvPr/>
        </p:nvGrpSpPr>
        <p:grpSpPr>
          <a:xfrm>
            <a:off x="1615088" y="2571550"/>
            <a:ext cx="6392520" cy="1696320"/>
            <a:chOff x="1615088" y="2571550"/>
            <a:chExt cx="6392520" cy="169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D9B4C0E0-D340-6C62-0F39-4AAD83EEB540}"/>
                    </a:ext>
                  </a:extLst>
                </p14:cNvPr>
                <p14:cNvContentPartPr/>
                <p14:nvPr/>
              </p14:nvContentPartPr>
              <p14:xfrm>
                <a:off x="1736048" y="2890150"/>
                <a:ext cx="51480" cy="34560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D9B4C0E0-D340-6C62-0F39-4AAD83EEB54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27048" y="2881150"/>
                  <a:ext cx="691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5C8645B9-8D10-4B68-6088-076F9579E970}"/>
                    </a:ext>
                  </a:extLst>
                </p14:cNvPr>
                <p14:cNvContentPartPr/>
                <p14:nvPr/>
              </p14:nvContentPartPr>
              <p14:xfrm>
                <a:off x="1902368" y="2919670"/>
                <a:ext cx="355680" cy="46368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5C8645B9-8D10-4B68-6088-076F9579E97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93368" y="2910670"/>
                  <a:ext cx="3733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DDD63BBF-E8C2-1CB9-B1CE-E0A018AEB147}"/>
                    </a:ext>
                  </a:extLst>
                </p14:cNvPr>
                <p14:cNvContentPartPr/>
                <p14:nvPr/>
              </p14:nvContentPartPr>
              <p14:xfrm>
                <a:off x="2299448" y="2890150"/>
                <a:ext cx="135360" cy="42156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DDD63BBF-E8C2-1CB9-B1CE-E0A018AEB14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90448" y="2881150"/>
                  <a:ext cx="15300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F6D45815-93DA-B84D-C3CC-3E6BEF3D6AD0}"/>
                    </a:ext>
                  </a:extLst>
                </p14:cNvPr>
                <p14:cNvContentPartPr/>
                <p14:nvPr/>
              </p14:nvContentPartPr>
              <p14:xfrm>
                <a:off x="2580608" y="3115150"/>
                <a:ext cx="192240" cy="17496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F6D45815-93DA-B84D-C3CC-3E6BEF3D6AD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71608" y="3106150"/>
                  <a:ext cx="2098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D18BEAA9-39AE-63EE-E346-BC798F2B1B63}"/>
                    </a:ext>
                  </a:extLst>
                </p14:cNvPr>
                <p14:cNvContentPartPr/>
                <p14:nvPr/>
              </p14:nvContentPartPr>
              <p14:xfrm>
                <a:off x="3009008" y="2846230"/>
                <a:ext cx="50400" cy="45360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D18BEAA9-39AE-63EE-E346-BC798F2B1B6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00368" y="2837230"/>
                  <a:ext cx="6804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FCF47EF4-D65E-4646-28B9-8FEF9C5C2B6B}"/>
                    </a:ext>
                  </a:extLst>
                </p14:cNvPr>
                <p14:cNvContentPartPr/>
                <p14:nvPr/>
              </p14:nvContentPartPr>
              <p14:xfrm>
                <a:off x="3140768" y="3008590"/>
                <a:ext cx="228240" cy="43416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FCF47EF4-D65E-4646-28B9-8FEF9C5C2B6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32128" y="2999590"/>
                  <a:ext cx="2458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495751CF-07A0-BEA1-4CB4-E088A1BE64A0}"/>
                    </a:ext>
                  </a:extLst>
                </p14:cNvPr>
                <p14:cNvContentPartPr/>
                <p14:nvPr/>
              </p14:nvContentPartPr>
              <p14:xfrm>
                <a:off x="3480248" y="2978710"/>
                <a:ext cx="11880" cy="20700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495751CF-07A0-BEA1-4CB4-E088A1BE64A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71248" y="2969710"/>
                  <a:ext cx="295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FC757DC3-AC0F-06FE-DD30-4DE789623EAB}"/>
                    </a:ext>
                  </a:extLst>
                </p14:cNvPr>
                <p14:cNvContentPartPr/>
                <p14:nvPr/>
              </p14:nvContentPartPr>
              <p14:xfrm>
                <a:off x="3436328" y="3049630"/>
                <a:ext cx="143280" cy="2124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FC757DC3-AC0F-06FE-DD30-4DE789623EA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27328" y="3040630"/>
                  <a:ext cx="1609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78D80885-D2D1-B5FA-01D4-75ED51CA70B2}"/>
                    </a:ext>
                  </a:extLst>
                </p14:cNvPr>
                <p14:cNvContentPartPr/>
                <p14:nvPr/>
              </p14:nvContentPartPr>
              <p14:xfrm>
                <a:off x="3714248" y="2963950"/>
                <a:ext cx="297720" cy="24336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78D80885-D2D1-B5FA-01D4-75ED51CA70B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705608" y="2954950"/>
                  <a:ext cx="315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0CC2FB16-D757-E1D2-0B93-33ED2E50475D}"/>
                    </a:ext>
                  </a:extLst>
                </p14:cNvPr>
                <p14:cNvContentPartPr/>
                <p14:nvPr/>
              </p14:nvContentPartPr>
              <p14:xfrm>
                <a:off x="4041128" y="3042430"/>
                <a:ext cx="182160" cy="16632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0CC2FB16-D757-E1D2-0B93-33ED2E50475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32128" y="3033790"/>
                  <a:ext cx="1998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7E01AA02-5846-5B11-0E00-947FB85312D0}"/>
                    </a:ext>
                  </a:extLst>
                </p14:cNvPr>
                <p14:cNvContentPartPr/>
                <p14:nvPr/>
              </p14:nvContentPartPr>
              <p14:xfrm>
                <a:off x="4202768" y="2854510"/>
                <a:ext cx="176400" cy="49104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7E01AA02-5846-5B11-0E00-947FB85312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93768" y="2845510"/>
                  <a:ext cx="19404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AD4BF4A0-0416-5A89-55A2-0A321DA13E6C}"/>
                    </a:ext>
                  </a:extLst>
                </p14:cNvPr>
                <p14:cNvContentPartPr/>
                <p14:nvPr/>
              </p14:nvContentPartPr>
              <p14:xfrm>
                <a:off x="4666088" y="3092470"/>
                <a:ext cx="164160" cy="2304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AD4BF4A0-0416-5A89-55A2-0A321DA13E6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657088" y="3083470"/>
                  <a:ext cx="1818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EAF507C4-FF27-F7EA-B785-1982B57EC679}"/>
                    </a:ext>
                  </a:extLst>
                </p14:cNvPr>
                <p14:cNvContentPartPr/>
                <p14:nvPr/>
              </p14:nvContentPartPr>
              <p14:xfrm>
                <a:off x="5115728" y="2831470"/>
                <a:ext cx="52920" cy="37764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EAF507C4-FF27-F7EA-B785-1982B57EC67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107088" y="2822830"/>
                  <a:ext cx="705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C5EA7209-2D78-71CF-22CB-7154F3A8BD08}"/>
                    </a:ext>
                  </a:extLst>
                </p14:cNvPr>
                <p14:cNvContentPartPr/>
                <p14:nvPr/>
              </p14:nvContentPartPr>
              <p14:xfrm>
                <a:off x="5282048" y="2926150"/>
                <a:ext cx="383040" cy="45900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C5EA7209-2D78-71CF-22CB-7154F3A8BD0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273048" y="2917510"/>
                  <a:ext cx="40068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F2A0CE19-CF9B-FD1A-95EB-B14572EE2A3C}"/>
                    </a:ext>
                  </a:extLst>
                </p14:cNvPr>
                <p14:cNvContentPartPr/>
                <p14:nvPr/>
              </p14:nvContentPartPr>
              <p14:xfrm>
                <a:off x="5663288" y="2757670"/>
                <a:ext cx="150840" cy="53280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F2A0CE19-CF9B-FD1A-95EB-B14572EE2A3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654288" y="2748670"/>
                  <a:ext cx="16848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4F0DE176-6AA0-C598-8D73-7FE1A7BDD9B0}"/>
                    </a:ext>
                  </a:extLst>
                </p14:cNvPr>
                <p14:cNvContentPartPr/>
                <p14:nvPr/>
              </p14:nvContentPartPr>
              <p14:xfrm>
                <a:off x="5914208" y="3052510"/>
                <a:ext cx="21960" cy="4320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4F0DE176-6AA0-C598-8D73-7FE1A7BDD9B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905208" y="3043510"/>
                  <a:ext cx="396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1D68531C-844B-C7F7-55D1-E1E4DB79E4DB}"/>
                    </a:ext>
                  </a:extLst>
                </p14:cNvPr>
                <p14:cNvContentPartPr/>
                <p14:nvPr/>
              </p14:nvContentPartPr>
              <p14:xfrm>
                <a:off x="6175928" y="2761270"/>
                <a:ext cx="27720" cy="36108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1D68531C-844B-C7F7-55D1-E1E4DB79E4D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166928" y="2752630"/>
                  <a:ext cx="453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1BDF5610-37F5-9EFD-25D4-53A530D5BB39}"/>
                    </a:ext>
                  </a:extLst>
                </p14:cNvPr>
                <p14:cNvContentPartPr/>
                <p14:nvPr/>
              </p14:nvContentPartPr>
              <p14:xfrm>
                <a:off x="6282848" y="2843710"/>
                <a:ext cx="186480" cy="56016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1BDF5610-37F5-9EFD-25D4-53A530D5BB3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73848" y="2834710"/>
                  <a:ext cx="20412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0DABBE82-CB2B-6A7C-DADB-29BDCE1A3146}"/>
                    </a:ext>
                  </a:extLst>
                </p14:cNvPr>
                <p14:cNvContentPartPr/>
                <p14:nvPr/>
              </p14:nvContentPartPr>
              <p14:xfrm>
                <a:off x="6621968" y="2868910"/>
                <a:ext cx="18360" cy="20700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0DABBE82-CB2B-6A7C-DADB-29BDCE1A314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613328" y="2860270"/>
                  <a:ext cx="360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4ABCDD84-4865-CD0D-9B28-A098EE535C94}"/>
                    </a:ext>
                  </a:extLst>
                </p14:cNvPr>
                <p14:cNvContentPartPr/>
                <p14:nvPr/>
              </p14:nvContentPartPr>
              <p14:xfrm>
                <a:off x="6577328" y="2954590"/>
                <a:ext cx="137520" cy="2448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4ABCDD84-4865-CD0D-9B28-A098EE535C9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68688" y="2945590"/>
                  <a:ext cx="155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0BD29030-FE1C-994E-5B27-AF89785F661C}"/>
                    </a:ext>
                  </a:extLst>
                </p14:cNvPr>
                <p14:cNvContentPartPr/>
                <p14:nvPr/>
              </p14:nvContentPartPr>
              <p14:xfrm>
                <a:off x="6847328" y="2790790"/>
                <a:ext cx="336240" cy="20952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0BD29030-FE1C-994E-5B27-AF89785F661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838688" y="2782150"/>
                  <a:ext cx="353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35E9EA40-FB1D-E28F-746C-9DA67D71CE20}"/>
                    </a:ext>
                  </a:extLst>
                </p14:cNvPr>
                <p14:cNvContentPartPr/>
                <p14:nvPr/>
              </p14:nvContentPartPr>
              <p14:xfrm>
                <a:off x="7211648" y="2823910"/>
                <a:ext cx="245880" cy="20880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35E9EA40-FB1D-E28F-746C-9DA67D71CE2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202648" y="2815270"/>
                  <a:ext cx="263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781DAAF2-42E5-A505-40FC-0DC2FDFE1316}"/>
                    </a:ext>
                  </a:extLst>
                </p14:cNvPr>
                <p14:cNvContentPartPr/>
                <p14:nvPr/>
              </p14:nvContentPartPr>
              <p14:xfrm>
                <a:off x="7388408" y="2571550"/>
                <a:ext cx="195480" cy="60660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781DAAF2-42E5-A505-40FC-0DC2FDFE131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379768" y="2562910"/>
                  <a:ext cx="21312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CF6A301F-3EAD-9C4A-7132-227FC2A886A8}"/>
                    </a:ext>
                  </a:extLst>
                </p14:cNvPr>
                <p14:cNvContentPartPr/>
                <p14:nvPr/>
              </p14:nvContentPartPr>
              <p14:xfrm>
                <a:off x="7727888" y="2878630"/>
                <a:ext cx="231840" cy="18684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CF6A301F-3EAD-9C4A-7132-227FC2A886A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718888" y="2869990"/>
                  <a:ext cx="249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6AC41423-B7A8-0B79-49F6-0A09439A5346}"/>
                    </a:ext>
                  </a:extLst>
                </p14:cNvPr>
                <p14:cNvContentPartPr/>
                <p14:nvPr/>
              </p14:nvContentPartPr>
              <p14:xfrm>
                <a:off x="1615088" y="3216310"/>
                <a:ext cx="6392520" cy="30924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6AC41423-B7A8-0B79-49F6-0A09439A534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606088" y="3207310"/>
                  <a:ext cx="64101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E7580EEE-5DA0-9118-7FFA-0356D24E92F2}"/>
                    </a:ext>
                  </a:extLst>
                </p14:cNvPr>
                <p14:cNvContentPartPr/>
                <p14:nvPr/>
              </p14:nvContentPartPr>
              <p14:xfrm>
                <a:off x="3466208" y="3731110"/>
                <a:ext cx="73440" cy="34632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E7580EEE-5DA0-9118-7FFA-0356D24E92F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457568" y="3722110"/>
                  <a:ext cx="910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4BEDE1C2-3BF7-04F7-279B-2CC80DBBB802}"/>
                    </a:ext>
                  </a:extLst>
                </p14:cNvPr>
                <p14:cNvContentPartPr/>
                <p14:nvPr/>
              </p14:nvContentPartPr>
              <p14:xfrm>
                <a:off x="3687248" y="3848830"/>
                <a:ext cx="227160" cy="41904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4BEDE1C2-3BF7-04F7-279B-2CC80DBBB80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78248" y="3839830"/>
                  <a:ext cx="2448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6A15070B-5056-9AE0-4B4B-B2B15A0903D8}"/>
                    </a:ext>
                  </a:extLst>
                </p14:cNvPr>
                <p14:cNvContentPartPr/>
                <p14:nvPr/>
              </p14:nvContentPartPr>
              <p14:xfrm>
                <a:off x="4070288" y="3834070"/>
                <a:ext cx="56880" cy="18000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6A15070B-5056-9AE0-4B4B-B2B15A0903D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061648" y="3825430"/>
                  <a:ext cx="745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24E9FAD2-E4F1-29E0-B328-C6C23D1D3CEE}"/>
                    </a:ext>
                  </a:extLst>
                </p14:cNvPr>
                <p14:cNvContentPartPr/>
                <p14:nvPr/>
              </p14:nvContentPartPr>
              <p14:xfrm>
                <a:off x="4055888" y="3901750"/>
                <a:ext cx="115560" cy="2160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24E9FAD2-E4F1-29E0-B328-C6C23D1D3CE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046888" y="3892750"/>
                  <a:ext cx="133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42FD7FB6-FDDB-98A9-9E1E-87C3E23D52B8}"/>
                    </a:ext>
                  </a:extLst>
                </p14:cNvPr>
                <p14:cNvContentPartPr/>
                <p14:nvPr/>
              </p14:nvContentPartPr>
              <p14:xfrm>
                <a:off x="4375928" y="3777550"/>
                <a:ext cx="398880" cy="20772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42FD7FB6-FDDB-98A9-9E1E-87C3E23D52B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367288" y="3768550"/>
                  <a:ext cx="4165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496E5CF3-5BF7-6B24-0A3C-6F4CCF434CC9}"/>
                    </a:ext>
                  </a:extLst>
                </p14:cNvPr>
                <p14:cNvContentPartPr/>
                <p14:nvPr/>
              </p14:nvContentPartPr>
              <p14:xfrm>
                <a:off x="4837448" y="3803110"/>
                <a:ext cx="210960" cy="17748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496E5CF3-5BF7-6B24-0A3C-6F4CCF434CC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828808" y="3794110"/>
                  <a:ext cx="2286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4A9F03A7-5D04-6CFD-971F-71A33C860398}"/>
                    </a:ext>
                  </a:extLst>
                </p14:cNvPr>
                <p14:cNvContentPartPr/>
                <p14:nvPr/>
              </p14:nvContentPartPr>
              <p14:xfrm>
                <a:off x="5028968" y="3667750"/>
                <a:ext cx="166320" cy="36900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4A9F03A7-5D04-6CFD-971F-71A33C86039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020328" y="3658750"/>
                  <a:ext cx="1839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7EEDFEBE-08CF-4448-F338-BB4388B37E50}"/>
                    </a:ext>
                  </a:extLst>
                </p14:cNvPr>
                <p14:cNvContentPartPr/>
                <p14:nvPr/>
              </p14:nvContentPartPr>
              <p14:xfrm>
                <a:off x="5309408" y="3575950"/>
                <a:ext cx="207720" cy="19836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7EEDFEBE-08CF-4448-F338-BB4388B37E5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300408" y="3567310"/>
                  <a:ext cx="22536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4AEC99B0-B7D4-F31C-2346-9533B664F6B0}"/>
              </a:ext>
            </a:extLst>
          </p:cNvPr>
          <p:cNvGrpSpPr/>
          <p:nvPr/>
        </p:nvGrpSpPr>
        <p:grpSpPr>
          <a:xfrm>
            <a:off x="8258888" y="3214870"/>
            <a:ext cx="110880" cy="151200"/>
            <a:chOff x="8258888" y="3214870"/>
            <a:chExt cx="110880" cy="15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7BC4522D-1AC8-60BB-B973-DD656079C2A7}"/>
                    </a:ext>
                  </a:extLst>
                </p14:cNvPr>
                <p14:cNvContentPartPr/>
                <p14:nvPr/>
              </p14:nvContentPartPr>
              <p14:xfrm>
                <a:off x="8258888" y="3329350"/>
                <a:ext cx="110880" cy="3672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7BC4522D-1AC8-60BB-B973-DD656079C2A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249888" y="3320350"/>
                  <a:ext cx="1285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B27E7A5A-61E0-2205-88CB-977C6C6F5013}"/>
                    </a:ext>
                  </a:extLst>
                </p14:cNvPr>
                <p14:cNvContentPartPr/>
                <p14:nvPr/>
              </p14:nvContentPartPr>
              <p14:xfrm>
                <a:off x="8273288" y="3214870"/>
                <a:ext cx="95400" cy="612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B27E7A5A-61E0-2205-88CB-977C6C6F501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264648" y="3205870"/>
                  <a:ext cx="11304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BB73656A-F771-0EDE-4843-484BAA3F16E0}"/>
                  </a:ext>
                </a:extLst>
              </p14:cNvPr>
              <p14:cNvContentPartPr/>
              <p14:nvPr/>
            </p14:nvContentPartPr>
            <p14:xfrm>
              <a:off x="7633568" y="3947470"/>
              <a:ext cx="79920" cy="49320"/>
            </p14:xfrm>
          </p:contentPart>
        </mc:Choice>
        <mc:Fallback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BB73656A-F771-0EDE-4843-484BAA3F16E0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624568" y="3938830"/>
                <a:ext cx="97560" cy="6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Agrupar 58">
            <a:extLst>
              <a:ext uri="{FF2B5EF4-FFF2-40B4-BE49-F238E27FC236}">
                <a16:creationId xmlns:a16="http://schemas.microsoft.com/office/drawing/2014/main" id="{09E2FBDE-1C5C-A92F-028E-DCEB01F36C51}"/>
              </a:ext>
            </a:extLst>
          </p:cNvPr>
          <p:cNvGrpSpPr/>
          <p:nvPr/>
        </p:nvGrpSpPr>
        <p:grpSpPr>
          <a:xfrm>
            <a:off x="1928648" y="3170230"/>
            <a:ext cx="241920" cy="45000"/>
            <a:chOff x="1928648" y="3170230"/>
            <a:chExt cx="241920" cy="4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45D5F63A-6083-DB1C-6C54-4EFBCC8E1B27}"/>
                    </a:ext>
                  </a:extLst>
                </p14:cNvPr>
                <p14:cNvContentPartPr/>
                <p14:nvPr/>
              </p14:nvContentPartPr>
              <p14:xfrm>
                <a:off x="1928648" y="3195790"/>
                <a:ext cx="77040" cy="1944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45D5F63A-6083-DB1C-6C54-4EFBCC8E1B2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919648" y="3186790"/>
                  <a:ext cx="94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DC885EE7-7ECC-7DEA-B0FB-4062FBE11C91}"/>
                    </a:ext>
                  </a:extLst>
                </p14:cNvPr>
                <p14:cNvContentPartPr/>
                <p14:nvPr/>
              </p14:nvContentPartPr>
              <p14:xfrm>
                <a:off x="2064368" y="3170230"/>
                <a:ext cx="106200" cy="1404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DC885EE7-7ECC-7DEA-B0FB-4062FBE11C9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055368" y="3161230"/>
                  <a:ext cx="12384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1A171AA5-1366-E77C-08F3-C22D6D2CC602}"/>
              </a:ext>
            </a:extLst>
          </p:cNvPr>
          <p:cNvGrpSpPr/>
          <p:nvPr/>
        </p:nvGrpSpPr>
        <p:grpSpPr>
          <a:xfrm>
            <a:off x="2167328" y="2180950"/>
            <a:ext cx="429120" cy="624240"/>
            <a:chOff x="2167328" y="2180950"/>
            <a:chExt cx="429120" cy="62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E63D7C1A-BA95-6A82-5E54-EDFCFCF56E67}"/>
                    </a:ext>
                  </a:extLst>
                </p14:cNvPr>
                <p14:cNvContentPartPr/>
                <p14:nvPr/>
              </p14:nvContentPartPr>
              <p14:xfrm>
                <a:off x="2167328" y="2569390"/>
                <a:ext cx="108360" cy="15624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E63D7C1A-BA95-6A82-5E54-EDFCFCF56E6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158688" y="2560750"/>
                  <a:ext cx="126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0FF9F5B4-BB11-0DD8-6662-0506FA64353F}"/>
                    </a:ext>
                  </a:extLst>
                </p14:cNvPr>
                <p14:cNvContentPartPr/>
                <p14:nvPr/>
              </p14:nvContentPartPr>
              <p14:xfrm>
                <a:off x="2285768" y="2647150"/>
                <a:ext cx="107280" cy="15804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0FF9F5B4-BB11-0DD8-6662-0506FA64353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277128" y="2638510"/>
                  <a:ext cx="1249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8EF12CA5-01EF-B084-D04C-B69146314CD5}"/>
                    </a:ext>
                  </a:extLst>
                </p14:cNvPr>
                <p14:cNvContentPartPr/>
                <p14:nvPr/>
              </p14:nvContentPartPr>
              <p14:xfrm>
                <a:off x="2337968" y="2180950"/>
                <a:ext cx="258480" cy="32364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8EF12CA5-01EF-B084-D04C-B69146314CD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328968" y="2172310"/>
                  <a:ext cx="276120" cy="34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64" name="Tinta 63">
                <a:extLst>
                  <a:ext uri="{FF2B5EF4-FFF2-40B4-BE49-F238E27FC236}">
                    <a16:creationId xmlns:a16="http://schemas.microsoft.com/office/drawing/2014/main" id="{A2D4F417-EE03-3566-AB3B-1BEDF1F7109E}"/>
                  </a:ext>
                </a:extLst>
              </p14:cNvPr>
              <p14:cNvContentPartPr/>
              <p14:nvPr/>
            </p14:nvContentPartPr>
            <p14:xfrm>
              <a:off x="8715728" y="2949190"/>
              <a:ext cx="215640" cy="15480"/>
            </p14:xfrm>
          </p:contentPart>
        </mc:Choice>
        <mc:Fallback>
          <p:pic>
            <p:nvPicPr>
              <p:cNvPr id="64" name="Tinta 63">
                <a:extLst>
                  <a:ext uri="{FF2B5EF4-FFF2-40B4-BE49-F238E27FC236}">
                    <a16:creationId xmlns:a16="http://schemas.microsoft.com/office/drawing/2014/main" id="{A2D4F417-EE03-3566-AB3B-1BEDF1F7109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707088" y="2940550"/>
                <a:ext cx="23328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65" name="Tinta 64">
                <a:extLst>
                  <a:ext uri="{FF2B5EF4-FFF2-40B4-BE49-F238E27FC236}">
                    <a16:creationId xmlns:a16="http://schemas.microsoft.com/office/drawing/2014/main" id="{688B8AF3-B8D3-F1DF-E760-720CE74DF07B}"/>
                  </a:ext>
                </a:extLst>
              </p14:cNvPr>
              <p14:cNvContentPartPr/>
              <p14:nvPr/>
            </p14:nvContentPartPr>
            <p14:xfrm>
              <a:off x="9044768" y="2743990"/>
              <a:ext cx="454680" cy="594000"/>
            </p14:xfrm>
          </p:contentPart>
        </mc:Choice>
        <mc:Fallback>
          <p:pic>
            <p:nvPicPr>
              <p:cNvPr id="65" name="Tinta 64">
                <a:extLst>
                  <a:ext uri="{FF2B5EF4-FFF2-40B4-BE49-F238E27FC236}">
                    <a16:creationId xmlns:a16="http://schemas.microsoft.com/office/drawing/2014/main" id="{688B8AF3-B8D3-F1DF-E760-720CE74DF07B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9036128" y="2734990"/>
                <a:ext cx="47232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69" name="Tinta 68">
                <a:extLst>
                  <a:ext uri="{FF2B5EF4-FFF2-40B4-BE49-F238E27FC236}">
                    <a16:creationId xmlns:a16="http://schemas.microsoft.com/office/drawing/2014/main" id="{2978D3BF-FB4D-482B-5A13-B44B789D1565}"/>
                  </a:ext>
                </a:extLst>
              </p14:cNvPr>
              <p14:cNvContentPartPr/>
              <p14:nvPr/>
            </p14:nvContentPartPr>
            <p14:xfrm>
              <a:off x="9974288" y="2792230"/>
              <a:ext cx="160920" cy="257760"/>
            </p14:xfrm>
          </p:contentPart>
        </mc:Choice>
        <mc:Fallback>
          <p:pic>
            <p:nvPicPr>
              <p:cNvPr id="69" name="Tinta 68">
                <a:extLst>
                  <a:ext uri="{FF2B5EF4-FFF2-40B4-BE49-F238E27FC236}">
                    <a16:creationId xmlns:a16="http://schemas.microsoft.com/office/drawing/2014/main" id="{2978D3BF-FB4D-482B-5A13-B44B789D156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965288" y="2783590"/>
                <a:ext cx="178560" cy="27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Agrupar 83">
            <a:extLst>
              <a:ext uri="{FF2B5EF4-FFF2-40B4-BE49-F238E27FC236}">
                <a16:creationId xmlns:a16="http://schemas.microsoft.com/office/drawing/2014/main" id="{555ACB1E-41C1-C146-B5B2-939BAA14A84E}"/>
              </a:ext>
            </a:extLst>
          </p:cNvPr>
          <p:cNvGrpSpPr/>
          <p:nvPr/>
        </p:nvGrpSpPr>
        <p:grpSpPr>
          <a:xfrm>
            <a:off x="8892488" y="2563630"/>
            <a:ext cx="2689200" cy="1328400"/>
            <a:chOff x="8892488" y="2563630"/>
            <a:chExt cx="2689200" cy="132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9F48832C-AA66-F50E-4818-9AC7128786C6}"/>
                    </a:ext>
                  </a:extLst>
                </p14:cNvPr>
                <p14:cNvContentPartPr/>
                <p14:nvPr/>
              </p14:nvContentPartPr>
              <p14:xfrm>
                <a:off x="9645248" y="2963950"/>
                <a:ext cx="11880" cy="3204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9F48832C-AA66-F50E-4818-9AC7128786C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636608" y="2954950"/>
                  <a:ext cx="295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69C6ACCC-6E5A-7D24-9813-2D9175129648}"/>
                    </a:ext>
                  </a:extLst>
                </p14:cNvPr>
                <p14:cNvContentPartPr/>
                <p14:nvPr/>
              </p14:nvContentPartPr>
              <p14:xfrm>
                <a:off x="9797168" y="2624110"/>
                <a:ext cx="104040" cy="57744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69C6ACCC-6E5A-7D24-9813-2D917512964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788168" y="2615110"/>
                  <a:ext cx="12168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5D338A0E-B574-5BAD-DF8E-47B64857D68C}"/>
                    </a:ext>
                  </a:extLst>
                </p14:cNvPr>
                <p14:cNvContentPartPr/>
                <p14:nvPr/>
              </p14:nvContentPartPr>
              <p14:xfrm>
                <a:off x="10264808" y="2909950"/>
                <a:ext cx="120240" cy="1872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5D338A0E-B574-5BAD-DF8E-47B64857D68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256168" y="2901310"/>
                  <a:ext cx="137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A89444CF-73F6-2ABA-1159-EEE70205CBD7}"/>
                    </a:ext>
                  </a:extLst>
                </p14:cNvPr>
                <p14:cNvContentPartPr/>
                <p14:nvPr/>
              </p14:nvContentPartPr>
              <p14:xfrm>
                <a:off x="10535528" y="2816350"/>
                <a:ext cx="420120" cy="26748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A89444CF-73F6-2ABA-1159-EEE70205CBD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526528" y="2807350"/>
                  <a:ext cx="437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093B4118-FB3F-B8EC-CFA2-178387F93081}"/>
                    </a:ext>
                  </a:extLst>
                </p14:cNvPr>
                <p14:cNvContentPartPr/>
                <p14:nvPr/>
              </p14:nvContentPartPr>
              <p14:xfrm>
                <a:off x="11029088" y="2836150"/>
                <a:ext cx="171360" cy="17244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093B4118-FB3F-B8EC-CFA2-178387F9308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020448" y="2827510"/>
                  <a:ext cx="1890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0AC32FC9-B956-AF1A-9586-651C1B0FF9A1}"/>
                    </a:ext>
                  </a:extLst>
                </p14:cNvPr>
                <p14:cNvContentPartPr/>
                <p14:nvPr/>
              </p14:nvContentPartPr>
              <p14:xfrm>
                <a:off x="11209088" y="2563630"/>
                <a:ext cx="126720" cy="55152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0AC32FC9-B956-AF1A-9586-651C1B0FF9A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200088" y="2554990"/>
                  <a:ext cx="14436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66D8616D-8622-B2F2-2B41-4BE9EC07817F}"/>
                    </a:ext>
                  </a:extLst>
                </p14:cNvPr>
                <p14:cNvContentPartPr/>
                <p14:nvPr/>
              </p14:nvContentPartPr>
              <p14:xfrm>
                <a:off x="8892488" y="3082750"/>
                <a:ext cx="2689200" cy="18720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66D8616D-8622-B2F2-2B41-4BE9EC07817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883848" y="3073750"/>
                  <a:ext cx="27068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90E88002-A48E-CB35-04EA-34F9BF9AB876}"/>
                    </a:ext>
                  </a:extLst>
                </p14:cNvPr>
                <p14:cNvContentPartPr/>
                <p14:nvPr/>
              </p14:nvContentPartPr>
              <p14:xfrm>
                <a:off x="9559208" y="3435550"/>
                <a:ext cx="45360" cy="31716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90E88002-A48E-CB35-04EA-34F9BF9AB87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550568" y="3426910"/>
                  <a:ext cx="630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46C17753-6752-2885-F35C-94C4CF358868}"/>
                    </a:ext>
                  </a:extLst>
                </p14:cNvPr>
                <p14:cNvContentPartPr/>
                <p14:nvPr/>
              </p14:nvContentPartPr>
              <p14:xfrm>
                <a:off x="9733808" y="3461110"/>
                <a:ext cx="231840" cy="43092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46C17753-6752-2885-F35C-94C4CF35886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725168" y="3452110"/>
                  <a:ext cx="24948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D7763684-F3BB-B5D7-A60F-6948DE6333CF}"/>
                    </a:ext>
                  </a:extLst>
                </p14:cNvPr>
                <p14:cNvContentPartPr/>
                <p14:nvPr/>
              </p14:nvContentPartPr>
              <p14:xfrm>
                <a:off x="10131608" y="3494950"/>
                <a:ext cx="16200" cy="22464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D7763684-F3BB-B5D7-A60F-6948DE6333C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122968" y="3485950"/>
                  <a:ext cx="338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2E9659B8-6611-C698-6FCA-80AABC3BC13B}"/>
                    </a:ext>
                  </a:extLst>
                </p14:cNvPr>
                <p14:cNvContentPartPr/>
                <p14:nvPr/>
              </p14:nvContentPartPr>
              <p14:xfrm>
                <a:off x="10073288" y="3586390"/>
                <a:ext cx="160560" cy="1188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2E9659B8-6611-C698-6FCA-80AABC3BC13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064288" y="3577750"/>
                  <a:ext cx="178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D0B37B9B-3DCC-E366-1688-E06259A2DDD8}"/>
                    </a:ext>
                  </a:extLst>
                </p14:cNvPr>
                <p14:cNvContentPartPr/>
                <p14:nvPr/>
              </p14:nvContentPartPr>
              <p14:xfrm>
                <a:off x="10375688" y="3487030"/>
                <a:ext cx="378360" cy="18432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D0B37B9B-3DCC-E366-1688-E06259A2DDD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367048" y="3478390"/>
                  <a:ext cx="3960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61D013D4-D6F8-1CEE-8E82-86B104DD3DF3}"/>
                    </a:ext>
                  </a:extLst>
                </p14:cNvPr>
                <p14:cNvContentPartPr/>
                <p14:nvPr/>
              </p14:nvContentPartPr>
              <p14:xfrm>
                <a:off x="10855208" y="3445630"/>
                <a:ext cx="212040" cy="18072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61D013D4-D6F8-1CEE-8E82-86B104DD3DF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846208" y="3436630"/>
                  <a:ext cx="2296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096A4311-E6AF-77F7-8624-A52D33785CC6}"/>
                    </a:ext>
                  </a:extLst>
                </p14:cNvPr>
                <p14:cNvContentPartPr/>
                <p14:nvPr/>
              </p14:nvContentPartPr>
              <p14:xfrm>
                <a:off x="11061128" y="3362470"/>
                <a:ext cx="150120" cy="38232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096A4311-E6AF-77F7-8624-A52D33785CC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052488" y="3353470"/>
                  <a:ext cx="1677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D63CEF37-703B-4576-15D5-8CADE3F3E390}"/>
                    </a:ext>
                  </a:extLst>
                </p14:cNvPr>
                <p14:cNvContentPartPr/>
                <p14:nvPr/>
              </p14:nvContentPartPr>
              <p14:xfrm>
                <a:off x="11310608" y="3290110"/>
                <a:ext cx="198360" cy="19836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D63CEF37-703B-4576-15D5-8CADE3F3E39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301608" y="3281470"/>
                  <a:ext cx="21600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85" name="Tinta 84">
                <a:extLst>
                  <a:ext uri="{FF2B5EF4-FFF2-40B4-BE49-F238E27FC236}">
                    <a16:creationId xmlns:a16="http://schemas.microsoft.com/office/drawing/2014/main" id="{BBC01583-BA07-CB30-02B4-69DD0BD05EF9}"/>
                  </a:ext>
                </a:extLst>
              </p14:cNvPr>
              <p14:cNvContentPartPr/>
              <p14:nvPr/>
            </p14:nvContentPartPr>
            <p14:xfrm>
              <a:off x="8303528" y="4403590"/>
              <a:ext cx="179640" cy="21240"/>
            </p14:xfrm>
          </p:contentPart>
        </mc:Choice>
        <mc:Fallback>
          <p:pic>
            <p:nvPicPr>
              <p:cNvPr id="85" name="Tinta 84">
                <a:extLst>
                  <a:ext uri="{FF2B5EF4-FFF2-40B4-BE49-F238E27FC236}">
                    <a16:creationId xmlns:a16="http://schemas.microsoft.com/office/drawing/2014/main" id="{BBC01583-BA07-CB30-02B4-69DD0BD05EF9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294528" y="4394590"/>
                <a:ext cx="1972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86" name="Tinta 85">
                <a:extLst>
                  <a:ext uri="{FF2B5EF4-FFF2-40B4-BE49-F238E27FC236}">
                    <a16:creationId xmlns:a16="http://schemas.microsoft.com/office/drawing/2014/main" id="{A5E39335-EB7F-A628-83C3-233A10E5E4D8}"/>
                  </a:ext>
                </a:extLst>
              </p14:cNvPr>
              <p14:cNvContentPartPr/>
              <p14:nvPr/>
            </p14:nvContentPartPr>
            <p14:xfrm>
              <a:off x="8358608" y="4227550"/>
              <a:ext cx="160200" cy="20160"/>
            </p14:xfrm>
          </p:contentPart>
        </mc:Choice>
        <mc:Fallback>
          <p:pic>
            <p:nvPicPr>
              <p:cNvPr id="86" name="Tinta 85">
                <a:extLst>
                  <a:ext uri="{FF2B5EF4-FFF2-40B4-BE49-F238E27FC236}">
                    <a16:creationId xmlns:a16="http://schemas.microsoft.com/office/drawing/2014/main" id="{A5E39335-EB7F-A628-83C3-233A10E5E4D8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349608" y="4218910"/>
                <a:ext cx="17784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Agrupar 98">
            <a:extLst>
              <a:ext uri="{FF2B5EF4-FFF2-40B4-BE49-F238E27FC236}">
                <a16:creationId xmlns:a16="http://schemas.microsoft.com/office/drawing/2014/main" id="{1537AA12-2013-9673-8B49-D44EEC45749B}"/>
              </a:ext>
            </a:extLst>
          </p:cNvPr>
          <p:cNvGrpSpPr/>
          <p:nvPr/>
        </p:nvGrpSpPr>
        <p:grpSpPr>
          <a:xfrm>
            <a:off x="8818328" y="4063750"/>
            <a:ext cx="1850040" cy="1121040"/>
            <a:chOff x="8818328" y="4063750"/>
            <a:chExt cx="1850040" cy="112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26FA9934-0CD4-5E44-7740-662B8156E41D}"/>
                    </a:ext>
                  </a:extLst>
                </p14:cNvPr>
                <p14:cNvContentPartPr/>
                <p14:nvPr/>
              </p14:nvContentPartPr>
              <p14:xfrm>
                <a:off x="8885648" y="4063750"/>
                <a:ext cx="407520" cy="58968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26FA9934-0CD4-5E44-7740-662B8156E41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876648" y="4054750"/>
                  <a:ext cx="42516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CB2F5AA4-9D80-A94B-D835-A779BED83326}"/>
                    </a:ext>
                  </a:extLst>
                </p14:cNvPr>
                <p14:cNvContentPartPr/>
                <p14:nvPr/>
              </p14:nvContentPartPr>
              <p14:xfrm>
                <a:off x="9454448" y="4099750"/>
                <a:ext cx="439920" cy="26532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CB2F5AA4-9D80-A94B-D835-A779BED8332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445808" y="4090750"/>
                  <a:ext cx="4575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E4D9C0E4-B67C-3116-5797-19277274C9D4}"/>
                    </a:ext>
                  </a:extLst>
                </p14:cNvPr>
                <p14:cNvContentPartPr/>
                <p14:nvPr/>
              </p14:nvContentPartPr>
              <p14:xfrm>
                <a:off x="10013528" y="4089310"/>
                <a:ext cx="238320" cy="21672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E4D9C0E4-B67C-3116-5797-19277274C9D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004888" y="4080310"/>
                  <a:ext cx="2559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133CC7B6-9AA8-83AA-A914-BB662D52D198}"/>
                    </a:ext>
                  </a:extLst>
                </p14:cNvPr>
                <p14:cNvContentPartPr/>
                <p14:nvPr/>
              </p14:nvContentPartPr>
              <p14:xfrm>
                <a:off x="8818328" y="4408270"/>
                <a:ext cx="1523160" cy="13428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133CC7B6-9AA8-83AA-A914-BB662D52D19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809688" y="4399630"/>
                  <a:ext cx="1540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B56F49BC-B5A9-C504-4D49-37E4875A7623}"/>
                    </a:ext>
                  </a:extLst>
                </p14:cNvPr>
                <p14:cNvContentPartPr/>
                <p14:nvPr/>
              </p14:nvContentPartPr>
              <p14:xfrm>
                <a:off x="8992928" y="4748470"/>
                <a:ext cx="27720" cy="24588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B56F49BC-B5A9-C504-4D49-37E4875A762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84288" y="4739470"/>
                  <a:ext cx="453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C5695D08-8E75-EDB1-B798-9C1A656A6DC2}"/>
                    </a:ext>
                  </a:extLst>
                </p14:cNvPr>
                <p14:cNvContentPartPr/>
                <p14:nvPr/>
              </p14:nvContentPartPr>
              <p14:xfrm>
                <a:off x="9085088" y="4807510"/>
                <a:ext cx="210960" cy="37728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C5695D08-8E75-EDB1-B798-9C1A656A6DC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076448" y="4798870"/>
                  <a:ext cx="2286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22C5B64F-2F48-0A25-11A8-0C131DC04323}"/>
                    </a:ext>
                  </a:extLst>
                </p14:cNvPr>
                <p14:cNvContentPartPr/>
                <p14:nvPr/>
              </p14:nvContentPartPr>
              <p14:xfrm>
                <a:off x="9439328" y="4807510"/>
                <a:ext cx="14760" cy="177480"/>
              </p14:xfrm>
            </p:contentPart>
          </mc:Choice>
          <mc:Fallback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22C5B64F-2F48-0A25-11A8-0C131DC0432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430688" y="4798870"/>
                  <a:ext cx="324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5EF0339E-0A1C-DB2E-2DE3-061C951AEDAF}"/>
                    </a:ext>
                  </a:extLst>
                </p14:cNvPr>
                <p14:cNvContentPartPr/>
                <p14:nvPr/>
              </p14:nvContentPartPr>
              <p14:xfrm>
                <a:off x="9394688" y="4853590"/>
                <a:ext cx="131400" cy="4284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5EF0339E-0A1C-DB2E-2DE3-061C951AEDA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385688" y="4844950"/>
                  <a:ext cx="149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5B20CA08-5583-0FE5-0EA3-D69860D0CFFB}"/>
                    </a:ext>
                  </a:extLst>
                </p14:cNvPr>
                <p14:cNvContentPartPr/>
                <p14:nvPr/>
              </p14:nvContentPartPr>
              <p14:xfrm>
                <a:off x="9660368" y="4755670"/>
                <a:ext cx="359640" cy="188280"/>
              </p14:xfrm>
            </p:contentPart>
          </mc:Choice>
          <mc:Fallback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5B20CA08-5583-0FE5-0EA3-D69860D0CFF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651728" y="4747030"/>
                  <a:ext cx="3772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096D6115-9A06-0CA6-2457-4A40E1FC7304}"/>
                    </a:ext>
                  </a:extLst>
                </p14:cNvPr>
                <p14:cNvContentPartPr/>
                <p14:nvPr/>
              </p14:nvContentPartPr>
              <p14:xfrm>
                <a:off x="10043408" y="4690150"/>
                <a:ext cx="255240" cy="20160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096D6115-9A06-0CA6-2457-4A40E1FC730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034408" y="4681150"/>
                  <a:ext cx="272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F4318B85-8193-5D72-91E7-3E19B1CF9C56}"/>
                    </a:ext>
                  </a:extLst>
                </p14:cNvPr>
                <p14:cNvContentPartPr/>
                <p14:nvPr/>
              </p14:nvContentPartPr>
              <p14:xfrm>
                <a:off x="10235648" y="4577110"/>
                <a:ext cx="145080" cy="41004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F4318B85-8193-5D72-91E7-3E19B1CF9C5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226648" y="4568110"/>
                  <a:ext cx="16272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5B65FC5E-60C9-6B0C-10AE-4C2B7838E2BB}"/>
                    </a:ext>
                  </a:extLst>
                </p14:cNvPr>
                <p14:cNvContentPartPr/>
                <p14:nvPr/>
              </p14:nvContentPartPr>
              <p14:xfrm>
                <a:off x="10495928" y="4489990"/>
                <a:ext cx="172440" cy="19080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5B65FC5E-60C9-6B0C-10AE-4C2B7838E2B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487288" y="4481350"/>
                  <a:ext cx="190080" cy="20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16" name="Tinta 115">
                <a:extLst>
                  <a:ext uri="{FF2B5EF4-FFF2-40B4-BE49-F238E27FC236}">
                    <a16:creationId xmlns:a16="http://schemas.microsoft.com/office/drawing/2014/main" id="{158415CD-3F35-19BD-A7AD-621180DC1946}"/>
                  </a:ext>
                </a:extLst>
              </p14:cNvPr>
              <p14:cNvContentPartPr/>
              <p14:nvPr/>
            </p14:nvContentPartPr>
            <p14:xfrm>
              <a:off x="2654048" y="4969870"/>
              <a:ext cx="181080" cy="332280"/>
            </p14:xfrm>
          </p:contentPart>
        </mc:Choice>
        <mc:Fallback>
          <p:pic>
            <p:nvPicPr>
              <p:cNvPr id="116" name="Tinta 115">
                <a:extLst>
                  <a:ext uri="{FF2B5EF4-FFF2-40B4-BE49-F238E27FC236}">
                    <a16:creationId xmlns:a16="http://schemas.microsoft.com/office/drawing/2014/main" id="{158415CD-3F35-19BD-A7AD-621180DC1946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645408" y="4961230"/>
                <a:ext cx="19872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49" name="Tinta 148">
                <a:extLst>
                  <a:ext uri="{FF2B5EF4-FFF2-40B4-BE49-F238E27FC236}">
                    <a16:creationId xmlns:a16="http://schemas.microsoft.com/office/drawing/2014/main" id="{9675F915-ED0E-5CE2-750F-C7806BC99D83}"/>
                  </a:ext>
                </a:extLst>
              </p14:cNvPr>
              <p14:cNvContentPartPr/>
              <p14:nvPr/>
            </p14:nvContentPartPr>
            <p14:xfrm>
              <a:off x="408728" y="3583510"/>
              <a:ext cx="11694600" cy="1875240"/>
            </p14:xfrm>
          </p:contentPart>
        </mc:Choice>
        <mc:Fallback>
          <p:pic>
            <p:nvPicPr>
              <p:cNvPr id="149" name="Tinta 148">
                <a:extLst>
                  <a:ext uri="{FF2B5EF4-FFF2-40B4-BE49-F238E27FC236}">
                    <a16:creationId xmlns:a16="http://schemas.microsoft.com/office/drawing/2014/main" id="{9675F915-ED0E-5CE2-750F-C7806BC99D83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399728" y="3574870"/>
                <a:ext cx="11712240" cy="189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Agrupar 184">
            <a:extLst>
              <a:ext uri="{FF2B5EF4-FFF2-40B4-BE49-F238E27FC236}">
                <a16:creationId xmlns:a16="http://schemas.microsoft.com/office/drawing/2014/main" id="{FD400751-4C5E-541D-93EF-9F4050934929}"/>
              </a:ext>
            </a:extLst>
          </p:cNvPr>
          <p:cNvGrpSpPr/>
          <p:nvPr/>
        </p:nvGrpSpPr>
        <p:grpSpPr>
          <a:xfrm>
            <a:off x="692768" y="4350310"/>
            <a:ext cx="6988680" cy="2475720"/>
            <a:chOff x="692768" y="4350310"/>
            <a:chExt cx="6988680" cy="247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0A483C0B-5B3A-FDD8-216C-39067B2788F0}"/>
                    </a:ext>
                  </a:extLst>
                </p14:cNvPr>
                <p14:cNvContentPartPr/>
                <p14:nvPr/>
              </p14:nvContentPartPr>
              <p14:xfrm>
                <a:off x="692768" y="4804270"/>
                <a:ext cx="207360" cy="55692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0A483C0B-5B3A-FDD8-216C-39067B2788F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84128" y="4795270"/>
                  <a:ext cx="22500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2E8A3C54-BE0B-65C6-64F4-A6868B6A611B}"/>
                    </a:ext>
                  </a:extLst>
                </p14:cNvPr>
                <p14:cNvContentPartPr/>
                <p14:nvPr/>
              </p14:nvContentPartPr>
              <p14:xfrm>
                <a:off x="958088" y="5028550"/>
                <a:ext cx="209160" cy="45072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2E8A3C54-BE0B-65C6-64F4-A6868B6A611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49088" y="5019550"/>
                  <a:ext cx="2268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DDA54230-1031-BC70-2450-F64AB1F980E6}"/>
                    </a:ext>
                  </a:extLst>
                </p14:cNvPr>
                <p14:cNvContentPartPr/>
                <p14:nvPr/>
              </p14:nvContentPartPr>
              <p14:xfrm>
                <a:off x="1386128" y="5132230"/>
                <a:ext cx="148680" cy="4500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DDA54230-1031-BC70-2450-F64AB1F980E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377488" y="5123590"/>
                  <a:ext cx="1663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4A4DCBC3-36C6-B7CC-1923-6DA2BB17A7B1}"/>
                    </a:ext>
                  </a:extLst>
                </p14:cNvPr>
                <p14:cNvContentPartPr/>
                <p14:nvPr/>
              </p14:nvContentPartPr>
              <p14:xfrm>
                <a:off x="1400888" y="5025670"/>
                <a:ext cx="158400" cy="4788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4A4DCBC3-36C6-B7CC-1923-6DA2BB17A7B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391888" y="5016670"/>
                  <a:ext cx="1760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3D61575D-0711-9614-8187-4B3C1A91D8DE}"/>
                    </a:ext>
                  </a:extLst>
                </p14:cNvPr>
                <p14:cNvContentPartPr/>
                <p14:nvPr/>
              </p14:nvContentPartPr>
              <p14:xfrm>
                <a:off x="1805528" y="4625350"/>
                <a:ext cx="73440" cy="40068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3D61575D-0711-9614-8187-4B3C1A91D8D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796888" y="4616710"/>
                  <a:ext cx="9108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CB2C9395-EB22-AAFC-B1E5-172D11DC6B76}"/>
                    </a:ext>
                  </a:extLst>
                </p14:cNvPr>
                <p14:cNvContentPartPr/>
                <p14:nvPr/>
              </p14:nvContentPartPr>
              <p14:xfrm>
                <a:off x="1961048" y="4760350"/>
                <a:ext cx="413280" cy="41760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CB2C9395-EB22-AAFC-B1E5-172D11DC6B7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952408" y="4751710"/>
                  <a:ext cx="43092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1F2E9542-A945-325D-472F-F614E9510FA1}"/>
                    </a:ext>
                  </a:extLst>
                </p14:cNvPr>
                <p14:cNvContentPartPr/>
                <p14:nvPr/>
              </p14:nvContentPartPr>
              <p14:xfrm>
                <a:off x="2368928" y="4665670"/>
                <a:ext cx="185760" cy="41364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1F2E9542-A945-325D-472F-F614E9510FA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360288" y="4656670"/>
                  <a:ext cx="20340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3F4A5DDE-F9B0-1AB4-6771-D72058FC57BB}"/>
                    </a:ext>
                  </a:extLst>
                </p14:cNvPr>
                <p14:cNvContentPartPr/>
                <p14:nvPr/>
              </p14:nvContentPartPr>
              <p14:xfrm>
                <a:off x="2951048" y="4556590"/>
                <a:ext cx="117000" cy="49248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3F4A5DDE-F9B0-1AB4-6771-D72058FC57B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942048" y="4547950"/>
                  <a:ext cx="13464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76FCF950-2D45-7F4F-46C3-CE56440BA310}"/>
                    </a:ext>
                  </a:extLst>
                </p14:cNvPr>
                <p14:cNvContentPartPr/>
                <p14:nvPr/>
              </p14:nvContentPartPr>
              <p14:xfrm>
                <a:off x="3170648" y="4728670"/>
                <a:ext cx="191520" cy="411120"/>
              </p14:xfrm>
            </p:contentPart>
          </mc:Choice>
          <mc:Fallback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76FCF950-2D45-7F4F-46C3-CE56440BA31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162008" y="4719670"/>
                  <a:ext cx="20916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A9AAAAC3-A721-603B-0350-E476804452D7}"/>
                    </a:ext>
                  </a:extLst>
                </p14:cNvPr>
                <p14:cNvContentPartPr/>
                <p14:nvPr/>
              </p14:nvContentPartPr>
              <p14:xfrm>
                <a:off x="3421568" y="4730470"/>
                <a:ext cx="51480" cy="201600"/>
              </p14:xfrm>
            </p:contentPart>
          </mc:Choice>
          <mc:Fallback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A9AAAAC3-A721-603B-0350-E476804452D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412928" y="4721470"/>
                  <a:ext cx="691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D9AAC907-54BE-809C-19D8-F3CF682EBA82}"/>
                    </a:ext>
                  </a:extLst>
                </p14:cNvPr>
                <p14:cNvContentPartPr/>
                <p14:nvPr/>
              </p14:nvContentPartPr>
              <p14:xfrm>
                <a:off x="3391688" y="4834510"/>
                <a:ext cx="114120" cy="17640"/>
              </p14:xfrm>
            </p:contentPart>
          </mc:Choice>
          <mc:Fallback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D9AAC907-54BE-809C-19D8-F3CF682EBA8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382688" y="4825870"/>
                  <a:ext cx="131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B1F86154-D5D1-903C-DD94-0BBE44B62E87}"/>
                    </a:ext>
                  </a:extLst>
                </p14:cNvPr>
                <p14:cNvContentPartPr/>
                <p14:nvPr/>
              </p14:nvContentPartPr>
              <p14:xfrm>
                <a:off x="3632888" y="4762870"/>
                <a:ext cx="292320" cy="173880"/>
              </p14:xfrm>
            </p:contentPart>
          </mc:Choice>
          <mc:Fallback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B1F86154-D5D1-903C-DD94-0BBE44B62E8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624248" y="4754230"/>
                  <a:ext cx="3099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447A03BC-B5D6-3FF9-5496-2E63BBB99FF8}"/>
                    </a:ext>
                  </a:extLst>
                </p14:cNvPr>
                <p14:cNvContentPartPr/>
                <p14:nvPr/>
              </p14:nvContentPartPr>
              <p14:xfrm>
                <a:off x="3937088" y="4782670"/>
                <a:ext cx="190080" cy="157680"/>
              </p14:xfrm>
            </p:contentPart>
          </mc:Choice>
          <mc:Fallback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447A03BC-B5D6-3FF9-5496-2E63BBB99FF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928448" y="4773670"/>
                  <a:ext cx="2077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666E2C40-08ED-A3AD-D1E6-910513C1497F}"/>
                    </a:ext>
                  </a:extLst>
                </p14:cNvPr>
                <p14:cNvContentPartPr/>
                <p14:nvPr/>
              </p14:nvContentPartPr>
              <p14:xfrm>
                <a:off x="4065968" y="4613830"/>
                <a:ext cx="210240" cy="417600"/>
              </p14:xfrm>
            </p:contentPart>
          </mc:Choice>
          <mc:Fallback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666E2C40-08ED-A3AD-D1E6-910513C1497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056968" y="4605190"/>
                  <a:ext cx="2278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5E5DB289-5E83-A54E-433A-5BD138E15CEB}"/>
                    </a:ext>
                  </a:extLst>
                </p14:cNvPr>
                <p14:cNvContentPartPr/>
                <p14:nvPr/>
              </p14:nvContentPartPr>
              <p14:xfrm>
                <a:off x="4468808" y="4793110"/>
                <a:ext cx="171360" cy="42480"/>
              </p14:xfrm>
            </p:contentPart>
          </mc:Choice>
          <mc:Fallback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5E5DB289-5E83-A54E-433A-5BD138E15CE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459808" y="4784110"/>
                  <a:ext cx="1890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BBD51866-81D2-EC6E-76D6-2E05BDA90B9D}"/>
                    </a:ext>
                  </a:extLst>
                </p14:cNvPr>
                <p14:cNvContentPartPr/>
                <p14:nvPr/>
              </p14:nvContentPartPr>
              <p14:xfrm>
                <a:off x="4924928" y="4571710"/>
                <a:ext cx="429840" cy="584640"/>
              </p14:xfrm>
            </p:contentPart>
          </mc:Choice>
          <mc:Fallback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BBD51866-81D2-EC6E-76D6-2E05BDA90B9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916288" y="4563070"/>
                  <a:ext cx="4474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7A3981A7-E4C5-9E13-9DF4-A1D6AF2F747B}"/>
                    </a:ext>
                  </a:extLst>
                </p14:cNvPr>
                <p14:cNvContentPartPr/>
                <p14:nvPr/>
              </p14:nvContentPartPr>
              <p14:xfrm>
                <a:off x="4837448" y="4492150"/>
                <a:ext cx="91440" cy="472320"/>
              </p14:xfrm>
            </p:contentPart>
          </mc:Choice>
          <mc:Fallback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7A3981A7-E4C5-9E13-9DF4-A1D6AF2F747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828808" y="4483150"/>
                  <a:ext cx="10908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E005F6C2-7811-3129-D96D-457AC2C1DFBA}"/>
                    </a:ext>
                  </a:extLst>
                </p14:cNvPr>
                <p14:cNvContentPartPr/>
                <p14:nvPr/>
              </p14:nvContentPartPr>
              <p14:xfrm>
                <a:off x="5338568" y="4453630"/>
                <a:ext cx="142920" cy="51372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E005F6C2-7811-3129-D96D-457AC2C1DFB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329568" y="4444630"/>
                  <a:ext cx="16056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F05FED39-09DA-FD82-38FC-849098B9555C}"/>
                    </a:ext>
                  </a:extLst>
                </p14:cNvPr>
                <p14:cNvContentPartPr/>
                <p14:nvPr/>
              </p14:nvContentPartPr>
              <p14:xfrm>
                <a:off x="5676608" y="4465510"/>
                <a:ext cx="60840" cy="41760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F05FED39-09DA-FD82-38FC-849098B9555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667608" y="4456510"/>
                  <a:ext cx="784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A9F51B19-9681-311C-5735-EBA02B88BADF}"/>
                    </a:ext>
                  </a:extLst>
                </p14:cNvPr>
                <p14:cNvContentPartPr/>
                <p14:nvPr/>
              </p14:nvContentPartPr>
              <p14:xfrm>
                <a:off x="5825648" y="4560190"/>
                <a:ext cx="163440" cy="437040"/>
              </p14:xfrm>
            </p:contentPart>
          </mc:Choice>
          <mc:Fallback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A9F51B19-9681-311C-5735-EBA02B88BAD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816648" y="4551190"/>
                  <a:ext cx="18108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F297E3E5-8EB1-E68A-5B7F-A0FEDE8A40D3}"/>
                    </a:ext>
                  </a:extLst>
                </p14:cNvPr>
                <p14:cNvContentPartPr/>
                <p14:nvPr/>
              </p14:nvContentPartPr>
              <p14:xfrm>
                <a:off x="6117968" y="4571350"/>
                <a:ext cx="20160" cy="226440"/>
              </p14:xfrm>
            </p:contentPart>
          </mc:Choice>
          <mc:Fallback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F297E3E5-8EB1-E68A-5B7F-A0FEDE8A40D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109328" y="4562710"/>
                  <a:ext cx="378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1A237486-933C-F4A2-9BD2-CD0E93F63C87}"/>
                    </a:ext>
                  </a:extLst>
                </p14:cNvPr>
                <p14:cNvContentPartPr/>
                <p14:nvPr/>
              </p14:nvContentPartPr>
              <p14:xfrm>
                <a:off x="6076568" y="4672150"/>
                <a:ext cx="133920" cy="1800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1A237486-933C-F4A2-9BD2-CD0E93F63C8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067568" y="4663510"/>
                  <a:ext cx="1515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8631D159-639D-0618-3E2F-0182CBE38BC4}"/>
                    </a:ext>
                  </a:extLst>
                </p14:cNvPr>
                <p14:cNvContentPartPr/>
                <p14:nvPr/>
              </p14:nvContentPartPr>
              <p14:xfrm>
                <a:off x="6339728" y="4541470"/>
                <a:ext cx="324720" cy="21348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8631D159-639D-0618-3E2F-0182CBE38BC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331088" y="4532470"/>
                  <a:ext cx="3423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816C559C-D086-511E-AB60-B2E48F4C0D6D}"/>
                    </a:ext>
                  </a:extLst>
                </p14:cNvPr>
                <p14:cNvContentPartPr/>
                <p14:nvPr/>
              </p14:nvContentPartPr>
              <p14:xfrm>
                <a:off x="6710168" y="4513390"/>
                <a:ext cx="186480" cy="234360"/>
              </p14:xfrm>
            </p:contentPart>
          </mc:Choice>
          <mc:Fallback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816C559C-D086-511E-AB60-B2E48F4C0D6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701528" y="4504750"/>
                  <a:ext cx="2041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20AE09FB-2522-E801-35FF-7EBAF8E12949}"/>
                    </a:ext>
                  </a:extLst>
                </p14:cNvPr>
                <p14:cNvContentPartPr/>
                <p14:nvPr/>
              </p14:nvContentPartPr>
              <p14:xfrm>
                <a:off x="6813488" y="4350310"/>
                <a:ext cx="185400" cy="544680"/>
              </p14:xfrm>
            </p:contentPart>
          </mc:Choice>
          <mc:Fallback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20AE09FB-2522-E801-35FF-7EBAF8E1294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804848" y="4341670"/>
                  <a:ext cx="20304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B7C6E4B4-2C2F-B795-C9EF-5F932618EBDF}"/>
                    </a:ext>
                  </a:extLst>
                </p14:cNvPr>
                <p14:cNvContentPartPr/>
                <p14:nvPr/>
              </p14:nvContentPartPr>
              <p14:xfrm>
                <a:off x="7108328" y="4501150"/>
                <a:ext cx="333000" cy="477360"/>
              </p14:xfrm>
            </p:contentPart>
          </mc:Choice>
          <mc:Fallback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B7C6E4B4-2C2F-B795-C9EF-5F932618EBD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099688" y="4492150"/>
                  <a:ext cx="35064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7882578C-735B-9BCF-C7FE-DFC95392D339}"/>
                    </a:ext>
                  </a:extLst>
                </p14:cNvPr>
                <p14:cNvContentPartPr/>
                <p14:nvPr/>
              </p14:nvContentPartPr>
              <p14:xfrm>
                <a:off x="1648568" y="5031430"/>
                <a:ext cx="6032880" cy="319320"/>
              </p14:xfrm>
            </p:contentPart>
          </mc:Choice>
          <mc:Fallback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7882578C-735B-9BCF-C7FE-DFC95392D33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639928" y="5022430"/>
                  <a:ext cx="60505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43022C79-598A-3B37-2AC0-ADC5A96D888F}"/>
                    </a:ext>
                  </a:extLst>
                </p14:cNvPr>
                <p14:cNvContentPartPr/>
                <p14:nvPr/>
              </p14:nvContentPartPr>
              <p14:xfrm>
                <a:off x="3613448" y="5323750"/>
                <a:ext cx="62280" cy="384480"/>
              </p14:xfrm>
            </p:contentPart>
          </mc:Choice>
          <mc:Fallback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43022C79-598A-3B37-2AC0-ADC5A96D888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604448" y="5315110"/>
                  <a:ext cx="799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5F5D75FA-FA00-4E5F-09F5-899445086CA4}"/>
                    </a:ext>
                  </a:extLst>
                </p14:cNvPr>
                <p14:cNvContentPartPr/>
                <p14:nvPr/>
              </p14:nvContentPartPr>
              <p14:xfrm>
                <a:off x="3716408" y="5485030"/>
                <a:ext cx="221400" cy="359640"/>
              </p14:xfrm>
            </p:contentPart>
          </mc:Choice>
          <mc:Fallback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5F5D75FA-FA00-4E5F-09F5-899445086CA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707408" y="5476030"/>
                  <a:ext cx="2390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A3DA35EE-4A0B-78A1-C19D-D171726EEEAE}"/>
                    </a:ext>
                  </a:extLst>
                </p14:cNvPr>
                <p14:cNvContentPartPr/>
                <p14:nvPr/>
              </p14:nvContentPartPr>
              <p14:xfrm>
                <a:off x="4085048" y="5427070"/>
                <a:ext cx="26640" cy="221760"/>
              </p14:xfrm>
            </p:contentPart>
          </mc:Choice>
          <mc:Fallback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A3DA35EE-4A0B-78A1-C19D-D171726EEEA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076048" y="5418070"/>
                  <a:ext cx="442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0883E912-144F-F1DB-C9CE-4E49FE9BBBBA}"/>
                    </a:ext>
                  </a:extLst>
                </p14:cNvPr>
                <p14:cNvContentPartPr/>
                <p14:nvPr/>
              </p14:nvContentPartPr>
              <p14:xfrm>
                <a:off x="4041128" y="5535430"/>
                <a:ext cx="139680" cy="24480"/>
              </p14:xfrm>
            </p:contentPart>
          </mc:Choice>
          <mc:Fallback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0883E912-144F-F1DB-C9CE-4E49FE9BBBB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032128" y="5526430"/>
                  <a:ext cx="1573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42A6B6E7-60C4-1B08-D4D2-4608D151177D}"/>
                    </a:ext>
                  </a:extLst>
                </p14:cNvPr>
                <p14:cNvContentPartPr/>
                <p14:nvPr/>
              </p14:nvContentPartPr>
              <p14:xfrm>
                <a:off x="4374848" y="5412310"/>
                <a:ext cx="336240" cy="244440"/>
              </p14:xfrm>
            </p:contentPart>
          </mc:Choice>
          <mc:Fallback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42A6B6E7-60C4-1B08-D4D2-4608D151177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366208" y="5403670"/>
                  <a:ext cx="3538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2B3F7BFD-AEE0-E555-C9B4-D11EF36E1322}"/>
                    </a:ext>
                  </a:extLst>
                </p14:cNvPr>
                <p14:cNvContentPartPr/>
                <p14:nvPr/>
              </p14:nvContentPartPr>
              <p14:xfrm>
                <a:off x="4763648" y="5474950"/>
                <a:ext cx="239400" cy="194400"/>
              </p14:xfrm>
            </p:contentPart>
          </mc:Choice>
          <mc:Fallback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2B3F7BFD-AEE0-E555-C9B4-D11EF36E132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755008" y="5465950"/>
                  <a:ext cx="2570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B47FC812-5D2D-D653-9DF9-B2BCA25D46D9}"/>
                    </a:ext>
                  </a:extLst>
                </p14:cNvPr>
                <p14:cNvContentPartPr/>
                <p14:nvPr/>
              </p14:nvContentPartPr>
              <p14:xfrm>
                <a:off x="4955168" y="5364430"/>
                <a:ext cx="135720" cy="285120"/>
              </p14:xfrm>
            </p:contentPart>
          </mc:Choice>
          <mc:Fallback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B47FC812-5D2D-D653-9DF9-B2BCA25D46D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946528" y="5355790"/>
                  <a:ext cx="1533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053EE891-E704-6538-3493-F93B202CCB14}"/>
                    </a:ext>
                  </a:extLst>
                </p14:cNvPr>
                <p14:cNvContentPartPr/>
                <p14:nvPr/>
              </p14:nvContentPartPr>
              <p14:xfrm>
                <a:off x="5161448" y="5257870"/>
                <a:ext cx="212040" cy="18828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053EE891-E704-6538-3493-F93B202CCB1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152808" y="5249230"/>
                  <a:ext cx="2296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3C2E9025-5F5F-2D58-2F0D-3D8CBD5A0457}"/>
                    </a:ext>
                  </a:extLst>
                </p14:cNvPr>
                <p14:cNvContentPartPr/>
                <p14:nvPr/>
              </p14:nvContentPartPr>
              <p14:xfrm>
                <a:off x="987608" y="6063190"/>
                <a:ext cx="222120" cy="447120"/>
              </p14:xfrm>
            </p:contentPart>
          </mc:Choice>
          <mc:Fallback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3C2E9025-5F5F-2D58-2F0D-3D8CBD5A045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78968" y="6054550"/>
                  <a:ext cx="23976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2086CF20-65DF-1B66-5F2E-E6E219067E42}"/>
                    </a:ext>
                  </a:extLst>
                </p14:cNvPr>
                <p14:cNvContentPartPr/>
                <p14:nvPr/>
              </p14:nvContentPartPr>
              <p14:xfrm>
                <a:off x="1048808" y="6111430"/>
                <a:ext cx="423000" cy="331560"/>
              </p14:xfrm>
            </p:contentPart>
          </mc:Choice>
          <mc:Fallback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2086CF20-65DF-1B66-5F2E-E6E219067E42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39808" y="6102790"/>
                  <a:ext cx="44064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6BEFD5C4-5F93-7D94-4745-02BC1F6958C1}"/>
                    </a:ext>
                  </a:extLst>
                </p14:cNvPr>
                <p14:cNvContentPartPr/>
                <p14:nvPr/>
              </p14:nvContentPartPr>
              <p14:xfrm>
                <a:off x="1710128" y="6156790"/>
                <a:ext cx="79920" cy="32040"/>
              </p14:xfrm>
            </p:contentPart>
          </mc:Choice>
          <mc:Fallback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6BEFD5C4-5F93-7D94-4745-02BC1F6958C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701488" y="6147790"/>
                  <a:ext cx="975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9F7A53D4-EA33-792D-F50F-D9051D443251}"/>
                    </a:ext>
                  </a:extLst>
                </p14:cNvPr>
                <p14:cNvContentPartPr/>
                <p14:nvPr/>
              </p14:nvContentPartPr>
              <p14:xfrm>
                <a:off x="1666568" y="6041950"/>
                <a:ext cx="115920" cy="19440"/>
              </p14:xfrm>
            </p:contentPart>
          </mc:Choice>
          <mc:Fallback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9F7A53D4-EA33-792D-F50F-D9051D44325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657568" y="6033310"/>
                  <a:ext cx="1335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61562711-0942-F2CA-9EE7-EF02E4C6BE2E}"/>
                    </a:ext>
                  </a:extLst>
                </p14:cNvPr>
                <p14:cNvContentPartPr/>
                <p14:nvPr/>
              </p14:nvContentPartPr>
              <p14:xfrm>
                <a:off x="2107208" y="5866990"/>
                <a:ext cx="280800" cy="294120"/>
              </p14:xfrm>
            </p:contentPart>
          </mc:Choice>
          <mc:Fallback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61562711-0942-F2CA-9EE7-EF02E4C6BE2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098568" y="5857990"/>
                  <a:ext cx="2984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B5B9A9D9-EC88-364C-0544-B9FC316F9B7E}"/>
                    </a:ext>
                  </a:extLst>
                </p14:cNvPr>
                <p14:cNvContentPartPr/>
                <p14:nvPr/>
              </p14:nvContentPartPr>
              <p14:xfrm>
                <a:off x="2612648" y="5745310"/>
                <a:ext cx="57240" cy="319680"/>
              </p14:xfrm>
            </p:contentPart>
          </mc:Choice>
          <mc:Fallback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B5B9A9D9-EC88-364C-0544-B9FC316F9B7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603648" y="5736670"/>
                  <a:ext cx="748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BB345D39-7B0D-7DB6-DCCD-560291EF2CEF}"/>
                    </a:ext>
                  </a:extLst>
                </p14:cNvPr>
                <p14:cNvContentPartPr/>
                <p14:nvPr/>
              </p14:nvContentPartPr>
              <p14:xfrm>
                <a:off x="2728208" y="5883910"/>
                <a:ext cx="179280" cy="392040"/>
              </p14:xfrm>
            </p:contentPart>
          </mc:Choice>
          <mc:Fallback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BB345D39-7B0D-7DB6-DCCD-560291EF2CEF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719568" y="5875270"/>
                  <a:ext cx="1969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D09F2C89-368A-5A06-C37B-E446AC6228B2}"/>
                    </a:ext>
                  </a:extLst>
                </p14:cNvPr>
                <p14:cNvContentPartPr/>
                <p14:nvPr/>
              </p14:nvContentPartPr>
              <p14:xfrm>
                <a:off x="3002528" y="5883910"/>
                <a:ext cx="6120" cy="224640"/>
              </p14:xfrm>
            </p:contentPart>
          </mc:Choice>
          <mc:Fallback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D09F2C89-368A-5A06-C37B-E446AC6228B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993888" y="5875270"/>
                  <a:ext cx="237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DD18F564-EE43-1EB0-F3BF-5A2413A8F327}"/>
                    </a:ext>
                  </a:extLst>
                </p14:cNvPr>
                <p14:cNvContentPartPr/>
                <p14:nvPr/>
              </p14:nvContentPartPr>
              <p14:xfrm>
                <a:off x="2934488" y="5967790"/>
                <a:ext cx="111240" cy="34560"/>
              </p14:xfrm>
            </p:contentPart>
          </mc:Choice>
          <mc:Fallback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DD18F564-EE43-1EB0-F3BF-5A2413A8F327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925848" y="5958790"/>
                  <a:ext cx="1288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11D2F179-9B4B-21E0-D1CC-A2CF8A18F826}"/>
                    </a:ext>
                  </a:extLst>
                </p14:cNvPr>
                <p14:cNvContentPartPr/>
                <p14:nvPr/>
              </p14:nvContentPartPr>
              <p14:xfrm>
                <a:off x="3156248" y="5898670"/>
                <a:ext cx="339120" cy="213840"/>
              </p14:xfrm>
            </p:contentPart>
          </mc:Choice>
          <mc:Fallback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11D2F179-9B4B-21E0-D1CC-A2CF8A18F82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147608" y="5890030"/>
                  <a:ext cx="3567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AD3FF452-86BB-659D-74D7-358398EB1BF2}"/>
                    </a:ext>
                  </a:extLst>
                </p14:cNvPr>
                <p14:cNvContentPartPr/>
                <p14:nvPr/>
              </p14:nvContentPartPr>
              <p14:xfrm>
                <a:off x="3583208" y="5922070"/>
                <a:ext cx="207360" cy="201960"/>
              </p14:xfrm>
            </p:contentPart>
          </mc:Choice>
          <mc:Fallback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AD3FF452-86BB-659D-74D7-358398EB1BF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574568" y="5913070"/>
                  <a:ext cx="2250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9361CA3A-276D-76C4-6623-1445FAF85258}"/>
                    </a:ext>
                  </a:extLst>
                </p14:cNvPr>
                <p14:cNvContentPartPr/>
                <p14:nvPr/>
              </p14:nvContentPartPr>
              <p14:xfrm>
                <a:off x="3775448" y="5795710"/>
                <a:ext cx="127800" cy="340200"/>
              </p14:xfrm>
            </p:contentPart>
          </mc:Choice>
          <mc:Fallback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9361CA3A-276D-76C4-6623-1445FAF8525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766808" y="5786710"/>
                  <a:ext cx="1454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7234E4BF-9B03-9199-6901-AF97F036B60A}"/>
                    </a:ext>
                  </a:extLst>
                </p14:cNvPr>
                <p14:cNvContentPartPr/>
                <p14:nvPr/>
              </p14:nvContentPartPr>
              <p14:xfrm>
                <a:off x="4114208" y="5972470"/>
                <a:ext cx="134640" cy="360"/>
              </p14:xfrm>
            </p:contentPart>
          </mc:Choice>
          <mc:Fallback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7234E4BF-9B03-9199-6901-AF97F036B60A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105568" y="5963830"/>
                  <a:ext cx="152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E7A76A6C-D3C9-82FD-BD6A-86E7BF387CB2}"/>
                    </a:ext>
                  </a:extLst>
                </p14:cNvPr>
                <p14:cNvContentPartPr/>
                <p14:nvPr/>
              </p14:nvContentPartPr>
              <p14:xfrm>
                <a:off x="4496888" y="5867710"/>
                <a:ext cx="443160" cy="423000"/>
              </p14:xfrm>
            </p:contentPart>
          </mc:Choice>
          <mc:Fallback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E7A76A6C-D3C9-82FD-BD6A-86E7BF387CB2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488248" y="5859070"/>
                  <a:ext cx="46080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147BF5E5-9B42-9D42-1880-56A6CB51547C}"/>
                    </a:ext>
                  </a:extLst>
                </p14:cNvPr>
                <p14:cNvContentPartPr/>
                <p14:nvPr/>
              </p14:nvContentPartPr>
              <p14:xfrm>
                <a:off x="5105288" y="5780950"/>
                <a:ext cx="57600" cy="383760"/>
              </p14:xfrm>
            </p:contentPart>
          </mc:Choice>
          <mc:Fallback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147BF5E5-9B42-9D42-1880-56A6CB51547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096288" y="5772310"/>
                  <a:ext cx="752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8C0D931B-FB14-9E10-7692-14C3E96597B8}"/>
                    </a:ext>
                  </a:extLst>
                </p14:cNvPr>
                <p14:cNvContentPartPr/>
                <p14:nvPr/>
              </p14:nvContentPartPr>
              <p14:xfrm>
                <a:off x="5309408" y="5857990"/>
                <a:ext cx="141840" cy="288720"/>
              </p14:xfrm>
            </p:contentPart>
          </mc:Choice>
          <mc:Fallback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8C0D931B-FB14-9E10-7692-14C3E96597B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300408" y="5849350"/>
                  <a:ext cx="1594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E9A100C9-86DC-2EDD-6E87-5982161651D8}"/>
                    </a:ext>
                  </a:extLst>
                </p14:cNvPr>
                <p14:cNvContentPartPr/>
                <p14:nvPr/>
              </p14:nvContentPartPr>
              <p14:xfrm>
                <a:off x="5559968" y="5880670"/>
                <a:ext cx="30240" cy="183240"/>
              </p14:xfrm>
            </p:contentPart>
          </mc:Choice>
          <mc:Fallback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E9A100C9-86DC-2EDD-6E87-5982161651D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551328" y="5872030"/>
                  <a:ext cx="478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D6662981-B5D7-EF61-0522-83701C502A03}"/>
                    </a:ext>
                  </a:extLst>
                </p14:cNvPr>
                <p14:cNvContentPartPr/>
                <p14:nvPr/>
              </p14:nvContentPartPr>
              <p14:xfrm>
                <a:off x="5500928" y="5949070"/>
                <a:ext cx="131400" cy="9360"/>
              </p14:xfrm>
            </p:contentPart>
          </mc:Choice>
          <mc:Fallback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D6662981-B5D7-EF61-0522-83701C502A0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491928" y="5940070"/>
                  <a:ext cx="1490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7415E2EB-461F-9980-C240-86F4ADBFB0C1}"/>
                    </a:ext>
                  </a:extLst>
                </p14:cNvPr>
                <p14:cNvContentPartPr/>
                <p14:nvPr/>
              </p14:nvContentPartPr>
              <p14:xfrm>
                <a:off x="5750768" y="5802910"/>
                <a:ext cx="151560" cy="260640"/>
              </p14:xfrm>
            </p:contentPart>
          </mc:Choice>
          <mc:Fallback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7415E2EB-461F-9980-C240-86F4ADBFB0C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741768" y="5793910"/>
                  <a:ext cx="1692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F2D12785-E1B9-1116-9E9C-EC78E529657E}"/>
                    </a:ext>
                  </a:extLst>
                </p14:cNvPr>
                <p14:cNvContentPartPr/>
                <p14:nvPr/>
              </p14:nvContentPartPr>
              <p14:xfrm>
                <a:off x="5914208" y="5630110"/>
                <a:ext cx="166320" cy="551520"/>
              </p14:xfrm>
            </p:contentPart>
          </mc:Choice>
          <mc:Fallback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F2D12785-E1B9-1116-9E9C-EC78E529657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905208" y="5621470"/>
                  <a:ext cx="18396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5DB3602B-8D57-8330-2EC9-EB22C922B9D7}"/>
                    </a:ext>
                  </a:extLst>
                </p14:cNvPr>
                <p14:cNvContentPartPr/>
                <p14:nvPr/>
              </p14:nvContentPartPr>
              <p14:xfrm>
                <a:off x="2255888" y="6226630"/>
                <a:ext cx="3347280" cy="187920"/>
              </p14:xfrm>
            </p:contentPart>
          </mc:Choice>
          <mc:Fallback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5DB3602B-8D57-8330-2EC9-EB22C922B9D7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247248" y="6217990"/>
                  <a:ext cx="33649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EBD5EC3D-C7A5-FADF-A724-F486938179EC}"/>
                    </a:ext>
                  </a:extLst>
                </p14:cNvPr>
                <p14:cNvContentPartPr/>
                <p14:nvPr/>
              </p14:nvContentPartPr>
              <p14:xfrm>
                <a:off x="3790208" y="6540190"/>
                <a:ext cx="198720" cy="285840"/>
              </p14:xfrm>
            </p:contentPart>
          </mc:Choice>
          <mc:Fallback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EBD5EC3D-C7A5-FADF-A724-F486938179E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781568" y="6531550"/>
                  <a:ext cx="2163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8CC727A8-07B0-06D9-5C78-1790A121FD2F}"/>
                    </a:ext>
                  </a:extLst>
                </p14:cNvPr>
                <p14:cNvContentPartPr/>
                <p14:nvPr/>
              </p14:nvContentPartPr>
              <p14:xfrm>
                <a:off x="4170008" y="6544510"/>
                <a:ext cx="15480" cy="149760"/>
              </p14:xfrm>
            </p:contentPart>
          </mc:Choice>
          <mc:Fallback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8CC727A8-07B0-06D9-5C78-1790A121FD2F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161368" y="6535870"/>
                  <a:ext cx="33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794125A6-DE3B-7CA5-AFB5-D841F1BDD984}"/>
                    </a:ext>
                  </a:extLst>
                </p14:cNvPr>
                <p14:cNvContentPartPr/>
                <p14:nvPr/>
              </p14:nvContentPartPr>
              <p14:xfrm>
                <a:off x="4114208" y="6591310"/>
                <a:ext cx="146520" cy="33480"/>
              </p14:xfrm>
            </p:contentPart>
          </mc:Choice>
          <mc:Fallback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794125A6-DE3B-7CA5-AFB5-D841F1BDD98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105568" y="6582670"/>
                  <a:ext cx="164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589C0648-503B-4323-6D07-EBEF738157A3}"/>
                    </a:ext>
                  </a:extLst>
                </p14:cNvPr>
                <p14:cNvContentPartPr/>
                <p14:nvPr/>
              </p14:nvContentPartPr>
              <p14:xfrm>
                <a:off x="4381328" y="6530110"/>
                <a:ext cx="296280" cy="160200"/>
              </p14:xfrm>
            </p:contentPart>
          </mc:Choice>
          <mc:Fallback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589C0648-503B-4323-6D07-EBEF738157A3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372688" y="6521110"/>
                  <a:ext cx="3139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71A38EAD-E982-CA90-B5F3-0E55C36E4641}"/>
                    </a:ext>
                  </a:extLst>
                </p14:cNvPr>
                <p14:cNvContentPartPr/>
                <p14:nvPr/>
              </p14:nvContentPartPr>
              <p14:xfrm>
                <a:off x="4719008" y="6518230"/>
                <a:ext cx="136800" cy="141120"/>
              </p14:xfrm>
            </p:contentPart>
          </mc:Choice>
          <mc:Fallback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71A38EAD-E982-CA90-B5F3-0E55C36E464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710368" y="6509230"/>
                  <a:ext cx="154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01E95F37-4086-44D1-E825-A1F68543ABD8}"/>
                    </a:ext>
                  </a:extLst>
                </p14:cNvPr>
                <p14:cNvContentPartPr/>
                <p14:nvPr/>
              </p14:nvContentPartPr>
              <p14:xfrm>
                <a:off x="4881368" y="6376750"/>
                <a:ext cx="139320" cy="326520"/>
              </p14:xfrm>
            </p:contentPart>
          </mc:Choice>
          <mc:Fallback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01E95F37-4086-44D1-E825-A1F68543ABD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872728" y="6367750"/>
                  <a:ext cx="1569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95F51250-4810-D472-862F-21108DE84400}"/>
                    </a:ext>
                  </a:extLst>
                </p14:cNvPr>
                <p14:cNvContentPartPr/>
                <p14:nvPr/>
              </p14:nvContentPartPr>
              <p14:xfrm>
                <a:off x="3655208" y="6488710"/>
                <a:ext cx="77400" cy="282240"/>
              </p14:xfrm>
            </p:contentPart>
          </mc:Choice>
          <mc:Fallback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95F51250-4810-D472-862F-21108DE84400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646568" y="6480070"/>
                  <a:ext cx="950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A9A4CE1B-3E1E-845D-C208-B24AF16C7A3F}"/>
                    </a:ext>
                  </a:extLst>
                </p14:cNvPr>
                <p14:cNvContentPartPr/>
                <p14:nvPr/>
              </p14:nvContentPartPr>
              <p14:xfrm>
                <a:off x="5126528" y="6378910"/>
                <a:ext cx="197640" cy="198000"/>
              </p14:xfrm>
            </p:contentPart>
          </mc:Choice>
          <mc:Fallback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A9A4CE1B-3E1E-845D-C208-B24AF16C7A3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117528" y="6369910"/>
                  <a:ext cx="2152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45DCDD27-7FCE-F324-7726-1FAD2677906B}"/>
                    </a:ext>
                  </a:extLst>
                </p14:cNvPr>
                <p14:cNvContentPartPr/>
                <p14:nvPr/>
              </p14:nvContentPartPr>
              <p14:xfrm>
                <a:off x="6268088" y="6247870"/>
                <a:ext cx="138240" cy="32040"/>
              </p14:xfrm>
            </p:contentPart>
          </mc:Choice>
          <mc:Fallback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45DCDD27-7FCE-F324-7726-1FAD2677906B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259088" y="6238870"/>
                  <a:ext cx="1558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3" name="Tinta 182">
                  <a:extLst>
                    <a:ext uri="{FF2B5EF4-FFF2-40B4-BE49-F238E27FC236}">
                      <a16:creationId xmlns:a16="http://schemas.microsoft.com/office/drawing/2014/main" id="{EC18D562-0732-1498-EE0B-DFF9BCD995E5}"/>
                    </a:ext>
                  </a:extLst>
                </p14:cNvPr>
                <p14:cNvContentPartPr/>
                <p14:nvPr/>
              </p14:nvContentPartPr>
              <p14:xfrm>
                <a:off x="6250088" y="6126550"/>
                <a:ext cx="128520" cy="12240"/>
              </p14:xfrm>
            </p:contentPart>
          </mc:Choice>
          <mc:Fallback>
            <p:pic>
              <p:nvPicPr>
                <p:cNvPr id="183" name="Tinta 182">
                  <a:extLst>
                    <a:ext uri="{FF2B5EF4-FFF2-40B4-BE49-F238E27FC236}">
                      <a16:creationId xmlns:a16="http://schemas.microsoft.com/office/drawing/2014/main" id="{EC18D562-0732-1498-EE0B-DFF9BCD995E5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241088" y="6117550"/>
                  <a:ext cx="14616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Agrupar 188">
            <a:extLst>
              <a:ext uri="{FF2B5EF4-FFF2-40B4-BE49-F238E27FC236}">
                <a16:creationId xmlns:a16="http://schemas.microsoft.com/office/drawing/2014/main" id="{67DD52F9-E9BC-2AE2-4A0A-AB312CA46543}"/>
              </a:ext>
            </a:extLst>
          </p:cNvPr>
          <p:cNvGrpSpPr/>
          <p:nvPr/>
        </p:nvGrpSpPr>
        <p:grpSpPr>
          <a:xfrm>
            <a:off x="2109008" y="6113590"/>
            <a:ext cx="1050840" cy="139320"/>
            <a:chOff x="2109008" y="6113590"/>
            <a:chExt cx="1050840" cy="13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6" name="Tinta 185">
                  <a:extLst>
                    <a:ext uri="{FF2B5EF4-FFF2-40B4-BE49-F238E27FC236}">
                      <a16:creationId xmlns:a16="http://schemas.microsoft.com/office/drawing/2014/main" id="{1730B3DB-448F-7064-D258-A255C511969E}"/>
                    </a:ext>
                  </a:extLst>
                </p14:cNvPr>
                <p14:cNvContentPartPr/>
                <p14:nvPr/>
              </p14:nvContentPartPr>
              <p14:xfrm>
                <a:off x="3156248" y="6249310"/>
                <a:ext cx="3600" cy="3600"/>
              </p14:xfrm>
            </p:contentPart>
          </mc:Choice>
          <mc:Fallback>
            <p:pic>
              <p:nvPicPr>
                <p:cNvPr id="186" name="Tinta 185">
                  <a:extLst>
                    <a:ext uri="{FF2B5EF4-FFF2-40B4-BE49-F238E27FC236}">
                      <a16:creationId xmlns:a16="http://schemas.microsoft.com/office/drawing/2014/main" id="{1730B3DB-448F-7064-D258-A255C511969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147248" y="6240670"/>
                  <a:ext cx="21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7" name="Tinta 186">
                  <a:extLst>
                    <a:ext uri="{FF2B5EF4-FFF2-40B4-BE49-F238E27FC236}">
                      <a16:creationId xmlns:a16="http://schemas.microsoft.com/office/drawing/2014/main" id="{1733B85F-53A1-6096-C767-8780C791A951}"/>
                    </a:ext>
                  </a:extLst>
                </p14:cNvPr>
                <p14:cNvContentPartPr/>
                <p14:nvPr/>
              </p14:nvContentPartPr>
              <p14:xfrm>
                <a:off x="2109008" y="6113590"/>
                <a:ext cx="804240" cy="123840"/>
              </p14:xfrm>
            </p:contentPart>
          </mc:Choice>
          <mc:Fallback>
            <p:pic>
              <p:nvPicPr>
                <p:cNvPr id="187" name="Tinta 186">
                  <a:extLst>
                    <a:ext uri="{FF2B5EF4-FFF2-40B4-BE49-F238E27FC236}">
                      <a16:creationId xmlns:a16="http://schemas.microsoft.com/office/drawing/2014/main" id="{1733B85F-53A1-6096-C767-8780C791A95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100008" y="6104590"/>
                  <a:ext cx="821880" cy="14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188" name="Tinta 187">
                <a:extLst>
                  <a:ext uri="{FF2B5EF4-FFF2-40B4-BE49-F238E27FC236}">
                    <a16:creationId xmlns:a16="http://schemas.microsoft.com/office/drawing/2014/main" id="{EFDD13B7-0AF7-DF3C-3523-CDE8B3D47AAE}"/>
                  </a:ext>
                </a:extLst>
              </p14:cNvPr>
              <p14:cNvContentPartPr/>
              <p14:nvPr/>
            </p14:nvContentPartPr>
            <p14:xfrm>
              <a:off x="4188008" y="5891470"/>
              <a:ext cx="1096560" cy="317520"/>
            </p14:xfrm>
          </p:contentPart>
        </mc:Choice>
        <mc:Fallback>
          <p:pic>
            <p:nvPicPr>
              <p:cNvPr id="188" name="Tinta 187">
                <a:extLst>
                  <a:ext uri="{FF2B5EF4-FFF2-40B4-BE49-F238E27FC236}">
                    <a16:creationId xmlns:a16="http://schemas.microsoft.com/office/drawing/2014/main" id="{EFDD13B7-0AF7-DF3C-3523-CDE8B3D47AAE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4179368" y="5882470"/>
                <a:ext cx="1114200" cy="33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Agrupar 205">
            <a:extLst>
              <a:ext uri="{FF2B5EF4-FFF2-40B4-BE49-F238E27FC236}">
                <a16:creationId xmlns:a16="http://schemas.microsoft.com/office/drawing/2014/main" id="{1B37A8D5-6245-6FAF-E143-9787A1B7F240}"/>
              </a:ext>
            </a:extLst>
          </p:cNvPr>
          <p:cNvGrpSpPr/>
          <p:nvPr/>
        </p:nvGrpSpPr>
        <p:grpSpPr>
          <a:xfrm>
            <a:off x="6886928" y="5762590"/>
            <a:ext cx="1803960" cy="1054440"/>
            <a:chOff x="6886928" y="5762590"/>
            <a:chExt cx="1803960" cy="105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E774419F-635A-9D4C-B3DA-3AC94F9EF16E}"/>
                    </a:ext>
                  </a:extLst>
                </p14:cNvPr>
                <p14:cNvContentPartPr/>
                <p14:nvPr/>
              </p14:nvContentPartPr>
              <p14:xfrm>
                <a:off x="6886928" y="5770150"/>
                <a:ext cx="164880" cy="195480"/>
              </p14:xfrm>
            </p:contentPart>
          </mc:Choice>
          <mc:Fallback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E774419F-635A-9D4C-B3DA-3AC94F9EF16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877928" y="5761510"/>
                  <a:ext cx="182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D6D4D218-98F9-7F0B-F8A2-B3114C06BB57}"/>
                    </a:ext>
                  </a:extLst>
                </p14:cNvPr>
                <p14:cNvContentPartPr/>
                <p14:nvPr/>
              </p14:nvContentPartPr>
              <p14:xfrm>
                <a:off x="7194728" y="5798950"/>
                <a:ext cx="344880" cy="205200"/>
              </p14:xfrm>
            </p:contentPart>
          </mc:Choice>
          <mc:Fallback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D6D4D218-98F9-7F0B-F8A2-B3114C06BB5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186088" y="5790310"/>
                  <a:ext cx="3625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2" name="Tinta 191">
                  <a:extLst>
                    <a:ext uri="{FF2B5EF4-FFF2-40B4-BE49-F238E27FC236}">
                      <a16:creationId xmlns:a16="http://schemas.microsoft.com/office/drawing/2014/main" id="{ABD418FC-11D8-8A6F-D6B0-E86E26FCB219}"/>
                    </a:ext>
                  </a:extLst>
                </p14:cNvPr>
                <p14:cNvContentPartPr/>
                <p14:nvPr/>
              </p14:nvContentPartPr>
              <p14:xfrm>
                <a:off x="7610168" y="5762590"/>
                <a:ext cx="199800" cy="193320"/>
              </p14:xfrm>
            </p:contentPart>
          </mc:Choice>
          <mc:Fallback>
            <p:pic>
              <p:nvPicPr>
                <p:cNvPr id="192" name="Tinta 191">
                  <a:extLst>
                    <a:ext uri="{FF2B5EF4-FFF2-40B4-BE49-F238E27FC236}">
                      <a16:creationId xmlns:a16="http://schemas.microsoft.com/office/drawing/2014/main" id="{ABD418FC-11D8-8A6F-D6B0-E86E26FCB21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601168" y="5753950"/>
                  <a:ext cx="2174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3" name="Tinta 192">
                  <a:extLst>
                    <a:ext uri="{FF2B5EF4-FFF2-40B4-BE49-F238E27FC236}">
                      <a16:creationId xmlns:a16="http://schemas.microsoft.com/office/drawing/2014/main" id="{731829DC-97E4-7D26-E936-182D6086C2D5}"/>
                    </a:ext>
                  </a:extLst>
                </p14:cNvPr>
                <p14:cNvContentPartPr/>
                <p14:nvPr/>
              </p14:nvContentPartPr>
              <p14:xfrm>
                <a:off x="6906368" y="6134830"/>
                <a:ext cx="1237680" cy="59760"/>
              </p14:xfrm>
            </p:contentPart>
          </mc:Choice>
          <mc:Fallback>
            <p:pic>
              <p:nvPicPr>
                <p:cNvPr id="193" name="Tinta 192">
                  <a:extLst>
                    <a:ext uri="{FF2B5EF4-FFF2-40B4-BE49-F238E27FC236}">
                      <a16:creationId xmlns:a16="http://schemas.microsoft.com/office/drawing/2014/main" id="{731829DC-97E4-7D26-E936-182D6086C2D5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897368" y="6125830"/>
                  <a:ext cx="12553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4" name="Tinta 193">
                  <a:extLst>
                    <a:ext uri="{FF2B5EF4-FFF2-40B4-BE49-F238E27FC236}">
                      <a16:creationId xmlns:a16="http://schemas.microsoft.com/office/drawing/2014/main" id="{F1BFE3F5-C44A-136E-6C80-18AA4DB05E6F}"/>
                    </a:ext>
                  </a:extLst>
                </p14:cNvPr>
                <p14:cNvContentPartPr/>
                <p14:nvPr/>
              </p14:nvContentPartPr>
              <p14:xfrm>
                <a:off x="7000328" y="6385390"/>
                <a:ext cx="79920" cy="327960"/>
              </p14:xfrm>
            </p:contentPart>
          </mc:Choice>
          <mc:Fallback>
            <p:pic>
              <p:nvPicPr>
                <p:cNvPr id="194" name="Tinta 193">
                  <a:extLst>
                    <a:ext uri="{FF2B5EF4-FFF2-40B4-BE49-F238E27FC236}">
                      <a16:creationId xmlns:a16="http://schemas.microsoft.com/office/drawing/2014/main" id="{F1BFE3F5-C44A-136E-6C80-18AA4DB05E6F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991688" y="6376390"/>
                  <a:ext cx="975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5" name="Tinta 194">
                  <a:extLst>
                    <a:ext uri="{FF2B5EF4-FFF2-40B4-BE49-F238E27FC236}">
                      <a16:creationId xmlns:a16="http://schemas.microsoft.com/office/drawing/2014/main" id="{9F03D348-C98B-1C14-C8DB-D0AAE80BD55D}"/>
                    </a:ext>
                  </a:extLst>
                </p14:cNvPr>
                <p14:cNvContentPartPr/>
                <p14:nvPr/>
              </p14:nvContentPartPr>
              <p14:xfrm>
                <a:off x="7152968" y="6518230"/>
                <a:ext cx="148320" cy="298800"/>
              </p14:xfrm>
            </p:contentPart>
          </mc:Choice>
          <mc:Fallback>
            <p:pic>
              <p:nvPicPr>
                <p:cNvPr id="195" name="Tinta 194">
                  <a:extLst>
                    <a:ext uri="{FF2B5EF4-FFF2-40B4-BE49-F238E27FC236}">
                      <a16:creationId xmlns:a16="http://schemas.microsoft.com/office/drawing/2014/main" id="{9F03D348-C98B-1C14-C8DB-D0AAE80BD55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144328" y="6509230"/>
                  <a:ext cx="1659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9496C84D-8B57-CC0C-DB85-6B216E6A9432}"/>
                    </a:ext>
                  </a:extLst>
                </p14:cNvPr>
                <p14:cNvContentPartPr/>
                <p14:nvPr/>
              </p14:nvContentPartPr>
              <p14:xfrm>
                <a:off x="7462208" y="6429670"/>
                <a:ext cx="15480" cy="191880"/>
              </p14:xfrm>
            </p:contentPart>
          </mc:Choice>
          <mc:Fallback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9496C84D-8B57-CC0C-DB85-6B216E6A9432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453568" y="6420670"/>
                  <a:ext cx="331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7" name="Tinta 196">
                  <a:extLst>
                    <a:ext uri="{FF2B5EF4-FFF2-40B4-BE49-F238E27FC236}">
                      <a16:creationId xmlns:a16="http://schemas.microsoft.com/office/drawing/2014/main" id="{68001E5B-4781-10AB-FD5F-C5203EEF200C}"/>
                    </a:ext>
                  </a:extLst>
                </p14:cNvPr>
                <p14:cNvContentPartPr/>
                <p14:nvPr/>
              </p14:nvContentPartPr>
              <p14:xfrm>
                <a:off x="7403888" y="6471070"/>
                <a:ext cx="164520" cy="54000"/>
              </p14:xfrm>
            </p:contentPart>
          </mc:Choice>
          <mc:Fallback>
            <p:pic>
              <p:nvPicPr>
                <p:cNvPr id="197" name="Tinta 196">
                  <a:extLst>
                    <a:ext uri="{FF2B5EF4-FFF2-40B4-BE49-F238E27FC236}">
                      <a16:creationId xmlns:a16="http://schemas.microsoft.com/office/drawing/2014/main" id="{68001E5B-4781-10AB-FD5F-C5203EEF200C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394888" y="6462070"/>
                  <a:ext cx="1821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8DD3B407-9676-FB46-3E2B-D264BFEF7B08}"/>
                    </a:ext>
                  </a:extLst>
                </p14:cNvPr>
                <p14:cNvContentPartPr/>
                <p14:nvPr/>
              </p14:nvContentPartPr>
              <p14:xfrm>
                <a:off x="7713848" y="6368470"/>
                <a:ext cx="373320" cy="294120"/>
              </p14:xfrm>
            </p:contentPart>
          </mc:Choice>
          <mc:Fallback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8DD3B407-9676-FB46-3E2B-D264BFEF7B0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704848" y="6359470"/>
                  <a:ext cx="3909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03" name="Tinta 202">
                  <a:extLst>
                    <a:ext uri="{FF2B5EF4-FFF2-40B4-BE49-F238E27FC236}">
                      <a16:creationId xmlns:a16="http://schemas.microsoft.com/office/drawing/2014/main" id="{60CE83B9-E852-0669-DFE7-E3A792E33A24}"/>
                    </a:ext>
                  </a:extLst>
                </p14:cNvPr>
                <p14:cNvContentPartPr/>
                <p14:nvPr/>
              </p14:nvContentPartPr>
              <p14:xfrm>
                <a:off x="8153768" y="6463870"/>
                <a:ext cx="160560" cy="139320"/>
              </p14:xfrm>
            </p:contentPart>
          </mc:Choice>
          <mc:Fallback>
            <p:pic>
              <p:nvPicPr>
                <p:cNvPr id="203" name="Tinta 202">
                  <a:extLst>
                    <a:ext uri="{FF2B5EF4-FFF2-40B4-BE49-F238E27FC236}">
                      <a16:creationId xmlns:a16="http://schemas.microsoft.com/office/drawing/2014/main" id="{60CE83B9-E852-0669-DFE7-E3A792E33A2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145128" y="6455230"/>
                  <a:ext cx="178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66A44BF2-DAAB-1742-0FA8-94C71F95753B}"/>
                    </a:ext>
                  </a:extLst>
                </p14:cNvPr>
                <p14:cNvContentPartPr/>
                <p14:nvPr/>
              </p14:nvContentPartPr>
              <p14:xfrm>
                <a:off x="8288768" y="6290710"/>
                <a:ext cx="168480" cy="349920"/>
              </p14:xfrm>
            </p:contentPart>
          </mc:Choice>
          <mc:Fallback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66A44BF2-DAAB-1742-0FA8-94C71F95753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279768" y="6282070"/>
                  <a:ext cx="1861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1F1158D2-DA69-A89E-5643-7FAFA0934164}"/>
                    </a:ext>
                  </a:extLst>
                </p14:cNvPr>
                <p14:cNvContentPartPr/>
                <p14:nvPr/>
              </p14:nvContentPartPr>
              <p14:xfrm>
                <a:off x="8516288" y="6150310"/>
                <a:ext cx="174600" cy="158400"/>
              </p14:xfrm>
            </p:contentPart>
          </mc:Choice>
          <mc:Fallback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1F1158D2-DA69-A89E-5643-7FAFA093416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507648" y="6141670"/>
                  <a:ext cx="192240" cy="17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2867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2A0B922-6FA3-71A1-C023-EB09A934B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497" y="-56997"/>
            <a:ext cx="10319015" cy="53816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8C64A375-6A3F-46BE-572C-C2852BEDD908}"/>
                  </a:ext>
                </a:extLst>
              </p14:cNvPr>
              <p14:cNvContentPartPr/>
              <p14:nvPr/>
            </p14:nvContentPartPr>
            <p14:xfrm>
              <a:off x="3480248" y="1533310"/>
              <a:ext cx="360" cy="3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8C64A375-6A3F-46BE-572C-C2852BEDD9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1248" y="15246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DA072C64-6308-CABD-EDC7-AE94919741D1}"/>
                  </a:ext>
                </a:extLst>
              </p14:cNvPr>
              <p14:cNvContentPartPr/>
              <p14:nvPr/>
            </p14:nvContentPartPr>
            <p14:xfrm>
              <a:off x="3450728" y="1975750"/>
              <a:ext cx="360" cy="36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DA072C64-6308-CABD-EDC7-AE94919741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2088" y="196711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207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6FB4B8A-A5DD-2323-CC98-6DA72715B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925"/>
            <a:ext cx="10532206" cy="37242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B0905D1-2F98-F006-B428-A7F66F68F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168" y="4486275"/>
            <a:ext cx="9836832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9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ABF69AA-FFC3-3FC6-14C9-B24FB5621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64" y="-716680"/>
            <a:ext cx="11002204" cy="729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9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212D610-33C8-E140-BC4E-752A9FD0C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05350" cy="13906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D71977D-DF53-8490-1F2D-E1165E9E9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7775"/>
            <a:ext cx="8686800" cy="34861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8573989-3DE9-0005-B230-EB5E84D82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225" y="2362200"/>
            <a:ext cx="42957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19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Regina Carla Lima Corrêa de Sousa</dc:creator>
  <cp:lastModifiedBy>Regina Carla Lima Corrêa de Sousa</cp:lastModifiedBy>
  <cp:revision>1</cp:revision>
  <dcterms:created xsi:type="dcterms:W3CDTF">2023-02-26T19:33:21Z</dcterms:created>
  <dcterms:modified xsi:type="dcterms:W3CDTF">2023-03-02T12:42:33Z</dcterms:modified>
</cp:coreProperties>
</file>