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22819" y="1296189"/>
            <a:ext cx="3642360" cy="572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35516" y="1299662"/>
            <a:ext cx="5416966" cy="572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2490" y="2813091"/>
            <a:ext cx="14838044" cy="3294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185" y="152637"/>
            <a:ext cx="18281650" cy="10134600"/>
            <a:chOff x="3185" y="152637"/>
            <a:chExt cx="18281650" cy="101346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5" y="152637"/>
              <a:ext cx="18281629" cy="1013436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72744" y="1543845"/>
              <a:ext cx="1597660" cy="1809114"/>
            </a:xfrm>
            <a:custGeom>
              <a:avLst/>
              <a:gdLst/>
              <a:ahLst/>
              <a:cxnLst/>
              <a:rect l="l" t="t" r="r" b="b"/>
              <a:pathLst>
                <a:path w="1597660" h="1809114">
                  <a:moveTo>
                    <a:pt x="1017025" y="1808498"/>
                  </a:moveTo>
                  <a:lnTo>
                    <a:pt x="799381" y="1808498"/>
                  </a:lnTo>
                  <a:lnTo>
                    <a:pt x="765209" y="1804002"/>
                  </a:lnTo>
                  <a:lnTo>
                    <a:pt x="719207" y="1795495"/>
                  </a:lnTo>
                  <a:lnTo>
                    <a:pt x="674040" y="1784698"/>
                  </a:lnTo>
                  <a:lnTo>
                    <a:pt x="629771" y="1771676"/>
                  </a:lnTo>
                  <a:lnTo>
                    <a:pt x="586465" y="1756491"/>
                  </a:lnTo>
                  <a:lnTo>
                    <a:pt x="544183" y="1739207"/>
                  </a:lnTo>
                  <a:lnTo>
                    <a:pt x="502990" y="1719886"/>
                  </a:lnTo>
                  <a:lnTo>
                    <a:pt x="462949" y="1698592"/>
                  </a:lnTo>
                  <a:lnTo>
                    <a:pt x="424122" y="1675388"/>
                  </a:lnTo>
                  <a:lnTo>
                    <a:pt x="386572" y="1650337"/>
                  </a:lnTo>
                  <a:lnTo>
                    <a:pt x="350364" y="1623503"/>
                  </a:lnTo>
                  <a:lnTo>
                    <a:pt x="315561" y="1594948"/>
                  </a:lnTo>
                  <a:lnTo>
                    <a:pt x="282224" y="1564737"/>
                  </a:lnTo>
                  <a:lnTo>
                    <a:pt x="250419" y="1532931"/>
                  </a:lnTo>
                  <a:lnTo>
                    <a:pt x="220207" y="1499595"/>
                  </a:lnTo>
                  <a:lnTo>
                    <a:pt x="191653" y="1464791"/>
                  </a:lnTo>
                  <a:lnTo>
                    <a:pt x="164819" y="1428583"/>
                  </a:lnTo>
                  <a:lnTo>
                    <a:pt x="139768" y="1391034"/>
                  </a:lnTo>
                  <a:lnTo>
                    <a:pt x="116564" y="1352207"/>
                  </a:lnTo>
                  <a:lnTo>
                    <a:pt x="95270" y="1312165"/>
                  </a:lnTo>
                  <a:lnTo>
                    <a:pt x="75949" y="1270972"/>
                  </a:lnTo>
                  <a:lnTo>
                    <a:pt x="58665" y="1228691"/>
                  </a:lnTo>
                  <a:lnTo>
                    <a:pt x="43480" y="1185384"/>
                  </a:lnTo>
                  <a:lnTo>
                    <a:pt x="30457" y="1141116"/>
                  </a:lnTo>
                  <a:lnTo>
                    <a:pt x="19661" y="1095949"/>
                  </a:lnTo>
                  <a:lnTo>
                    <a:pt x="11154" y="1049946"/>
                  </a:lnTo>
                  <a:lnTo>
                    <a:pt x="4999" y="1003171"/>
                  </a:lnTo>
                  <a:lnTo>
                    <a:pt x="1303" y="956233"/>
                  </a:lnTo>
                  <a:lnTo>
                    <a:pt x="0" y="907558"/>
                  </a:lnTo>
                  <a:lnTo>
                    <a:pt x="1222" y="860897"/>
                  </a:lnTo>
                  <a:lnTo>
                    <a:pt x="4999" y="811952"/>
                  </a:lnTo>
                  <a:lnTo>
                    <a:pt x="11198" y="764940"/>
                  </a:lnTo>
                  <a:lnTo>
                    <a:pt x="19661" y="719181"/>
                  </a:lnTo>
                  <a:lnTo>
                    <a:pt x="30457" y="674016"/>
                  </a:lnTo>
                  <a:lnTo>
                    <a:pt x="43480" y="629751"/>
                  </a:lnTo>
                  <a:lnTo>
                    <a:pt x="58665" y="586446"/>
                  </a:lnTo>
                  <a:lnTo>
                    <a:pt x="75949" y="544167"/>
                  </a:lnTo>
                  <a:lnTo>
                    <a:pt x="95270" y="502976"/>
                  </a:lnTo>
                  <a:lnTo>
                    <a:pt x="116564" y="462936"/>
                  </a:lnTo>
                  <a:lnTo>
                    <a:pt x="139768" y="424111"/>
                  </a:lnTo>
                  <a:lnTo>
                    <a:pt x="164819" y="386563"/>
                  </a:lnTo>
                  <a:lnTo>
                    <a:pt x="191653" y="350357"/>
                  </a:lnTo>
                  <a:lnTo>
                    <a:pt x="220207" y="315554"/>
                  </a:lnTo>
                  <a:lnTo>
                    <a:pt x="250419" y="282219"/>
                  </a:lnTo>
                  <a:lnTo>
                    <a:pt x="282224" y="250414"/>
                  </a:lnTo>
                  <a:lnTo>
                    <a:pt x="315561" y="220204"/>
                  </a:lnTo>
                  <a:lnTo>
                    <a:pt x="350364" y="191650"/>
                  </a:lnTo>
                  <a:lnTo>
                    <a:pt x="386572" y="164816"/>
                  </a:lnTo>
                  <a:lnTo>
                    <a:pt x="424122" y="139766"/>
                  </a:lnTo>
                  <a:lnTo>
                    <a:pt x="462949" y="116563"/>
                  </a:lnTo>
                  <a:lnTo>
                    <a:pt x="502990" y="95269"/>
                  </a:lnTo>
                  <a:lnTo>
                    <a:pt x="544183" y="75948"/>
                  </a:lnTo>
                  <a:lnTo>
                    <a:pt x="586465" y="58664"/>
                  </a:lnTo>
                  <a:lnTo>
                    <a:pt x="629771" y="43479"/>
                  </a:lnTo>
                  <a:lnTo>
                    <a:pt x="674040" y="30457"/>
                  </a:lnTo>
                  <a:lnTo>
                    <a:pt x="719207" y="19661"/>
                  </a:lnTo>
                  <a:lnTo>
                    <a:pt x="765209" y="11154"/>
                  </a:lnTo>
                  <a:lnTo>
                    <a:pt x="811984" y="4999"/>
                  </a:lnTo>
                  <a:lnTo>
                    <a:pt x="859468" y="1260"/>
                  </a:lnTo>
                  <a:lnTo>
                    <a:pt x="907598" y="0"/>
                  </a:lnTo>
                  <a:lnTo>
                    <a:pt x="957904" y="1408"/>
                  </a:lnTo>
                  <a:lnTo>
                    <a:pt x="1007852" y="5602"/>
                  </a:lnTo>
                  <a:lnTo>
                    <a:pt x="1057329" y="12533"/>
                  </a:lnTo>
                  <a:lnTo>
                    <a:pt x="1106225" y="22152"/>
                  </a:lnTo>
                  <a:lnTo>
                    <a:pt x="1154430" y="34411"/>
                  </a:lnTo>
                  <a:lnTo>
                    <a:pt x="1201832" y="49261"/>
                  </a:lnTo>
                  <a:lnTo>
                    <a:pt x="1248320" y="66655"/>
                  </a:lnTo>
                  <a:lnTo>
                    <a:pt x="1293785" y="86542"/>
                  </a:lnTo>
                  <a:lnTo>
                    <a:pt x="1338115" y="108876"/>
                  </a:lnTo>
                  <a:lnTo>
                    <a:pt x="1381200" y="133607"/>
                  </a:lnTo>
                  <a:lnTo>
                    <a:pt x="1386087" y="136779"/>
                  </a:lnTo>
                  <a:lnTo>
                    <a:pt x="907598" y="136779"/>
                  </a:lnTo>
                  <a:lnTo>
                    <a:pt x="858922" y="138299"/>
                  </a:lnTo>
                  <a:lnTo>
                    <a:pt x="811042" y="142796"/>
                  </a:lnTo>
                  <a:lnTo>
                    <a:pt x="764046" y="150179"/>
                  </a:lnTo>
                  <a:lnTo>
                    <a:pt x="718027" y="160359"/>
                  </a:lnTo>
                  <a:lnTo>
                    <a:pt x="673075" y="173244"/>
                  </a:lnTo>
                  <a:lnTo>
                    <a:pt x="629281" y="188742"/>
                  </a:lnTo>
                  <a:lnTo>
                    <a:pt x="586737" y="206764"/>
                  </a:lnTo>
                  <a:lnTo>
                    <a:pt x="545533" y="227218"/>
                  </a:lnTo>
                  <a:lnTo>
                    <a:pt x="505760" y="250012"/>
                  </a:lnTo>
                  <a:lnTo>
                    <a:pt x="467510" y="275057"/>
                  </a:lnTo>
                  <a:lnTo>
                    <a:pt x="430872" y="302261"/>
                  </a:lnTo>
                  <a:lnTo>
                    <a:pt x="395939" y="331533"/>
                  </a:lnTo>
                  <a:lnTo>
                    <a:pt x="362802" y="362782"/>
                  </a:lnTo>
                  <a:lnTo>
                    <a:pt x="331550" y="395917"/>
                  </a:lnTo>
                  <a:lnTo>
                    <a:pt x="302276" y="430848"/>
                  </a:lnTo>
                  <a:lnTo>
                    <a:pt x="275070" y="467483"/>
                  </a:lnTo>
                  <a:lnTo>
                    <a:pt x="250023" y="505731"/>
                  </a:lnTo>
                  <a:lnTo>
                    <a:pt x="227226" y="545502"/>
                  </a:lnTo>
                  <a:lnTo>
                    <a:pt x="206771" y="586704"/>
                  </a:lnTo>
                  <a:lnTo>
                    <a:pt x="188748" y="629247"/>
                  </a:lnTo>
                  <a:lnTo>
                    <a:pt x="173248" y="673039"/>
                  </a:lnTo>
                  <a:lnTo>
                    <a:pt x="160362" y="717989"/>
                  </a:lnTo>
                  <a:lnTo>
                    <a:pt x="150181" y="764008"/>
                  </a:lnTo>
                  <a:lnTo>
                    <a:pt x="142796" y="811002"/>
                  </a:lnTo>
                  <a:lnTo>
                    <a:pt x="138304" y="858824"/>
                  </a:lnTo>
                  <a:lnTo>
                    <a:pt x="136779" y="907558"/>
                  </a:lnTo>
                  <a:lnTo>
                    <a:pt x="138299" y="956233"/>
                  </a:lnTo>
                  <a:lnTo>
                    <a:pt x="142796" y="1004114"/>
                  </a:lnTo>
                  <a:lnTo>
                    <a:pt x="150181" y="1051110"/>
                  </a:lnTo>
                  <a:lnTo>
                    <a:pt x="160362" y="1097129"/>
                  </a:lnTo>
                  <a:lnTo>
                    <a:pt x="173248" y="1142081"/>
                  </a:lnTo>
                  <a:lnTo>
                    <a:pt x="188748" y="1185875"/>
                  </a:lnTo>
                  <a:lnTo>
                    <a:pt x="206771" y="1228419"/>
                  </a:lnTo>
                  <a:lnTo>
                    <a:pt x="227226" y="1269623"/>
                  </a:lnTo>
                  <a:lnTo>
                    <a:pt x="250023" y="1309396"/>
                  </a:lnTo>
                  <a:lnTo>
                    <a:pt x="275070" y="1347646"/>
                  </a:lnTo>
                  <a:lnTo>
                    <a:pt x="302276" y="1384283"/>
                  </a:lnTo>
                  <a:lnTo>
                    <a:pt x="331550" y="1419216"/>
                  </a:lnTo>
                  <a:lnTo>
                    <a:pt x="362802" y="1452354"/>
                  </a:lnTo>
                  <a:lnTo>
                    <a:pt x="395939" y="1483605"/>
                  </a:lnTo>
                  <a:lnTo>
                    <a:pt x="430872" y="1512880"/>
                  </a:lnTo>
                  <a:lnTo>
                    <a:pt x="467510" y="1540086"/>
                  </a:lnTo>
                  <a:lnTo>
                    <a:pt x="505760" y="1565133"/>
                  </a:lnTo>
                  <a:lnTo>
                    <a:pt x="545533" y="1587929"/>
                  </a:lnTo>
                  <a:lnTo>
                    <a:pt x="586737" y="1608385"/>
                  </a:lnTo>
                  <a:lnTo>
                    <a:pt x="629281" y="1626408"/>
                  </a:lnTo>
                  <a:lnTo>
                    <a:pt x="673075" y="1641908"/>
                  </a:lnTo>
                  <a:lnTo>
                    <a:pt x="718027" y="1654794"/>
                  </a:lnTo>
                  <a:lnTo>
                    <a:pt x="764046" y="1664975"/>
                  </a:lnTo>
                  <a:lnTo>
                    <a:pt x="811042" y="1672359"/>
                  </a:lnTo>
                  <a:lnTo>
                    <a:pt x="858922" y="1676857"/>
                  </a:lnTo>
                  <a:lnTo>
                    <a:pt x="907598" y="1678376"/>
                  </a:lnTo>
                  <a:lnTo>
                    <a:pt x="1386531" y="1678376"/>
                  </a:lnTo>
                  <a:lnTo>
                    <a:pt x="1349265" y="1700620"/>
                  </a:lnTo>
                  <a:lnTo>
                    <a:pt x="1303845" y="1724352"/>
                  </a:lnTo>
                  <a:lnTo>
                    <a:pt x="1257303" y="1745400"/>
                  </a:lnTo>
                  <a:lnTo>
                    <a:pt x="1209730" y="1763735"/>
                  </a:lnTo>
                  <a:lnTo>
                    <a:pt x="1161213" y="1779327"/>
                  </a:lnTo>
                  <a:lnTo>
                    <a:pt x="1111842" y="1792149"/>
                  </a:lnTo>
                  <a:lnTo>
                    <a:pt x="1061706" y="1802172"/>
                  </a:lnTo>
                  <a:lnTo>
                    <a:pt x="1017025" y="1808498"/>
                  </a:lnTo>
                  <a:close/>
                </a:path>
                <a:path w="1597660" h="1809114">
                  <a:moveTo>
                    <a:pt x="1475112" y="476165"/>
                  </a:moveTo>
                  <a:lnTo>
                    <a:pt x="1273643" y="476165"/>
                  </a:lnTo>
                  <a:lnTo>
                    <a:pt x="1424976" y="336243"/>
                  </a:lnTo>
                  <a:lnTo>
                    <a:pt x="1385455" y="302865"/>
                  </a:lnTo>
                  <a:lnTo>
                    <a:pt x="1343922" y="272313"/>
                  </a:lnTo>
                  <a:lnTo>
                    <a:pt x="1300547" y="244661"/>
                  </a:lnTo>
                  <a:lnTo>
                    <a:pt x="1255499" y="219984"/>
                  </a:lnTo>
                  <a:lnTo>
                    <a:pt x="1208949" y="198356"/>
                  </a:lnTo>
                  <a:lnTo>
                    <a:pt x="1161066" y="179851"/>
                  </a:lnTo>
                  <a:lnTo>
                    <a:pt x="1112020" y="164543"/>
                  </a:lnTo>
                  <a:lnTo>
                    <a:pt x="1061980" y="152508"/>
                  </a:lnTo>
                  <a:lnTo>
                    <a:pt x="1011117" y="143820"/>
                  </a:lnTo>
                  <a:lnTo>
                    <a:pt x="959599" y="138552"/>
                  </a:lnTo>
                  <a:lnTo>
                    <a:pt x="907598" y="136779"/>
                  </a:lnTo>
                  <a:lnTo>
                    <a:pt x="1386087" y="136779"/>
                  </a:lnTo>
                  <a:lnTo>
                    <a:pt x="1422928" y="160688"/>
                  </a:lnTo>
                  <a:lnTo>
                    <a:pt x="1463189" y="190069"/>
                  </a:lnTo>
                  <a:lnTo>
                    <a:pt x="1501872" y="221702"/>
                  </a:lnTo>
                  <a:lnTo>
                    <a:pt x="1538867" y="255539"/>
                  </a:lnTo>
                  <a:lnTo>
                    <a:pt x="1574062" y="291532"/>
                  </a:lnTo>
                  <a:lnTo>
                    <a:pt x="1597195" y="316547"/>
                  </a:lnTo>
                  <a:lnTo>
                    <a:pt x="1597195" y="363267"/>
                  </a:lnTo>
                  <a:lnTo>
                    <a:pt x="1475112" y="476165"/>
                  </a:lnTo>
                  <a:close/>
                </a:path>
                <a:path w="1597660" h="1809114">
                  <a:moveTo>
                    <a:pt x="547099" y="1343206"/>
                  </a:moveTo>
                  <a:lnTo>
                    <a:pt x="509673" y="1309299"/>
                  </a:lnTo>
                  <a:lnTo>
                    <a:pt x="475696" y="1272595"/>
                  </a:lnTo>
                  <a:lnTo>
                    <a:pt x="445286" y="1233338"/>
                  </a:lnTo>
                  <a:lnTo>
                    <a:pt x="418556" y="1191773"/>
                  </a:lnTo>
                  <a:lnTo>
                    <a:pt x="395622" y="1148143"/>
                  </a:lnTo>
                  <a:lnTo>
                    <a:pt x="376600" y="1102692"/>
                  </a:lnTo>
                  <a:lnTo>
                    <a:pt x="361605" y="1055664"/>
                  </a:lnTo>
                  <a:lnTo>
                    <a:pt x="350751" y="1007303"/>
                  </a:lnTo>
                  <a:lnTo>
                    <a:pt x="344154" y="957853"/>
                  </a:lnTo>
                  <a:lnTo>
                    <a:pt x="341929" y="907558"/>
                  </a:lnTo>
                  <a:lnTo>
                    <a:pt x="344010" y="858824"/>
                  </a:lnTo>
                  <a:lnTo>
                    <a:pt x="350136" y="811228"/>
                  </a:lnTo>
                  <a:lnTo>
                    <a:pt x="360139" y="764940"/>
                  </a:lnTo>
                  <a:lnTo>
                    <a:pt x="373845" y="720132"/>
                  </a:lnTo>
                  <a:lnTo>
                    <a:pt x="391084" y="676975"/>
                  </a:lnTo>
                  <a:lnTo>
                    <a:pt x="411686" y="635640"/>
                  </a:lnTo>
                  <a:lnTo>
                    <a:pt x="435479" y="596298"/>
                  </a:lnTo>
                  <a:lnTo>
                    <a:pt x="462291" y="559120"/>
                  </a:lnTo>
                  <a:lnTo>
                    <a:pt x="491952" y="524277"/>
                  </a:lnTo>
                  <a:lnTo>
                    <a:pt x="524291" y="491941"/>
                  </a:lnTo>
                  <a:lnTo>
                    <a:pt x="559136" y="462282"/>
                  </a:lnTo>
                  <a:lnTo>
                    <a:pt x="596316" y="435471"/>
                  </a:lnTo>
                  <a:lnTo>
                    <a:pt x="635661" y="411681"/>
                  </a:lnTo>
                  <a:lnTo>
                    <a:pt x="676999" y="391081"/>
                  </a:lnTo>
                  <a:lnTo>
                    <a:pt x="720159" y="373842"/>
                  </a:lnTo>
                  <a:lnTo>
                    <a:pt x="764970" y="360137"/>
                  </a:lnTo>
                  <a:lnTo>
                    <a:pt x="811261" y="350136"/>
                  </a:lnTo>
                  <a:lnTo>
                    <a:pt x="858861" y="344009"/>
                  </a:lnTo>
                  <a:lnTo>
                    <a:pt x="907598" y="341929"/>
                  </a:lnTo>
                  <a:lnTo>
                    <a:pt x="958326" y="344128"/>
                  </a:lnTo>
                  <a:lnTo>
                    <a:pt x="1008031" y="350667"/>
                  </a:lnTo>
                  <a:lnTo>
                    <a:pt x="1056515" y="361458"/>
                  </a:lnTo>
                  <a:lnTo>
                    <a:pt x="1103578" y="376415"/>
                  </a:lnTo>
                  <a:lnTo>
                    <a:pt x="1149021" y="395451"/>
                  </a:lnTo>
                  <a:lnTo>
                    <a:pt x="1192646" y="418479"/>
                  </a:lnTo>
                  <a:lnTo>
                    <a:pt x="1234253" y="445413"/>
                  </a:lnTo>
                  <a:lnTo>
                    <a:pt x="1273643" y="476165"/>
                  </a:lnTo>
                  <a:lnTo>
                    <a:pt x="1475112" y="476165"/>
                  </a:lnTo>
                  <a:lnTo>
                    <a:pt x="1472382" y="478689"/>
                  </a:lnTo>
                  <a:lnTo>
                    <a:pt x="907598" y="478689"/>
                  </a:lnTo>
                  <a:lnTo>
                    <a:pt x="860926" y="481211"/>
                  </a:lnTo>
                  <a:lnTo>
                    <a:pt x="815694" y="488599"/>
                  </a:lnTo>
                  <a:lnTo>
                    <a:pt x="772167" y="500591"/>
                  </a:lnTo>
                  <a:lnTo>
                    <a:pt x="730607" y="516923"/>
                  </a:lnTo>
                  <a:lnTo>
                    <a:pt x="691278" y="537330"/>
                  </a:lnTo>
                  <a:lnTo>
                    <a:pt x="654445" y="561550"/>
                  </a:lnTo>
                  <a:lnTo>
                    <a:pt x="620369" y="589318"/>
                  </a:lnTo>
                  <a:lnTo>
                    <a:pt x="589315" y="620371"/>
                  </a:lnTo>
                  <a:lnTo>
                    <a:pt x="561547" y="654445"/>
                  </a:lnTo>
                  <a:lnTo>
                    <a:pt x="537327" y="691275"/>
                  </a:lnTo>
                  <a:lnTo>
                    <a:pt x="516921" y="730600"/>
                  </a:lnTo>
                  <a:lnTo>
                    <a:pt x="500590" y="772154"/>
                  </a:lnTo>
                  <a:lnTo>
                    <a:pt x="488599" y="815674"/>
                  </a:lnTo>
                  <a:lnTo>
                    <a:pt x="481211" y="860897"/>
                  </a:lnTo>
                  <a:lnTo>
                    <a:pt x="478689" y="907558"/>
                  </a:lnTo>
                  <a:lnTo>
                    <a:pt x="481322" y="955119"/>
                  </a:lnTo>
                  <a:lnTo>
                    <a:pt x="489104" y="1001613"/>
                  </a:lnTo>
                  <a:lnTo>
                    <a:pt x="501866" y="1046677"/>
                  </a:lnTo>
                  <a:lnTo>
                    <a:pt x="519438" y="1089949"/>
                  </a:lnTo>
                  <a:lnTo>
                    <a:pt x="541647" y="1131069"/>
                  </a:lnTo>
                  <a:lnTo>
                    <a:pt x="568324" y="1169675"/>
                  </a:lnTo>
                  <a:lnTo>
                    <a:pt x="599297" y="1205405"/>
                  </a:lnTo>
                  <a:lnTo>
                    <a:pt x="634396" y="1237897"/>
                  </a:lnTo>
                  <a:lnTo>
                    <a:pt x="547099" y="1343206"/>
                  </a:lnTo>
                  <a:close/>
                </a:path>
                <a:path w="1597660" h="1809114">
                  <a:moveTo>
                    <a:pt x="1269051" y="666722"/>
                  </a:moveTo>
                  <a:lnTo>
                    <a:pt x="1222589" y="616523"/>
                  </a:lnTo>
                  <a:lnTo>
                    <a:pt x="1185615" y="580900"/>
                  </a:lnTo>
                  <a:lnTo>
                    <a:pt x="1145363" y="550325"/>
                  </a:lnTo>
                  <a:lnTo>
                    <a:pt x="1102196" y="524957"/>
                  </a:lnTo>
                  <a:lnTo>
                    <a:pt x="1056474" y="504951"/>
                  </a:lnTo>
                  <a:lnTo>
                    <a:pt x="1008559" y="490466"/>
                  </a:lnTo>
                  <a:lnTo>
                    <a:pt x="958813" y="481660"/>
                  </a:lnTo>
                  <a:lnTo>
                    <a:pt x="907598" y="478689"/>
                  </a:lnTo>
                  <a:lnTo>
                    <a:pt x="1472382" y="478689"/>
                  </a:lnTo>
                  <a:lnTo>
                    <a:pt x="1269051" y="666722"/>
                  </a:lnTo>
                  <a:close/>
                </a:path>
                <a:path w="1597660" h="1809114">
                  <a:moveTo>
                    <a:pt x="1386531" y="1678376"/>
                  </a:moveTo>
                  <a:lnTo>
                    <a:pt x="907598" y="1678376"/>
                  </a:lnTo>
                  <a:lnTo>
                    <a:pt x="956052" y="1676885"/>
                  </a:lnTo>
                  <a:lnTo>
                    <a:pt x="1003988" y="1672434"/>
                  </a:lnTo>
                  <a:lnTo>
                    <a:pt x="1051304" y="1665053"/>
                  </a:lnTo>
                  <a:lnTo>
                    <a:pt x="1097899" y="1654777"/>
                  </a:lnTo>
                  <a:lnTo>
                    <a:pt x="1143672" y="1641637"/>
                  </a:lnTo>
                  <a:lnTo>
                    <a:pt x="1188522" y="1625664"/>
                  </a:lnTo>
                  <a:lnTo>
                    <a:pt x="1232347" y="1606893"/>
                  </a:lnTo>
                  <a:lnTo>
                    <a:pt x="1275047" y="1585353"/>
                  </a:lnTo>
                  <a:lnTo>
                    <a:pt x="1316520" y="1561079"/>
                  </a:lnTo>
                  <a:lnTo>
                    <a:pt x="1356665" y="1534101"/>
                  </a:lnTo>
                  <a:lnTo>
                    <a:pt x="1408017" y="1493835"/>
                  </a:lnTo>
                  <a:lnTo>
                    <a:pt x="1455970" y="1449230"/>
                  </a:lnTo>
                  <a:lnTo>
                    <a:pt x="1553266" y="1545314"/>
                  </a:lnTo>
                  <a:lnTo>
                    <a:pt x="1525624" y="1572157"/>
                  </a:lnTo>
                  <a:lnTo>
                    <a:pt x="1496862" y="1597814"/>
                  </a:lnTo>
                  <a:lnTo>
                    <a:pt x="1467082" y="1622197"/>
                  </a:lnTo>
                  <a:lnTo>
                    <a:pt x="1436387" y="1645215"/>
                  </a:lnTo>
                  <a:lnTo>
                    <a:pt x="1393476" y="1674231"/>
                  </a:lnTo>
                  <a:lnTo>
                    <a:pt x="1386531" y="1678376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54492" y="948741"/>
            <a:ext cx="6316980" cy="28505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22825" algn="l"/>
              </a:tabLst>
            </a:pPr>
            <a:r>
              <a:rPr dirty="0" sz="18500" spc="515">
                <a:solidFill>
                  <a:srgbClr val="FF4500"/>
                </a:solidFill>
              </a:rPr>
              <a:t>AR</a:t>
            </a:r>
            <a:r>
              <a:rPr dirty="0" sz="18500">
                <a:solidFill>
                  <a:srgbClr val="FF4500"/>
                </a:solidFill>
              </a:rPr>
              <a:t>	</a:t>
            </a:r>
            <a:r>
              <a:rPr dirty="0" sz="18500" spc="600">
                <a:solidFill>
                  <a:srgbClr val="FF4500"/>
                </a:solidFill>
              </a:rPr>
              <a:t>A</a:t>
            </a:r>
            <a:endParaRPr sz="18500"/>
          </a:p>
        </p:txBody>
      </p:sp>
      <p:sp>
        <p:nvSpPr>
          <p:cNvPr id="7" name="object 7" descr=""/>
          <p:cNvSpPr/>
          <p:nvPr/>
        </p:nvSpPr>
        <p:spPr>
          <a:xfrm>
            <a:off x="5832754" y="1543812"/>
            <a:ext cx="1628139" cy="1809114"/>
          </a:xfrm>
          <a:custGeom>
            <a:avLst/>
            <a:gdLst/>
            <a:ahLst/>
            <a:cxnLst/>
            <a:rect l="l" t="t" r="r" b="b"/>
            <a:pathLst>
              <a:path w="1628140" h="1809114">
                <a:moveTo>
                  <a:pt x="551522" y="1808532"/>
                </a:moveTo>
                <a:lnTo>
                  <a:pt x="879800" y="1808532"/>
                </a:lnTo>
                <a:lnTo>
                  <a:pt x="905440" y="1803790"/>
                </a:lnTo>
                <a:lnTo>
                  <a:pt x="950816" y="1792944"/>
                </a:lnTo>
                <a:lnTo>
                  <a:pt x="995289" y="1779861"/>
                </a:lnTo>
                <a:lnTo>
                  <a:pt x="1038795" y="1764606"/>
                </a:lnTo>
                <a:lnTo>
                  <a:pt x="1081272" y="1747242"/>
                </a:lnTo>
                <a:lnTo>
                  <a:pt x="1122656" y="1727832"/>
                </a:lnTo>
                <a:lnTo>
                  <a:pt x="1162882" y="1706439"/>
                </a:lnTo>
                <a:lnTo>
                  <a:pt x="1201889" y="1683128"/>
                </a:lnTo>
                <a:lnTo>
                  <a:pt x="1239611" y="1657962"/>
                </a:lnTo>
                <a:lnTo>
                  <a:pt x="1275987" y="1631004"/>
                </a:lnTo>
                <a:lnTo>
                  <a:pt x="1310951" y="1602317"/>
                </a:lnTo>
                <a:lnTo>
                  <a:pt x="1344441" y="1571966"/>
                </a:lnTo>
                <a:lnTo>
                  <a:pt x="1376394" y="1540014"/>
                </a:lnTo>
                <a:lnTo>
                  <a:pt x="1406745" y="1506523"/>
                </a:lnTo>
                <a:lnTo>
                  <a:pt x="1435431" y="1471559"/>
                </a:lnTo>
                <a:lnTo>
                  <a:pt x="1462390" y="1435183"/>
                </a:lnTo>
                <a:lnTo>
                  <a:pt x="1487556" y="1397461"/>
                </a:lnTo>
                <a:lnTo>
                  <a:pt x="1510867" y="1358454"/>
                </a:lnTo>
                <a:lnTo>
                  <a:pt x="1532260" y="1318228"/>
                </a:lnTo>
                <a:lnTo>
                  <a:pt x="1551670" y="1276844"/>
                </a:lnTo>
                <a:lnTo>
                  <a:pt x="1569034" y="1234367"/>
                </a:lnTo>
                <a:lnTo>
                  <a:pt x="1584289" y="1190861"/>
                </a:lnTo>
                <a:lnTo>
                  <a:pt x="1597372" y="1146388"/>
                </a:lnTo>
                <a:lnTo>
                  <a:pt x="1608218" y="1101012"/>
                </a:lnTo>
                <a:lnTo>
                  <a:pt x="1616764" y="1054797"/>
                </a:lnTo>
                <a:lnTo>
                  <a:pt x="1622947" y="1007806"/>
                </a:lnTo>
                <a:lnTo>
                  <a:pt x="1626661" y="960651"/>
                </a:lnTo>
                <a:lnTo>
                  <a:pt x="1627970" y="911751"/>
                </a:lnTo>
                <a:lnTo>
                  <a:pt x="1626742" y="864874"/>
                </a:lnTo>
                <a:lnTo>
                  <a:pt x="1622947" y="815703"/>
                </a:lnTo>
                <a:lnTo>
                  <a:pt x="1616764" y="768715"/>
                </a:lnTo>
                <a:lnTo>
                  <a:pt x="1608218" y="722503"/>
                </a:lnTo>
                <a:lnTo>
                  <a:pt x="1597372" y="677130"/>
                </a:lnTo>
                <a:lnTo>
                  <a:pt x="1584289" y="632660"/>
                </a:lnTo>
                <a:lnTo>
                  <a:pt x="1569034" y="589156"/>
                </a:lnTo>
                <a:lnTo>
                  <a:pt x="1551670" y="546681"/>
                </a:lnTo>
                <a:lnTo>
                  <a:pt x="1532260" y="505300"/>
                </a:lnTo>
                <a:lnTo>
                  <a:pt x="1510867" y="465075"/>
                </a:lnTo>
                <a:lnTo>
                  <a:pt x="1487556" y="426070"/>
                </a:lnTo>
                <a:lnTo>
                  <a:pt x="1462390" y="388349"/>
                </a:lnTo>
                <a:lnTo>
                  <a:pt x="1435431" y="351975"/>
                </a:lnTo>
                <a:lnTo>
                  <a:pt x="1406745" y="317012"/>
                </a:lnTo>
                <a:lnTo>
                  <a:pt x="1376394" y="283523"/>
                </a:lnTo>
                <a:lnTo>
                  <a:pt x="1344441" y="251571"/>
                </a:lnTo>
                <a:lnTo>
                  <a:pt x="1310951" y="221221"/>
                </a:lnTo>
                <a:lnTo>
                  <a:pt x="1275987" y="192535"/>
                </a:lnTo>
                <a:lnTo>
                  <a:pt x="1239611" y="165578"/>
                </a:lnTo>
                <a:lnTo>
                  <a:pt x="1201889" y="140412"/>
                </a:lnTo>
                <a:lnTo>
                  <a:pt x="1162882" y="117101"/>
                </a:lnTo>
                <a:lnTo>
                  <a:pt x="1122656" y="95709"/>
                </a:lnTo>
                <a:lnTo>
                  <a:pt x="1081272" y="76299"/>
                </a:lnTo>
                <a:lnTo>
                  <a:pt x="1038795" y="58935"/>
                </a:lnTo>
                <a:lnTo>
                  <a:pt x="995289" y="43680"/>
                </a:lnTo>
                <a:lnTo>
                  <a:pt x="950816" y="30598"/>
                </a:lnTo>
                <a:lnTo>
                  <a:pt x="905440" y="19752"/>
                </a:lnTo>
                <a:lnTo>
                  <a:pt x="859225" y="11205"/>
                </a:lnTo>
                <a:lnTo>
                  <a:pt x="812234" y="5022"/>
                </a:lnTo>
                <a:lnTo>
                  <a:pt x="764531" y="1266"/>
                </a:lnTo>
                <a:lnTo>
                  <a:pt x="716179" y="0"/>
                </a:lnTo>
                <a:lnTo>
                  <a:pt x="665640" y="1415"/>
                </a:lnTo>
                <a:lnTo>
                  <a:pt x="615462" y="5628"/>
                </a:lnTo>
                <a:lnTo>
                  <a:pt x="565756" y="12591"/>
                </a:lnTo>
                <a:lnTo>
                  <a:pt x="516634" y="22254"/>
                </a:lnTo>
                <a:lnTo>
                  <a:pt x="468206" y="34570"/>
                </a:lnTo>
                <a:lnTo>
                  <a:pt x="420585" y="49489"/>
                </a:lnTo>
                <a:lnTo>
                  <a:pt x="373882" y="66962"/>
                </a:lnTo>
                <a:lnTo>
                  <a:pt x="328207" y="86942"/>
                </a:lnTo>
                <a:lnTo>
                  <a:pt x="283672" y="109379"/>
                </a:lnTo>
                <a:lnTo>
                  <a:pt x="240389" y="134225"/>
                </a:lnTo>
                <a:lnTo>
                  <a:pt x="235478" y="137411"/>
                </a:lnTo>
                <a:lnTo>
                  <a:pt x="716179" y="137411"/>
                </a:lnTo>
                <a:lnTo>
                  <a:pt x="765079" y="138938"/>
                </a:lnTo>
                <a:lnTo>
                  <a:pt x="813181" y="143455"/>
                </a:lnTo>
                <a:lnTo>
                  <a:pt x="860394" y="150873"/>
                </a:lnTo>
                <a:lnTo>
                  <a:pt x="906626" y="161100"/>
                </a:lnTo>
                <a:lnTo>
                  <a:pt x="951785" y="174044"/>
                </a:lnTo>
                <a:lnTo>
                  <a:pt x="995781" y="189614"/>
                </a:lnTo>
                <a:lnTo>
                  <a:pt x="1038522" y="207719"/>
                </a:lnTo>
                <a:lnTo>
                  <a:pt x="1079916" y="228267"/>
                </a:lnTo>
                <a:lnTo>
                  <a:pt x="1119873" y="251167"/>
                </a:lnTo>
                <a:lnTo>
                  <a:pt x="1158300" y="276328"/>
                </a:lnTo>
                <a:lnTo>
                  <a:pt x="1195107" y="303657"/>
                </a:lnTo>
                <a:lnTo>
                  <a:pt x="1230201" y="333064"/>
                </a:lnTo>
                <a:lnTo>
                  <a:pt x="1263492" y="364458"/>
                </a:lnTo>
                <a:lnTo>
                  <a:pt x="1294888" y="397746"/>
                </a:lnTo>
                <a:lnTo>
                  <a:pt x="1324297" y="432839"/>
                </a:lnTo>
                <a:lnTo>
                  <a:pt x="1351629" y="469643"/>
                </a:lnTo>
                <a:lnTo>
                  <a:pt x="1376791" y="508068"/>
                </a:lnTo>
                <a:lnTo>
                  <a:pt x="1399693" y="548022"/>
                </a:lnTo>
                <a:lnTo>
                  <a:pt x="1420243" y="589415"/>
                </a:lnTo>
                <a:lnTo>
                  <a:pt x="1438350" y="632154"/>
                </a:lnTo>
                <a:lnTo>
                  <a:pt x="1453922" y="676148"/>
                </a:lnTo>
                <a:lnTo>
                  <a:pt x="1466867" y="721307"/>
                </a:lnTo>
                <a:lnTo>
                  <a:pt x="1477095" y="767537"/>
                </a:lnTo>
                <a:lnTo>
                  <a:pt x="1484514" y="814749"/>
                </a:lnTo>
                <a:lnTo>
                  <a:pt x="1489026" y="862792"/>
                </a:lnTo>
                <a:lnTo>
                  <a:pt x="1490558" y="911751"/>
                </a:lnTo>
                <a:lnTo>
                  <a:pt x="1489032" y="960651"/>
                </a:lnTo>
                <a:lnTo>
                  <a:pt x="1484514" y="1008753"/>
                </a:lnTo>
                <a:lnTo>
                  <a:pt x="1477095" y="1055966"/>
                </a:lnTo>
                <a:lnTo>
                  <a:pt x="1466867" y="1102198"/>
                </a:lnTo>
                <a:lnTo>
                  <a:pt x="1453922" y="1147357"/>
                </a:lnTo>
                <a:lnTo>
                  <a:pt x="1438350" y="1191353"/>
                </a:lnTo>
                <a:lnTo>
                  <a:pt x="1420243" y="1234094"/>
                </a:lnTo>
                <a:lnTo>
                  <a:pt x="1399693" y="1275489"/>
                </a:lnTo>
                <a:lnTo>
                  <a:pt x="1376791" y="1315445"/>
                </a:lnTo>
                <a:lnTo>
                  <a:pt x="1351629" y="1353872"/>
                </a:lnTo>
                <a:lnTo>
                  <a:pt x="1324297" y="1390679"/>
                </a:lnTo>
                <a:lnTo>
                  <a:pt x="1294888" y="1425773"/>
                </a:lnTo>
                <a:lnTo>
                  <a:pt x="1263492" y="1459064"/>
                </a:lnTo>
                <a:lnTo>
                  <a:pt x="1230201" y="1490460"/>
                </a:lnTo>
                <a:lnTo>
                  <a:pt x="1195107" y="1519869"/>
                </a:lnTo>
                <a:lnTo>
                  <a:pt x="1158300" y="1547201"/>
                </a:lnTo>
                <a:lnTo>
                  <a:pt x="1119873" y="1572364"/>
                </a:lnTo>
                <a:lnTo>
                  <a:pt x="1079916" y="1595266"/>
                </a:lnTo>
                <a:lnTo>
                  <a:pt x="1038522" y="1615816"/>
                </a:lnTo>
                <a:lnTo>
                  <a:pt x="995781" y="1633922"/>
                </a:lnTo>
                <a:lnTo>
                  <a:pt x="951785" y="1649494"/>
                </a:lnTo>
                <a:lnTo>
                  <a:pt x="906626" y="1662439"/>
                </a:lnTo>
                <a:lnTo>
                  <a:pt x="860394" y="1672667"/>
                </a:lnTo>
                <a:lnTo>
                  <a:pt x="813181" y="1680086"/>
                </a:lnTo>
                <a:lnTo>
                  <a:pt x="765079" y="1684604"/>
                </a:lnTo>
                <a:lnTo>
                  <a:pt x="716179" y="1686131"/>
                </a:lnTo>
                <a:lnTo>
                  <a:pt x="235033" y="1686131"/>
                </a:lnTo>
                <a:lnTo>
                  <a:pt x="272471" y="1708477"/>
                </a:lnTo>
                <a:lnTo>
                  <a:pt x="318101" y="1732319"/>
                </a:lnTo>
                <a:lnTo>
                  <a:pt x="364858" y="1753464"/>
                </a:lnTo>
                <a:lnTo>
                  <a:pt x="412651" y="1771883"/>
                </a:lnTo>
                <a:lnTo>
                  <a:pt x="461392" y="1787548"/>
                </a:lnTo>
                <a:lnTo>
                  <a:pt x="510991" y="1800429"/>
                </a:lnTo>
                <a:lnTo>
                  <a:pt x="551522" y="1808532"/>
                </a:lnTo>
                <a:close/>
              </a:path>
              <a:path w="1628140" h="1809114">
                <a:moveTo>
                  <a:pt x="146043" y="478364"/>
                </a:moveTo>
                <a:lnTo>
                  <a:pt x="348442" y="478364"/>
                </a:lnTo>
                <a:lnTo>
                  <a:pt x="196411" y="337797"/>
                </a:lnTo>
                <a:lnTo>
                  <a:pt x="236114" y="304265"/>
                </a:lnTo>
                <a:lnTo>
                  <a:pt x="277839" y="273571"/>
                </a:lnTo>
                <a:lnTo>
                  <a:pt x="321414" y="245792"/>
                </a:lnTo>
                <a:lnTo>
                  <a:pt x="366670" y="221000"/>
                </a:lnTo>
                <a:lnTo>
                  <a:pt x="413435" y="199272"/>
                </a:lnTo>
                <a:lnTo>
                  <a:pt x="461539" y="180682"/>
                </a:lnTo>
                <a:lnTo>
                  <a:pt x="510812" y="165304"/>
                </a:lnTo>
                <a:lnTo>
                  <a:pt x="561083" y="153213"/>
                </a:lnTo>
                <a:lnTo>
                  <a:pt x="612182" y="144484"/>
                </a:lnTo>
                <a:lnTo>
                  <a:pt x="663937" y="139192"/>
                </a:lnTo>
                <a:lnTo>
                  <a:pt x="716179" y="137411"/>
                </a:lnTo>
                <a:lnTo>
                  <a:pt x="235478" y="137411"/>
                </a:lnTo>
                <a:lnTo>
                  <a:pt x="198468" y="161430"/>
                </a:lnTo>
                <a:lnTo>
                  <a:pt x="158021" y="190947"/>
                </a:lnTo>
                <a:lnTo>
                  <a:pt x="119159" y="222726"/>
                </a:lnTo>
                <a:lnTo>
                  <a:pt x="81993" y="256720"/>
                </a:lnTo>
                <a:lnTo>
                  <a:pt x="46636" y="292878"/>
                </a:lnTo>
                <a:lnTo>
                  <a:pt x="0" y="343309"/>
                </a:lnTo>
                <a:lnTo>
                  <a:pt x="146043" y="478364"/>
                </a:lnTo>
                <a:close/>
              </a:path>
              <a:path w="1628140" h="1809114">
                <a:moveTo>
                  <a:pt x="1078343" y="1349412"/>
                </a:moveTo>
                <a:lnTo>
                  <a:pt x="1115942" y="1315348"/>
                </a:lnTo>
                <a:lnTo>
                  <a:pt x="1150076" y="1278474"/>
                </a:lnTo>
                <a:lnTo>
                  <a:pt x="1180627" y="1239036"/>
                </a:lnTo>
                <a:lnTo>
                  <a:pt x="1207480" y="1197279"/>
                </a:lnTo>
                <a:lnTo>
                  <a:pt x="1230519" y="1153448"/>
                </a:lnTo>
                <a:lnTo>
                  <a:pt x="1249630" y="1107787"/>
                </a:lnTo>
                <a:lnTo>
                  <a:pt x="1264694" y="1060541"/>
                </a:lnTo>
                <a:lnTo>
                  <a:pt x="1275598" y="1011957"/>
                </a:lnTo>
                <a:lnTo>
                  <a:pt x="1282226" y="962278"/>
                </a:lnTo>
                <a:lnTo>
                  <a:pt x="1284461" y="911751"/>
                </a:lnTo>
                <a:lnTo>
                  <a:pt x="1282371" y="862792"/>
                </a:lnTo>
                <a:lnTo>
                  <a:pt x="1276216" y="814975"/>
                </a:lnTo>
                <a:lnTo>
                  <a:pt x="1266167" y="768474"/>
                </a:lnTo>
                <a:lnTo>
                  <a:pt x="1252398" y="723459"/>
                </a:lnTo>
                <a:lnTo>
                  <a:pt x="1235078" y="680102"/>
                </a:lnTo>
                <a:lnTo>
                  <a:pt x="1214382" y="638576"/>
                </a:lnTo>
                <a:lnTo>
                  <a:pt x="1190479" y="599053"/>
                </a:lnTo>
                <a:lnTo>
                  <a:pt x="1163543" y="561703"/>
                </a:lnTo>
                <a:lnTo>
                  <a:pt x="1133745" y="526699"/>
                </a:lnTo>
                <a:lnTo>
                  <a:pt x="1101257" y="494214"/>
                </a:lnTo>
                <a:lnTo>
                  <a:pt x="1066251" y="464418"/>
                </a:lnTo>
                <a:lnTo>
                  <a:pt x="1028898" y="437483"/>
                </a:lnTo>
                <a:lnTo>
                  <a:pt x="989372" y="413583"/>
                </a:lnTo>
                <a:lnTo>
                  <a:pt x="947843" y="392888"/>
                </a:lnTo>
                <a:lnTo>
                  <a:pt x="904483" y="375570"/>
                </a:lnTo>
                <a:lnTo>
                  <a:pt x="859465" y="361801"/>
                </a:lnTo>
                <a:lnTo>
                  <a:pt x="812961" y="351753"/>
                </a:lnTo>
                <a:lnTo>
                  <a:pt x="765141" y="345599"/>
                </a:lnTo>
                <a:lnTo>
                  <a:pt x="716179" y="343509"/>
                </a:lnTo>
                <a:lnTo>
                  <a:pt x="665216" y="345718"/>
                </a:lnTo>
                <a:lnTo>
                  <a:pt x="615281" y="352287"/>
                </a:lnTo>
                <a:lnTo>
                  <a:pt x="566574" y="363128"/>
                </a:lnTo>
                <a:lnTo>
                  <a:pt x="519293" y="378154"/>
                </a:lnTo>
                <a:lnTo>
                  <a:pt x="473640" y="397278"/>
                </a:lnTo>
                <a:lnTo>
                  <a:pt x="429814" y="420413"/>
                </a:lnTo>
                <a:lnTo>
                  <a:pt x="388015" y="447471"/>
                </a:lnTo>
                <a:lnTo>
                  <a:pt x="348442" y="478364"/>
                </a:lnTo>
                <a:lnTo>
                  <a:pt x="146043" y="478364"/>
                </a:lnTo>
                <a:lnTo>
                  <a:pt x="148786" y="480901"/>
                </a:lnTo>
                <a:lnTo>
                  <a:pt x="716179" y="480901"/>
                </a:lnTo>
                <a:lnTo>
                  <a:pt x="763066" y="483434"/>
                </a:lnTo>
                <a:lnTo>
                  <a:pt x="808507" y="490857"/>
                </a:lnTo>
                <a:lnTo>
                  <a:pt x="852235" y="502904"/>
                </a:lnTo>
                <a:lnTo>
                  <a:pt x="893987" y="519311"/>
                </a:lnTo>
                <a:lnTo>
                  <a:pt x="933497" y="539813"/>
                </a:lnTo>
                <a:lnTo>
                  <a:pt x="970502" y="564144"/>
                </a:lnTo>
                <a:lnTo>
                  <a:pt x="1004735" y="592041"/>
                </a:lnTo>
                <a:lnTo>
                  <a:pt x="1035932" y="623237"/>
                </a:lnTo>
                <a:lnTo>
                  <a:pt x="1063828" y="657468"/>
                </a:lnTo>
                <a:lnTo>
                  <a:pt x="1088160" y="694469"/>
                </a:lnTo>
                <a:lnTo>
                  <a:pt x="1108661" y="733975"/>
                </a:lnTo>
                <a:lnTo>
                  <a:pt x="1125067" y="775722"/>
                </a:lnTo>
                <a:lnTo>
                  <a:pt x="1137114" y="819443"/>
                </a:lnTo>
                <a:lnTo>
                  <a:pt x="1144536" y="864874"/>
                </a:lnTo>
                <a:lnTo>
                  <a:pt x="1147069" y="911751"/>
                </a:lnTo>
                <a:lnTo>
                  <a:pt x="1144424" y="959532"/>
                </a:lnTo>
                <a:lnTo>
                  <a:pt x="1136606" y="1006240"/>
                </a:lnTo>
                <a:lnTo>
                  <a:pt x="1123785" y="1051512"/>
                </a:lnTo>
                <a:lnTo>
                  <a:pt x="1106132" y="1094985"/>
                </a:lnTo>
                <a:lnTo>
                  <a:pt x="1083820" y="1136295"/>
                </a:lnTo>
                <a:lnTo>
                  <a:pt x="1057020" y="1175079"/>
                </a:lnTo>
                <a:lnTo>
                  <a:pt x="1025904" y="1210974"/>
                </a:lnTo>
                <a:lnTo>
                  <a:pt x="990643" y="1243617"/>
                </a:lnTo>
                <a:lnTo>
                  <a:pt x="1078343" y="1349412"/>
                </a:lnTo>
                <a:close/>
              </a:path>
              <a:path w="1628140" h="1809114">
                <a:moveTo>
                  <a:pt x="353056" y="669802"/>
                </a:moveTo>
                <a:lnTo>
                  <a:pt x="399732" y="619371"/>
                </a:lnTo>
                <a:lnTo>
                  <a:pt x="436877" y="583584"/>
                </a:lnTo>
                <a:lnTo>
                  <a:pt x="477315" y="552868"/>
                </a:lnTo>
                <a:lnTo>
                  <a:pt x="520682" y="527382"/>
                </a:lnTo>
                <a:lnTo>
                  <a:pt x="566615" y="507284"/>
                </a:lnTo>
                <a:lnTo>
                  <a:pt x="614751" y="492732"/>
                </a:lnTo>
                <a:lnTo>
                  <a:pt x="664727" y="483885"/>
                </a:lnTo>
                <a:lnTo>
                  <a:pt x="716179" y="480901"/>
                </a:lnTo>
                <a:lnTo>
                  <a:pt x="148786" y="480901"/>
                </a:lnTo>
                <a:lnTo>
                  <a:pt x="353056" y="669802"/>
                </a:lnTo>
                <a:close/>
              </a:path>
              <a:path w="1628140" h="1809114">
                <a:moveTo>
                  <a:pt x="235033" y="1686131"/>
                </a:moveTo>
                <a:lnTo>
                  <a:pt x="716179" y="1686131"/>
                </a:lnTo>
                <a:lnTo>
                  <a:pt x="667500" y="1684633"/>
                </a:lnTo>
                <a:lnTo>
                  <a:pt x="619343" y="1680160"/>
                </a:lnTo>
                <a:lnTo>
                  <a:pt x="571808" y="1672746"/>
                </a:lnTo>
                <a:lnTo>
                  <a:pt x="524998" y="1662422"/>
                </a:lnTo>
                <a:lnTo>
                  <a:pt x="479014" y="1649221"/>
                </a:lnTo>
                <a:lnTo>
                  <a:pt x="433957" y="1633175"/>
                </a:lnTo>
                <a:lnTo>
                  <a:pt x="389929" y="1614316"/>
                </a:lnTo>
                <a:lnTo>
                  <a:pt x="347032" y="1592678"/>
                </a:lnTo>
                <a:lnTo>
                  <a:pt x="305367" y="1568291"/>
                </a:lnTo>
                <a:lnTo>
                  <a:pt x="265037" y="1541189"/>
                </a:lnTo>
                <a:lnTo>
                  <a:pt x="213447" y="1500737"/>
                </a:lnTo>
                <a:lnTo>
                  <a:pt x="165273" y="1455926"/>
                </a:lnTo>
                <a:lnTo>
                  <a:pt x="67527" y="1552454"/>
                </a:lnTo>
                <a:lnTo>
                  <a:pt x="95297" y="1579420"/>
                </a:lnTo>
                <a:lnTo>
                  <a:pt x="124192" y="1605196"/>
                </a:lnTo>
                <a:lnTo>
                  <a:pt x="154109" y="1629692"/>
                </a:lnTo>
                <a:lnTo>
                  <a:pt x="184946" y="1652816"/>
                </a:lnTo>
                <a:lnTo>
                  <a:pt x="228056" y="1681966"/>
                </a:lnTo>
                <a:lnTo>
                  <a:pt x="235033" y="1686131"/>
                </a:lnTo>
                <a:close/>
              </a:path>
            </a:pathLst>
          </a:custGeom>
          <a:solidFill>
            <a:srgbClr val="FF4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016000" y="3415160"/>
            <a:ext cx="6864350" cy="1528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850" spc="470">
                <a:solidFill>
                  <a:srgbClr val="FF4500"/>
                </a:solidFill>
                <a:latin typeface="Trebuchet MS"/>
                <a:cs typeface="Trebuchet MS"/>
              </a:rPr>
              <a:t>C</a:t>
            </a:r>
            <a:r>
              <a:rPr dirty="0" sz="9850" spc="-320">
                <a:solidFill>
                  <a:srgbClr val="FF4500"/>
                </a:solidFill>
                <a:latin typeface="Trebuchet MS"/>
                <a:cs typeface="Trebuchet MS"/>
              </a:rPr>
              <a:t> </a:t>
            </a:r>
            <a:r>
              <a:rPr dirty="0" sz="9850" spc="170">
                <a:solidFill>
                  <a:srgbClr val="FF4500"/>
                </a:solidFill>
                <a:latin typeface="Trebuchet MS"/>
                <a:cs typeface="Trebuchet MS"/>
              </a:rPr>
              <a:t>R</a:t>
            </a:r>
            <a:r>
              <a:rPr dirty="0" sz="9850" spc="-320">
                <a:solidFill>
                  <a:srgbClr val="FF4500"/>
                </a:solidFill>
                <a:latin typeface="Trebuchet MS"/>
                <a:cs typeface="Trebuchet MS"/>
              </a:rPr>
              <a:t> </a:t>
            </a:r>
            <a:r>
              <a:rPr dirty="0" sz="9850" spc="955">
                <a:solidFill>
                  <a:srgbClr val="FF4500"/>
                </a:solidFill>
                <a:latin typeface="Trebuchet MS"/>
                <a:cs typeface="Trebuchet MS"/>
              </a:rPr>
              <a:t>I</a:t>
            </a:r>
            <a:r>
              <a:rPr dirty="0" sz="9850" spc="-315">
                <a:solidFill>
                  <a:srgbClr val="FF4500"/>
                </a:solidFill>
                <a:latin typeface="Trebuchet MS"/>
                <a:cs typeface="Trebuchet MS"/>
              </a:rPr>
              <a:t> </a:t>
            </a:r>
            <a:r>
              <a:rPr dirty="0" sz="9850">
                <a:solidFill>
                  <a:srgbClr val="FF4500"/>
                </a:solidFill>
                <a:latin typeface="Trebuchet MS"/>
                <a:cs typeface="Trebuchet MS"/>
              </a:rPr>
              <a:t>T</a:t>
            </a:r>
            <a:r>
              <a:rPr dirty="0" sz="9850" spc="-320">
                <a:solidFill>
                  <a:srgbClr val="FF4500"/>
                </a:solidFill>
                <a:latin typeface="Trebuchet MS"/>
                <a:cs typeface="Trebuchet MS"/>
              </a:rPr>
              <a:t> </a:t>
            </a:r>
            <a:r>
              <a:rPr dirty="0" sz="9850" spc="955">
                <a:solidFill>
                  <a:srgbClr val="FF4500"/>
                </a:solidFill>
                <a:latin typeface="Trebuchet MS"/>
                <a:cs typeface="Trebuchet MS"/>
              </a:rPr>
              <a:t>I</a:t>
            </a:r>
            <a:r>
              <a:rPr dirty="0" sz="9850" spc="-315">
                <a:solidFill>
                  <a:srgbClr val="FF4500"/>
                </a:solidFill>
                <a:latin typeface="Trebuchet MS"/>
                <a:cs typeface="Trebuchet MS"/>
              </a:rPr>
              <a:t> </a:t>
            </a:r>
            <a:r>
              <a:rPr dirty="0" sz="9850" spc="470">
                <a:solidFill>
                  <a:srgbClr val="FF4500"/>
                </a:solidFill>
                <a:latin typeface="Trebuchet MS"/>
                <a:cs typeface="Trebuchet MS"/>
              </a:rPr>
              <a:t>C</a:t>
            </a:r>
            <a:r>
              <a:rPr dirty="0" sz="9850" spc="-320">
                <a:solidFill>
                  <a:srgbClr val="FF4500"/>
                </a:solidFill>
                <a:latin typeface="Trebuchet MS"/>
                <a:cs typeface="Trebuchet MS"/>
              </a:rPr>
              <a:t> </a:t>
            </a:r>
            <a:r>
              <a:rPr dirty="0" sz="9850" spc="345">
                <a:solidFill>
                  <a:srgbClr val="FF4500"/>
                </a:solidFill>
                <a:latin typeface="Trebuchet MS"/>
                <a:cs typeface="Trebuchet MS"/>
              </a:rPr>
              <a:t>K</a:t>
            </a:r>
            <a:endParaRPr sz="985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746748" y="3666923"/>
            <a:ext cx="1301750" cy="1024255"/>
          </a:xfrm>
          <a:custGeom>
            <a:avLst/>
            <a:gdLst/>
            <a:ahLst/>
            <a:cxnLst/>
            <a:rect l="l" t="t" r="r" b="b"/>
            <a:pathLst>
              <a:path w="1301750" h="1024254">
                <a:moveTo>
                  <a:pt x="892991" y="270514"/>
                </a:moveTo>
                <a:lnTo>
                  <a:pt x="909264" y="309358"/>
                </a:lnTo>
                <a:lnTo>
                  <a:pt x="946456" y="332401"/>
                </a:lnTo>
                <a:lnTo>
                  <a:pt x="984921" y="358484"/>
                </a:lnTo>
                <a:lnTo>
                  <a:pt x="1035244" y="380003"/>
                </a:lnTo>
                <a:lnTo>
                  <a:pt x="1096295" y="394261"/>
                </a:lnTo>
                <a:lnTo>
                  <a:pt x="1143516" y="408376"/>
                </a:lnTo>
                <a:lnTo>
                  <a:pt x="1187492" y="414743"/>
                </a:lnTo>
                <a:lnTo>
                  <a:pt x="1215379" y="415574"/>
                </a:lnTo>
                <a:lnTo>
                  <a:pt x="1243879" y="385001"/>
                </a:lnTo>
                <a:lnTo>
                  <a:pt x="1271813" y="320207"/>
                </a:lnTo>
                <a:lnTo>
                  <a:pt x="1287203" y="258340"/>
                </a:lnTo>
                <a:lnTo>
                  <a:pt x="1301503" y="226737"/>
                </a:lnTo>
                <a:lnTo>
                  <a:pt x="1257985" y="122857"/>
                </a:lnTo>
                <a:lnTo>
                  <a:pt x="1220160" y="65437"/>
                </a:lnTo>
                <a:lnTo>
                  <a:pt x="1147194" y="22737"/>
                </a:lnTo>
                <a:lnTo>
                  <a:pt x="1066739" y="27897"/>
                </a:lnTo>
                <a:lnTo>
                  <a:pt x="1133756" y="187869"/>
                </a:lnTo>
                <a:lnTo>
                  <a:pt x="1084313" y="201318"/>
                </a:lnTo>
                <a:lnTo>
                  <a:pt x="1071906" y="204570"/>
                </a:lnTo>
                <a:lnTo>
                  <a:pt x="1059846" y="208650"/>
                </a:lnTo>
                <a:lnTo>
                  <a:pt x="1059560" y="207968"/>
                </a:lnTo>
                <a:lnTo>
                  <a:pt x="1047539" y="212141"/>
                </a:lnTo>
                <a:lnTo>
                  <a:pt x="1047254" y="211462"/>
                </a:lnTo>
                <a:lnTo>
                  <a:pt x="999243" y="228330"/>
                </a:lnTo>
                <a:lnTo>
                  <a:pt x="963319" y="241181"/>
                </a:lnTo>
                <a:lnTo>
                  <a:pt x="939797" y="250771"/>
                </a:lnTo>
                <a:lnTo>
                  <a:pt x="928043" y="255580"/>
                </a:lnTo>
                <a:lnTo>
                  <a:pt x="916215" y="260215"/>
                </a:lnTo>
                <a:lnTo>
                  <a:pt x="904585" y="265323"/>
                </a:lnTo>
                <a:lnTo>
                  <a:pt x="892991" y="270514"/>
                </a:lnTo>
                <a:close/>
              </a:path>
              <a:path w="1301750" h="1024254">
                <a:moveTo>
                  <a:pt x="820629" y="229257"/>
                </a:moveTo>
                <a:lnTo>
                  <a:pt x="841212" y="278390"/>
                </a:lnTo>
                <a:lnTo>
                  <a:pt x="852881" y="273375"/>
                </a:lnTo>
                <a:lnTo>
                  <a:pt x="876156" y="263197"/>
                </a:lnTo>
                <a:lnTo>
                  <a:pt x="899729" y="253730"/>
                </a:lnTo>
                <a:lnTo>
                  <a:pt x="923291" y="244238"/>
                </a:lnTo>
                <a:lnTo>
                  <a:pt x="923457" y="244635"/>
                </a:lnTo>
                <a:lnTo>
                  <a:pt x="935296" y="240026"/>
                </a:lnTo>
                <a:lnTo>
                  <a:pt x="935500" y="240513"/>
                </a:lnTo>
                <a:lnTo>
                  <a:pt x="947402" y="236057"/>
                </a:lnTo>
                <a:lnTo>
                  <a:pt x="959341" y="231686"/>
                </a:lnTo>
                <a:lnTo>
                  <a:pt x="983688" y="224067"/>
                </a:lnTo>
                <a:lnTo>
                  <a:pt x="995704" y="219882"/>
                </a:lnTo>
                <a:lnTo>
                  <a:pt x="1007747" y="215762"/>
                </a:lnTo>
                <a:lnTo>
                  <a:pt x="1032786" y="209794"/>
                </a:lnTo>
                <a:lnTo>
                  <a:pt x="1044884" y="205805"/>
                </a:lnTo>
                <a:lnTo>
                  <a:pt x="1045321" y="206847"/>
                </a:lnTo>
                <a:lnTo>
                  <a:pt x="1057494" y="203036"/>
                </a:lnTo>
                <a:lnTo>
                  <a:pt x="1082999" y="198182"/>
                </a:lnTo>
                <a:lnTo>
                  <a:pt x="1095545" y="195262"/>
                </a:lnTo>
                <a:lnTo>
                  <a:pt x="1108037" y="192213"/>
                </a:lnTo>
                <a:lnTo>
                  <a:pt x="1108726" y="193857"/>
                </a:lnTo>
                <a:lnTo>
                  <a:pt x="1133756" y="187869"/>
                </a:lnTo>
                <a:lnTo>
                  <a:pt x="1066739" y="27897"/>
                </a:lnTo>
                <a:lnTo>
                  <a:pt x="1053330" y="28757"/>
                </a:lnTo>
                <a:lnTo>
                  <a:pt x="953644" y="86614"/>
                </a:lnTo>
                <a:lnTo>
                  <a:pt x="884268" y="151089"/>
                </a:lnTo>
                <a:lnTo>
                  <a:pt x="838320" y="205750"/>
                </a:lnTo>
                <a:lnTo>
                  <a:pt x="820629" y="229257"/>
                </a:lnTo>
                <a:close/>
              </a:path>
              <a:path w="1301750" h="1024254">
                <a:moveTo>
                  <a:pt x="700516" y="369827"/>
                </a:moveTo>
                <a:lnTo>
                  <a:pt x="735452" y="453222"/>
                </a:lnTo>
                <a:lnTo>
                  <a:pt x="754436" y="465668"/>
                </a:lnTo>
                <a:lnTo>
                  <a:pt x="817521" y="484782"/>
                </a:lnTo>
                <a:lnTo>
                  <a:pt x="869485" y="510220"/>
                </a:lnTo>
                <a:lnTo>
                  <a:pt x="901962" y="522007"/>
                </a:lnTo>
                <a:lnTo>
                  <a:pt x="914852" y="519907"/>
                </a:lnTo>
                <a:lnTo>
                  <a:pt x="937496" y="508224"/>
                </a:lnTo>
                <a:lnTo>
                  <a:pt x="958836" y="493427"/>
                </a:lnTo>
                <a:lnTo>
                  <a:pt x="979525" y="477076"/>
                </a:lnTo>
                <a:lnTo>
                  <a:pt x="1001648" y="464148"/>
                </a:lnTo>
                <a:lnTo>
                  <a:pt x="1037620" y="451409"/>
                </a:lnTo>
                <a:lnTo>
                  <a:pt x="1074303" y="440369"/>
                </a:lnTo>
                <a:lnTo>
                  <a:pt x="1086847" y="437444"/>
                </a:lnTo>
                <a:lnTo>
                  <a:pt x="1021240" y="412310"/>
                </a:lnTo>
                <a:lnTo>
                  <a:pt x="973838" y="364897"/>
                </a:lnTo>
                <a:lnTo>
                  <a:pt x="929760" y="325416"/>
                </a:lnTo>
                <a:lnTo>
                  <a:pt x="909264" y="309358"/>
                </a:lnTo>
                <a:lnTo>
                  <a:pt x="892991" y="270514"/>
                </a:lnTo>
                <a:lnTo>
                  <a:pt x="881396" y="275706"/>
                </a:lnTo>
                <a:lnTo>
                  <a:pt x="869819" y="280938"/>
                </a:lnTo>
                <a:lnTo>
                  <a:pt x="835318" y="297187"/>
                </a:lnTo>
                <a:lnTo>
                  <a:pt x="823802" y="302566"/>
                </a:lnTo>
                <a:lnTo>
                  <a:pt x="823989" y="303013"/>
                </a:lnTo>
                <a:lnTo>
                  <a:pt x="812698" y="308929"/>
                </a:lnTo>
                <a:lnTo>
                  <a:pt x="801144" y="314217"/>
                </a:lnTo>
                <a:lnTo>
                  <a:pt x="789693" y="319753"/>
                </a:lnTo>
                <a:lnTo>
                  <a:pt x="755832" y="337529"/>
                </a:lnTo>
                <a:lnTo>
                  <a:pt x="744616" y="343624"/>
                </a:lnTo>
                <a:lnTo>
                  <a:pt x="745133" y="344858"/>
                </a:lnTo>
                <a:lnTo>
                  <a:pt x="733912" y="350940"/>
                </a:lnTo>
                <a:lnTo>
                  <a:pt x="722714" y="357079"/>
                </a:lnTo>
                <a:lnTo>
                  <a:pt x="711593" y="363401"/>
                </a:lnTo>
                <a:lnTo>
                  <a:pt x="700516" y="369827"/>
                </a:lnTo>
                <a:close/>
              </a:path>
              <a:path w="1301750" h="1024254">
                <a:moveTo>
                  <a:pt x="574795" y="135462"/>
                </a:moveTo>
                <a:lnTo>
                  <a:pt x="671254" y="365714"/>
                </a:lnTo>
                <a:lnTo>
                  <a:pt x="682370" y="359381"/>
                </a:lnTo>
                <a:lnTo>
                  <a:pt x="693473" y="353016"/>
                </a:lnTo>
                <a:lnTo>
                  <a:pt x="704609" y="346729"/>
                </a:lnTo>
                <a:lnTo>
                  <a:pt x="727212" y="334949"/>
                </a:lnTo>
                <a:lnTo>
                  <a:pt x="738618" y="329305"/>
                </a:lnTo>
                <a:lnTo>
                  <a:pt x="749645" y="322760"/>
                </a:lnTo>
                <a:lnTo>
                  <a:pt x="761189" y="317447"/>
                </a:lnTo>
                <a:lnTo>
                  <a:pt x="783892" y="305904"/>
                </a:lnTo>
                <a:lnTo>
                  <a:pt x="795190" y="300004"/>
                </a:lnTo>
                <a:lnTo>
                  <a:pt x="795068" y="299715"/>
                </a:lnTo>
                <a:lnTo>
                  <a:pt x="818204" y="289205"/>
                </a:lnTo>
                <a:lnTo>
                  <a:pt x="818014" y="288750"/>
                </a:lnTo>
                <a:lnTo>
                  <a:pt x="841247" y="278473"/>
                </a:lnTo>
                <a:lnTo>
                  <a:pt x="820629" y="229257"/>
                </a:lnTo>
                <a:lnTo>
                  <a:pt x="818430" y="158271"/>
                </a:lnTo>
                <a:lnTo>
                  <a:pt x="841616" y="82144"/>
                </a:lnTo>
                <a:lnTo>
                  <a:pt x="871092" y="21032"/>
                </a:lnTo>
                <a:lnTo>
                  <a:pt x="876050" y="0"/>
                </a:lnTo>
                <a:lnTo>
                  <a:pt x="843472" y="20838"/>
                </a:lnTo>
                <a:lnTo>
                  <a:pt x="774506" y="53423"/>
                </a:lnTo>
                <a:lnTo>
                  <a:pt x="716423" y="79116"/>
                </a:lnTo>
                <a:lnTo>
                  <a:pt x="693065" y="89095"/>
                </a:lnTo>
                <a:lnTo>
                  <a:pt x="675027" y="111776"/>
                </a:lnTo>
                <a:lnTo>
                  <a:pt x="648659" y="147438"/>
                </a:lnTo>
                <a:lnTo>
                  <a:pt x="633411" y="176776"/>
                </a:lnTo>
                <a:lnTo>
                  <a:pt x="637021" y="185393"/>
                </a:lnTo>
                <a:lnTo>
                  <a:pt x="627840" y="196348"/>
                </a:lnTo>
                <a:lnTo>
                  <a:pt x="597494" y="123910"/>
                </a:lnTo>
                <a:lnTo>
                  <a:pt x="586380" y="130248"/>
                </a:lnTo>
                <a:lnTo>
                  <a:pt x="574795" y="135462"/>
                </a:lnTo>
                <a:close/>
              </a:path>
              <a:path w="1301750" h="1024254">
                <a:moveTo>
                  <a:pt x="597494" y="123910"/>
                </a:moveTo>
                <a:lnTo>
                  <a:pt x="622143" y="182747"/>
                </a:lnTo>
                <a:lnTo>
                  <a:pt x="627497" y="162661"/>
                </a:lnTo>
                <a:lnTo>
                  <a:pt x="642490" y="132713"/>
                </a:lnTo>
                <a:lnTo>
                  <a:pt x="646837" y="110222"/>
                </a:lnTo>
                <a:lnTo>
                  <a:pt x="655397" y="97786"/>
                </a:lnTo>
                <a:lnTo>
                  <a:pt x="655061" y="96984"/>
                </a:lnTo>
                <a:lnTo>
                  <a:pt x="642893" y="100806"/>
                </a:lnTo>
                <a:lnTo>
                  <a:pt x="619722" y="111233"/>
                </a:lnTo>
                <a:lnTo>
                  <a:pt x="597494" y="123910"/>
                </a:lnTo>
                <a:close/>
              </a:path>
              <a:path w="1301750" h="1024254">
                <a:moveTo>
                  <a:pt x="558422" y="457931"/>
                </a:moveTo>
                <a:lnTo>
                  <a:pt x="592037" y="538170"/>
                </a:lnTo>
                <a:lnTo>
                  <a:pt x="609487" y="546955"/>
                </a:lnTo>
                <a:lnTo>
                  <a:pt x="610461" y="547990"/>
                </a:lnTo>
                <a:lnTo>
                  <a:pt x="658515" y="565384"/>
                </a:lnTo>
                <a:lnTo>
                  <a:pt x="719395" y="579234"/>
                </a:lnTo>
                <a:lnTo>
                  <a:pt x="750319" y="587314"/>
                </a:lnTo>
                <a:lnTo>
                  <a:pt x="775011" y="580519"/>
                </a:lnTo>
                <a:lnTo>
                  <a:pt x="798755" y="571460"/>
                </a:lnTo>
                <a:lnTo>
                  <a:pt x="822024" y="561268"/>
                </a:lnTo>
                <a:lnTo>
                  <a:pt x="833579" y="555983"/>
                </a:lnTo>
                <a:lnTo>
                  <a:pt x="783484" y="535007"/>
                </a:lnTo>
                <a:lnTo>
                  <a:pt x="754917" y="499684"/>
                </a:lnTo>
                <a:lnTo>
                  <a:pt x="700516" y="369827"/>
                </a:lnTo>
                <a:lnTo>
                  <a:pt x="689438" y="376252"/>
                </a:lnTo>
                <a:lnTo>
                  <a:pt x="678390" y="382749"/>
                </a:lnTo>
                <a:lnTo>
                  <a:pt x="667393" y="389367"/>
                </a:lnTo>
                <a:lnTo>
                  <a:pt x="656414" y="396027"/>
                </a:lnTo>
                <a:lnTo>
                  <a:pt x="645418" y="402648"/>
                </a:lnTo>
                <a:lnTo>
                  <a:pt x="623550" y="416184"/>
                </a:lnTo>
                <a:lnTo>
                  <a:pt x="612630" y="422984"/>
                </a:lnTo>
                <a:lnTo>
                  <a:pt x="601739" y="429855"/>
                </a:lnTo>
                <a:lnTo>
                  <a:pt x="569224" y="450845"/>
                </a:lnTo>
                <a:lnTo>
                  <a:pt x="558422" y="457931"/>
                </a:lnTo>
                <a:close/>
              </a:path>
              <a:path w="1301750" h="1024254">
                <a:moveTo>
                  <a:pt x="149468" y="664992"/>
                </a:moveTo>
                <a:lnTo>
                  <a:pt x="203800" y="794686"/>
                </a:lnTo>
                <a:lnTo>
                  <a:pt x="216877" y="793034"/>
                </a:lnTo>
                <a:lnTo>
                  <a:pt x="218692" y="797366"/>
                </a:lnTo>
                <a:lnTo>
                  <a:pt x="231471" y="795001"/>
                </a:lnTo>
                <a:lnTo>
                  <a:pt x="232686" y="797902"/>
                </a:lnTo>
                <a:lnTo>
                  <a:pt x="247193" y="799662"/>
                </a:lnTo>
                <a:lnTo>
                  <a:pt x="214941" y="722675"/>
                </a:lnTo>
                <a:lnTo>
                  <a:pt x="224818" y="713383"/>
                </a:lnTo>
                <a:lnTo>
                  <a:pt x="234383" y="703347"/>
                </a:lnTo>
                <a:lnTo>
                  <a:pt x="233042" y="700146"/>
                </a:lnTo>
                <a:lnTo>
                  <a:pt x="243272" y="691697"/>
                </a:lnTo>
                <a:lnTo>
                  <a:pt x="253363" y="682917"/>
                </a:lnTo>
                <a:lnTo>
                  <a:pt x="263318" y="673813"/>
                </a:lnTo>
                <a:lnTo>
                  <a:pt x="273162" y="664441"/>
                </a:lnTo>
                <a:lnTo>
                  <a:pt x="293609" y="647514"/>
                </a:lnTo>
                <a:lnTo>
                  <a:pt x="302137" y="635003"/>
                </a:lnTo>
                <a:lnTo>
                  <a:pt x="323381" y="619977"/>
                </a:lnTo>
                <a:lnTo>
                  <a:pt x="322265" y="617313"/>
                </a:lnTo>
                <a:lnTo>
                  <a:pt x="332860" y="609734"/>
                </a:lnTo>
                <a:lnTo>
                  <a:pt x="354002" y="594465"/>
                </a:lnTo>
                <a:lnTo>
                  <a:pt x="363397" y="584024"/>
                </a:lnTo>
                <a:lnTo>
                  <a:pt x="384494" y="568648"/>
                </a:lnTo>
                <a:lnTo>
                  <a:pt x="393888" y="558202"/>
                </a:lnTo>
                <a:lnTo>
                  <a:pt x="404435" y="550511"/>
                </a:lnTo>
                <a:lnTo>
                  <a:pt x="414995" y="542849"/>
                </a:lnTo>
                <a:lnTo>
                  <a:pt x="436091" y="527471"/>
                </a:lnTo>
                <a:lnTo>
                  <a:pt x="446678" y="519873"/>
                </a:lnTo>
                <a:lnTo>
                  <a:pt x="445549" y="517179"/>
                </a:lnTo>
                <a:lnTo>
                  <a:pt x="456143" y="509598"/>
                </a:lnTo>
                <a:lnTo>
                  <a:pt x="487996" y="487028"/>
                </a:lnTo>
                <a:lnTo>
                  <a:pt x="530653" y="457379"/>
                </a:lnTo>
                <a:lnTo>
                  <a:pt x="563312" y="435442"/>
                </a:lnTo>
                <a:lnTo>
                  <a:pt x="584509" y="421597"/>
                </a:lnTo>
                <a:lnTo>
                  <a:pt x="595316" y="414525"/>
                </a:lnTo>
                <a:lnTo>
                  <a:pt x="606175" y="407577"/>
                </a:lnTo>
                <a:lnTo>
                  <a:pt x="617061" y="400695"/>
                </a:lnTo>
                <a:lnTo>
                  <a:pt x="638858" y="386988"/>
                </a:lnTo>
                <a:lnTo>
                  <a:pt x="649864" y="380392"/>
                </a:lnTo>
                <a:lnTo>
                  <a:pt x="660857" y="373764"/>
                </a:lnTo>
                <a:lnTo>
                  <a:pt x="671877" y="367202"/>
                </a:lnTo>
                <a:lnTo>
                  <a:pt x="575224" y="136488"/>
                </a:lnTo>
                <a:lnTo>
                  <a:pt x="529683" y="192118"/>
                </a:lnTo>
                <a:lnTo>
                  <a:pt x="469354" y="278189"/>
                </a:lnTo>
                <a:lnTo>
                  <a:pt x="442822" y="346328"/>
                </a:lnTo>
                <a:lnTo>
                  <a:pt x="416674" y="382517"/>
                </a:lnTo>
                <a:lnTo>
                  <a:pt x="376163" y="285815"/>
                </a:lnTo>
                <a:lnTo>
                  <a:pt x="354486" y="299806"/>
                </a:lnTo>
                <a:lnTo>
                  <a:pt x="343556" y="306584"/>
                </a:lnTo>
                <a:lnTo>
                  <a:pt x="320936" y="351193"/>
                </a:lnTo>
                <a:lnTo>
                  <a:pt x="296690" y="424791"/>
                </a:lnTo>
                <a:lnTo>
                  <a:pt x="294923" y="486309"/>
                </a:lnTo>
                <a:lnTo>
                  <a:pt x="292882" y="514305"/>
                </a:lnTo>
                <a:lnTo>
                  <a:pt x="242985" y="395199"/>
                </a:lnTo>
                <a:lnTo>
                  <a:pt x="224448" y="416686"/>
                </a:lnTo>
                <a:lnTo>
                  <a:pt x="190483" y="467084"/>
                </a:lnTo>
                <a:lnTo>
                  <a:pt x="174486" y="494635"/>
                </a:lnTo>
                <a:lnTo>
                  <a:pt x="157402" y="585326"/>
                </a:lnTo>
                <a:lnTo>
                  <a:pt x="148119" y="628905"/>
                </a:lnTo>
                <a:lnTo>
                  <a:pt x="149468" y="664992"/>
                </a:lnTo>
                <a:close/>
              </a:path>
              <a:path w="1301750" h="1024254">
                <a:moveTo>
                  <a:pt x="409341" y="562222"/>
                </a:moveTo>
                <a:lnTo>
                  <a:pt x="445770" y="649178"/>
                </a:lnTo>
                <a:lnTo>
                  <a:pt x="519134" y="659960"/>
                </a:lnTo>
                <a:lnTo>
                  <a:pt x="589343" y="663211"/>
                </a:lnTo>
                <a:lnTo>
                  <a:pt x="644574" y="663579"/>
                </a:lnTo>
                <a:lnTo>
                  <a:pt x="681070" y="652092"/>
                </a:lnTo>
                <a:lnTo>
                  <a:pt x="700690" y="633189"/>
                </a:lnTo>
                <a:lnTo>
                  <a:pt x="707291" y="616077"/>
                </a:lnTo>
                <a:lnTo>
                  <a:pt x="704729" y="609962"/>
                </a:lnTo>
                <a:lnTo>
                  <a:pt x="672004" y="597582"/>
                </a:lnTo>
                <a:lnTo>
                  <a:pt x="634295" y="573305"/>
                </a:lnTo>
                <a:lnTo>
                  <a:pt x="610461" y="547990"/>
                </a:lnTo>
                <a:lnTo>
                  <a:pt x="609824" y="547759"/>
                </a:lnTo>
                <a:lnTo>
                  <a:pt x="592037" y="538170"/>
                </a:lnTo>
                <a:lnTo>
                  <a:pt x="558422" y="457931"/>
                </a:lnTo>
                <a:lnTo>
                  <a:pt x="536859" y="472194"/>
                </a:lnTo>
                <a:lnTo>
                  <a:pt x="526089" y="479353"/>
                </a:lnTo>
                <a:lnTo>
                  <a:pt x="504587" y="493764"/>
                </a:lnTo>
                <a:lnTo>
                  <a:pt x="493867" y="501044"/>
                </a:lnTo>
                <a:lnTo>
                  <a:pt x="484156" y="510729"/>
                </a:lnTo>
                <a:lnTo>
                  <a:pt x="473451" y="518046"/>
                </a:lnTo>
                <a:lnTo>
                  <a:pt x="452100" y="532815"/>
                </a:lnTo>
                <a:lnTo>
                  <a:pt x="441384" y="540104"/>
                </a:lnTo>
                <a:lnTo>
                  <a:pt x="420029" y="554865"/>
                </a:lnTo>
                <a:lnTo>
                  <a:pt x="409341" y="562222"/>
                </a:lnTo>
                <a:close/>
              </a:path>
              <a:path w="1301750" h="1024254">
                <a:moveTo>
                  <a:pt x="592037" y="538170"/>
                </a:moveTo>
                <a:lnTo>
                  <a:pt x="609824" y="547759"/>
                </a:lnTo>
                <a:lnTo>
                  <a:pt x="610461" y="547990"/>
                </a:lnTo>
                <a:lnTo>
                  <a:pt x="609487" y="546955"/>
                </a:lnTo>
                <a:lnTo>
                  <a:pt x="592037" y="538170"/>
                </a:lnTo>
                <a:close/>
              </a:path>
              <a:path w="1301750" h="1024254">
                <a:moveTo>
                  <a:pt x="376163" y="285815"/>
                </a:moveTo>
                <a:lnTo>
                  <a:pt x="416674" y="382517"/>
                </a:lnTo>
                <a:lnTo>
                  <a:pt x="418646" y="354355"/>
                </a:lnTo>
                <a:lnTo>
                  <a:pt x="423726" y="300744"/>
                </a:lnTo>
                <a:lnTo>
                  <a:pt x="429399" y="248550"/>
                </a:lnTo>
                <a:lnTo>
                  <a:pt x="433150" y="224636"/>
                </a:lnTo>
                <a:lnTo>
                  <a:pt x="417265" y="252455"/>
                </a:lnTo>
                <a:lnTo>
                  <a:pt x="387002" y="278819"/>
                </a:lnTo>
                <a:lnTo>
                  <a:pt x="376163" y="285815"/>
                </a:lnTo>
                <a:close/>
              </a:path>
              <a:path w="1301750" h="1024254">
                <a:moveTo>
                  <a:pt x="214941" y="722675"/>
                </a:moveTo>
                <a:lnTo>
                  <a:pt x="248791" y="803476"/>
                </a:lnTo>
                <a:lnTo>
                  <a:pt x="264084" y="807113"/>
                </a:lnTo>
                <a:lnTo>
                  <a:pt x="266029" y="811756"/>
                </a:lnTo>
                <a:lnTo>
                  <a:pt x="280862" y="814295"/>
                </a:lnTo>
                <a:lnTo>
                  <a:pt x="297709" y="854510"/>
                </a:lnTo>
                <a:lnTo>
                  <a:pt x="313745" y="859919"/>
                </a:lnTo>
                <a:lnTo>
                  <a:pt x="284812" y="790857"/>
                </a:lnTo>
                <a:lnTo>
                  <a:pt x="313038" y="792496"/>
                </a:lnTo>
                <a:lnTo>
                  <a:pt x="353556" y="790609"/>
                </a:lnTo>
                <a:lnTo>
                  <a:pt x="382525" y="794024"/>
                </a:lnTo>
                <a:lnTo>
                  <a:pt x="422962" y="791943"/>
                </a:lnTo>
                <a:lnTo>
                  <a:pt x="488208" y="783348"/>
                </a:lnTo>
                <a:lnTo>
                  <a:pt x="538121" y="771021"/>
                </a:lnTo>
                <a:lnTo>
                  <a:pt x="572879" y="755384"/>
                </a:lnTo>
                <a:lnTo>
                  <a:pt x="580944" y="741767"/>
                </a:lnTo>
                <a:lnTo>
                  <a:pt x="587643" y="724890"/>
                </a:lnTo>
                <a:lnTo>
                  <a:pt x="595113" y="709853"/>
                </a:lnTo>
                <a:lnTo>
                  <a:pt x="615602" y="693025"/>
                </a:lnTo>
                <a:lnTo>
                  <a:pt x="614504" y="690404"/>
                </a:lnTo>
                <a:lnTo>
                  <a:pt x="559809" y="691318"/>
                </a:lnTo>
                <a:lnTo>
                  <a:pt x="511137" y="673739"/>
                </a:lnTo>
                <a:lnTo>
                  <a:pt x="463179" y="657867"/>
                </a:lnTo>
                <a:lnTo>
                  <a:pt x="445770" y="649178"/>
                </a:lnTo>
                <a:lnTo>
                  <a:pt x="410377" y="564695"/>
                </a:lnTo>
                <a:lnTo>
                  <a:pt x="399711" y="572101"/>
                </a:lnTo>
                <a:lnTo>
                  <a:pt x="368651" y="596566"/>
                </a:lnTo>
                <a:lnTo>
                  <a:pt x="357940" y="603864"/>
                </a:lnTo>
                <a:lnTo>
                  <a:pt x="336499" y="618420"/>
                </a:lnTo>
                <a:lnTo>
                  <a:pt x="326731" y="627973"/>
                </a:lnTo>
                <a:lnTo>
                  <a:pt x="316899" y="637371"/>
                </a:lnTo>
                <a:lnTo>
                  <a:pt x="295287" y="651520"/>
                </a:lnTo>
                <a:lnTo>
                  <a:pt x="285323" y="660602"/>
                </a:lnTo>
                <a:lnTo>
                  <a:pt x="275272" y="669479"/>
                </a:lnTo>
                <a:lnTo>
                  <a:pt x="265118" y="678108"/>
                </a:lnTo>
                <a:lnTo>
                  <a:pt x="254864" y="686499"/>
                </a:lnTo>
                <a:lnTo>
                  <a:pt x="244513" y="694659"/>
                </a:lnTo>
                <a:lnTo>
                  <a:pt x="225154" y="714186"/>
                </a:lnTo>
                <a:lnTo>
                  <a:pt x="214941" y="722675"/>
                </a:lnTo>
                <a:close/>
              </a:path>
              <a:path w="1301750" h="1024254">
                <a:moveTo>
                  <a:pt x="242985" y="395199"/>
                </a:moveTo>
                <a:lnTo>
                  <a:pt x="292882" y="514305"/>
                </a:lnTo>
                <a:lnTo>
                  <a:pt x="285190" y="463077"/>
                </a:lnTo>
                <a:lnTo>
                  <a:pt x="288144" y="404390"/>
                </a:lnTo>
                <a:lnTo>
                  <a:pt x="307083" y="350996"/>
                </a:lnTo>
                <a:lnTo>
                  <a:pt x="312210" y="330364"/>
                </a:lnTo>
                <a:lnTo>
                  <a:pt x="270791" y="362969"/>
                </a:lnTo>
                <a:lnTo>
                  <a:pt x="242985" y="395199"/>
                </a:lnTo>
                <a:close/>
              </a:path>
              <a:path w="1301750" h="1024254">
                <a:moveTo>
                  <a:pt x="312477" y="889761"/>
                </a:moveTo>
                <a:lnTo>
                  <a:pt x="320662" y="876432"/>
                </a:lnTo>
                <a:lnTo>
                  <a:pt x="320510" y="876068"/>
                </a:lnTo>
                <a:lnTo>
                  <a:pt x="312477" y="889761"/>
                </a:lnTo>
                <a:close/>
              </a:path>
              <a:path w="1301750" h="1024254">
                <a:moveTo>
                  <a:pt x="129596" y="650425"/>
                </a:moveTo>
                <a:lnTo>
                  <a:pt x="191109" y="797261"/>
                </a:lnTo>
                <a:lnTo>
                  <a:pt x="203260" y="793395"/>
                </a:lnTo>
                <a:lnTo>
                  <a:pt x="142637" y="648686"/>
                </a:lnTo>
                <a:lnTo>
                  <a:pt x="129596" y="650425"/>
                </a:lnTo>
                <a:close/>
              </a:path>
              <a:path w="1301750" h="1024254">
                <a:moveTo>
                  <a:pt x="109990" y="636494"/>
                </a:moveTo>
                <a:lnTo>
                  <a:pt x="178301" y="799555"/>
                </a:lnTo>
                <a:lnTo>
                  <a:pt x="190449" y="795685"/>
                </a:lnTo>
                <a:lnTo>
                  <a:pt x="123167" y="635078"/>
                </a:lnTo>
                <a:lnTo>
                  <a:pt x="109990" y="636494"/>
                </a:lnTo>
                <a:close/>
              </a:path>
              <a:path w="1301750" h="1024254">
                <a:moveTo>
                  <a:pt x="132103" y="722145"/>
                </a:moveTo>
                <a:lnTo>
                  <a:pt x="166313" y="803807"/>
                </a:lnTo>
                <a:lnTo>
                  <a:pt x="178093" y="799057"/>
                </a:lnTo>
                <a:lnTo>
                  <a:pt x="141625" y="712008"/>
                </a:lnTo>
                <a:lnTo>
                  <a:pt x="132103" y="722145"/>
                </a:lnTo>
                <a:close/>
              </a:path>
              <a:path w="1301750" h="1024254">
                <a:moveTo>
                  <a:pt x="93827" y="630779"/>
                </a:moveTo>
                <a:lnTo>
                  <a:pt x="102048" y="650402"/>
                </a:lnTo>
                <a:lnTo>
                  <a:pt x="115907" y="650616"/>
                </a:lnTo>
                <a:lnTo>
                  <a:pt x="107495" y="630538"/>
                </a:lnTo>
                <a:lnTo>
                  <a:pt x="93827" y="630779"/>
                </a:lnTo>
                <a:close/>
              </a:path>
              <a:path w="1301750" h="1024254">
                <a:moveTo>
                  <a:pt x="131812" y="754320"/>
                </a:moveTo>
                <a:lnTo>
                  <a:pt x="155218" y="810192"/>
                </a:lnTo>
                <a:lnTo>
                  <a:pt x="166268" y="803700"/>
                </a:lnTo>
                <a:lnTo>
                  <a:pt x="141907" y="745549"/>
                </a:lnTo>
                <a:lnTo>
                  <a:pt x="131812" y="754320"/>
                </a:lnTo>
                <a:close/>
              </a:path>
              <a:path w="1301750" h="1024254">
                <a:moveTo>
                  <a:pt x="80633" y="632154"/>
                </a:moveTo>
                <a:lnTo>
                  <a:pt x="84737" y="641949"/>
                </a:lnTo>
                <a:lnTo>
                  <a:pt x="97144" y="638696"/>
                </a:lnTo>
                <a:lnTo>
                  <a:pt x="92815" y="628363"/>
                </a:lnTo>
                <a:lnTo>
                  <a:pt x="80633" y="632154"/>
                </a:lnTo>
                <a:close/>
              </a:path>
              <a:path w="1301750" h="1024254">
                <a:moveTo>
                  <a:pt x="0" y="965568"/>
                </a:moveTo>
                <a:lnTo>
                  <a:pt x="24413" y="1023844"/>
                </a:lnTo>
                <a:lnTo>
                  <a:pt x="35956" y="1018531"/>
                </a:lnTo>
                <a:lnTo>
                  <a:pt x="45909" y="1009421"/>
                </a:lnTo>
                <a:lnTo>
                  <a:pt x="42723" y="1001815"/>
                </a:lnTo>
                <a:lnTo>
                  <a:pt x="53243" y="961191"/>
                </a:lnTo>
                <a:lnTo>
                  <a:pt x="76031" y="916981"/>
                </a:lnTo>
                <a:lnTo>
                  <a:pt x="99558" y="874537"/>
                </a:lnTo>
                <a:lnTo>
                  <a:pt x="135726" y="829400"/>
                </a:lnTo>
                <a:lnTo>
                  <a:pt x="156206" y="812550"/>
                </a:lnTo>
                <a:lnTo>
                  <a:pt x="137649" y="768252"/>
                </a:lnTo>
                <a:lnTo>
                  <a:pt x="128361" y="778950"/>
                </a:lnTo>
                <a:lnTo>
                  <a:pt x="130404" y="783827"/>
                </a:lnTo>
                <a:lnTo>
                  <a:pt x="119658" y="791045"/>
                </a:lnTo>
                <a:lnTo>
                  <a:pt x="120501" y="793057"/>
                </a:lnTo>
                <a:lnTo>
                  <a:pt x="83023" y="835067"/>
                </a:lnTo>
                <a:lnTo>
                  <a:pt x="57568" y="872911"/>
                </a:lnTo>
                <a:lnTo>
                  <a:pt x="32423" y="911493"/>
                </a:lnTo>
                <a:lnTo>
                  <a:pt x="7588" y="950814"/>
                </a:lnTo>
                <a:lnTo>
                  <a:pt x="0" y="965568"/>
                </a:lnTo>
                <a:close/>
              </a:path>
              <a:path w="1301750" h="1024254">
                <a:moveTo>
                  <a:pt x="67207" y="632972"/>
                </a:moveTo>
                <a:lnTo>
                  <a:pt x="69652" y="638810"/>
                </a:lnTo>
                <a:lnTo>
                  <a:pt x="81867" y="635099"/>
                </a:lnTo>
                <a:lnTo>
                  <a:pt x="79198" y="628727"/>
                </a:lnTo>
                <a:lnTo>
                  <a:pt x="67207" y="632972"/>
                </a:lnTo>
                <a:close/>
              </a:path>
              <a:path w="1301750" h="1024254">
                <a:moveTo>
                  <a:pt x="54274" y="634969"/>
                </a:moveTo>
                <a:lnTo>
                  <a:pt x="55147" y="637054"/>
                </a:lnTo>
                <a:lnTo>
                  <a:pt x="67273" y="633131"/>
                </a:lnTo>
                <a:lnTo>
                  <a:pt x="66130" y="630401"/>
                </a:lnTo>
                <a:lnTo>
                  <a:pt x="54274" y="634969"/>
                </a:lnTo>
                <a:close/>
              </a:path>
            </a:pathLst>
          </a:custGeom>
          <a:solidFill>
            <a:srgbClr val="FF4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165973" y="5375335"/>
            <a:ext cx="7837805" cy="158750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200" spc="55">
                <a:solidFill>
                  <a:srgbClr val="FFFFFF"/>
                </a:solidFill>
                <a:latin typeface="Trebuchet MS"/>
                <a:cs typeface="Trebuchet MS"/>
              </a:rPr>
              <a:t>Faculdade</a:t>
            </a:r>
            <a:r>
              <a:rPr dirty="0" sz="2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Estácio</a:t>
            </a:r>
            <a:r>
              <a:rPr dirty="0" sz="2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Trebuchet MS"/>
                <a:cs typeface="Trebuchet MS"/>
              </a:rPr>
              <a:t>Sá.</a:t>
            </a: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ct val="116500"/>
              </a:lnSpc>
            </a:pPr>
            <a:r>
              <a:rPr dirty="0" sz="2200" spc="-60">
                <a:solidFill>
                  <a:srgbClr val="FFFFFF"/>
                </a:solidFill>
                <a:latin typeface="Trebuchet MS"/>
                <a:cs typeface="Trebuchet MS"/>
              </a:rPr>
              <a:t>Projeto</a:t>
            </a:r>
            <a:r>
              <a:rPr dirty="0" sz="2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desenvolvimento</a:t>
            </a:r>
            <a:r>
              <a:rPr dirty="0" sz="2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Web,</a:t>
            </a:r>
            <a:r>
              <a:rPr dirty="0" sz="2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HTML,</a:t>
            </a:r>
            <a:r>
              <a:rPr dirty="0" sz="2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dirty="0" sz="22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Script</a:t>
            </a:r>
            <a:r>
              <a:rPr dirty="0" sz="2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rebuchet MS"/>
                <a:cs typeface="Trebuchet MS"/>
              </a:rPr>
              <a:t>PHP. </a:t>
            </a:r>
            <a:r>
              <a:rPr dirty="0" sz="2200" spc="-45">
                <a:solidFill>
                  <a:srgbClr val="FFFFFF"/>
                </a:solidFill>
                <a:latin typeface="Trebuchet MS"/>
                <a:cs typeface="Trebuchet MS"/>
              </a:rPr>
              <a:t>Alunos(as):</a:t>
            </a:r>
            <a:r>
              <a:rPr dirty="0" sz="2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rebuchet MS"/>
                <a:cs typeface="Trebuchet MS"/>
              </a:rPr>
              <a:t>Caio</a:t>
            </a:r>
            <a:r>
              <a:rPr dirty="0" sz="2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Trebuchet MS"/>
                <a:cs typeface="Trebuchet MS"/>
              </a:rPr>
              <a:t>Vinícius,</a:t>
            </a:r>
            <a:r>
              <a:rPr dirty="0" sz="2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David</a:t>
            </a:r>
            <a:r>
              <a:rPr dirty="0" sz="2200" spc="-75">
                <a:solidFill>
                  <a:srgbClr val="FFFFFF"/>
                </a:solidFill>
                <a:latin typeface="Trebuchet MS"/>
                <a:cs typeface="Trebuchet MS"/>
              </a:rPr>
              <a:t> Arthur, </a:t>
            </a:r>
            <a:r>
              <a:rPr dirty="0" sz="2200" spc="-25">
                <a:solidFill>
                  <a:srgbClr val="FFFFFF"/>
                </a:solidFill>
                <a:latin typeface="Trebuchet MS"/>
                <a:cs typeface="Trebuchet MS"/>
              </a:rPr>
              <a:t>Ezequiel</a:t>
            </a:r>
            <a:r>
              <a:rPr dirty="0" sz="2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Barbosa,</a:t>
            </a:r>
            <a:r>
              <a:rPr dirty="0" sz="2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Ingrid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Santana, Isabela</a:t>
            </a: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Santana.</a:t>
            </a: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rebuchet MS"/>
                <a:cs typeface="Trebuchet MS"/>
              </a:rPr>
              <a:t>Professor:</a:t>
            </a: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Davi</a:t>
            </a: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rebuchet MS"/>
                <a:cs typeface="Trebuchet MS"/>
              </a:rPr>
              <a:t>Barros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4800" y="2732222"/>
              <a:ext cx="11278398" cy="482255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493370" y="7566188"/>
              <a:ext cx="11296650" cy="0"/>
            </a:xfrm>
            <a:custGeom>
              <a:avLst/>
              <a:gdLst/>
              <a:ahLst/>
              <a:cxnLst/>
              <a:rect l="l" t="t" r="r" b="b"/>
              <a:pathLst>
                <a:path w="11296650" h="0">
                  <a:moveTo>
                    <a:pt x="0" y="0"/>
                  </a:moveTo>
                  <a:lnTo>
                    <a:pt x="11296649" y="0"/>
                  </a:lnTo>
                </a:path>
              </a:pathLst>
            </a:custGeom>
            <a:ln w="76199">
              <a:solidFill>
                <a:srgbClr val="FF45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35"/>
              </a:spcBef>
            </a:pPr>
            <a:r>
              <a:rPr dirty="0" spc="95"/>
              <a:t>Código</a:t>
            </a:r>
            <a:r>
              <a:rPr dirty="0" spc="-60"/>
              <a:t> </a:t>
            </a:r>
            <a:r>
              <a:rPr dirty="0" spc="85"/>
              <a:t>Back-</a:t>
            </a:r>
            <a:r>
              <a:rPr dirty="0" spc="-25"/>
              <a:t>end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7645400" y="2034364"/>
            <a:ext cx="298767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Formulário</a:t>
            </a:r>
            <a:r>
              <a:rPr dirty="0" sz="2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rebuchet MS"/>
                <a:cs typeface="Trebuchet MS"/>
              </a:rPr>
              <a:t>Login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4277" y="2730090"/>
            <a:ext cx="8639445" cy="513418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878381" y="2034364"/>
            <a:ext cx="249428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Envio</a:t>
            </a:r>
            <a:r>
              <a:rPr dirty="0" sz="26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6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Criticas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35"/>
              </a:spcBef>
            </a:pPr>
            <a:r>
              <a:rPr dirty="0" spc="95"/>
              <a:t>Código</a:t>
            </a:r>
            <a:r>
              <a:rPr dirty="0" spc="-60"/>
              <a:t> </a:t>
            </a:r>
            <a:r>
              <a:rPr dirty="0" spc="85"/>
              <a:t>Back-</a:t>
            </a:r>
            <a:r>
              <a:rPr dirty="0" spc="-25"/>
              <a:t>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7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3625" y="3032040"/>
              <a:ext cx="10740747" cy="34664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37493" y="1171952"/>
            <a:ext cx="4378960" cy="1188085"/>
          </a:xfrm>
          <a:prstGeom prst="rect"/>
        </p:spPr>
        <p:txBody>
          <a:bodyPr wrap="square" lIns="0" tIns="141605" rIns="0" bIns="0" rtlCol="0" vert="horz">
            <a:spAutoFit/>
          </a:bodyPr>
          <a:lstStyle/>
          <a:p>
            <a:pPr algn="ctr" marL="34290">
              <a:lnSpc>
                <a:spcPct val="100000"/>
              </a:lnSpc>
              <a:spcBef>
                <a:spcPts val="1115"/>
              </a:spcBef>
            </a:pPr>
            <a:r>
              <a:rPr dirty="0" spc="95"/>
              <a:t>Código</a:t>
            </a:r>
            <a:r>
              <a:rPr dirty="0" spc="-60"/>
              <a:t> </a:t>
            </a:r>
            <a:r>
              <a:rPr dirty="0" spc="85"/>
              <a:t>Back-</a:t>
            </a:r>
            <a:r>
              <a:rPr dirty="0" spc="-25"/>
              <a:t>end</a:t>
            </a: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2600" spc="85"/>
              <a:t>Conexão</a:t>
            </a:r>
            <a:r>
              <a:rPr dirty="0" sz="2600" spc="-220"/>
              <a:t> </a:t>
            </a:r>
            <a:r>
              <a:rPr dirty="0" sz="2600" spc="80"/>
              <a:t>do</a:t>
            </a:r>
            <a:r>
              <a:rPr dirty="0" sz="2600" spc="-215"/>
              <a:t> </a:t>
            </a:r>
            <a:r>
              <a:rPr dirty="0" sz="2600" spc="135"/>
              <a:t>Banco</a:t>
            </a:r>
            <a:r>
              <a:rPr dirty="0" sz="2600" spc="-220"/>
              <a:t> </a:t>
            </a:r>
            <a:r>
              <a:rPr dirty="0" sz="2600" spc="65"/>
              <a:t>de</a:t>
            </a:r>
            <a:r>
              <a:rPr dirty="0" sz="2600" spc="-215"/>
              <a:t> </a:t>
            </a:r>
            <a:r>
              <a:rPr dirty="0" sz="2600" spc="145"/>
              <a:t>Dados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95"/>
              <a:t>Código</a:t>
            </a:r>
            <a:r>
              <a:rPr dirty="0" spc="220"/>
              <a:t> </a:t>
            </a:r>
            <a:r>
              <a:rPr dirty="0"/>
              <a:t>Front-</a:t>
            </a:r>
            <a:r>
              <a:rPr dirty="0" spc="-25"/>
              <a:t>end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9073" y="4596930"/>
            <a:ext cx="11278398" cy="10931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32462" y="2666949"/>
            <a:ext cx="6823075" cy="958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7480" marR="5080" indent="-145415">
              <a:lnSpc>
                <a:spcPct val="117800"/>
              </a:lnSpc>
              <a:spcBef>
                <a:spcPts val="95"/>
              </a:spcBef>
            </a:pP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Este</a:t>
            </a:r>
            <a:r>
              <a:rPr dirty="0" sz="2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trecho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código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Trebuchet MS"/>
                <a:cs typeface="Trebuchet MS"/>
              </a:rPr>
              <a:t>HTML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serve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Trebuchet MS"/>
                <a:cs typeface="Trebuchet MS"/>
              </a:rPr>
              <a:t>incluir </a:t>
            </a:r>
            <a:r>
              <a:rPr dirty="0" sz="2600" spc="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Trebuchet MS"/>
                <a:cs typeface="Trebuchet MS"/>
              </a:rPr>
              <a:t>biblioteca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Trebuchet MS"/>
                <a:cs typeface="Trebuchet MS"/>
              </a:rPr>
              <a:t>jQuery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Trebuchet MS"/>
                <a:cs typeface="Trebuchet MS"/>
              </a:rPr>
              <a:t>página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4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rebuchet MS"/>
                <a:cs typeface="Trebuchet MS"/>
              </a:rPr>
              <a:t>web.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8261" y="3456701"/>
              <a:ext cx="4857549" cy="43086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3234" y="3456701"/>
              <a:ext cx="4479495" cy="430862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721803" y="3445271"/>
              <a:ext cx="4502785" cy="4331970"/>
            </a:xfrm>
            <a:custGeom>
              <a:avLst/>
              <a:gdLst/>
              <a:ahLst/>
              <a:cxnLst/>
              <a:rect l="l" t="t" r="r" b="b"/>
              <a:pathLst>
                <a:path w="4502784" h="4331970">
                  <a:moveTo>
                    <a:pt x="0" y="0"/>
                  </a:moveTo>
                  <a:lnTo>
                    <a:pt x="0" y="4331344"/>
                  </a:lnTo>
                  <a:lnTo>
                    <a:pt x="4502348" y="4331344"/>
                  </a:lnTo>
                  <a:lnTo>
                    <a:pt x="4502348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FF45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899794">
              <a:lnSpc>
                <a:spcPct val="100000"/>
              </a:lnSpc>
              <a:spcBef>
                <a:spcPts val="135"/>
              </a:spcBef>
            </a:pPr>
            <a:r>
              <a:rPr dirty="0" spc="95"/>
              <a:t>Código</a:t>
            </a:r>
            <a:r>
              <a:rPr dirty="0" spc="220"/>
              <a:t> </a:t>
            </a:r>
            <a:r>
              <a:rPr dirty="0"/>
              <a:t>Front-</a:t>
            </a:r>
            <a:r>
              <a:rPr dirty="0" spc="-25"/>
              <a:t>end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876480" y="2133818"/>
            <a:ext cx="453517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Barra</a:t>
            </a:r>
            <a:r>
              <a:rPr dirty="0" sz="26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6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40">
                <a:solidFill>
                  <a:srgbClr val="FFFFFF"/>
                </a:solidFill>
                <a:latin typeface="Trebuchet MS"/>
                <a:cs typeface="Trebuchet MS"/>
              </a:rPr>
              <a:t>Navegação</a:t>
            </a:r>
            <a:r>
              <a:rPr dirty="0" sz="26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6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Navbar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62374" y="2898715"/>
            <a:ext cx="1929764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70">
                <a:solidFill>
                  <a:srgbClr val="FFFFFF"/>
                </a:solidFill>
                <a:latin typeface="Trebuchet MS"/>
                <a:cs typeface="Trebuchet MS"/>
              </a:rPr>
              <a:t>Código</a:t>
            </a:r>
            <a:r>
              <a:rPr dirty="0" sz="195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55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195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Trebuchet MS"/>
                <a:cs typeface="Trebuchet MS"/>
              </a:rPr>
              <a:t>HTML: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093908" y="2898715"/>
            <a:ext cx="1758314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70">
                <a:solidFill>
                  <a:srgbClr val="FFFFFF"/>
                </a:solidFill>
                <a:latin typeface="Trebuchet MS"/>
                <a:cs typeface="Trebuchet MS"/>
              </a:rPr>
              <a:t>Código</a:t>
            </a:r>
            <a:r>
              <a:rPr dirty="0" sz="195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55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195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80">
                <a:solidFill>
                  <a:srgbClr val="FFFFFF"/>
                </a:solidFill>
                <a:latin typeface="Trebuchet MS"/>
                <a:cs typeface="Trebuchet MS"/>
              </a:rPr>
              <a:t>CSS: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509" y="3512318"/>
              <a:ext cx="5428981" cy="130224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509" y="6478896"/>
              <a:ext cx="5428981" cy="132406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899794">
              <a:lnSpc>
                <a:spcPct val="100000"/>
              </a:lnSpc>
              <a:spcBef>
                <a:spcPts val="135"/>
              </a:spcBef>
            </a:pPr>
            <a:r>
              <a:rPr dirty="0" spc="95"/>
              <a:t>Código</a:t>
            </a:r>
            <a:r>
              <a:rPr dirty="0" spc="220"/>
              <a:t> </a:t>
            </a:r>
            <a:r>
              <a:rPr dirty="0"/>
              <a:t>Front-</a:t>
            </a:r>
            <a:r>
              <a:rPr dirty="0" spc="-25"/>
              <a:t>end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6460731" y="2519340"/>
            <a:ext cx="5366385" cy="71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18135" marR="5080" indent="-306070">
              <a:lnSpc>
                <a:spcPct val="115399"/>
              </a:lnSpc>
              <a:spcBef>
                <a:spcPts val="90"/>
              </a:spcBef>
            </a:pPr>
            <a:r>
              <a:rPr dirty="0" sz="1950">
                <a:solidFill>
                  <a:srgbClr val="FFFFFF"/>
                </a:solidFill>
                <a:latin typeface="Trebuchet MS"/>
                <a:cs typeface="Trebuchet MS"/>
              </a:rPr>
              <a:t>Este</a:t>
            </a:r>
            <a:r>
              <a:rPr dirty="0" sz="195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55">
                <a:solidFill>
                  <a:srgbClr val="FFFFFF"/>
                </a:solidFill>
                <a:latin typeface="Trebuchet MS"/>
                <a:cs typeface="Trebuchet MS"/>
              </a:rPr>
              <a:t>código</a:t>
            </a:r>
            <a:r>
              <a:rPr dirty="0" sz="195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240">
                <a:solidFill>
                  <a:srgbClr val="FFFFFF"/>
                </a:solidFill>
                <a:latin typeface="Trebuchet MS"/>
                <a:cs typeface="Trebuchet MS"/>
              </a:rPr>
              <a:t>CSS</a:t>
            </a:r>
            <a:r>
              <a:rPr dirty="0" sz="195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dirty="0" sz="195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95">
                <a:solidFill>
                  <a:srgbClr val="FFFFFF"/>
                </a:solidFill>
                <a:latin typeface="Trebuchet MS"/>
                <a:cs typeface="Trebuchet MS"/>
              </a:rPr>
              <a:t>usado</a:t>
            </a:r>
            <a:r>
              <a:rPr dirty="0" sz="195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65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195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Trebuchet MS"/>
                <a:cs typeface="Trebuchet MS"/>
              </a:rPr>
              <a:t>criar</a:t>
            </a:r>
            <a:r>
              <a:rPr dirty="0" sz="195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90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195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40">
                <a:solidFill>
                  <a:srgbClr val="FFFFFF"/>
                </a:solidFill>
                <a:latin typeface="Trebuchet MS"/>
                <a:cs typeface="Trebuchet MS"/>
              </a:rPr>
              <a:t>versão </a:t>
            </a:r>
            <a:r>
              <a:rPr dirty="0" sz="1950">
                <a:solidFill>
                  <a:srgbClr val="FFFFFF"/>
                </a:solidFill>
                <a:latin typeface="Trebuchet MS"/>
                <a:cs typeface="Trebuchet MS"/>
              </a:rPr>
              <a:t>simplificada</a:t>
            </a:r>
            <a:r>
              <a:rPr dirty="0" sz="19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7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19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Trebuchet MS"/>
                <a:cs typeface="Trebuchet MS"/>
              </a:rPr>
              <a:t>layout</a:t>
            </a:r>
            <a:r>
              <a:rPr dirty="0" sz="19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65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19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>
                <a:solidFill>
                  <a:srgbClr val="FFFFFF"/>
                </a:solidFill>
                <a:latin typeface="Trebuchet MS"/>
                <a:cs typeface="Trebuchet MS"/>
              </a:rPr>
              <a:t>telas</a:t>
            </a:r>
            <a:r>
              <a:rPr dirty="0" sz="19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Trebuchet MS"/>
                <a:cs typeface="Trebuchet MS"/>
              </a:rPr>
              <a:t>menores: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58079" y="5795525"/>
            <a:ext cx="257175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10">
                <a:solidFill>
                  <a:srgbClr val="FFFFFF"/>
                </a:solidFill>
                <a:latin typeface="Trebuchet MS"/>
                <a:cs typeface="Trebuchet MS"/>
              </a:rPr>
              <a:t>Seletor</a:t>
            </a:r>
            <a:r>
              <a:rPr dirty="0" sz="19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-31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195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>
                <a:solidFill>
                  <a:srgbClr val="FFFFFF"/>
                </a:solidFill>
                <a:latin typeface="Trebuchet MS"/>
                <a:cs typeface="Trebuchet MS"/>
              </a:rPr>
              <a:t>Hover</a:t>
            </a:r>
            <a:r>
              <a:rPr dirty="0" sz="195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55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195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50" spc="80">
                <a:solidFill>
                  <a:srgbClr val="FFFFFF"/>
                </a:solidFill>
                <a:latin typeface="Trebuchet MS"/>
                <a:cs typeface="Trebuchet MS"/>
              </a:rPr>
              <a:t>CSS.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4800" y="3812905"/>
            <a:ext cx="11278398" cy="2661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95"/>
              <a:t>Código</a:t>
            </a:r>
            <a:r>
              <a:rPr dirty="0" spc="220"/>
              <a:t> </a:t>
            </a:r>
            <a:r>
              <a:rPr dirty="0"/>
              <a:t>Front-</a:t>
            </a:r>
            <a:r>
              <a:rPr dirty="0" spc="-25"/>
              <a:t>end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125241" y="2041615"/>
            <a:ext cx="8037830" cy="1425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71120">
              <a:lnSpc>
                <a:spcPct val="117800"/>
              </a:lnSpc>
              <a:spcBef>
                <a:spcPts val="95"/>
              </a:spcBef>
            </a:pPr>
            <a:r>
              <a:rPr dirty="0" sz="2600" spc="2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código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completo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cria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5">
                <a:solidFill>
                  <a:srgbClr val="FFFFFF"/>
                </a:solidFill>
                <a:latin typeface="Trebuchet MS"/>
                <a:cs typeface="Trebuchet MS"/>
              </a:rPr>
              <a:t>link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que,</a:t>
            </a:r>
            <a:r>
              <a:rPr dirty="0" sz="26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quando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clicado,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levará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usuário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26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Trebuchet MS"/>
                <a:cs typeface="Trebuchet MS"/>
              </a:rPr>
              <a:t>página</a:t>
            </a:r>
            <a:r>
              <a:rPr dirty="0" sz="26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"pag011.html",</a:t>
            </a:r>
            <a:r>
              <a:rPr dirty="0" sz="26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25">
                <a:solidFill>
                  <a:srgbClr val="FFFFFF"/>
                </a:solidFill>
                <a:latin typeface="Trebuchet MS"/>
                <a:cs typeface="Trebuchet MS"/>
              </a:rPr>
              <a:t>caso </a:t>
            </a:r>
            <a:r>
              <a:rPr dirty="0" sz="2600" spc="114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6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Trebuchet MS"/>
                <a:cs typeface="Trebuchet MS"/>
              </a:rPr>
              <a:t>página</a:t>
            </a:r>
            <a:r>
              <a:rPr dirty="0" sz="26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iframe.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7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050" y="3978465"/>
              <a:ext cx="9509897" cy="26452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377620" y="3967035"/>
              <a:ext cx="9533255" cy="2668270"/>
            </a:xfrm>
            <a:custGeom>
              <a:avLst/>
              <a:gdLst/>
              <a:ahLst/>
              <a:cxnLst/>
              <a:rect l="l" t="t" r="r" b="b"/>
              <a:pathLst>
                <a:path w="9533255" h="2668270">
                  <a:moveTo>
                    <a:pt x="0" y="0"/>
                  </a:moveTo>
                  <a:lnTo>
                    <a:pt x="0" y="2668041"/>
                  </a:lnTo>
                  <a:lnTo>
                    <a:pt x="9532738" y="2668041"/>
                  </a:lnTo>
                  <a:lnTo>
                    <a:pt x="9532738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FF45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95"/>
              <a:t>Código</a:t>
            </a:r>
            <a:r>
              <a:rPr dirty="0" spc="220"/>
              <a:t> </a:t>
            </a:r>
            <a:r>
              <a:rPr dirty="0"/>
              <a:t>Front-</a:t>
            </a:r>
            <a:r>
              <a:rPr dirty="0" spc="-25"/>
              <a:t>end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761102" y="2005772"/>
            <a:ext cx="12694920" cy="1425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71120">
              <a:lnSpc>
                <a:spcPct val="117800"/>
              </a:lnSpc>
              <a:spcBef>
                <a:spcPts val="95"/>
              </a:spcBef>
            </a:pPr>
            <a:r>
              <a:rPr dirty="0" sz="2600" spc="200">
                <a:solidFill>
                  <a:srgbClr val="FFFFFF"/>
                </a:solidFill>
                <a:latin typeface="Trebuchet MS"/>
                <a:cs typeface="Trebuchet MS"/>
              </a:rPr>
              <a:t>Essa</a:t>
            </a:r>
            <a:r>
              <a:rPr dirty="0" sz="26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linha</a:t>
            </a:r>
            <a:r>
              <a:rPr dirty="0" sz="2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código</a:t>
            </a:r>
            <a:r>
              <a:rPr dirty="0" sz="2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rebuchet MS"/>
                <a:cs typeface="Trebuchet MS"/>
              </a:rPr>
              <a:t>JavaScript</a:t>
            </a:r>
            <a:r>
              <a:rPr dirty="0" sz="2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95">
                <a:solidFill>
                  <a:srgbClr val="FFFFFF"/>
                </a:solidFill>
                <a:latin typeface="Trebuchet MS"/>
                <a:cs typeface="Trebuchet MS"/>
              </a:rPr>
              <a:t>utiliza</a:t>
            </a:r>
            <a:r>
              <a:rPr dirty="0" sz="2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Trebuchet MS"/>
                <a:cs typeface="Trebuchet MS"/>
              </a:rPr>
              <a:t>biblioteca</a:t>
            </a:r>
            <a:r>
              <a:rPr dirty="0" sz="2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ScrollReveal.js</a:t>
            </a:r>
            <a:r>
              <a:rPr dirty="0" sz="2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2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Trebuchet MS"/>
                <a:cs typeface="Trebuchet MS"/>
              </a:rPr>
              <a:t>criar</a:t>
            </a:r>
            <a:r>
              <a:rPr dirty="0" sz="26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uma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animação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elemento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Trebuchet MS"/>
                <a:cs typeface="Trebuchet MS"/>
              </a:rPr>
              <a:t>HTML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"cta"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(provavelmente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call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6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action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ou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botão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30">
                <a:solidFill>
                  <a:srgbClr val="FFFFFF"/>
                </a:solidFill>
                <a:latin typeface="Trebuchet MS"/>
                <a:cs typeface="Trebuchet MS"/>
              </a:rPr>
              <a:t>chamada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Trebuchet MS"/>
                <a:cs typeface="Trebuchet MS"/>
              </a:rPr>
              <a:t>ação),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pode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ser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Trebuchet MS"/>
                <a:cs typeface="Trebuchet MS"/>
              </a:rPr>
              <a:t>observada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25">
                <a:solidFill>
                  <a:srgbClr val="FFFFFF"/>
                </a:solidFill>
                <a:latin typeface="Trebuchet MS"/>
                <a:cs typeface="Trebuchet MS"/>
              </a:rPr>
              <a:t>ao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Trebuchet MS"/>
                <a:cs typeface="Trebuchet MS"/>
              </a:rPr>
              <a:t>rolar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Trebuchet MS"/>
                <a:cs typeface="Trebuchet MS"/>
              </a:rPr>
              <a:t>página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baixo.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386840">
              <a:lnSpc>
                <a:spcPct val="100000"/>
              </a:lnSpc>
              <a:spcBef>
                <a:spcPts val="135"/>
              </a:spcBef>
            </a:pPr>
            <a:r>
              <a:rPr dirty="0" spc="65"/>
              <a:t>Carca</a:t>
            </a:r>
            <a:r>
              <a:rPr dirty="0" spc="-95"/>
              <a:t> </a:t>
            </a:r>
            <a:r>
              <a:rPr dirty="0" spc="-10"/>
              <a:t>Critick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991227" y="3690316"/>
            <a:ext cx="12232640" cy="146367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Agradecemos</a:t>
            </a:r>
            <a:r>
              <a:rPr dirty="0" sz="27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8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todos</a:t>
            </a:r>
            <a:r>
              <a:rPr dirty="0" sz="27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pela</a:t>
            </a:r>
            <a:r>
              <a:rPr dirty="0" sz="27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Trebuchet MS"/>
                <a:cs typeface="Trebuchet MS"/>
              </a:rPr>
              <a:t>atenção</a:t>
            </a:r>
            <a:r>
              <a:rPr dirty="0" sz="27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por</a:t>
            </a:r>
            <a:r>
              <a:rPr dirty="0" sz="27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75">
                <a:solidFill>
                  <a:srgbClr val="FFFFFF"/>
                </a:solidFill>
                <a:latin typeface="Trebuchet MS"/>
                <a:cs typeface="Trebuchet MS"/>
              </a:rPr>
              <a:t>acompanharem</a:t>
            </a:r>
            <a:r>
              <a:rPr dirty="0" sz="27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35">
                <a:solidFill>
                  <a:srgbClr val="FFFFFF"/>
                </a:solidFill>
                <a:latin typeface="Trebuchet MS"/>
                <a:cs typeface="Trebuchet MS"/>
              </a:rPr>
              <a:t>nossa</a:t>
            </a:r>
            <a:r>
              <a:rPr dirty="0" sz="27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apresentação.</a:t>
            </a:r>
            <a:endParaRPr sz="2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Foi</a:t>
            </a:r>
            <a:r>
              <a:rPr dirty="0" sz="27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60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2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prazer</a:t>
            </a:r>
            <a:r>
              <a:rPr dirty="0" sz="2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Trebuchet MS"/>
                <a:cs typeface="Trebuchet MS"/>
              </a:rPr>
              <a:t>compartilhar</a:t>
            </a:r>
            <a:r>
              <a:rPr dirty="0" sz="2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5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projeto</a:t>
            </a:r>
            <a:r>
              <a:rPr dirty="0" sz="2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85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vocês.</a:t>
            </a:r>
            <a:endParaRPr sz="2700">
              <a:latin typeface="Trebuchet MS"/>
              <a:cs typeface="Trebuchet MS"/>
            </a:endParaRPr>
          </a:p>
          <a:p>
            <a:pPr algn="ctr" marL="73025">
              <a:lnSpc>
                <a:spcPct val="100000"/>
              </a:lnSpc>
              <a:spcBef>
                <a:spcPts val="535"/>
              </a:spcBef>
            </a:pPr>
            <a:r>
              <a:rPr dirty="0" sz="2700" spc="-25">
                <a:solidFill>
                  <a:srgbClr val="FFFFFF"/>
                </a:solidFill>
                <a:latin typeface="Trebuchet MS"/>
                <a:cs typeface="Trebuchet MS"/>
              </a:rPr>
              <a:t>Muito</a:t>
            </a:r>
            <a:r>
              <a:rPr dirty="0" sz="2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obrigado!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Referências</a:t>
            </a:r>
            <a:r>
              <a:rPr dirty="0" spc="-45"/>
              <a:t> </a:t>
            </a:r>
            <a:r>
              <a:rPr dirty="0" spc="-10"/>
              <a:t>bibliográficas: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https://digital.sebraers.com.br/blog/mercado/tendencias-</a:t>
            </a:r>
            <a:r>
              <a:rPr dirty="0" spc="55"/>
              <a:t>para-</a:t>
            </a:r>
            <a:r>
              <a:rPr dirty="0" spc="70"/>
              <a:t>a-</a:t>
            </a:r>
            <a:r>
              <a:rPr dirty="0" spc="-30"/>
              <a:t>industria-</a:t>
            </a:r>
            <a:r>
              <a:rPr dirty="0"/>
              <a:t>de-</a:t>
            </a:r>
            <a:r>
              <a:rPr dirty="0" spc="114"/>
              <a:t>games-</a:t>
            </a:r>
            <a:r>
              <a:rPr dirty="0"/>
              <a:t>em-</a:t>
            </a:r>
            <a:r>
              <a:rPr dirty="0" spc="-10"/>
              <a:t>2024/</a:t>
            </a:r>
          </a:p>
          <a:p>
            <a:pPr>
              <a:lnSpc>
                <a:spcPct val="100000"/>
              </a:lnSpc>
              <a:spcBef>
                <a:spcPts val="615"/>
              </a:spcBef>
            </a:pPr>
          </a:p>
          <a:p>
            <a:pPr marL="12700" marR="1437005" indent="73025">
              <a:lnSpc>
                <a:spcPct val="115700"/>
              </a:lnSpc>
              <a:spcBef>
                <a:spcPts val="5"/>
              </a:spcBef>
            </a:pPr>
            <a:r>
              <a:rPr dirty="0" spc="-65"/>
              <a:t>https://valor.globo.com/empresas/noticia/2024/08/13/faturamento-</a:t>
            </a:r>
            <a:r>
              <a:rPr dirty="0"/>
              <a:t>do-</a:t>
            </a:r>
            <a:r>
              <a:rPr dirty="0" spc="-20"/>
              <a:t>setor-</a:t>
            </a:r>
            <a:r>
              <a:rPr dirty="0"/>
              <a:t>de-</a:t>
            </a:r>
            <a:r>
              <a:rPr dirty="0" spc="-10"/>
              <a:t>jogos- </a:t>
            </a:r>
            <a:r>
              <a:rPr dirty="0" spc="-35"/>
              <a:t>eletronicos-</a:t>
            </a:r>
            <a:r>
              <a:rPr dirty="0"/>
              <a:t>deve-crescer-21percent-em-</a:t>
            </a:r>
            <a:r>
              <a:rPr dirty="0" spc="50"/>
              <a:t>2024-</a:t>
            </a:r>
            <a:r>
              <a:rPr dirty="0" spc="65"/>
              <a:t>mesmo-</a:t>
            </a:r>
            <a:r>
              <a:rPr dirty="0" spc="85"/>
              <a:t>com</a:t>
            </a:r>
            <a:r>
              <a:rPr dirty="0" spc="240"/>
              <a:t> </a:t>
            </a:r>
            <a:r>
              <a:rPr dirty="0" spc="-10"/>
              <a:t>incertezas.ghtml</a:t>
            </a:r>
          </a:p>
          <a:p>
            <a:pPr>
              <a:lnSpc>
                <a:spcPct val="100000"/>
              </a:lnSpc>
              <a:spcBef>
                <a:spcPts val="615"/>
              </a:spcBef>
            </a:pPr>
          </a:p>
          <a:p>
            <a:pPr marL="12700" marR="5080" indent="73025">
              <a:lnSpc>
                <a:spcPct val="115700"/>
              </a:lnSpc>
            </a:pPr>
            <a:r>
              <a:rPr dirty="0" spc="-90"/>
              <a:t>https://gdconf.com/</a:t>
            </a:r>
            <a:r>
              <a:rPr dirty="0" spc="455"/>
              <a:t> </a:t>
            </a:r>
            <a:r>
              <a:rPr dirty="0" spc="-95"/>
              <a:t>https://warpzone.me/o-</a:t>
            </a:r>
            <a:r>
              <a:rPr dirty="0" spc="95"/>
              <a:t>game-</a:t>
            </a:r>
            <a:r>
              <a:rPr dirty="0" spc="45"/>
              <a:t>design-</a:t>
            </a:r>
            <a:r>
              <a:rPr dirty="0" spc="-10"/>
              <a:t>e-</a:t>
            </a:r>
            <a:r>
              <a:rPr dirty="0" spc="85"/>
              <a:t>seus-</a:t>
            </a:r>
            <a:r>
              <a:rPr dirty="0"/>
              <a:t>desafios-no-</a:t>
            </a:r>
            <a:r>
              <a:rPr dirty="0" spc="-10"/>
              <a:t>desenvolvimento- </a:t>
            </a:r>
            <a:r>
              <a:rPr dirty="0"/>
              <a:t>de-</a:t>
            </a:r>
            <a:r>
              <a:rPr dirty="0" spc="-10"/>
              <a:t>games/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8284825" cy="10287000"/>
            <a:chOff x="0" y="0"/>
            <a:chExt cx="18284825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9412356" y="3588991"/>
              <a:ext cx="1790700" cy="2006600"/>
            </a:xfrm>
            <a:custGeom>
              <a:avLst/>
              <a:gdLst/>
              <a:ahLst/>
              <a:cxnLst/>
              <a:rect l="l" t="t" r="r" b="b"/>
              <a:pathLst>
                <a:path w="1790700" h="2006600">
                  <a:moveTo>
                    <a:pt x="787763" y="0"/>
                  </a:moveTo>
                  <a:lnTo>
                    <a:pt x="836283" y="1159"/>
                  </a:lnTo>
                  <a:lnTo>
                    <a:pt x="884215" y="4600"/>
                  </a:lnTo>
                  <a:lnTo>
                    <a:pt x="931505" y="10272"/>
                  </a:lnTo>
                  <a:lnTo>
                    <a:pt x="978102" y="18121"/>
                  </a:lnTo>
                  <a:lnTo>
                    <a:pt x="1023951" y="28093"/>
                  </a:lnTo>
                  <a:lnTo>
                    <a:pt x="1069001" y="40136"/>
                  </a:lnTo>
                  <a:lnTo>
                    <a:pt x="1113198" y="54198"/>
                  </a:lnTo>
                  <a:lnTo>
                    <a:pt x="1156489" y="70224"/>
                  </a:lnTo>
                  <a:lnTo>
                    <a:pt x="1198821" y="88163"/>
                  </a:lnTo>
                  <a:lnTo>
                    <a:pt x="1240141" y="107961"/>
                  </a:lnTo>
                  <a:lnTo>
                    <a:pt x="1280397" y="129565"/>
                  </a:lnTo>
                  <a:lnTo>
                    <a:pt x="1319536" y="152922"/>
                  </a:lnTo>
                  <a:lnTo>
                    <a:pt x="1357503" y="177980"/>
                  </a:lnTo>
                  <a:lnTo>
                    <a:pt x="1394248" y="204685"/>
                  </a:lnTo>
                  <a:lnTo>
                    <a:pt x="1429716" y="232984"/>
                  </a:lnTo>
                  <a:lnTo>
                    <a:pt x="1463855" y="262825"/>
                  </a:lnTo>
                  <a:lnTo>
                    <a:pt x="1496611" y="294154"/>
                  </a:lnTo>
                  <a:lnTo>
                    <a:pt x="1527932" y="326919"/>
                  </a:lnTo>
                  <a:lnTo>
                    <a:pt x="1557766" y="361067"/>
                  </a:lnTo>
                  <a:lnTo>
                    <a:pt x="1586058" y="396544"/>
                  </a:lnTo>
                  <a:lnTo>
                    <a:pt x="1612756" y="433298"/>
                  </a:lnTo>
                  <a:lnTo>
                    <a:pt x="1637807" y="471275"/>
                  </a:lnTo>
                  <a:lnTo>
                    <a:pt x="1661158" y="510424"/>
                  </a:lnTo>
                  <a:lnTo>
                    <a:pt x="1682757" y="550690"/>
                  </a:lnTo>
                  <a:lnTo>
                    <a:pt x="1702550" y="592021"/>
                  </a:lnTo>
                  <a:lnTo>
                    <a:pt x="1720484" y="634364"/>
                  </a:lnTo>
                  <a:lnTo>
                    <a:pt x="1736506" y="677666"/>
                  </a:lnTo>
                  <a:lnTo>
                    <a:pt x="1750564" y="721874"/>
                  </a:lnTo>
                  <a:lnTo>
                    <a:pt x="1762604" y="766936"/>
                  </a:lnTo>
                  <a:lnTo>
                    <a:pt x="1772574" y="812797"/>
                  </a:lnTo>
                  <a:lnTo>
                    <a:pt x="1780421" y="859405"/>
                  </a:lnTo>
                  <a:lnTo>
                    <a:pt x="1786091" y="906708"/>
                  </a:lnTo>
                  <a:lnTo>
                    <a:pt x="1789532" y="954652"/>
                  </a:lnTo>
                  <a:lnTo>
                    <a:pt x="1790691" y="1003184"/>
                  </a:lnTo>
                  <a:lnTo>
                    <a:pt x="1789532" y="1051713"/>
                  </a:lnTo>
                  <a:lnTo>
                    <a:pt x="1786091" y="1099653"/>
                  </a:lnTo>
                  <a:lnTo>
                    <a:pt x="1780421" y="1146953"/>
                  </a:lnTo>
                  <a:lnTo>
                    <a:pt x="1772574" y="1193558"/>
                  </a:lnTo>
                  <a:lnTo>
                    <a:pt x="1762604" y="1239417"/>
                  </a:lnTo>
                  <a:lnTo>
                    <a:pt x="1750564" y="1284475"/>
                  </a:lnTo>
                  <a:lnTo>
                    <a:pt x="1736506" y="1328681"/>
                  </a:lnTo>
                  <a:lnTo>
                    <a:pt x="1720484" y="1371980"/>
                  </a:lnTo>
                  <a:lnTo>
                    <a:pt x="1702550" y="1414321"/>
                  </a:lnTo>
                  <a:lnTo>
                    <a:pt x="1682757" y="1455650"/>
                  </a:lnTo>
                  <a:lnTo>
                    <a:pt x="1661158" y="1495915"/>
                  </a:lnTo>
                  <a:lnTo>
                    <a:pt x="1637807" y="1535061"/>
                  </a:lnTo>
                  <a:lnTo>
                    <a:pt x="1612756" y="1573037"/>
                  </a:lnTo>
                  <a:lnTo>
                    <a:pt x="1586058" y="1609790"/>
                  </a:lnTo>
                  <a:lnTo>
                    <a:pt x="1557766" y="1645266"/>
                  </a:lnTo>
                  <a:lnTo>
                    <a:pt x="1527932" y="1679412"/>
                  </a:lnTo>
                  <a:lnTo>
                    <a:pt x="1496611" y="1712176"/>
                  </a:lnTo>
                  <a:lnTo>
                    <a:pt x="1463855" y="1743504"/>
                  </a:lnTo>
                  <a:lnTo>
                    <a:pt x="1429716" y="1773344"/>
                  </a:lnTo>
                  <a:lnTo>
                    <a:pt x="1394248" y="1801643"/>
                  </a:lnTo>
                  <a:lnTo>
                    <a:pt x="1357503" y="1828348"/>
                  </a:lnTo>
                  <a:lnTo>
                    <a:pt x="1319536" y="1853405"/>
                  </a:lnTo>
                  <a:lnTo>
                    <a:pt x="1280397" y="1876761"/>
                  </a:lnTo>
                  <a:lnTo>
                    <a:pt x="1240141" y="1898365"/>
                  </a:lnTo>
                  <a:lnTo>
                    <a:pt x="1198821" y="1918163"/>
                  </a:lnTo>
                  <a:lnTo>
                    <a:pt x="1156489" y="1936101"/>
                  </a:lnTo>
                  <a:lnTo>
                    <a:pt x="1113198" y="1952127"/>
                  </a:lnTo>
                  <a:lnTo>
                    <a:pt x="1069001" y="1966189"/>
                  </a:lnTo>
                  <a:lnTo>
                    <a:pt x="1023951" y="1978232"/>
                  </a:lnTo>
                  <a:lnTo>
                    <a:pt x="978102" y="1988204"/>
                  </a:lnTo>
                  <a:lnTo>
                    <a:pt x="931505" y="1996053"/>
                  </a:lnTo>
                  <a:lnTo>
                    <a:pt x="884215" y="2001725"/>
                  </a:lnTo>
                  <a:lnTo>
                    <a:pt x="836283" y="2005166"/>
                  </a:lnTo>
                  <a:lnTo>
                    <a:pt x="787763" y="2006325"/>
                  </a:lnTo>
                  <a:lnTo>
                    <a:pt x="738694" y="2005112"/>
                  </a:lnTo>
                  <a:lnTo>
                    <a:pt x="689923" y="2001497"/>
                  </a:lnTo>
                  <a:lnTo>
                    <a:pt x="641534" y="1995518"/>
                  </a:lnTo>
                  <a:lnTo>
                    <a:pt x="593612" y="1987210"/>
                  </a:lnTo>
                  <a:lnTo>
                    <a:pt x="546240" y="1976611"/>
                  </a:lnTo>
                  <a:lnTo>
                    <a:pt x="499501" y="1963757"/>
                  </a:lnTo>
                  <a:lnTo>
                    <a:pt x="453482" y="1948686"/>
                  </a:lnTo>
                  <a:lnTo>
                    <a:pt x="408265" y="1931433"/>
                  </a:lnTo>
                  <a:lnTo>
                    <a:pt x="363934" y="1912037"/>
                  </a:lnTo>
                  <a:lnTo>
                    <a:pt x="320574" y="1890533"/>
                  </a:lnTo>
                  <a:lnTo>
                    <a:pt x="278269" y="1866958"/>
                  </a:lnTo>
                  <a:lnTo>
                    <a:pt x="237103" y="1841350"/>
                  </a:lnTo>
                  <a:lnTo>
                    <a:pt x="197160" y="1813745"/>
                  </a:lnTo>
                  <a:lnTo>
                    <a:pt x="158523" y="1784179"/>
                  </a:lnTo>
                  <a:lnTo>
                    <a:pt x="121278" y="1752690"/>
                  </a:lnTo>
                  <a:lnTo>
                    <a:pt x="85508" y="1719315"/>
                  </a:lnTo>
                  <a:lnTo>
                    <a:pt x="51297" y="1684090"/>
                  </a:lnTo>
                  <a:lnTo>
                    <a:pt x="0" y="1628604"/>
                  </a:lnTo>
                  <a:lnTo>
                    <a:pt x="388345" y="1269385"/>
                  </a:lnTo>
                  <a:lnTo>
                    <a:pt x="439687" y="1324871"/>
                  </a:lnTo>
                  <a:lnTo>
                    <a:pt x="475231" y="1359625"/>
                  </a:lnTo>
                  <a:lnTo>
                    <a:pt x="513586" y="1390124"/>
                  </a:lnTo>
                  <a:lnTo>
                    <a:pt x="554485" y="1416251"/>
                  </a:lnTo>
                  <a:lnTo>
                    <a:pt x="597660" y="1437889"/>
                  </a:lnTo>
                  <a:lnTo>
                    <a:pt x="642843" y="1454922"/>
                  </a:lnTo>
                  <a:lnTo>
                    <a:pt x="689766" y="1467232"/>
                  </a:lnTo>
                  <a:lnTo>
                    <a:pt x="738162" y="1474704"/>
                  </a:lnTo>
                  <a:lnTo>
                    <a:pt x="787763" y="1477221"/>
                  </a:lnTo>
                  <a:lnTo>
                    <a:pt x="836157" y="1474769"/>
                  </a:lnTo>
                  <a:lnTo>
                    <a:pt x="883169" y="1467572"/>
                  </a:lnTo>
                  <a:lnTo>
                    <a:pt x="928557" y="1455872"/>
                  </a:lnTo>
                  <a:lnTo>
                    <a:pt x="972082" y="1439907"/>
                  </a:lnTo>
                  <a:lnTo>
                    <a:pt x="1013505" y="1419919"/>
                  </a:lnTo>
                  <a:lnTo>
                    <a:pt x="1052584" y="1396148"/>
                  </a:lnTo>
                  <a:lnTo>
                    <a:pt x="1089081" y="1368833"/>
                  </a:lnTo>
                  <a:lnTo>
                    <a:pt x="1122754" y="1338215"/>
                  </a:lnTo>
                  <a:lnTo>
                    <a:pt x="1153365" y="1304534"/>
                  </a:lnTo>
                  <a:lnTo>
                    <a:pt x="1180673" y="1268031"/>
                  </a:lnTo>
                  <a:lnTo>
                    <a:pt x="1204438" y="1228945"/>
                  </a:lnTo>
                  <a:lnTo>
                    <a:pt x="1224420" y="1187516"/>
                  </a:lnTo>
                  <a:lnTo>
                    <a:pt x="1240380" y="1143986"/>
                  </a:lnTo>
                  <a:lnTo>
                    <a:pt x="1252076" y="1098594"/>
                  </a:lnTo>
                  <a:lnTo>
                    <a:pt x="1259270" y="1051580"/>
                  </a:lnTo>
                  <a:lnTo>
                    <a:pt x="1261722" y="1003184"/>
                  </a:lnTo>
                  <a:lnTo>
                    <a:pt x="1258813" y="950614"/>
                  </a:lnTo>
                  <a:lnTo>
                    <a:pt x="1250213" y="899224"/>
                  </a:lnTo>
                  <a:lnTo>
                    <a:pt x="1236110" y="849414"/>
                  </a:lnTo>
                  <a:lnTo>
                    <a:pt x="1216694" y="801584"/>
                  </a:lnTo>
                  <a:lnTo>
                    <a:pt x="1192151" y="756133"/>
                  </a:lnTo>
                  <a:lnTo>
                    <a:pt x="1162673" y="713462"/>
                  </a:lnTo>
                  <a:lnTo>
                    <a:pt x="1128446" y="673969"/>
                  </a:lnTo>
                  <a:lnTo>
                    <a:pt x="1089661" y="638054"/>
                  </a:lnTo>
                  <a:lnTo>
                    <a:pt x="1186126" y="521655"/>
                  </a:lnTo>
                  <a:lnTo>
                    <a:pt x="1223880" y="555594"/>
                  </a:lnTo>
                  <a:lnTo>
                    <a:pt x="1258492" y="592108"/>
                  </a:lnTo>
                  <a:lnTo>
                    <a:pt x="1289867" y="630995"/>
                  </a:lnTo>
                  <a:lnTo>
                    <a:pt x="1317909" y="672052"/>
                  </a:lnTo>
                  <a:lnTo>
                    <a:pt x="1342522" y="715075"/>
                  </a:lnTo>
                  <a:lnTo>
                    <a:pt x="1363612" y="759863"/>
                  </a:lnTo>
                  <a:lnTo>
                    <a:pt x="1381081" y="806214"/>
                  </a:lnTo>
                  <a:lnTo>
                    <a:pt x="1394835" y="853924"/>
                  </a:lnTo>
                  <a:lnTo>
                    <a:pt x="1404777" y="902790"/>
                  </a:lnTo>
                  <a:lnTo>
                    <a:pt x="1410813" y="952612"/>
                  </a:lnTo>
                  <a:lnTo>
                    <a:pt x="1412846" y="1003184"/>
                  </a:lnTo>
                  <a:lnTo>
                    <a:pt x="1410962" y="1051972"/>
                  </a:lnTo>
                  <a:lnTo>
                    <a:pt x="1405403" y="1099745"/>
                  </a:lnTo>
                  <a:lnTo>
                    <a:pt x="1396308" y="1146364"/>
                  </a:lnTo>
                  <a:lnTo>
                    <a:pt x="1383819" y="1191687"/>
                  </a:lnTo>
                  <a:lnTo>
                    <a:pt x="1368075" y="1235576"/>
                  </a:lnTo>
                  <a:lnTo>
                    <a:pt x="1349215" y="1277891"/>
                  </a:lnTo>
                  <a:lnTo>
                    <a:pt x="1327381" y="1318490"/>
                  </a:lnTo>
                  <a:lnTo>
                    <a:pt x="1302712" y="1357234"/>
                  </a:lnTo>
                  <a:lnTo>
                    <a:pt x="1275348" y="1393984"/>
                  </a:lnTo>
                  <a:lnTo>
                    <a:pt x="1245430" y="1428598"/>
                  </a:lnTo>
                  <a:lnTo>
                    <a:pt x="1213097" y="1460937"/>
                  </a:lnTo>
                  <a:lnTo>
                    <a:pt x="1178489" y="1490861"/>
                  </a:lnTo>
                  <a:lnTo>
                    <a:pt x="1141746" y="1518230"/>
                  </a:lnTo>
                  <a:lnTo>
                    <a:pt x="1103009" y="1542904"/>
                  </a:lnTo>
                  <a:lnTo>
                    <a:pt x="1062417" y="1564742"/>
                  </a:lnTo>
                  <a:lnTo>
                    <a:pt x="1020111" y="1583604"/>
                  </a:lnTo>
                  <a:lnTo>
                    <a:pt x="976230" y="1599352"/>
                  </a:lnTo>
                  <a:lnTo>
                    <a:pt x="930915" y="1611843"/>
                  </a:lnTo>
                  <a:lnTo>
                    <a:pt x="884305" y="1620939"/>
                  </a:lnTo>
                  <a:lnTo>
                    <a:pt x="836541" y="1626500"/>
                  </a:lnTo>
                  <a:lnTo>
                    <a:pt x="787763" y="1628384"/>
                  </a:lnTo>
                  <a:lnTo>
                    <a:pt x="737883" y="1626462"/>
                  </a:lnTo>
                  <a:lnTo>
                    <a:pt x="688877" y="1620742"/>
                  </a:lnTo>
                  <a:lnTo>
                    <a:pt x="640900" y="1611291"/>
                  </a:lnTo>
                  <a:lnTo>
                    <a:pt x="594104" y="1598176"/>
                  </a:lnTo>
                  <a:lnTo>
                    <a:pt x="548646" y="1581466"/>
                  </a:lnTo>
                  <a:lnTo>
                    <a:pt x="504679" y="1561226"/>
                  </a:lnTo>
                  <a:lnTo>
                    <a:pt x="462358" y="1537526"/>
                  </a:lnTo>
                  <a:lnTo>
                    <a:pt x="421837" y="1510432"/>
                  </a:lnTo>
                  <a:lnTo>
                    <a:pt x="383270" y="1480012"/>
                  </a:lnTo>
                  <a:lnTo>
                    <a:pt x="216042" y="1634669"/>
                  </a:lnTo>
                  <a:lnTo>
                    <a:pt x="252846" y="1666087"/>
                  </a:lnTo>
                  <a:lnTo>
                    <a:pt x="291263" y="1695279"/>
                  </a:lnTo>
                  <a:lnTo>
                    <a:pt x="331178" y="1722193"/>
                  </a:lnTo>
                  <a:lnTo>
                    <a:pt x="372478" y="1746781"/>
                  </a:lnTo>
                  <a:lnTo>
                    <a:pt x="415050" y="1768991"/>
                  </a:lnTo>
                  <a:lnTo>
                    <a:pt x="458780" y="1788776"/>
                  </a:lnTo>
                  <a:lnTo>
                    <a:pt x="503554" y="1806084"/>
                  </a:lnTo>
                  <a:lnTo>
                    <a:pt x="549258" y="1820866"/>
                  </a:lnTo>
                  <a:lnTo>
                    <a:pt x="595780" y="1833072"/>
                  </a:lnTo>
                  <a:lnTo>
                    <a:pt x="643005" y="1842652"/>
                  </a:lnTo>
                  <a:lnTo>
                    <a:pt x="690819" y="1849557"/>
                  </a:lnTo>
                  <a:lnTo>
                    <a:pt x="739110" y="1853736"/>
                  </a:lnTo>
                  <a:lnTo>
                    <a:pt x="787763" y="1855140"/>
                  </a:lnTo>
                  <a:lnTo>
                    <a:pt x="836026" y="1853789"/>
                  </a:lnTo>
                  <a:lnTo>
                    <a:pt x="883591" y="1849784"/>
                  </a:lnTo>
                  <a:lnTo>
                    <a:pt x="930387" y="1843197"/>
                  </a:lnTo>
                  <a:lnTo>
                    <a:pt x="976340" y="1834101"/>
                  </a:lnTo>
                  <a:lnTo>
                    <a:pt x="1021379" y="1822569"/>
                  </a:lnTo>
                  <a:lnTo>
                    <a:pt x="1065431" y="1808672"/>
                  </a:lnTo>
                  <a:lnTo>
                    <a:pt x="1108424" y="1792484"/>
                  </a:lnTo>
                  <a:lnTo>
                    <a:pt x="1150284" y="1774076"/>
                  </a:lnTo>
                  <a:lnTo>
                    <a:pt x="1190940" y="1753522"/>
                  </a:lnTo>
                  <a:lnTo>
                    <a:pt x="1230319" y="1730893"/>
                  </a:lnTo>
                  <a:lnTo>
                    <a:pt x="1268349" y="1706262"/>
                  </a:lnTo>
                  <a:lnTo>
                    <a:pt x="1304957" y="1679702"/>
                  </a:lnTo>
                  <a:lnTo>
                    <a:pt x="1340071" y="1651285"/>
                  </a:lnTo>
                  <a:lnTo>
                    <a:pt x="1373618" y="1621083"/>
                  </a:lnTo>
                  <a:lnTo>
                    <a:pt x="1405526" y="1589169"/>
                  </a:lnTo>
                  <a:lnTo>
                    <a:pt x="1435722" y="1555616"/>
                  </a:lnTo>
                  <a:lnTo>
                    <a:pt x="1464134" y="1520495"/>
                  </a:lnTo>
                  <a:lnTo>
                    <a:pt x="1490690" y="1483880"/>
                  </a:lnTo>
                  <a:lnTo>
                    <a:pt x="1515316" y="1445842"/>
                  </a:lnTo>
                  <a:lnTo>
                    <a:pt x="1537942" y="1406455"/>
                  </a:lnTo>
                  <a:lnTo>
                    <a:pt x="1558493" y="1365790"/>
                  </a:lnTo>
                  <a:lnTo>
                    <a:pt x="1576897" y="1323921"/>
                  </a:lnTo>
                  <a:lnTo>
                    <a:pt x="1593083" y="1280919"/>
                  </a:lnTo>
                  <a:lnTo>
                    <a:pt x="1606978" y="1236857"/>
                  </a:lnTo>
                  <a:lnTo>
                    <a:pt x="1618508" y="1191808"/>
                  </a:lnTo>
                  <a:lnTo>
                    <a:pt x="1627603" y="1145843"/>
                  </a:lnTo>
                  <a:lnTo>
                    <a:pt x="1634189" y="1099036"/>
                  </a:lnTo>
                  <a:lnTo>
                    <a:pt x="1638193" y="1051459"/>
                  </a:lnTo>
                  <a:lnTo>
                    <a:pt x="1639544" y="1003184"/>
                  </a:lnTo>
                  <a:lnTo>
                    <a:pt x="1638193" y="954909"/>
                  </a:lnTo>
                  <a:lnTo>
                    <a:pt x="1634189" y="907332"/>
                  </a:lnTo>
                  <a:lnTo>
                    <a:pt x="1627603" y="860524"/>
                  </a:lnTo>
                  <a:lnTo>
                    <a:pt x="1618508" y="814559"/>
                  </a:lnTo>
                  <a:lnTo>
                    <a:pt x="1606978" y="769508"/>
                  </a:lnTo>
                  <a:lnTo>
                    <a:pt x="1593083" y="725445"/>
                  </a:lnTo>
                  <a:lnTo>
                    <a:pt x="1576897" y="682441"/>
                  </a:lnTo>
                  <a:lnTo>
                    <a:pt x="1558493" y="640570"/>
                  </a:lnTo>
                  <a:lnTo>
                    <a:pt x="1537942" y="599904"/>
                  </a:lnTo>
                  <a:lnTo>
                    <a:pt x="1515316" y="560514"/>
                  </a:lnTo>
                  <a:lnTo>
                    <a:pt x="1490690" y="522475"/>
                  </a:lnTo>
                  <a:lnTo>
                    <a:pt x="1464134" y="485857"/>
                  </a:lnTo>
                  <a:lnTo>
                    <a:pt x="1435722" y="450735"/>
                  </a:lnTo>
                  <a:lnTo>
                    <a:pt x="1405526" y="417179"/>
                  </a:lnTo>
                  <a:lnTo>
                    <a:pt x="1373618" y="385263"/>
                  </a:lnTo>
                  <a:lnTo>
                    <a:pt x="1340071" y="355059"/>
                  </a:lnTo>
                  <a:lnTo>
                    <a:pt x="1304957" y="326640"/>
                  </a:lnTo>
                  <a:lnTo>
                    <a:pt x="1268349" y="300077"/>
                  </a:lnTo>
                  <a:lnTo>
                    <a:pt x="1230319" y="275444"/>
                  </a:lnTo>
                  <a:lnTo>
                    <a:pt x="1190940" y="252813"/>
                  </a:lnTo>
                  <a:lnTo>
                    <a:pt x="1150284" y="232257"/>
                  </a:lnTo>
                  <a:lnTo>
                    <a:pt x="1108424" y="213848"/>
                  </a:lnTo>
                  <a:lnTo>
                    <a:pt x="1065431" y="197658"/>
                  </a:lnTo>
                  <a:lnTo>
                    <a:pt x="1021379" y="183760"/>
                  </a:lnTo>
                  <a:lnTo>
                    <a:pt x="976340" y="172226"/>
                  </a:lnTo>
                  <a:lnTo>
                    <a:pt x="930387" y="163129"/>
                  </a:lnTo>
                  <a:lnTo>
                    <a:pt x="883591" y="156542"/>
                  </a:lnTo>
                  <a:lnTo>
                    <a:pt x="836026" y="152536"/>
                  </a:lnTo>
                  <a:lnTo>
                    <a:pt x="787763" y="151185"/>
                  </a:lnTo>
                  <a:lnTo>
                    <a:pt x="739065" y="152547"/>
                  </a:lnTo>
                  <a:lnTo>
                    <a:pt x="690832" y="156617"/>
                  </a:lnTo>
                  <a:lnTo>
                    <a:pt x="643148" y="163367"/>
                  </a:lnTo>
                  <a:lnTo>
                    <a:pt x="596097" y="172771"/>
                  </a:lnTo>
                  <a:lnTo>
                    <a:pt x="549764" y="184802"/>
                  </a:lnTo>
                  <a:lnTo>
                    <a:pt x="504232" y="199433"/>
                  </a:lnTo>
                  <a:lnTo>
                    <a:pt x="459585" y="216637"/>
                  </a:lnTo>
                  <a:lnTo>
                    <a:pt x="415907" y="236388"/>
                  </a:lnTo>
                  <a:lnTo>
                    <a:pt x="373282" y="258659"/>
                  </a:lnTo>
                  <a:lnTo>
                    <a:pt x="331794" y="283424"/>
                  </a:lnTo>
                  <a:lnTo>
                    <a:pt x="291528" y="310655"/>
                  </a:lnTo>
                  <a:lnTo>
                    <a:pt x="234782" y="355161"/>
                  </a:lnTo>
                  <a:lnTo>
                    <a:pt x="181793" y="404464"/>
                  </a:lnTo>
                  <a:lnTo>
                    <a:pt x="74277" y="298261"/>
                  </a:lnTo>
                  <a:lnTo>
                    <a:pt x="104822" y="268591"/>
                  </a:lnTo>
                  <a:lnTo>
                    <a:pt x="136605" y="240231"/>
                  </a:lnTo>
                  <a:lnTo>
                    <a:pt x="169513" y="213281"/>
                  </a:lnTo>
                  <a:lnTo>
                    <a:pt x="203432" y="187839"/>
                  </a:lnTo>
                  <a:lnTo>
                    <a:pt x="246843" y="158329"/>
                  </a:lnTo>
                  <a:lnTo>
                    <a:pt x="291467" y="131257"/>
                  </a:lnTo>
                  <a:lnTo>
                    <a:pt x="337228" y="106648"/>
                  </a:lnTo>
                  <a:lnTo>
                    <a:pt x="384051" y="84525"/>
                  </a:lnTo>
                  <a:lnTo>
                    <a:pt x="431860" y="64914"/>
                  </a:lnTo>
                  <a:lnTo>
                    <a:pt x="480579" y="47838"/>
                  </a:lnTo>
                  <a:lnTo>
                    <a:pt x="530132" y="33323"/>
                  </a:lnTo>
                  <a:lnTo>
                    <a:pt x="580444" y="21391"/>
                  </a:lnTo>
                  <a:lnTo>
                    <a:pt x="631439" y="12069"/>
                  </a:lnTo>
                  <a:lnTo>
                    <a:pt x="683041" y="5380"/>
                  </a:lnTo>
                  <a:lnTo>
                    <a:pt x="735174" y="1349"/>
                  </a:lnTo>
                  <a:lnTo>
                    <a:pt x="787763" y="0"/>
                  </a:lnTo>
                  <a:close/>
                </a:path>
              </a:pathLst>
            </a:custGeom>
            <a:solidFill>
              <a:srgbClr val="000000">
                <a:alpha val="8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4815" cy="102870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016000" y="3449194"/>
            <a:ext cx="9983470" cy="2825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5"/>
              </a:spcBef>
            </a:pPr>
            <a:r>
              <a:rPr dirty="0" sz="2600" spc="2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25">
                <a:solidFill>
                  <a:srgbClr val="FFFFFF"/>
                </a:solidFill>
                <a:latin typeface="Trebuchet MS"/>
                <a:cs typeface="Trebuchet MS"/>
              </a:rPr>
              <a:t>Carca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Critick</a:t>
            </a:r>
            <a:r>
              <a:rPr dirty="0" sz="2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2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site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especializado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20">
                <a:solidFill>
                  <a:srgbClr val="FFFFFF"/>
                </a:solidFill>
                <a:latin typeface="Trebuchet MS"/>
                <a:cs typeface="Trebuchet MS"/>
              </a:rPr>
              <a:t>na</a:t>
            </a:r>
            <a:r>
              <a:rPr dirty="0" sz="2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rebuchet MS"/>
                <a:cs typeface="Trebuchet MS"/>
              </a:rPr>
              <a:t>avaliação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jogos,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rebuchet MS"/>
                <a:cs typeface="Trebuchet MS"/>
              </a:rPr>
              <a:t>com o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75">
                <a:solidFill>
                  <a:srgbClr val="FFFFFF"/>
                </a:solidFill>
                <a:latin typeface="Trebuchet MS"/>
                <a:cs typeface="Trebuchet MS"/>
              </a:rPr>
              <a:t>objetivo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rebuchet MS"/>
                <a:cs typeface="Trebuchet MS"/>
              </a:rPr>
              <a:t>oferecer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plataforma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Trebuchet MS"/>
                <a:cs typeface="Trebuchet MS"/>
              </a:rPr>
              <a:t>interativa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fácil </a:t>
            </a:r>
            <a:r>
              <a:rPr dirty="0" sz="2600" spc="120">
                <a:solidFill>
                  <a:srgbClr val="FFFFFF"/>
                </a:solidFill>
                <a:latin typeface="Trebuchet MS"/>
                <a:cs typeface="Trebuchet MS"/>
              </a:rPr>
              <a:t>navegação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35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usuários.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35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rebuchet MS"/>
                <a:cs typeface="Trebuchet MS"/>
              </a:rPr>
              <a:t>avaliações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reviews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honestos, </a:t>
            </a:r>
            <a:r>
              <a:rPr dirty="0" sz="2600" spc="105">
                <a:solidFill>
                  <a:srgbClr val="FFFFFF"/>
                </a:solidFill>
                <a:latin typeface="Trebuchet MS"/>
                <a:cs typeface="Trebuchet MS"/>
              </a:rPr>
              <a:t>poupamos</a:t>
            </a:r>
            <a:r>
              <a:rPr dirty="0" sz="2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tempo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rebuchet MS"/>
                <a:cs typeface="Trebuchet MS"/>
              </a:rPr>
              <a:t>recursos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20">
                <a:solidFill>
                  <a:srgbClr val="FFFFFF"/>
                </a:solidFill>
                <a:latin typeface="Trebuchet MS"/>
                <a:cs typeface="Trebuchet MS"/>
              </a:rPr>
              <a:t>dos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usuários.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55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40">
                <a:solidFill>
                  <a:srgbClr val="FFFFFF"/>
                </a:solidFill>
                <a:latin typeface="Trebuchet MS"/>
                <a:cs typeface="Trebuchet MS"/>
              </a:rPr>
              <a:t>nossa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Trebuchet MS"/>
                <a:cs typeface="Trebuchet MS"/>
              </a:rPr>
              <a:t>plataforma,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2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usuário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terá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35">
                <a:solidFill>
                  <a:srgbClr val="FFFFFF"/>
                </a:solidFill>
                <a:latin typeface="Trebuchet MS"/>
                <a:cs typeface="Trebuchet MS"/>
              </a:rPr>
              <a:t>acesso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universo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informações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rebuchet MS"/>
                <a:cs typeface="Trebuchet MS"/>
              </a:rPr>
              <a:t>sobre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35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últimos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lançamentos,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jogos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atuais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clássicos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atemporais.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3830" y="2167478"/>
            <a:ext cx="2669540" cy="5727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70"/>
              <a:t>Carca</a:t>
            </a:r>
            <a:r>
              <a:rPr dirty="0" spc="-100"/>
              <a:t> </a:t>
            </a:r>
            <a:r>
              <a:rPr dirty="0" spc="-10"/>
              <a:t>Critick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6000" y="1870036"/>
            <a:ext cx="11320780" cy="6158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2300" spc="45">
                <a:solidFill>
                  <a:srgbClr val="FFFFFF"/>
                </a:solidFill>
                <a:latin typeface="Tahoma"/>
                <a:cs typeface="Tahoma"/>
              </a:rPr>
              <a:t>Crescimento</a:t>
            </a:r>
            <a:r>
              <a:rPr dirty="0" sz="23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dirty="0" sz="23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Tahoma"/>
                <a:cs typeface="Tahoma"/>
              </a:rPr>
              <a:t>mercado</a:t>
            </a:r>
            <a:r>
              <a:rPr dirty="0" sz="23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3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60">
                <a:solidFill>
                  <a:srgbClr val="FFFFFF"/>
                </a:solidFill>
                <a:latin typeface="Tahoma"/>
                <a:cs typeface="Tahoma"/>
              </a:rPr>
              <a:t>jogos:</a:t>
            </a:r>
            <a:r>
              <a:rPr dirty="0" sz="23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Considerando</a:t>
            </a:r>
            <a:r>
              <a:rPr dirty="0" sz="23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3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45">
                <a:solidFill>
                  <a:srgbClr val="FFFFFF"/>
                </a:solidFill>
                <a:latin typeface="Tahoma"/>
                <a:cs typeface="Tahoma"/>
              </a:rPr>
              <a:t>crescimento</a:t>
            </a:r>
            <a:r>
              <a:rPr dirty="0" sz="23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contínuo</a:t>
            </a:r>
            <a:r>
              <a:rPr dirty="0" sz="230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1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dirty="0" sz="230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indústria </a:t>
            </a:r>
            <a:r>
              <a:rPr dirty="0" sz="2300" spc="7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3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35">
                <a:solidFill>
                  <a:srgbClr val="FFFFFF"/>
                </a:solidFill>
                <a:latin typeface="Tahoma"/>
                <a:cs typeface="Tahoma"/>
              </a:rPr>
              <a:t>jogos,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dirty="0" sz="23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2024</a:t>
            </a:r>
            <a:r>
              <a:rPr dirty="0" sz="23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1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expectativas</a:t>
            </a:r>
            <a:r>
              <a:rPr dirty="0" sz="23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Tahoma"/>
                <a:cs typeface="Tahoma"/>
              </a:rPr>
              <a:t>arrecadamento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3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dinheiro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podem</a:t>
            </a:r>
            <a:r>
              <a:rPr dirty="0" sz="23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Tahoma"/>
                <a:cs typeface="Tahoma"/>
              </a:rPr>
              <a:t>chegar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9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300" spc="100">
                <a:solidFill>
                  <a:srgbClr val="FFFFFF"/>
                </a:solidFill>
                <a:latin typeface="Tahoma"/>
                <a:cs typeface="Tahoma"/>
              </a:rPr>
              <a:t>cerca</a:t>
            </a:r>
            <a:r>
              <a:rPr dirty="0" sz="23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Tahoma"/>
                <a:cs typeface="Tahoma"/>
              </a:rPr>
              <a:t>US$</a:t>
            </a:r>
            <a:r>
              <a:rPr dirty="0" sz="23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40">
                <a:solidFill>
                  <a:srgbClr val="FFFFFF"/>
                </a:solidFill>
                <a:latin typeface="Tahoma"/>
                <a:cs typeface="Tahoma"/>
              </a:rPr>
              <a:t>187,7</a:t>
            </a:r>
            <a:r>
              <a:rPr dirty="0" sz="23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bilhões,</a:t>
            </a:r>
            <a:r>
              <a:rPr dirty="0" sz="23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2,1%</a:t>
            </a:r>
            <a:r>
              <a:rPr dirty="0" sz="23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4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mais</a:t>
            </a:r>
            <a:r>
              <a:rPr dirty="0" sz="23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dirty="0" sz="23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3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Tahoma"/>
                <a:cs typeface="Tahoma"/>
              </a:rPr>
              <a:t>arrecadado</a:t>
            </a:r>
            <a:r>
              <a:rPr dirty="0" sz="23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dirty="0" sz="23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ano</a:t>
            </a:r>
            <a:r>
              <a:rPr dirty="0" sz="23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3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2023.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2300">
              <a:latin typeface="Tahoma"/>
              <a:cs typeface="Tahoma"/>
            </a:endParaRPr>
          </a:p>
          <a:p>
            <a:pPr marL="12700" marR="263525">
              <a:lnSpc>
                <a:spcPct val="116599"/>
              </a:lnSpc>
            </a:pP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Engajamento</a:t>
            </a:r>
            <a:r>
              <a:rPr dirty="0" sz="23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dirty="0" sz="23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Tahoma"/>
                <a:cs typeface="Tahoma"/>
              </a:rPr>
              <a:t>público:</a:t>
            </a:r>
            <a:r>
              <a:rPr dirty="0" sz="23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3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Tahoma"/>
                <a:cs typeface="Tahoma"/>
              </a:rPr>
              <a:t>acordo</a:t>
            </a:r>
            <a:r>
              <a:rPr dirty="0" sz="23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85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dirty="0" sz="23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4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90">
                <a:solidFill>
                  <a:srgbClr val="FFFFFF"/>
                </a:solidFill>
                <a:latin typeface="Tahoma"/>
                <a:cs typeface="Tahoma"/>
              </a:rPr>
              <a:t>Game</a:t>
            </a:r>
            <a:r>
              <a:rPr dirty="0" sz="23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Developer’s</a:t>
            </a:r>
            <a:r>
              <a:rPr dirty="0" sz="23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Conference</a:t>
            </a:r>
            <a:r>
              <a:rPr dirty="0" sz="23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(GDC),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Digital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90">
                <a:solidFill>
                  <a:srgbClr val="FFFFFF"/>
                </a:solidFill>
                <a:latin typeface="Tahoma"/>
                <a:cs typeface="Tahoma"/>
              </a:rPr>
              <a:t>Game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Tahoma"/>
                <a:cs typeface="Tahoma"/>
              </a:rPr>
              <a:t>World,</a:t>
            </a:r>
            <a:r>
              <a:rPr dirty="0" sz="23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jogadores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85">
                <a:solidFill>
                  <a:srgbClr val="FFFFFF"/>
                </a:solidFill>
                <a:latin typeface="Tahoma"/>
                <a:cs typeface="Tahoma"/>
              </a:rPr>
              <a:t>são</a:t>
            </a:r>
            <a:r>
              <a:rPr dirty="0" sz="23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altamente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45">
                <a:solidFill>
                  <a:srgbClr val="FFFFFF"/>
                </a:solidFill>
                <a:latin typeface="Tahoma"/>
                <a:cs typeface="Tahoma"/>
              </a:rPr>
              <a:t>engajados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formam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comunidades</a:t>
            </a:r>
            <a:r>
              <a:rPr dirty="0" sz="23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30">
                <a:solidFill>
                  <a:srgbClr val="FFFFFF"/>
                </a:solidFill>
                <a:latin typeface="Tahoma"/>
                <a:cs typeface="Tahoma"/>
              </a:rPr>
              <a:t>em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torno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35">
                <a:solidFill>
                  <a:srgbClr val="FFFFFF"/>
                </a:solidFill>
                <a:latin typeface="Tahoma"/>
                <a:cs typeface="Tahoma"/>
              </a:rPr>
              <a:t>jogos,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45">
                <a:solidFill>
                  <a:srgbClr val="FFFFFF"/>
                </a:solidFill>
                <a:latin typeface="Tahoma"/>
                <a:cs typeface="Tahoma"/>
              </a:rPr>
              <a:t>criando</a:t>
            </a:r>
            <a:r>
              <a:rPr dirty="0" sz="23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oportunidade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8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dirty="0" sz="23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influenciar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Tahoma"/>
                <a:cs typeface="Tahoma"/>
              </a:rPr>
              <a:t>suas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decisões</a:t>
            </a:r>
            <a:r>
              <a:rPr dirty="0" sz="230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compra.</a:t>
            </a:r>
            <a:endParaRPr sz="2300">
              <a:latin typeface="Tahoma"/>
              <a:cs typeface="Tahoma"/>
            </a:endParaRPr>
          </a:p>
          <a:p>
            <a:pPr marL="12700" marR="170815">
              <a:lnSpc>
                <a:spcPct val="233300"/>
              </a:lnSpc>
            </a:pPr>
            <a:r>
              <a:rPr dirty="0" sz="2300" spc="45">
                <a:solidFill>
                  <a:srgbClr val="FFFFFF"/>
                </a:solidFill>
                <a:latin typeface="Tahoma"/>
                <a:cs typeface="Tahoma"/>
              </a:rPr>
              <a:t>Críticas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ajudam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4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escolher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jogos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85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dirty="0" sz="23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90">
                <a:solidFill>
                  <a:srgbClr val="FFFFFF"/>
                </a:solidFill>
                <a:latin typeface="Tahoma"/>
                <a:cs typeface="Tahoma"/>
              </a:rPr>
              <a:t>base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Tahoma"/>
                <a:cs typeface="Tahoma"/>
              </a:rPr>
              <a:t>qualidade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Tahoma"/>
                <a:cs typeface="Tahoma"/>
              </a:rPr>
              <a:t>nas</a:t>
            </a:r>
            <a:r>
              <a:rPr dirty="0" sz="23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preferências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pessoais. </a:t>
            </a:r>
            <a:r>
              <a:rPr dirty="0" sz="2300" spc="40">
                <a:solidFill>
                  <a:srgbClr val="FFFFFF"/>
                </a:solidFill>
                <a:latin typeface="Tahoma"/>
                <a:cs typeface="Tahoma"/>
              </a:rPr>
              <a:t>Monetização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Autonomia</a:t>
            </a:r>
            <a:r>
              <a:rPr dirty="0" sz="2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credibilidade.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Interatividade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Feedback: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Tahoma"/>
                <a:cs typeface="Tahoma"/>
              </a:rPr>
              <a:t>Diálogo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85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14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audiência.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0665" y="1009442"/>
            <a:ext cx="8641080" cy="5721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5">
                <a:latin typeface="Tahoma"/>
                <a:cs typeface="Tahoma"/>
              </a:rPr>
              <a:t>Por</a:t>
            </a:r>
            <a:r>
              <a:rPr dirty="0" spc="-9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que</a:t>
            </a:r>
            <a:r>
              <a:rPr dirty="0" spc="-90">
                <a:latin typeface="Tahoma"/>
                <a:cs typeface="Tahoma"/>
              </a:rPr>
              <a:t> </a:t>
            </a:r>
            <a:r>
              <a:rPr dirty="0" spc="110">
                <a:latin typeface="Tahoma"/>
                <a:cs typeface="Tahoma"/>
              </a:rPr>
              <a:t>criar</a:t>
            </a:r>
            <a:r>
              <a:rPr dirty="0" spc="-85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um</a:t>
            </a:r>
            <a:r>
              <a:rPr dirty="0" spc="-90">
                <a:latin typeface="Tahoma"/>
                <a:cs typeface="Tahoma"/>
              </a:rPr>
              <a:t> </a:t>
            </a:r>
            <a:r>
              <a:rPr dirty="0" spc="75">
                <a:latin typeface="Tahoma"/>
                <a:cs typeface="Tahoma"/>
              </a:rPr>
              <a:t>site</a:t>
            </a:r>
            <a:r>
              <a:rPr dirty="0" spc="-9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dirty="0" spc="-85">
                <a:latin typeface="Tahoma"/>
                <a:cs typeface="Tahoma"/>
              </a:rPr>
              <a:t> </a:t>
            </a:r>
            <a:r>
              <a:rPr dirty="0" spc="105">
                <a:latin typeface="Tahoma"/>
                <a:cs typeface="Tahoma"/>
              </a:rPr>
              <a:t>críticas</a:t>
            </a:r>
            <a:r>
              <a:rPr dirty="0" spc="-9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dirty="0" spc="-90">
                <a:latin typeface="Tahoma"/>
                <a:cs typeface="Tahoma"/>
              </a:rPr>
              <a:t> </a:t>
            </a:r>
            <a:r>
              <a:rPr dirty="0" spc="65">
                <a:latin typeface="Tahoma"/>
                <a:cs typeface="Tahoma"/>
              </a:rPr>
              <a:t>jogos?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932" y="2585060"/>
            <a:ext cx="9213850" cy="5721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ahoma"/>
                <a:cs typeface="Tahoma"/>
              </a:rPr>
              <a:t>Desafios</a:t>
            </a:r>
            <a:r>
              <a:rPr dirty="0" spc="-80">
                <a:latin typeface="Tahoma"/>
                <a:cs typeface="Tahoma"/>
              </a:rPr>
              <a:t> </a:t>
            </a:r>
            <a:r>
              <a:rPr dirty="0" spc="55">
                <a:latin typeface="Tahoma"/>
                <a:cs typeface="Tahoma"/>
              </a:rPr>
              <a:t>na</a:t>
            </a:r>
            <a:r>
              <a:rPr dirty="0" spc="-75">
                <a:latin typeface="Tahoma"/>
                <a:cs typeface="Tahoma"/>
              </a:rPr>
              <a:t> </a:t>
            </a:r>
            <a:r>
              <a:rPr dirty="0" spc="100">
                <a:latin typeface="Tahoma"/>
                <a:cs typeface="Tahoma"/>
              </a:rPr>
              <a:t>criação</a:t>
            </a:r>
            <a:r>
              <a:rPr dirty="0" spc="-75">
                <a:latin typeface="Tahoma"/>
                <a:cs typeface="Tahoma"/>
              </a:rPr>
              <a:t> </a:t>
            </a:r>
            <a:r>
              <a:rPr dirty="0" spc="75">
                <a:latin typeface="Tahoma"/>
                <a:cs typeface="Tahoma"/>
              </a:rPr>
              <a:t>para</a:t>
            </a:r>
            <a:r>
              <a:rPr dirty="0" spc="-80">
                <a:latin typeface="Tahoma"/>
                <a:cs typeface="Tahoma"/>
              </a:rPr>
              <a:t> </a:t>
            </a:r>
            <a:r>
              <a:rPr dirty="0" spc="95">
                <a:latin typeface="Tahoma"/>
                <a:cs typeface="Tahoma"/>
              </a:rPr>
              <a:t>o</a:t>
            </a:r>
            <a:r>
              <a:rPr dirty="0" spc="-75">
                <a:latin typeface="Tahoma"/>
                <a:cs typeface="Tahoma"/>
              </a:rPr>
              <a:t> </a:t>
            </a:r>
            <a:r>
              <a:rPr dirty="0" spc="70">
                <a:latin typeface="Tahoma"/>
                <a:cs typeface="Tahoma"/>
              </a:rPr>
              <a:t>mercado</a:t>
            </a:r>
            <a:r>
              <a:rPr dirty="0" spc="-75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de</a:t>
            </a:r>
            <a:r>
              <a:rPr dirty="0" spc="-75">
                <a:latin typeface="Tahoma"/>
                <a:cs typeface="Tahoma"/>
              </a:rPr>
              <a:t> </a:t>
            </a:r>
            <a:r>
              <a:rPr dirty="0" spc="55">
                <a:latin typeface="Tahoma"/>
                <a:cs typeface="Tahoma"/>
              </a:rPr>
              <a:t>jogos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16000" y="3660007"/>
            <a:ext cx="12661265" cy="4467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2500" spc="-25">
                <a:solidFill>
                  <a:srgbClr val="FFFFFF"/>
                </a:solidFill>
                <a:latin typeface="Trebuchet MS"/>
                <a:cs typeface="Trebuchet MS"/>
              </a:rPr>
              <a:t>Alta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Trebuchet MS"/>
                <a:cs typeface="Trebuchet MS"/>
              </a:rPr>
              <a:t>competição,</a:t>
            </a:r>
            <a:r>
              <a:rPr dirty="0" sz="2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>
                <a:solidFill>
                  <a:srgbClr val="FFFFFF"/>
                </a:solidFill>
                <a:latin typeface="Trebuchet MS"/>
                <a:cs typeface="Trebuchet MS"/>
              </a:rPr>
              <a:t>tendo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dirty="0" sz="2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Trebuchet MS"/>
                <a:cs typeface="Trebuchet MS"/>
              </a:rPr>
              <a:t>vista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dirty="0" sz="2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rebuchet MS"/>
                <a:cs typeface="Trebuchet MS"/>
              </a:rPr>
              <a:t>mercado</a:t>
            </a:r>
            <a:r>
              <a:rPr dirty="0" sz="2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Trebuchet MS"/>
                <a:cs typeface="Trebuchet MS"/>
              </a:rPr>
              <a:t>criticas</a:t>
            </a:r>
            <a:r>
              <a:rPr dirty="0" sz="2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>
                <a:solidFill>
                  <a:srgbClr val="FFFFFF"/>
                </a:solidFill>
                <a:latin typeface="Trebuchet MS"/>
                <a:cs typeface="Trebuchet MS"/>
              </a:rPr>
              <a:t>jogos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>
                <a:solidFill>
                  <a:srgbClr val="FFFFFF"/>
                </a:solidFill>
                <a:latin typeface="Trebuchet MS"/>
                <a:cs typeface="Trebuchet MS"/>
              </a:rPr>
              <a:t>está</a:t>
            </a:r>
            <a:r>
              <a:rPr dirty="0" sz="2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Trebuchet MS"/>
                <a:cs typeface="Trebuchet MS"/>
              </a:rPr>
              <a:t>saturado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rebuchet MS"/>
                <a:cs typeface="Trebuchet MS"/>
              </a:rPr>
              <a:t>com </a:t>
            </a:r>
            <a:r>
              <a:rPr dirty="0" sz="2500" spc="85">
                <a:solidFill>
                  <a:srgbClr val="FFFFFF"/>
                </a:solidFill>
                <a:latin typeface="Trebuchet MS"/>
                <a:cs typeface="Trebuchet MS"/>
              </a:rPr>
              <a:t>grandes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>
                <a:solidFill>
                  <a:srgbClr val="FFFFFF"/>
                </a:solidFill>
                <a:latin typeface="Trebuchet MS"/>
                <a:cs typeface="Trebuchet MS"/>
              </a:rPr>
              <a:t>sites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75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dirty="0" sz="2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45">
                <a:solidFill>
                  <a:srgbClr val="FFFFFF"/>
                </a:solidFill>
                <a:latin typeface="Trebuchet MS"/>
                <a:cs typeface="Trebuchet MS"/>
              </a:rPr>
              <a:t>IGM,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Trebuchet MS"/>
                <a:cs typeface="Trebuchet MS"/>
              </a:rPr>
              <a:t>Polygon</a:t>
            </a:r>
            <a:r>
              <a:rPr dirty="0" sz="2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>
                <a:solidFill>
                  <a:srgbClr val="FFFFFF"/>
                </a:solidFill>
                <a:latin typeface="Trebuchet MS"/>
                <a:cs typeface="Trebuchet MS"/>
              </a:rPr>
              <a:t>Youtube</a:t>
            </a:r>
            <a:r>
              <a:rPr dirty="0" sz="2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Trebuchet MS"/>
                <a:cs typeface="Trebuchet MS"/>
              </a:rPr>
              <a:t>influenciadores</a:t>
            </a:r>
            <a:r>
              <a:rPr dirty="0" sz="2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Trebuchet MS"/>
                <a:cs typeface="Trebuchet MS"/>
              </a:rPr>
              <a:t>dominando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1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Trebuchet MS"/>
                <a:cs typeface="Trebuchet MS"/>
              </a:rPr>
              <a:t>audiência.</a:t>
            </a:r>
            <a:endParaRPr sz="2500">
              <a:latin typeface="Trebuchet MS"/>
              <a:cs typeface="Trebuchet MS"/>
            </a:endParaRPr>
          </a:p>
          <a:p>
            <a:pPr marL="12700" marR="500380">
              <a:lnSpc>
                <a:spcPct val="233100"/>
              </a:lnSpc>
            </a:pPr>
            <a:r>
              <a:rPr dirty="0" sz="2500">
                <a:solidFill>
                  <a:srgbClr val="FFFFFF"/>
                </a:solidFill>
                <a:latin typeface="Trebuchet MS"/>
                <a:cs typeface="Trebuchet MS"/>
              </a:rPr>
              <a:t>Manter</a:t>
            </a:r>
            <a:r>
              <a:rPr dirty="0" sz="25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1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5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Trebuchet MS"/>
                <a:cs typeface="Trebuchet MS"/>
              </a:rPr>
              <a:t>qualidade,</a:t>
            </a:r>
            <a:r>
              <a:rPr dirty="0" sz="25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Trebuchet MS"/>
                <a:cs typeface="Trebuchet MS"/>
              </a:rPr>
              <a:t>credibilidade</a:t>
            </a:r>
            <a:r>
              <a:rPr dirty="0" sz="25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5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>
                <a:solidFill>
                  <a:srgbClr val="FFFFFF"/>
                </a:solidFill>
                <a:latin typeface="Trebuchet MS"/>
                <a:cs typeface="Trebuchet MS"/>
              </a:rPr>
              <a:t>conteúdo</a:t>
            </a:r>
            <a:r>
              <a:rPr dirty="0" sz="25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45">
                <a:solidFill>
                  <a:srgbClr val="FFFFFF"/>
                </a:solidFill>
                <a:latin typeface="Trebuchet MS"/>
                <a:cs typeface="Trebuchet MS"/>
              </a:rPr>
              <a:t>atualizado.</a:t>
            </a:r>
            <a:r>
              <a:rPr dirty="0" sz="25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>
                <a:solidFill>
                  <a:srgbClr val="FFFFFF"/>
                </a:solidFill>
                <a:latin typeface="Trebuchet MS"/>
                <a:cs typeface="Trebuchet MS"/>
              </a:rPr>
              <a:t>Engajamento</a:t>
            </a:r>
            <a:r>
              <a:rPr dirty="0" sz="25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5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5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Trebuchet MS"/>
                <a:cs typeface="Trebuchet MS"/>
              </a:rPr>
              <a:t>público. </a:t>
            </a:r>
            <a:r>
              <a:rPr dirty="0" sz="2500" spc="65">
                <a:solidFill>
                  <a:srgbClr val="FFFFFF"/>
                </a:solidFill>
                <a:latin typeface="Trebuchet MS"/>
                <a:cs typeface="Trebuchet MS"/>
              </a:rPr>
              <a:t>Acompanhamento</a:t>
            </a:r>
            <a:r>
              <a:rPr dirty="0" sz="25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5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>
                <a:solidFill>
                  <a:srgbClr val="FFFFFF"/>
                </a:solidFill>
                <a:latin typeface="Trebuchet MS"/>
                <a:cs typeface="Trebuchet MS"/>
              </a:rPr>
              <a:t>tendências</a:t>
            </a:r>
            <a:r>
              <a:rPr dirty="0" sz="25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Trebuchet MS"/>
                <a:cs typeface="Trebuchet MS"/>
              </a:rPr>
              <a:t>tecnológicas.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2500">
              <a:latin typeface="Trebuchet MS"/>
              <a:cs typeface="Trebuchet MS"/>
            </a:endParaRPr>
          </a:p>
          <a:p>
            <a:pPr marL="12700" marR="467995">
              <a:lnSpc>
                <a:spcPct val="116599"/>
              </a:lnSpc>
            </a:pPr>
            <a:r>
              <a:rPr dirty="0" sz="2500" spc="55">
                <a:solidFill>
                  <a:srgbClr val="FFFFFF"/>
                </a:solidFill>
                <a:latin typeface="Trebuchet MS"/>
                <a:cs typeface="Trebuchet MS"/>
              </a:rPr>
              <a:t>Desafios</a:t>
            </a:r>
            <a:r>
              <a:rPr dirty="0" sz="25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>
                <a:solidFill>
                  <a:srgbClr val="FFFFFF"/>
                </a:solidFill>
                <a:latin typeface="Trebuchet MS"/>
                <a:cs typeface="Trebuchet MS"/>
              </a:rPr>
              <a:t>técnicos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Trebuchet MS"/>
                <a:cs typeface="Trebuchet MS"/>
              </a:rPr>
              <a:t>design:</a:t>
            </a:r>
            <a:r>
              <a:rPr dirty="0" sz="25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Trebuchet MS"/>
                <a:cs typeface="Trebuchet MS"/>
              </a:rPr>
              <a:t>Criar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50">
                <a:solidFill>
                  <a:srgbClr val="FFFFFF"/>
                </a:solidFill>
                <a:latin typeface="Trebuchet MS"/>
                <a:cs typeface="Trebuchet MS"/>
              </a:rPr>
              <a:t>site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Trebuchet MS"/>
                <a:cs typeface="Trebuchet MS"/>
              </a:rPr>
              <a:t>bem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Trebuchet MS"/>
                <a:cs typeface="Trebuchet MS"/>
              </a:rPr>
              <a:t>estruturado</a:t>
            </a:r>
            <a:r>
              <a:rPr dirty="0" sz="25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Trebuchet MS"/>
                <a:cs typeface="Trebuchet MS"/>
              </a:rPr>
              <a:t>requer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Trebuchet MS"/>
                <a:cs typeface="Trebuchet MS"/>
              </a:rPr>
              <a:t>conhecimentos </a:t>
            </a:r>
            <a:r>
              <a:rPr dirty="0" sz="2500" spc="-35">
                <a:solidFill>
                  <a:srgbClr val="FFFFFF"/>
                </a:solidFill>
                <a:latin typeface="Trebuchet MS"/>
                <a:cs typeface="Trebuchet MS"/>
              </a:rPr>
              <a:t>técnicos,</a:t>
            </a:r>
            <a:r>
              <a:rPr dirty="0" sz="25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Trebuchet MS"/>
                <a:cs typeface="Trebuchet MS"/>
              </a:rPr>
              <a:t>recursos</a:t>
            </a:r>
            <a:r>
              <a:rPr dirty="0" sz="25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75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25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Trebuchet MS"/>
                <a:cs typeface="Trebuchet MS"/>
              </a:rPr>
              <a:t>manutenção</a:t>
            </a:r>
            <a:r>
              <a:rPr dirty="0" sz="25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5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25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Trebuchet MS"/>
                <a:cs typeface="Trebuchet MS"/>
              </a:rPr>
              <a:t>planejamento</a:t>
            </a:r>
            <a:r>
              <a:rPr dirty="0" sz="2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Trebuchet MS"/>
                <a:cs typeface="Trebuchet MS"/>
              </a:rPr>
              <a:t>cuidadoso</a:t>
            </a:r>
            <a:r>
              <a:rPr dirty="0" sz="25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25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Trebuchet MS"/>
                <a:cs typeface="Trebuchet MS"/>
              </a:rPr>
              <a:t>experiência</a:t>
            </a:r>
            <a:r>
              <a:rPr dirty="0" sz="25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Trebuchet MS"/>
                <a:cs typeface="Trebuchet MS"/>
              </a:rPr>
              <a:t>do </a:t>
            </a:r>
            <a:r>
              <a:rPr dirty="0" sz="2500" spc="-10">
                <a:solidFill>
                  <a:srgbClr val="FFFFFF"/>
                </a:solidFill>
                <a:latin typeface="Trebuchet MS"/>
                <a:cs typeface="Trebuchet MS"/>
              </a:rPr>
              <a:t>usuário.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713" y="2609730"/>
            <a:ext cx="10055860" cy="5721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>
                <a:latin typeface="Tahoma"/>
                <a:cs typeface="Tahoma"/>
              </a:rPr>
              <a:t>Além</a:t>
            </a:r>
            <a:r>
              <a:rPr dirty="0" spc="-65">
                <a:latin typeface="Tahoma"/>
                <a:cs typeface="Tahoma"/>
              </a:rPr>
              <a:t> </a:t>
            </a:r>
            <a:r>
              <a:rPr dirty="0" spc="60">
                <a:latin typeface="Tahoma"/>
                <a:cs typeface="Tahoma"/>
              </a:rPr>
              <a:t>da</a:t>
            </a:r>
            <a:r>
              <a:rPr dirty="0" spc="-6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Superfície:</a:t>
            </a:r>
            <a:r>
              <a:rPr dirty="0" spc="-60">
                <a:latin typeface="Tahoma"/>
                <a:cs typeface="Tahoma"/>
              </a:rPr>
              <a:t> </a:t>
            </a:r>
            <a:r>
              <a:rPr dirty="0" spc="110">
                <a:latin typeface="Tahoma"/>
                <a:cs typeface="Tahoma"/>
              </a:rPr>
              <a:t>Críticas</a:t>
            </a:r>
            <a:r>
              <a:rPr dirty="0" spc="-6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</a:t>
            </a:r>
            <a:r>
              <a:rPr dirty="0" spc="-60">
                <a:latin typeface="Tahoma"/>
                <a:cs typeface="Tahoma"/>
              </a:rPr>
              <a:t> </a:t>
            </a:r>
            <a:r>
              <a:rPr dirty="0" spc="85">
                <a:latin typeface="Tahoma"/>
                <a:cs typeface="Tahoma"/>
              </a:rPr>
              <a:t>Análises</a:t>
            </a:r>
            <a:r>
              <a:rPr dirty="0" spc="-60">
                <a:latin typeface="Tahoma"/>
                <a:cs typeface="Tahoma"/>
              </a:rPr>
              <a:t> </a:t>
            </a:r>
            <a:r>
              <a:rPr dirty="0" spc="60">
                <a:latin typeface="Tahoma"/>
                <a:cs typeface="Tahoma"/>
              </a:rPr>
              <a:t>Profundas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16000" y="3654706"/>
            <a:ext cx="11904980" cy="2359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1120">
              <a:lnSpc>
                <a:spcPct val="117800"/>
              </a:lnSpc>
              <a:spcBef>
                <a:spcPts val="95"/>
              </a:spcBef>
            </a:pP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26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6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futuro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26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Trebuchet MS"/>
                <a:cs typeface="Trebuchet MS"/>
              </a:rPr>
              <a:t>nosso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FFFFFF"/>
                </a:solidFill>
                <a:latin typeface="Trebuchet MS"/>
                <a:cs typeface="Trebuchet MS"/>
              </a:rPr>
              <a:t>site,</a:t>
            </a:r>
            <a:r>
              <a:rPr dirty="0" sz="26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rebuchet MS"/>
                <a:cs typeface="Trebuchet MS"/>
              </a:rPr>
              <a:t>desejamos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Trebuchet MS"/>
                <a:cs typeface="Trebuchet MS"/>
              </a:rPr>
              <a:t>transmitir</a:t>
            </a:r>
            <a:r>
              <a:rPr dirty="0" sz="26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6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Trebuchet MS"/>
                <a:cs typeface="Trebuchet MS"/>
              </a:rPr>
              <a:t>imagem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6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credibilidade, </a:t>
            </a:r>
            <a:r>
              <a:rPr dirty="0" sz="2600" spc="10">
                <a:solidFill>
                  <a:srgbClr val="FFFFFF"/>
                </a:solidFill>
                <a:latin typeface="Trebuchet MS"/>
                <a:cs typeface="Trebuchet MS"/>
              </a:rPr>
              <a:t>especialização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Trebuchet MS"/>
                <a:cs typeface="Trebuchet MS"/>
              </a:rPr>
              <a:t>responsabilidade,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Trebuchet MS"/>
                <a:cs typeface="Trebuchet MS"/>
              </a:rPr>
              <a:t>oferecendo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50">
                <a:solidFill>
                  <a:srgbClr val="FFFFFF"/>
                </a:solidFill>
                <a:latin typeface="Trebuchet MS"/>
                <a:cs typeface="Trebuchet MS"/>
              </a:rPr>
              <a:t>aos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30">
                <a:solidFill>
                  <a:srgbClr val="FFFFFF"/>
                </a:solidFill>
                <a:latin typeface="Trebuchet MS"/>
                <a:cs typeface="Trebuchet MS"/>
              </a:rPr>
              <a:t>nossos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rebuchet MS"/>
                <a:cs typeface="Trebuchet MS"/>
              </a:rPr>
              <a:t>usuários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análises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imparciais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detalhadas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rebuchet MS"/>
                <a:cs typeface="Trebuchet MS"/>
              </a:rPr>
              <a:t>sobre</a:t>
            </a:r>
            <a:r>
              <a:rPr dirty="0" sz="2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jogos,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rebuchet MS"/>
                <a:cs typeface="Trebuchet MS"/>
              </a:rPr>
              <a:t>enquanto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compartilhamos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40">
                <a:solidFill>
                  <a:srgbClr val="FFFFFF"/>
                </a:solidFill>
                <a:latin typeface="Trebuchet MS"/>
                <a:cs typeface="Trebuchet MS"/>
              </a:rPr>
              <a:t>nossa</a:t>
            </a:r>
            <a:r>
              <a:rPr dirty="0" sz="2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paixão pelo</a:t>
            </a:r>
            <a:r>
              <a:rPr dirty="0" sz="2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universo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gamer.</a:t>
            </a:r>
            <a:r>
              <a:rPr dirty="0" sz="2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Além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disso,</a:t>
            </a:r>
            <a:r>
              <a:rPr dirty="0" sz="2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Trebuchet MS"/>
                <a:cs typeface="Trebuchet MS"/>
              </a:rPr>
              <a:t>buscaremos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Trebuchet MS"/>
                <a:cs typeface="Trebuchet MS"/>
              </a:rPr>
              <a:t>transmitir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acessibilidade</a:t>
            </a:r>
            <a:r>
              <a:rPr dirty="0" sz="2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uma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experiência</a:t>
            </a:r>
            <a:r>
              <a:rPr dirty="0" sz="26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14">
                <a:solidFill>
                  <a:srgbClr val="FFFFFF"/>
                </a:solidFill>
                <a:latin typeface="Trebuchet MS"/>
                <a:cs typeface="Trebuchet MS"/>
              </a:rPr>
              <a:t>intuitiva,</a:t>
            </a:r>
            <a:r>
              <a:rPr dirty="0" sz="2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sempre</a:t>
            </a:r>
            <a:r>
              <a:rPr dirty="0" sz="26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atualizada.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798" y="2447409"/>
            <a:ext cx="11067368" cy="51618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866775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ahoma"/>
                <a:cs typeface="Tahoma"/>
              </a:rPr>
              <a:t>Site:</a:t>
            </a:r>
            <a:r>
              <a:rPr dirty="0" spc="-114">
                <a:latin typeface="Tahoma"/>
                <a:cs typeface="Tahoma"/>
              </a:rPr>
              <a:t> </a:t>
            </a:r>
            <a:r>
              <a:rPr dirty="0" spc="85">
                <a:latin typeface="Tahoma"/>
                <a:cs typeface="Tahoma"/>
              </a:rPr>
              <a:t>Produto</a:t>
            </a:r>
            <a:r>
              <a:rPr dirty="0" spc="-114">
                <a:latin typeface="Tahoma"/>
                <a:cs typeface="Tahoma"/>
              </a:rPr>
              <a:t> </a:t>
            </a:r>
            <a:r>
              <a:rPr dirty="0" spc="40">
                <a:latin typeface="Tahoma"/>
                <a:cs typeface="Tahoma"/>
              </a:rPr>
              <a:t>final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376187" y="8254618"/>
            <a:ext cx="10880090" cy="1986914"/>
            <a:chOff x="7376187" y="8254618"/>
            <a:chExt cx="10880090" cy="1986914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41817" y="8254618"/>
              <a:ext cx="3809493" cy="198684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276209" y="8339378"/>
              <a:ext cx="9980295" cy="1831339"/>
            </a:xfrm>
            <a:custGeom>
              <a:avLst/>
              <a:gdLst/>
              <a:ahLst/>
              <a:cxnLst/>
              <a:rect l="l" t="t" r="r" b="b"/>
              <a:pathLst>
                <a:path w="9980294" h="1831340">
                  <a:moveTo>
                    <a:pt x="729145" y="1595221"/>
                  </a:moveTo>
                  <a:lnTo>
                    <a:pt x="723785" y="1593926"/>
                  </a:lnTo>
                  <a:lnTo>
                    <a:pt x="722439" y="1593545"/>
                  </a:lnTo>
                  <a:lnTo>
                    <a:pt x="719759" y="1592834"/>
                  </a:lnTo>
                  <a:lnTo>
                    <a:pt x="718337" y="1591995"/>
                  </a:lnTo>
                  <a:lnTo>
                    <a:pt x="716991" y="1591614"/>
                  </a:lnTo>
                  <a:lnTo>
                    <a:pt x="715632" y="1591183"/>
                  </a:lnTo>
                  <a:lnTo>
                    <a:pt x="712889" y="1590167"/>
                  </a:lnTo>
                  <a:lnTo>
                    <a:pt x="711517" y="1589595"/>
                  </a:lnTo>
                  <a:lnTo>
                    <a:pt x="711377" y="1588770"/>
                  </a:lnTo>
                  <a:lnTo>
                    <a:pt x="708583" y="1587398"/>
                  </a:lnTo>
                  <a:lnTo>
                    <a:pt x="707174" y="1586623"/>
                  </a:lnTo>
                  <a:lnTo>
                    <a:pt x="704138" y="1583778"/>
                  </a:lnTo>
                  <a:lnTo>
                    <a:pt x="702691" y="1582724"/>
                  </a:lnTo>
                  <a:lnTo>
                    <a:pt x="701243" y="1581759"/>
                  </a:lnTo>
                  <a:lnTo>
                    <a:pt x="699782" y="1580667"/>
                  </a:lnTo>
                  <a:lnTo>
                    <a:pt x="698042" y="1577822"/>
                  </a:lnTo>
                  <a:lnTo>
                    <a:pt x="697865" y="1576730"/>
                  </a:lnTo>
                  <a:lnTo>
                    <a:pt x="696137" y="1574012"/>
                  </a:lnTo>
                  <a:lnTo>
                    <a:pt x="694753" y="1573415"/>
                  </a:lnTo>
                  <a:lnTo>
                    <a:pt x="694131" y="1569542"/>
                  </a:lnTo>
                  <a:lnTo>
                    <a:pt x="692086" y="1564855"/>
                  </a:lnTo>
                  <a:lnTo>
                    <a:pt x="695845" y="1588135"/>
                  </a:lnTo>
                  <a:lnTo>
                    <a:pt x="698525" y="1588833"/>
                  </a:lnTo>
                  <a:lnTo>
                    <a:pt x="699960" y="1589773"/>
                  </a:lnTo>
                  <a:lnTo>
                    <a:pt x="704176" y="1591945"/>
                  </a:lnTo>
                  <a:lnTo>
                    <a:pt x="705548" y="1592503"/>
                  </a:lnTo>
                  <a:lnTo>
                    <a:pt x="708164" y="1592770"/>
                  </a:lnTo>
                  <a:lnTo>
                    <a:pt x="709523" y="1593227"/>
                  </a:lnTo>
                  <a:lnTo>
                    <a:pt x="720090" y="1594916"/>
                  </a:lnTo>
                  <a:lnTo>
                    <a:pt x="721448" y="1595374"/>
                  </a:lnTo>
                  <a:lnTo>
                    <a:pt x="722731" y="1595374"/>
                  </a:lnTo>
                  <a:lnTo>
                    <a:pt x="729145" y="1595221"/>
                  </a:lnTo>
                  <a:close/>
                </a:path>
                <a:path w="9980294" h="1831340">
                  <a:moveTo>
                    <a:pt x="808570" y="1401787"/>
                  </a:moveTo>
                  <a:lnTo>
                    <a:pt x="806602" y="1397520"/>
                  </a:lnTo>
                  <a:lnTo>
                    <a:pt x="806259" y="1395450"/>
                  </a:lnTo>
                  <a:lnTo>
                    <a:pt x="803135" y="1392047"/>
                  </a:lnTo>
                  <a:lnTo>
                    <a:pt x="800379" y="1390878"/>
                  </a:lnTo>
                  <a:lnTo>
                    <a:pt x="798931" y="1389849"/>
                  </a:lnTo>
                  <a:lnTo>
                    <a:pt x="792302" y="1388656"/>
                  </a:lnTo>
                  <a:lnTo>
                    <a:pt x="786079" y="1389926"/>
                  </a:lnTo>
                  <a:lnTo>
                    <a:pt x="781456" y="1393228"/>
                  </a:lnTo>
                  <a:lnTo>
                    <a:pt x="778433" y="1398358"/>
                  </a:lnTo>
                  <a:lnTo>
                    <a:pt x="766343" y="1419123"/>
                  </a:lnTo>
                  <a:lnTo>
                    <a:pt x="751624" y="1439506"/>
                  </a:lnTo>
                  <a:lnTo>
                    <a:pt x="707834" y="1479067"/>
                  </a:lnTo>
                  <a:lnTo>
                    <a:pt x="679970" y="1489798"/>
                  </a:lnTo>
                  <a:lnTo>
                    <a:pt x="676109" y="1489786"/>
                  </a:lnTo>
                  <a:lnTo>
                    <a:pt x="652399" y="1485163"/>
                  </a:lnTo>
                  <a:lnTo>
                    <a:pt x="652399" y="1526209"/>
                  </a:lnTo>
                  <a:lnTo>
                    <a:pt x="646557" y="1529829"/>
                  </a:lnTo>
                  <a:lnTo>
                    <a:pt x="643064" y="1532089"/>
                  </a:lnTo>
                  <a:lnTo>
                    <a:pt x="637197" y="1535582"/>
                  </a:lnTo>
                  <a:lnTo>
                    <a:pt x="625500" y="1542834"/>
                  </a:lnTo>
                  <a:lnTo>
                    <a:pt x="618375" y="1546542"/>
                  </a:lnTo>
                  <a:lnTo>
                    <a:pt x="612533" y="1550212"/>
                  </a:lnTo>
                  <a:lnTo>
                    <a:pt x="599503" y="1557147"/>
                  </a:lnTo>
                  <a:lnTo>
                    <a:pt x="594804" y="1559902"/>
                  </a:lnTo>
                  <a:lnTo>
                    <a:pt x="588873" y="1563014"/>
                  </a:lnTo>
                  <a:lnTo>
                    <a:pt x="552081" y="1582102"/>
                  </a:lnTo>
                  <a:lnTo>
                    <a:pt x="516229" y="1599133"/>
                  </a:lnTo>
                  <a:lnTo>
                    <a:pt x="471728" y="1618335"/>
                  </a:lnTo>
                  <a:lnTo>
                    <a:pt x="420903" y="1638223"/>
                  </a:lnTo>
                  <a:lnTo>
                    <a:pt x="407530" y="1642999"/>
                  </a:lnTo>
                  <a:lnTo>
                    <a:pt x="401459" y="1645221"/>
                  </a:lnTo>
                  <a:lnTo>
                    <a:pt x="394119" y="1647609"/>
                  </a:lnTo>
                  <a:lnTo>
                    <a:pt x="380707" y="1652155"/>
                  </a:lnTo>
                  <a:lnTo>
                    <a:pt x="367245" y="1656410"/>
                  </a:lnTo>
                  <a:lnTo>
                    <a:pt x="327939" y="1667992"/>
                  </a:lnTo>
                  <a:lnTo>
                    <a:pt x="318058" y="1670519"/>
                  </a:lnTo>
                  <a:lnTo>
                    <a:pt x="309435" y="1672907"/>
                  </a:lnTo>
                  <a:lnTo>
                    <a:pt x="305714" y="1673758"/>
                  </a:lnTo>
                  <a:lnTo>
                    <a:pt x="292087" y="1677009"/>
                  </a:lnTo>
                  <a:lnTo>
                    <a:pt x="283413" y="1679016"/>
                  </a:lnTo>
                  <a:lnTo>
                    <a:pt x="269722" y="1681886"/>
                  </a:lnTo>
                  <a:lnTo>
                    <a:pt x="266001" y="1682699"/>
                  </a:lnTo>
                  <a:lnTo>
                    <a:pt x="257263" y="1684388"/>
                  </a:lnTo>
                  <a:lnTo>
                    <a:pt x="209613" y="1692008"/>
                  </a:lnTo>
                  <a:lnTo>
                    <a:pt x="205803" y="1692376"/>
                  </a:lnTo>
                  <a:lnTo>
                    <a:pt x="199491" y="1693075"/>
                  </a:lnTo>
                  <a:lnTo>
                    <a:pt x="194424" y="1693595"/>
                  </a:lnTo>
                  <a:lnTo>
                    <a:pt x="186880" y="1694624"/>
                  </a:lnTo>
                  <a:lnTo>
                    <a:pt x="179235" y="1695132"/>
                  </a:lnTo>
                  <a:lnTo>
                    <a:pt x="172872" y="1695526"/>
                  </a:lnTo>
                  <a:lnTo>
                    <a:pt x="166522" y="1696059"/>
                  </a:lnTo>
                  <a:lnTo>
                    <a:pt x="160147" y="1696402"/>
                  </a:lnTo>
                  <a:lnTo>
                    <a:pt x="140970" y="1697151"/>
                  </a:lnTo>
                  <a:lnTo>
                    <a:pt x="135851" y="1697304"/>
                  </a:lnTo>
                  <a:lnTo>
                    <a:pt x="130683" y="1697139"/>
                  </a:lnTo>
                  <a:lnTo>
                    <a:pt x="111366" y="1697037"/>
                  </a:lnTo>
                  <a:lnTo>
                    <a:pt x="103581" y="1696643"/>
                  </a:lnTo>
                  <a:lnTo>
                    <a:pt x="93154" y="1695792"/>
                  </a:lnTo>
                  <a:lnTo>
                    <a:pt x="86652" y="1695335"/>
                  </a:lnTo>
                  <a:lnTo>
                    <a:pt x="112318" y="1694967"/>
                  </a:lnTo>
                  <a:lnTo>
                    <a:pt x="120002" y="1694738"/>
                  </a:lnTo>
                  <a:lnTo>
                    <a:pt x="130187" y="1694103"/>
                  </a:lnTo>
                  <a:lnTo>
                    <a:pt x="135318" y="1694040"/>
                  </a:lnTo>
                  <a:lnTo>
                    <a:pt x="141643" y="1693341"/>
                  </a:lnTo>
                  <a:lnTo>
                    <a:pt x="153060" y="1692363"/>
                  </a:lnTo>
                  <a:lnTo>
                    <a:pt x="159410" y="1691843"/>
                  </a:lnTo>
                  <a:lnTo>
                    <a:pt x="179616" y="1689506"/>
                  </a:lnTo>
                  <a:lnTo>
                    <a:pt x="222300" y="1682965"/>
                  </a:lnTo>
                  <a:lnTo>
                    <a:pt x="239788" y="1679714"/>
                  </a:lnTo>
                  <a:lnTo>
                    <a:pt x="260959" y="1675371"/>
                  </a:lnTo>
                  <a:lnTo>
                    <a:pt x="269633" y="1673313"/>
                  </a:lnTo>
                  <a:lnTo>
                    <a:pt x="277063" y="1671586"/>
                  </a:lnTo>
                  <a:lnTo>
                    <a:pt x="282041" y="1670558"/>
                  </a:lnTo>
                  <a:lnTo>
                    <a:pt x="286981" y="1669262"/>
                  </a:lnTo>
                  <a:lnTo>
                    <a:pt x="305511" y="1664525"/>
                  </a:lnTo>
                  <a:lnTo>
                    <a:pt x="319074" y="1660855"/>
                  </a:lnTo>
                  <a:lnTo>
                    <a:pt x="325234" y="1659140"/>
                  </a:lnTo>
                  <a:lnTo>
                    <a:pt x="331381" y="1657400"/>
                  </a:lnTo>
                  <a:lnTo>
                    <a:pt x="338772" y="1655343"/>
                  </a:lnTo>
                  <a:lnTo>
                    <a:pt x="346125" y="1653146"/>
                  </a:lnTo>
                  <a:lnTo>
                    <a:pt x="352272" y="1651317"/>
                  </a:lnTo>
                  <a:lnTo>
                    <a:pt x="358381" y="1649361"/>
                  </a:lnTo>
                  <a:lnTo>
                    <a:pt x="377952" y="1643037"/>
                  </a:lnTo>
                  <a:lnTo>
                    <a:pt x="398729" y="1636255"/>
                  </a:lnTo>
                  <a:lnTo>
                    <a:pt x="424256" y="1627111"/>
                  </a:lnTo>
                  <a:lnTo>
                    <a:pt x="430326" y="1624799"/>
                  </a:lnTo>
                  <a:lnTo>
                    <a:pt x="463092" y="1612620"/>
                  </a:lnTo>
                  <a:lnTo>
                    <a:pt x="487248" y="1602879"/>
                  </a:lnTo>
                  <a:lnTo>
                    <a:pt x="499313" y="1597914"/>
                  </a:lnTo>
                  <a:lnTo>
                    <a:pt x="505345" y="1595488"/>
                  </a:lnTo>
                  <a:lnTo>
                    <a:pt x="512546" y="1592275"/>
                  </a:lnTo>
                  <a:lnTo>
                    <a:pt x="519772" y="1589163"/>
                  </a:lnTo>
                  <a:lnTo>
                    <a:pt x="525792" y="1586636"/>
                  </a:lnTo>
                  <a:lnTo>
                    <a:pt x="535432" y="1582572"/>
                  </a:lnTo>
                  <a:lnTo>
                    <a:pt x="541375" y="1579562"/>
                  </a:lnTo>
                  <a:lnTo>
                    <a:pt x="555815" y="1573364"/>
                  </a:lnTo>
                  <a:lnTo>
                    <a:pt x="578573" y="1562976"/>
                  </a:lnTo>
                  <a:lnTo>
                    <a:pt x="586917" y="1558886"/>
                  </a:lnTo>
                  <a:lnTo>
                    <a:pt x="595287" y="1554899"/>
                  </a:lnTo>
                  <a:lnTo>
                    <a:pt x="603656" y="1551000"/>
                  </a:lnTo>
                  <a:lnTo>
                    <a:pt x="617969" y="1543989"/>
                  </a:lnTo>
                  <a:lnTo>
                    <a:pt x="623900" y="1540903"/>
                  </a:lnTo>
                  <a:lnTo>
                    <a:pt x="629856" y="1537957"/>
                  </a:lnTo>
                  <a:lnTo>
                    <a:pt x="646480" y="1529346"/>
                  </a:lnTo>
                  <a:lnTo>
                    <a:pt x="652399" y="1526209"/>
                  </a:lnTo>
                  <a:lnTo>
                    <a:pt x="652399" y="1485163"/>
                  </a:lnTo>
                  <a:lnTo>
                    <a:pt x="652195" y="1485074"/>
                  </a:lnTo>
                  <a:lnTo>
                    <a:pt x="649414" y="1483753"/>
                  </a:lnTo>
                  <a:lnTo>
                    <a:pt x="643763" y="1480591"/>
                  </a:lnTo>
                  <a:lnTo>
                    <a:pt x="640880" y="1478737"/>
                  </a:lnTo>
                  <a:lnTo>
                    <a:pt x="636308" y="1474254"/>
                  </a:lnTo>
                  <a:lnTo>
                    <a:pt x="633349" y="1471891"/>
                  </a:lnTo>
                  <a:lnTo>
                    <a:pt x="630123" y="1467866"/>
                  </a:lnTo>
                  <a:lnTo>
                    <a:pt x="629881" y="1466316"/>
                  </a:lnTo>
                  <a:lnTo>
                    <a:pt x="628383" y="1465008"/>
                  </a:lnTo>
                  <a:lnTo>
                    <a:pt x="622338" y="1451483"/>
                  </a:lnTo>
                  <a:lnTo>
                    <a:pt x="620839" y="1450149"/>
                  </a:lnTo>
                  <a:lnTo>
                    <a:pt x="616610" y="1423974"/>
                  </a:lnTo>
                  <a:lnTo>
                    <a:pt x="616165" y="1429194"/>
                  </a:lnTo>
                  <a:lnTo>
                    <a:pt x="615175" y="1430985"/>
                  </a:lnTo>
                  <a:lnTo>
                    <a:pt x="615480" y="1432966"/>
                  </a:lnTo>
                  <a:lnTo>
                    <a:pt x="614794" y="1436585"/>
                  </a:lnTo>
                  <a:lnTo>
                    <a:pt x="615188" y="1439087"/>
                  </a:lnTo>
                  <a:lnTo>
                    <a:pt x="614959" y="1445628"/>
                  </a:lnTo>
                  <a:lnTo>
                    <a:pt x="615327" y="1447965"/>
                  </a:lnTo>
                  <a:lnTo>
                    <a:pt x="614337" y="1449730"/>
                  </a:lnTo>
                  <a:lnTo>
                    <a:pt x="616940" y="1465846"/>
                  </a:lnTo>
                  <a:lnTo>
                    <a:pt x="618820" y="1469580"/>
                  </a:lnTo>
                  <a:lnTo>
                    <a:pt x="619467" y="1473542"/>
                  </a:lnTo>
                  <a:lnTo>
                    <a:pt x="621042" y="1475346"/>
                  </a:lnTo>
                  <a:lnTo>
                    <a:pt x="621322" y="1477073"/>
                  </a:lnTo>
                  <a:lnTo>
                    <a:pt x="622846" y="1478584"/>
                  </a:lnTo>
                  <a:lnTo>
                    <a:pt x="623125" y="1480312"/>
                  </a:lnTo>
                  <a:lnTo>
                    <a:pt x="566864" y="1466481"/>
                  </a:lnTo>
                  <a:lnTo>
                    <a:pt x="508965" y="1458379"/>
                  </a:lnTo>
                  <a:lnTo>
                    <a:pt x="483209" y="1458277"/>
                  </a:lnTo>
                  <a:lnTo>
                    <a:pt x="478180" y="1459001"/>
                  </a:lnTo>
                  <a:lnTo>
                    <a:pt x="464464" y="1461655"/>
                  </a:lnTo>
                  <a:lnTo>
                    <a:pt x="457771" y="1468056"/>
                  </a:lnTo>
                  <a:lnTo>
                    <a:pt x="452653" y="1476184"/>
                  </a:lnTo>
                  <a:lnTo>
                    <a:pt x="442341" y="1484033"/>
                  </a:lnTo>
                  <a:lnTo>
                    <a:pt x="432993" y="1489824"/>
                  </a:lnTo>
                  <a:lnTo>
                    <a:pt x="428218" y="1492199"/>
                  </a:lnTo>
                  <a:lnTo>
                    <a:pt x="458863" y="1498676"/>
                  </a:lnTo>
                  <a:lnTo>
                    <a:pt x="487032" y="1513852"/>
                  </a:lnTo>
                  <a:lnTo>
                    <a:pt x="510032" y="1528826"/>
                  </a:lnTo>
                  <a:lnTo>
                    <a:pt x="517601" y="1535899"/>
                  </a:lnTo>
                  <a:lnTo>
                    <a:pt x="506552" y="1531188"/>
                  </a:lnTo>
                  <a:lnTo>
                    <a:pt x="479107" y="1520545"/>
                  </a:lnTo>
                  <a:lnTo>
                    <a:pt x="443839" y="1509268"/>
                  </a:lnTo>
                  <a:lnTo>
                    <a:pt x="414337" y="1501825"/>
                  </a:lnTo>
                  <a:lnTo>
                    <a:pt x="392722" y="1503337"/>
                  </a:lnTo>
                  <a:lnTo>
                    <a:pt x="379793" y="1510969"/>
                  </a:lnTo>
                  <a:lnTo>
                    <a:pt x="372186" y="1519643"/>
                  </a:lnTo>
                  <a:lnTo>
                    <a:pt x="370268" y="1523695"/>
                  </a:lnTo>
                  <a:lnTo>
                    <a:pt x="387451" y="1534477"/>
                  </a:lnTo>
                  <a:lnTo>
                    <a:pt x="404507" y="1552536"/>
                  </a:lnTo>
                  <a:lnTo>
                    <a:pt x="417537" y="1569516"/>
                  </a:lnTo>
                  <a:lnTo>
                    <a:pt x="422617" y="1577060"/>
                  </a:lnTo>
                  <a:lnTo>
                    <a:pt x="412445" y="1569847"/>
                  </a:lnTo>
                  <a:lnTo>
                    <a:pt x="386778" y="1554238"/>
                  </a:lnTo>
                  <a:lnTo>
                    <a:pt x="359740" y="1538160"/>
                  </a:lnTo>
                  <a:lnTo>
                    <a:pt x="340474" y="1530350"/>
                  </a:lnTo>
                  <a:lnTo>
                    <a:pt x="327647" y="1530565"/>
                  </a:lnTo>
                  <a:lnTo>
                    <a:pt x="297548" y="1535430"/>
                  </a:lnTo>
                  <a:lnTo>
                    <a:pt x="321043" y="1553425"/>
                  </a:lnTo>
                  <a:lnTo>
                    <a:pt x="332422" y="1576158"/>
                  </a:lnTo>
                  <a:lnTo>
                    <a:pt x="336829" y="1595513"/>
                  </a:lnTo>
                  <a:lnTo>
                    <a:pt x="336880" y="1603806"/>
                  </a:lnTo>
                  <a:lnTo>
                    <a:pt x="325183" y="1595094"/>
                  </a:lnTo>
                  <a:lnTo>
                    <a:pt x="297649" y="1575879"/>
                  </a:lnTo>
                  <a:lnTo>
                    <a:pt x="268719" y="1556029"/>
                  </a:lnTo>
                  <a:lnTo>
                    <a:pt x="251599" y="1545602"/>
                  </a:lnTo>
                  <a:lnTo>
                    <a:pt x="243801" y="1545145"/>
                  </a:lnTo>
                  <a:lnTo>
                    <a:pt x="233959" y="1547876"/>
                  </a:lnTo>
                  <a:lnTo>
                    <a:pt x="221894" y="1552867"/>
                  </a:lnTo>
                  <a:lnTo>
                    <a:pt x="208724" y="1558975"/>
                  </a:lnTo>
                  <a:lnTo>
                    <a:pt x="190220" y="1563865"/>
                  </a:lnTo>
                  <a:lnTo>
                    <a:pt x="168719" y="1566125"/>
                  </a:lnTo>
                  <a:lnTo>
                    <a:pt x="150812" y="1566773"/>
                  </a:lnTo>
                  <a:lnTo>
                    <a:pt x="144348" y="1566595"/>
                  </a:lnTo>
                  <a:lnTo>
                    <a:pt x="171221" y="1589595"/>
                  </a:lnTo>
                  <a:lnTo>
                    <a:pt x="195516" y="1620621"/>
                  </a:lnTo>
                  <a:lnTo>
                    <a:pt x="212788" y="1647926"/>
                  </a:lnTo>
                  <a:lnTo>
                    <a:pt x="218567" y="1659801"/>
                  </a:lnTo>
                  <a:lnTo>
                    <a:pt x="190271" y="1627949"/>
                  </a:lnTo>
                  <a:lnTo>
                    <a:pt x="146634" y="1596669"/>
                  </a:lnTo>
                  <a:lnTo>
                    <a:pt x="101574" y="1572539"/>
                  </a:lnTo>
                  <a:lnTo>
                    <a:pt x="71526" y="1561744"/>
                  </a:lnTo>
                  <a:lnTo>
                    <a:pt x="50482" y="1574812"/>
                  </a:lnTo>
                  <a:lnTo>
                    <a:pt x="27228" y="1606143"/>
                  </a:lnTo>
                  <a:lnTo>
                    <a:pt x="7937" y="1638033"/>
                  </a:lnTo>
                  <a:lnTo>
                    <a:pt x="0" y="1652625"/>
                  </a:lnTo>
                  <a:lnTo>
                    <a:pt x="3492" y="1698180"/>
                  </a:lnTo>
                  <a:lnTo>
                    <a:pt x="25984" y="1749907"/>
                  </a:lnTo>
                  <a:lnTo>
                    <a:pt x="58293" y="1782749"/>
                  </a:lnTo>
                  <a:lnTo>
                    <a:pt x="102031" y="1790712"/>
                  </a:lnTo>
                  <a:lnTo>
                    <a:pt x="108661" y="1791919"/>
                  </a:lnTo>
                  <a:lnTo>
                    <a:pt x="166281" y="1774266"/>
                  </a:lnTo>
                  <a:lnTo>
                    <a:pt x="213537" y="1748243"/>
                  </a:lnTo>
                  <a:lnTo>
                    <a:pt x="244500" y="1724863"/>
                  </a:lnTo>
                  <a:lnTo>
                    <a:pt x="256971" y="1714487"/>
                  </a:lnTo>
                  <a:lnTo>
                    <a:pt x="250304" y="1752917"/>
                  </a:lnTo>
                  <a:lnTo>
                    <a:pt x="229400" y="1790776"/>
                  </a:lnTo>
                  <a:lnTo>
                    <a:pt x="207060" y="1819719"/>
                  </a:lnTo>
                  <a:lnTo>
                    <a:pt x="197319" y="1831124"/>
                  </a:lnTo>
                  <a:lnTo>
                    <a:pt x="220548" y="1823643"/>
                  </a:lnTo>
                  <a:lnTo>
                    <a:pt x="257873" y="1815769"/>
                  </a:lnTo>
                  <a:lnTo>
                    <a:pt x="309143" y="1806625"/>
                  </a:lnTo>
                  <a:lnTo>
                    <a:pt x="325462" y="1796135"/>
                  </a:lnTo>
                  <a:lnTo>
                    <a:pt x="341007" y="1780844"/>
                  </a:lnTo>
                  <a:lnTo>
                    <a:pt x="351663" y="1767205"/>
                  </a:lnTo>
                  <a:lnTo>
                    <a:pt x="355854" y="1761274"/>
                  </a:lnTo>
                  <a:lnTo>
                    <a:pt x="356527" y="1757464"/>
                  </a:lnTo>
                  <a:lnTo>
                    <a:pt x="357822" y="1765579"/>
                  </a:lnTo>
                  <a:lnTo>
                    <a:pt x="354279" y="1775409"/>
                  </a:lnTo>
                  <a:lnTo>
                    <a:pt x="344932" y="1789201"/>
                  </a:lnTo>
                  <a:lnTo>
                    <a:pt x="336588" y="1801291"/>
                  </a:lnTo>
                  <a:lnTo>
                    <a:pt x="332295" y="1806575"/>
                  </a:lnTo>
                  <a:lnTo>
                    <a:pt x="333616" y="1806854"/>
                  </a:lnTo>
                  <a:lnTo>
                    <a:pt x="339991" y="1806486"/>
                  </a:lnTo>
                  <a:lnTo>
                    <a:pt x="352475" y="1804098"/>
                  </a:lnTo>
                  <a:lnTo>
                    <a:pt x="363562" y="1801063"/>
                  </a:lnTo>
                  <a:lnTo>
                    <a:pt x="375881" y="1797697"/>
                  </a:lnTo>
                  <a:lnTo>
                    <a:pt x="414147" y="1771726"/>
                  </a:lnTo>
                  <a:lnTo>
                    <a:pt x="451815" y="1734070"/>
                  </a:lnTo>
                  <a:lnTo>
                    <a:pt x="482257" y="1699539"/>
                  </a:lnTo>
                  <a:lnTo>
                    <a:pt x="493991" y="1684540"/>
                  </a:lnTo>
                  <a:lnTo>
                    <a:pt x="489953" y="1699399"/>
                  </a:lnTo>
                  <a:lnTo>
                    <a:pt x="480364" y="1727682"/>
                  </a:lnTo>
                  <a:lnTo>
                    <a:pt x="471893" y="1754924"/>
                  </a:lnTo>
                  <a:lnTo>
                    <a:pt x="467448" y="1767243"/>
                  </a:lnTo>
                  <a:lnTo>
                    <a:pt x="483273" y="1753704"/>
                  </a:lnTo>
                  <a:lnTo>
                    <a:pt x="503478" y="1743329"/>
                  </a:lnTo>
                  <a:lnTo>
                    <a:pt x="521677" y="1736572"/>
                  </a:lnTo>
                  <a:lnTo>
                    <a:pt x="529018" y="1734248"/>
                  </a:lnTo>
                  <a:lnTo>
                    <a:pt x="547471" y="1713014"/>
                  </a:lnTo>
                  <a:lnTo>
                    <a:pt x="564857" y="1677263"/>
                  </a:lnTo>
                  <a:lnTo>
                    <a:pt x="577443" y="1643659"/>
                  </a:lnTo>
                  <a:lnTo>
                    <a:pt x="582752" y="1628711"/>
                  </a:lnTo>
                  <a:lnTo>
                    <a:pt x="580923" y="1657286"/>
                  </a:lnTo>
                  <a:lnTo>
                    <a:pt x="569315" y="1688998"/>
                  </a:lnTo>
                  <a:lnTo>
                    <a:pt x="555485" y="1714842"/>
                  </a:lnTo>
                  <a:lnTo>
                    <a:pt x="549465" y="1725409"/>
                  </a:lnTo>
                  <a:lnTo>
                    <a:pt x="575805" y="1713242"/>
                  </a:lnTo>
                  <a:lnTo>
                    <a:pt x="631482" y="1667662"/>
                  </a:lnTo>
                  <a:lnTo>
                    <a:pt x="656437" y="1630959"/>
                  </a:lnTo>
                  <a:lnTo>
                    <a:pt x="672376" y="1586230"/>
                  </a:lnTo>
                  <a:lnTo>
                    <a:pt x="678167" y="1566252"/>
                  </a:lnTo>
                  <a:lnTo>
                    <a:pt x="678586" y="1568894"/>
                  </a:lnTo>
                  <a:lnTo>
                    <a:pt x="680262" y="1571282"/>
                  </a:lnTo>
                  <a:lnTo>
                    <a:pt x="681913" y="1573606"/>
                  </a:lnTo>
                  <a:lnTo>
                    <a:pt x="683488" y="1575358"/>
                  </a:lnTo>
                  <a:lnTo>
                    <a:pt x="683793" y="1577238"/>
                  </a:lnTo>
                  <a:lnTo>
                    <a:pt x="686739" y="1579537"/>
                  </a:lnTo>
                  <a:lnTo>
                    <a:pt x="686879" y="1580451"/>
                  </a:lnTo>
                  <a:lnTo>
                    <a:pt x="688276" y="1581086"/>
                  </a:lnTo>
                  <a:lnTo>
                    <a:pt x="691362" y="1584286"/>
                  </a:lnTo>
                  <a:lnTo>
                    <a:pt x="694372" y="1587030"/>
                  </a:lnTo>
                  <a:lnTo>
                    <a:pt x="695845" y="1588135"/>
                  </a:lnTo>
                  <a:lnTo>
                    <a:pt x="690473" y="1554873"/>
                  </a:lnTo>
                  <a:lnTo>
                    <a:pt x="691197" y="1551355"/>
                  </a:lnTo>
                  <a:lnTo>
                    <a:pt x="691400" y="1544662"/>
                  </a:lnTo>
                  <a:lnTo>
                    <a:pt x="692137" y="1541284"/>
                  </a:lnTo>
                  <a:lnTo>
                    <a:pt x="692404" y="1534922"/>
                  </a:lnTo>
                  <a:lnTo>
                    <a:pt x="693191" y="1531823"/>
                  </a:lnTo>
                  <a:lnTo>
                    <a:pt x="696074" y="1525765"/>
                  </a:lnTo>
                  <a:lnTo>
                    <a:pt x="696912" y="1523034"/>
                  </a:lnTo>
                  <a:lnTo>
                    <a:pt x="699566" y="1515529"/>
                  </a:lnTo>
                  <a:lnTo>
                    <a:pt x="701471" y="1511439"/>
                  </a:lnTo>
                  <a:lnTo>
                    <a:pt x="702170" y="1507782"/>
                  </a:lnTo>
                  <a:lnTo>
                    <a:pt x="703211" y="1506232"/>
                  </a:lnTo>
                  <a:lnTo>
                    <a:pt x="705472" y="1504276"/>
                  </a:lnTo>
                  <a:lnTo>
                    <a:pt x="707758" y="1502498"/>
                  </a:lnTo>
                  <a:lnTo>
                    <a:pt x="710069" y="1500898"/>
                  </a:lnTo>
                  <a:lnTo>
                    <a:pt x="741222" y="1478724"/>
                  </a:lnTo>
                  <a:lnTo>
                    <a:pt x="768502" y="1456461"/>
                  </a:lnTo>
                  <a:lnTo>
                    <a:pt x="789406" y="1434528"/>
                  </a:lnTo>
                  <a:lnTo>
                    <a:pt x="805192" y="1412709"/>
                  </a:lnTo>
                  <a:lnTo>
                    <a:pt x="807427" y="1410627"/>
                  </a:lnTo>
                  <a:lnTo>
                    <a:pt x="807110" y="1408709"/>
                  </a:lnTo>
                  <a:lnTo>
                    <a:pt x="807669" y="1404188"/>
                  </a:lnTo>
                  <a:lnTo>
                    <a:pt x="808570" y="1401787"/>
                  </a:lnTo>
                  <a:close/>
                </a:path>
                <a:path w="9980294" h="1831340">
                  <a:moveTo>
                    <a:pt x="5433199" y="1383830"/>
                  </a:moveTo>
                  <a:lnTo>
                    <a:pt x="5432501" y="1379423"/>
                  </a:lnTo>
                  <a:lnTo>
                    <a:pt x="5432755" y="1377454"/>
                  </a:lnTo>
                  <a:lnTo>
                    <a:pt x="5430723" y="1373505"/>
                  </a:lnTo>
                  <a:lnTo>
                    <a:pt x="5429656" y="1371854"/>
                  </a:lnTo>
                  <a:lnTo>
                    <a:pt x="5421566" y="1365097"/>
                  </a:lnTo>
                  <a:lnTo>
                    <a:pt x="5411190" y="1366100"/>
                  </a:lnTo>
                  <a:lnTo>
                    <a:pt x="5406504" y="1372527"/>
                  </a:lnTo>
                  <a:lnTo>
                    <a:pt x="5390375" y="1388122"/>
                  </a:lnTo>
                  <a:lnTo>
                    <a:pt x="5347106" y="1415351"/>
                  </a:lnTo>
                  <a:lnTo>
                    <a:pt x="5306746" y="1430121"/>
                  </a:lnTo>
                  <a:lnTo>
                    <a:pt x="5299748" y="1430032"/>
                  </a:lnTo>
                  <a:lnTo>
                    <a:pt x="5300332" y="1430121"/>
                  </a:lnTo>
                  <a:lnTo>
                    <a:pt x="5299062" y="1430032"/>
                  </a:lnTo>
                  <a:lnTo>
                    <a:pt x="5297805" y="1429842"/>
                  </a:lnTo>
                  <a:lnTo>
                    <a:pt x="5296573" y="1429550"/>
                  </a:lnTo>
                  <a:lnTo>
                    <a:pt x="5292826" y="1428775"/>
                  </a:lnTo>
                  <a:lnTo>
                    <a:pt x="5260937" y="1408239"/>
                  </a:lnTo>
                  <a:lnTo>
                    <a:pt x="5258727" y="1405483"/>
                  </a:lnTo>
                  <a:lnTo>
                    <a:pt x="5258727" y="1454404"/>
                  </a:lnTo>
                  <a:lnTo>
                    <a:pt x="5252110" y="1456055"/>
                  </a:lnTo>
                  <a:lnTo>
                    <a:pt x="5248122" y="1457121"/>
                  </a:lnTo>
                  <a:lnTo>
                    <a:pt x="5241518" y="1458658"/>
                  </a:lnTo>
                  <a:lnTo>
                    <a:pt x="5228272" y="1461985"/>
                  </a:lnTo>
                  <a:lnTo>
                    <a:pt x="5221668" y="1463522"/>
                  </a:lnTo>
                  <a:lnTo>
                    <a:pt x="5215039" y="1465224"/>
                  </a:lnTo>
                  <a:lnTo>
                    <a:pt x="5201856" y="1468043"/>
                  </a:lnTo>
                  <a:lnTo>
                    <a:pt x="5196586" y="1469237"/>
                  </a:lnTo>
                  <a:lnTo>
                    <a:pt x="5190020" y="1470406"/>
                  </a:lnTo>
                  <a:lnTo>
                    <a:pt x="5178171" y="1472869"/>
                  </a:lnTo>
                  <a:lnTo>
                    <a:pt x="5162397" y="1475981"/>
                  </a:lnTo>
                  <a:lnTo>
                    <a:pt x="5151907" y="1477797"/>
                  </a:lnTo>
                  <a:lnTo>
                    <a:pt x="5140172" y="1479448"/>
                  </a:lnTo>
                  <a:lnTo>
                    <a:pt x="5121846" y="1482394"/>
                  </a:lnTo>
                  <a:lnTo>
                    <a:pt x="5114036" y="1483423"/>
                  </a:lnTo>
                  <a:lnTo>
                    <a:pt x="5106200" y="1484566"/>
                  </a:lnTo>
                  <a:lnTo>
                    <a:pt x="5090553" y="1486674"/>
                  </a:lnTo>
                  <a:lnTo>
                    <a:pt x="5065852" y="1489468"/>
                  </a:lnTo>
                  <a:lnTo>
                    <a:pt x="5056797" y="1490141"/>
                  </a:lnTo>
                  <a:lnTo>
                    <a:pt x="5043830" y="1491297"/>
                  </a:lnTo>
                  <a:lnTo>
                    <a:pt x="5005057" y="1493926"/>
                  </a:lnTo>
                  <a:lnTo>
                    <a:pt x="4965192" y="1495209"/>
                  </a:lnTo>
                  <a:lnTo>
                    <a:pt x="4958766" y="1495323"/>
                  </a:lnTo>
                  <a:lnTo>
                    <a:pt x="4951107" y="1495171"/>
                  </a:lnTo>
                  <a:lnTo>
                    <a:pt x="4938293" y="1495158"/>
                  </a:lnTo>
                  <a:lnTo>
                    <a:pt x="4931892" y="1495107"/>
                  </a:lnTo>
                  <a:lnTo>
                    <a:pt x="4924234" y="1494904"/>
                  </a:lnTo>
                  <a:lnTo>
                    <a:pt x="4916589" y="1494650"/>
                  </a:lnTo>
                  <a:lnTo>
                    <a:pt x="4907648" y="1494421"/>
                  </a:lnTo>
                  <a:lnTo>
                    <a:pt x="4903838" y="1494155"/>
                  </a:lnTo>
                  <a:lnTo>
                    <a:pt x="4891125" y="1493481"/>
                  </a:lnTo>
                  <a:lnTo>
                    <a:pt x="4882235" y="1492897"/>
                  </a:lnTo>
                  <a:lnTo>
                    <a:pt x="4869573" y="1491792"/>
                  </a:lnTo>
                  <a:lnTo>
                    <a:pt x="4865763" y="1491564"/>
                  </a:lnTo>
                  <a:lnTo>
                    <a:pt x="4858169" y="1490827"/>
                  </a:lnTo>
                  <a:lnTo>
                    <a:pt x="4811585" y="1484655"/>
                  </a:lnTo>
                  <a:lnTo>
                    <a:pt x="4807839" y="1483944"/>
                  </a:lnTo>
                  <a:lnTo>
                    <a:pt x="4804080" y="1483271"/>
                  </a:lnTo>
                  <a:lnTo>
                    <a:pt x="4797844" y="1482039"/>
                  </a:lnTo>
                  <a:lnTo>
                    <a:pt x="4790300" y="1480883"/>
                  </a:lnTo>
                  <a:lnTo>
                    <a:pt x="4784102" y="1479384"/>
                  </a:lnTo>
                  <a:lnTo>
                    <a:pt x="4777879" y="1477975"/>
                  </a:lnTo>
                  <a:lnTo>
                    <a:pt x="4771644" y="1476692"/>
                  </a:lnTo>
                  <a:lnTo>
                    <a:pt x="4765433" y="1475232"/>
                  </a:lnTo>
                  <a:lnTo>
                    <a:pt x="4743132" y="1469466"/>
                  </a:lnTo>
                  <a:lnTo>
                    <a:pt x="4722228" y="1462747"/>
                  </a:lnTo>
                  <a:lnTo>
                    <a:pt x="4714875" y="1460233"/>
                  </a:lnTo>
                  <a:lnTo>
                    <a:pt x="4705108" y="1456575"/>
                  </a:lnTo>
                  <a:lnTo>
                    <a:pt x="4699000" y="1454353"/>
                  </a:lnTo>
                  <a:lnTo>
                    <a:pt x="4722469" y="1460982"/>
                  </a:lnTo>
                  <a:lnTo>
                    <a:pt x="4729899" y="1462913"/>
                  </a:lnTo>
                  <a:lnTo>
                    <a:pt x="4739856" y="1465160"/>
                  </a:lnTo>
                  <a:lnTo>
                    <a:pt x="4744796" y="1466532"/>
                  </a:lnTo>
                  <a:lnTo>
                    <a:pt x="4749787" y="1467497"/>
                  </a:lnTo>
                  <a:lnTo>
                    <a:pt x="4761014" y="1469872"/>
                  </a:lnTo>
                  <a:lnTo>
                    <a:pt x="4765992" y="1470901"/>
                  </a:lnTo>
                  <a:lnTo>
                    <a:pt x="4772253" y="1471980"/>
                  </a:lnTo>
                  <a:lnTo>
                    <a:pt x="4784776" y="1474228"/>
                  </a:lnTo>
                  <a:lnTo>
                    <a:pt x="4791024" y="1475447"/>
                  </a:lnTo>
                  <a:lnTo>
                    <a:pt x="4809896" y="1477975"/>
                  </a:lnTo>
                  <a:lnTo>
                    <a:pt x="4862969" y="1483525"/>
                  </a:lnTo>
                  <a:lnTo>
                    <a:pt x="4878222" y="1484414"/>
                  </a:lnTo>
                  <a:lnTo>
                    <a:pt x="4883289" y="1484858"/>
                  </a:lnTo>
                  <a:lnTo>
                    <a:pt x="4906226" y="1485747"/>
                  </a:lnTo>
                  <a:lnTo>
                    <a:pt x="4919002" y="1486027"/>
                  </a:lnTo>
                  <a:lnTo>
                    <a:pt x="4925377" y="1486192"/>
                  </a:lnTo>
                  <a:lnTo>
                    <a:pt x="4931765" y="1486319"/>
                  </a:lnTo>
                  <a:lnTo>
                    <a:pt x="4938166" y="1486344"/>
                  </a:lnTo>
                  <a:lnTo>
                    <a:pt x="4945862" y="1486306"/>
                  </a:lnTo>
                  <a:lnTo>
                    <a:pt x="4950980" y="1486281"/>
                  </a:lnTo>
                  <a:lnTo>
                    <a:pt x="4958664" y="1486369"/>
                  </a:lnTo>
                  <a:lnTo>
                    <a:pt x="4977930" y="1485912"/>
                  </a:lnTo>
                  <a:lnTo>
                    <a:pt x="4997234" y="1485214"/>
                  </a:lnTo>
                  <a:lnTo>
                    <a:pt x="5004943" y="1485099"/>
                  </a:lnTo>
                  <a:lnTo>
                    <a:pt x="5050129" y="1482318"/>
                  </a:lnTo>
                  <a:lnTo>
                    <a:pt x="5064379" y="1481150"/>
                  </a:lnTo>
                  <a:lnTo>
                    <a:pt x="5073434" y="1480413"/>
                  </a:lnTo>
                  <a:lnTo>
                    <a:pt x="5089017" y="1478864"/>
                  </a:lnTo>
                  <a:lnTo>
                    <a:pt x="5098085" y="1478013"/>
                  </a:lnTo>
                  <a:lnTo>
                    <a:pt x="5105870" y="1477264"/>
                  </a:lnTo>
                  <a:lnTo>
                    <a:pt x="5113680" y="1476349"/>
                  </a:lnTo>
                  <a:lnTo>
                    <a:pt x="5121465" y="1475549"/>
                  </a:lnTo>
                  <a:lnTo>
                    <a:pt x="5127980" y="1474660"/>
                  </a:lnTo>
                  <a:lnTo>
                    <a:pt x="5135816" y="1473606"/>
                  </a:lnTo>
                  <a:lnTo>
                    <a:pt x="5143614" y="1472679"/>
                  </a:lnTo>
                  <a:lnTo>
                    <a:pt x="5157940" y="1470926"/>
                  </a:lnTo>
                  <a:lnTo>
                    <a:pt x="5170995" y="1468983"/>
                  </a:lnTo>
                  <a:lnTo>
                    <a:pt x="5180152" y="1467510"/>
                  </a:lnTo>
                  <a:lnTo>
                    <a:pt x="5189309" y="1466126"/>
                  </a:lnTo>
                  <a:lnTo>
                    <a:pt x="5198440" y="1464830"/>
                  </a:lnTo>
                  <a:lnTo>
                    <a:pt x="5206301" y="1463471"/>
                  </a:lnTo>
                  <a:lnTo>
                    <a:pt x="5221986" y="1461096"/>
                  </a:lnTo>
                  <a:lnTo>
                    <a:pt x="5228539" y="1459953"/>
                  </a:lnTo>
                  <a:lnTo>
                    <a:pt x="5233822" y="1458772"/>
                  </a:lnTo>
                  <a:lnTo>
                    <a:pt x="5252161" y="1455597"/>
                  </a:lnTo>
                  <a:lnTo>
                    <a:pt x="5258727" y="1454404"/>
                  </a:lnTo>
                  <a:lnTo>
                    <a:pt x="5258727" y="1405483"/>
                  </a:lnTo>
                  <a:lnTo>
                    <a:pt x="5256530" y="1402740"/>
                  </a:lnTo>
                  <a:lnTo>
                    <a:pt x="5255615" y="1399959"/>
                  </a:lnTo>
                  <a:lnTo>
                    <a:pt x="5253647" y="1395412"/>
                  </a:lnTo>
                  <a:lnTo>
                    <a:pt x="5253837" y="1393939"/>
                  </a:lnTo>
                  <a:lnTo>
                    <a:pt x="5252771" y="1392339"/>
                  </a:lnTo>
                  <a:lnTo>
                    <a:pt x="5251424" y="1383042"/>
                  </a:lnTo>
                  <a:lnTo>
                    <a:pt x="5250942" y="1376972"/>
                  </a:lnTo>
                  <a:lnTo>
                    <a:pt x="5251132" y="1375511"/>
                  </a:lnTo>
                  <a:lnTo>
                    <a:pt x="5250053" y="1373949"/>
                  </a:lnTo>
                  <a:lnTo>
                    <a:pt x="5252936" y="1351940"/>
                  </a:lnTo>
                  <a:lnTo>
                    <a:pt x="5251056" y="1356537"/>
                  </a:lnTo>
                  <a:lnTo>
                    <a:pt x="5250866" y="1358049"/>
                  </a:lnTo>
                  <a:lnTo>
                    <a:pt x="5249354" y="1359750"/>
                  </a:lnTo>
                  <a:lnTo>
                    <a:pt x="5248922" y="1363027"/>
                  </a:lnTo>
                  <a:lnTo>
                    <a:pt x="5247513" y="1364005"/>
                  </a:lnTo>
                  <a:lnTo>
                    <a:pt x="5247348" y="1365262"/>
                  </a:lnTo>
                  <a:lnTo>
                    <a:pt x="5245316" y="1371079"/>
                  </a:lnTo>
                  <a:lnTo>
                    <a:pt x="5242331" y="1393825"/>
                  </a:lnTo>
                  <a:lnTo>
                    <a:pt x="5243347" y="1395844"/>
                  </a:lnTo>
                  <a:lnTo>
                    <a:pt x="5242852" y="1399654"/>
                  </a:lnTo>
                  <a:lnTo>
                    <a:pt x="5243881" y="1401457"/>
                  </a:lnTo>
                  <a:lnTo>
                    <a:pt x="5243461" y="1404734"/>
                  </a:lnTo>
                  <a:lnTo>
                    <a:pt x="5230457" y="1396453"/>
                  </a:lnTo>
                  <a:lnTo>
                    <a:pt x="5215039" y="1387043"/>
                  </a:lnTo>
                  <a:lnTo>
                    <a:pt x="5176659" y="1367142"/>
                  </a:lnTo>
                  <a:lnTo>
                    <a:pt x="5121719" y="1346581"/>
                  </a:lnTo>
                  <a:lnTo>
                    <a:pt x="5105273" y="1344955"/>
                  </a:lnTo>
                  <a:lnTo>
                    <a:pt x="5097081" y="1348892"/>
                  </a:lnTo>
                  <a:lnTo>
                    <a:pt x="5089893" y="1354823"/>
                  </a:lnTo>
                  <a:lnTo>
                    <a:pt x="5079073" y="1359230"/>
                  </a:lnTo>
                  <a:lnTo>
                    <a:pt x="5064506" y="1362862"/>
                  </a:lnTo>
                  <a:lnTo>
                    <a:pt x="5089563" y="1376908"/>
                  </a:lnTo>
                  <a:lnTo>
                    <a:pt x="5112359" y="1398460"/>
                  </a:lnTo>
                  <a:lnTo>
                    <a:pt x="5127714" y="1418069"/>
                  </a:lnTo>
                  <a:lnTo>
                    <a:pt x="5134267" y="1426743"/>
                  </a:lnTo>
                  <a:lnTo>
                    <a:pt x="5124983" y="1419402"/>
                  </a:lnTo>
                  <a:lnTo>
                    <a:pt x="5101628" y="1402156"/>
                  </a:lnTo>
                  <a:lnTo>
                    <a:pt x="5073459" y="1382496"/>
                  </a:lnTo>
                  <a:lnTo>
                    <a:pt x="5048504" y="1367726"/>
                  </a:lnTo>
                  <a:lnTo>
                    <a:pt x="5029847" y="1363421"/>
                  </a:lnTo>
                  <a:lnTo>
                    <a:pt x="5015319" y="1366748"/>
                  </a:lnTo>
                  <a:lnTo>
                    <a:pt x="5002631" y="1375613"/>
                  </a:lnTo>
                  <a:lnTo>
                    <a:pt x="5014836" y="1389976"/>
                  </a:lnTo>
                  <a:lnTo>
                    <a:pt x="5026164" y="1411058"/>
                  </a:lnTo>
                  <a:lnTo>
                    <a:pt x="5032667" y="1429880"/>
                  </a:lnTo>
                  <a:lnTo>
                    <a:pt x="5035435" y="1438109"/>
                  </a:lnTo>
                  <a:lnTo>
                    <a:pt x="5027688" y="1428762"/>
                  </a:lnTo>
                  <a:lnTo>
                    <a:pt x="5009934" y="1407845"/>
                  </a:lnTo>
                  <a:lnTo>
                    <a:pt x="4974704" y="1373682"/>
                  </a:lnTo>
                  <a:lnTo>
                    <a:pt x="4937176" y="1366888"/>
                  </a:lnTo>
                  <a:lnTo>
                    <a:pt x="4934636" y="1366697"/>
                  </a:lnTo>
                  <a:lnTo>
                    <a:pt x="4949622" y="1389189"/>
                  </a:lnTo>
                  <a:lnTo>
                    <a:pt x="4954194" y="1412913"/>
                  </a:lnTo>
                  <a:lnTo>
                    <a:pt x="4953025" y="1431658"/>
                  </a:lnTo>
                  <a:lnTo>
                    <a:pt x="4952009" y="1439341"/>
                  </a:lnTo>
                  <a:lnTo>
                    <a:pt x="4943221" y="1428216"/>
                  </a:lnTo>
                  <a:lnTo>
                    <a:pt x="4922164" y="1403184"/>
                  </a:lnTo>
                  <a:lnTo>
                    <a:pt x="4901222" y="1377353"/>
                  </a:lnTo>
                  <a:lnTo>
                    <a:pt x="4888966" y="1363319"/>
                  </a:lnTo>
                  <a:lnTo>
                    <a:pt x="4882883" y="1360906"/>
                  </a:lnTo>
                  <a:lnTo>
                    <a:pt x="4872672" y="1360652"/>
                  </a:lnTo>
                  <a:lnTo>
                    <a:pt x="4860963" y="1361973"/>
                  </a:lnTo>
                  <a:lnTo>
                    <a:pt x="4846625" y="1363853"/>
                  </a:lnTo>
                  <a:lnTo>
                    <a:pt x="4828768" y="1363306"/>
                  </a:lnTo>
                  <a:lnTo>
                    <a:pt x="4808766" y="1359547"/>
                  </a:lnTo>
                  <a:lnTo>
                    <a:pt x="4792675" y="1355318"/>
                  </a:lnTo>
                  <a:lnTo>
                    <a:pt x="4786515" y="1353375"/>
                  </a:lnTo>
                  <a:lnTo>
                    <a:pt x="4804613" y="1381480"/>
                  </a:lnTo>
                  <a:lnTo>
                    <a:pt x="4817999" y="1416138"/>
                  </a:lnTo>
                  <a:lnTo>
                    <a:pt x="4826940" y="1445641"/>
                  </a:lnTo>
                  <a:lnTo>
                    <a:pt x="4829175" y="1457985"/>
                  </a:lnTo>
                  <a:lnTo>
                    <a:pt x="4812182" y="1421472"/>
                  </a:lnTo>
                  <a:lnTo>
                    <a:pt x="4780305" y="1381213"/>
                  </a:lnTo>
                  <a:lnTo>
                    <a:pt x="4746345" y="1347203"/>
                  </a:lnTo>
                  <a:lnTo>
                    <a:pt x="4721796" y="1329258"/>
                  </a:lnTo>
                  <a:lnTo>
                    <a:pt x="4699216" y="1335405"/>
                  </a:lnTo>
                  <a:lnTo>
                    <a:pt x="4643272" y="1381150"/>
                  </a:lnTo>
                  <a:lnTo>
                    <a:pt x="4623473" y="1434515"/>
                  </a:lnTo>
                  <a:lnTo>
                    <a:pt x="4622622" y="1450682"/>
                  </a:lnTo>
                  <a:lnTo>
                    <a:pt x="4629340" y="1487398"/>
                  </a:lnTo>
                  <a:lnTo>
                    <a:pt x="4649914" y="1525930"/>
                  </a:lnTo>
                  <a:lnTo>
                    <a:pt x="4687189" y="1544459"/>
                  </a:lnTo>
                  <a:lnTo>
                    <a:pt x="4694402" y="1548041"/>
                  </a:lnTo>
                  <a:lnTo>
                    <a:pt x="4750828" y="1547571"/>
                  </a:lnTo>
                  <a:lnTo>
                    <a:pt x="4799647" y="1536649"/>
                  </a:lnTo>
                  <a:lnTo>
                    <a:pt x="4834623" y="1523911"/>
                  </a:lnTo>
                  <a:lnTo>
                    <a:pt x="4848225" y="1517827"/>
                  </a:lnTo>
                  <a:lnTo>
                    <a:pt x="4832362" y="1550911"/>
                  </a:lnTo>
                  <a:lnTo>
                    <a:pt x="4802987" y="1579549"/>
                  </a:lnTo>
                  <a:lnTo>
                    <a:pt x="4774730" y="1599692"/>
                  </a:lnTo>
                  <a:lnTo>
                    <a:pt x="4762208" y="1607312"/>
                  </a:lnTo>
                  <a:lnTo>
                    <a:pt x="4786592" y="1606994"/>
                  </a:lnTo>
                  <a:lnTo>
                    <a:pt x="4824603" y="1610144"/>
                  </a:lnTo>
                  <a:lnTo>
                    <a:pt x="4871288" y="1615528"/>
                  </a:lnTo>
                  <a:lnTo>
                    <a:pt x="4888611" y="1610398"/>
                  </a:lnTo>
                  <a:lnTo>
                    <a:pt x="4906530" y="1600708"/>
                  </a:lnTo>
                  <a:lnTo>
                    <a:pt x="4920564" y="1591322"/>
                  </a:lnTo>
                  <a:lnTo>
                    <a:pt x="4926241" y="1587119"/>
                  </a:lnTo>
                  <a:lnTo>
                    <a:pt x="4925682" y="1591386"/>
                  </a:lnTo>
                  <a:lnTo>
                    <a:pt x="4920780" y="1599476"/>
                  </a:lnTo>
                  <a:lnTo>
                    <a:pt x="4909223" y="1609534"/>
                  </a:lnTo>
                  <a:lnTo>
                    <a:pt x="4896586" y="1617980"/>
                  </a:lnTo>
                  <a:lnTo>
                    <a:pt x="4892243" y="1621739"/>
                  </a:lnTo>
                  <a:lnTo>
                    <a:pt x="4893449" y="1622361"/>
                  </a:lnTo>
                  <a:lnTo>
                    <a:pt x="4898402" y="1623631"/>
                  </a:lnTo>
                  <a:lnTo>
                    <a:pt x="4911039" y="1624939"/>
                  </a:lnTo>
                  <a:lnTo>
                    <a:pt x="4921250" y="1625180"/>
                  </a:lnTo>
                  <a:lnTo>
                    <a:pt x="4934026" y="1625485"/>
                  </a:lnTo>
                  <a:lnTo>
                    <a:pt x="4976723" y="1612430"/>
                  </a:lnTo>
                  <a:lnTo>
                    <a:pt x="5019586" y="1588325"/>
                  </a:lnTo>
                  <a:lnTo>
                    <a:pt x="5057178" y="1565351"/>
                  </a:lnTo>
                  <a:lnTo>
                    <a:pt x="5071364" y="1554873"/>
                  </a:lnTo>
                  <a:lnTo>
                    <a:pt x="5064607" y="1567357"/>
                  </a:lnTo>
                  <a:lnTo>
                    <a:pt x="5047513" y="1590294"/>
                  </a:lnTo>
                  <a:lnTo>
                    <a:pt x="5031778" y="1612595"/>
                  </a:lnTo>
                  <a:lnTo>
                    <a:pt x="5025339" y="1622679"/>
                  </a:lnTo>
                  <a:lnTo>
                    <a:pt x="5043043" y="1614652"/>
                  </a:lnTo>
                  <a:lnTo>
                    <a:pt x="5064049" y="1610715"/>
                  </a:lnTo>
                  <a:lnTo>
                    <a:pt x="5082146" y="1609483"/>
                  </a:lnTo>
                  <a:lnTo>
                    <a:pt x="5089830" y="1609407"/>
                  </a:lnTo>
                  <a:lnTo>
                    <a:pt x="5112194" y="1595158"/>
                  </a:lnTo>
                  <a:lnTo>
                    <a:pt x="5137594" y="1567459"/>
                  </a:lnTo>
                  <a:lnTo>
                    <a:pt x="5157800" y="1540383"/>
                  </a:lnTo>
                  <a:lnTo>
                    <a:pt x="5167071" y="1528330"/>
                  </a:lnTo>
                  <a:lnTo>
                    <a:pt x="5157343" y="1553679"/>
                  </a:lnTo>
                  <a:lnTo>
                    <a:pt x="5138610" y="1579321"/>
                  </a:lnTo>
                  <a:lnTo>
                    <a:pt x="5119370" y="1599031"/>
                  </a:lnTo>
                  <a:lnTo>
                    <a:pt x="5110658" y="1606931"/>
                  </a:lnTo>
                  <a:lnTo>
                    <a:pt x="5138064" y="1603057"/>
                  </a:lnTo>
                  <a:lnTo>
                    <a:pt x="5158244" y="1595640"/>
                  </a:lnTo>
                  <a:lnTo>
                    <a:pt x="5171694" y="1590700"/>
                  </a:lnTo>
                  <a:lnTo>
                    <a:pt x="5200421" y="1576768"/>
                  </a:lnTo>
                  <a:lnTo>
                    <a:pt x="5233352" y="1550327"/>
                  </a:lnTo>
                  <a:lnTo>
                    <a:pt x="5259870" y="1514094"/>
                  </a:lnTo>
                  <a:lnTo>
                    <a:pt x="5269738" y="1497469"/>
                  </a:lnTo>
                  <a:lnTo>
                    <a:pt x="5271605" y="1502752"/>
                  </a:lnTo>
                  <a:lnTo>
                    <a:pt x="5271287" y="1505153"/>
                  </a:lnTo>
                  <a:lnTo>
                    <a:pt x="5272303" y="1507172"/>
                  </a:lnTo>
                  <a:lnTo>
                    <a:pt x="5273332" y="1509128"/>
                  </a:lnTo>
                  <a:lnTo>
                    <a:pt x="5274246" y="1511871"/>
                  </a:lnTo>
                  <a:lnTo>
                    <a:pt x="5275402" y="1512900"/>
                  </a:lnTo>
                  <a:lnTo>
                    <a:pt x="5275300" y="1513687"/>
                  </a:lnTo>
                  <a:lnTo>
                    <a:pt x="5277358" y="1517446"/>
                  </a:lnTo>
                  <a:lnTo>
                    <a:pt x="5279491" y="1520774"/>
                  </a:lnTo>
                  <a:lnTo>
                    <a:pt x="5280584" y="1522171"/>
                  </a:lnTo>
                  <a:lnTo>
                    <a:pt x="5282971" y="1523555"/>
                  </a:lnTo>
                  <a:lnTo>
                    <a:pt x="5284089" y="1524800"/>
                  </a:lnTo>
                  <a:lnTo>
                    <a:pt x="5300700" y="1534871"/>
                  </a:lnTo>
                  <a:lnTo>
                    <a:pt x="5301869" y="1535671"/>
                  </a:lnTo>
                  <a:lnTo>
                    <a:pt x="5308041" y="1537500"/>
                  </a:lnTo>
                  <a:lnTo>
                    <a:pt x="5304523" y="1535010"/>
                  </a:lnTo>
                  <a:lnTo>
                    <a:pt x="5302072" y="1534121"/>
                  </a:lnTo>
                  <a:lnTo>
                    <a:pt x="5300954" y="1532902"/>
                  </a:lnTo>
                  <a:lnTo>
                    <a:pt x="5299824" y="1531747"/>
                  </a:lnTo>
                  <a:lnTo>
                    <a:pt x="5298643" y="1531035"/>
                  </a:lnTo>
                  <a:lnTo>
                    <a:pt x="5297462" y="1530261"/>
                  </a:lnTo>
                  <a:lnTo>
                    <a:pt x="5295112" y="1528584"/>
                  </a:lnTo>
                  <a:lnTo>
                    <a:pt x="5295214" y="1527848"/>
                  </a:lnTo>
                  <a:lnTo>
                    <a:pt x="5294058" y="1526895"/>
                  </a:lnTo>
                  <a:lnTo>
                    <a:pt x="5291760" y="1524889"/>
                  </a:lnTo>
                  <a:lnTo>
                    <a:pt x="5290617" y="1523784"/>
                  </a:lnTo>
                  <a:lnTo>
                    <a:pt x="5288508" y="1520367"/>
                  </a:lnTo>
                  <a:lnTo>
                    <a:pt x="5288661" y="1519174"/>
                  </a:lnTo>
                  <a:lnTo>
                    <a:pt x="5287556" y="1517904"/>
                  </a:lnTo>
                  <a:lnTo>
                    <a:pt x="5286451" y="1516507"/>
                  </a:lnTo>
                  <a:lnTo>
                    <a:pt x="5285575" y="1513446"/>
                  </a:lnTo>
                  <a:lnTo>
                    <a:pt x="5284444" y="1512239"/>
                  </a:lnTo>
                  <a:lnTo>
                    <a:pt x="5283555" y="1509318"/>
                  </a:lnTo>
                  <a:lnTo>
                    <a:pt x="5284140" y="1504861"/>
                  </a:lnTo>
                  <a:lnTo>
                    <a:pt x="5283479" y="1500073"/>
                  </a:lnTo>
                  <a:lnTo>
                    <a:pt x="5284724" y="1490586"/>
                  </a:lnTo>
                  <a:lnTo>
                    <a:pt x="5286400" y="1487601"/>
                  </a:lnTo>
                  <a:lnTo>
                    <a:pt x="5288470" y="1481594"/>
                  </a:lnTo>
                  <a:lnTo>
                    <a:pt x="5290121" y="1478749"/>
                  </a:lnTo>
                  <a:lnTo>
                    <a:pt x="5292141" y="1473060"/>
                  </a:lnTo>
                  <a:lnTo>
                    <a:pt x="5293766" y="1470469"/>
                  </a:lnTo>
                  <a:lnTo>
                    <a:pt x="5295366" y="1468056"/>
                  </a:lnTo>
                  <a:lnTo>
                    <a:pt x="5296967" y="1465630"/>
                  </a:lnTo>
                  <a:lnTo>
                    <a:pt x="5298541" y="1463395"/>
                  </a:lnTo>
                  <a:lnTo>
                    <a:pt x="5303177" y="1457325"/>
                  </a:lnTo>
                  <a:lnTo>
                    <a:pt x="5306149" y="1454162"/>
                  </a:lnTo>
                  <a:lnTo>
                    <a:pt x="5309095" y="1451216"/>
                  </a:lnTo>
                  <a:lnTo>
                    <a:pt x="5309260" y="1449933"/>
                  </a:lnTo>
                  <a:lnTo>
                    <a:pt x="5311978" y="1448790"/>
                  </a:lnTo>
                  <a:lnTo>
                    <a:pt x="5314670" y="1447812"/>
                  </a:lnTo>
                  <a:lnTo>
                    <a:pt x="5317337" y="1447012"/>
                  </a:lnTo>
                  <a:lnTo>
                    <a:pt x="5352161" y="1435417"/>
                  </a:lnTo>
                  <a:lnTo>
                    <a:pt x="5406949" y="1408303"/>
                  </a:lnTo>
                  <a:lnTo>
                    <a:pt x="5429872" y="1389684"/>
                  </a:lnTo>
                  <a:lnTo>
                    <a:pt x="5431675" y="1385760"/>
                  </a:lnTo>
                  <a:lnTo>
                    <a:pt x="5433199" y="1383830"/>
                  </a:lnTo>
                  <a:close/>
                </a:path>
                <a:path w="9980294" h="1831340">
                  <a:moveTo>
                    <a:pt x="9462643" y="799376"/>
                  </a:moveTo>
                  <a:lnTo>
                    <a:pt x="9448406" y="774153"/>
                  </a:lnTo>
                  <a:lnTo>
                    <a:pt x="9448013" y="778624"/>
                  </a:lnTo>
                  <a:lnTo>
                    <a:pt x="9448863" y="780122"/>
                  </a:lnTo>
                  <a:lnTo>
                    <a:pt x="9448952" y="785456"/>
                  </a:lnTo>
                  <a:lnTo>
                    <a:pt x="9447962" y="788873"/>
                  </a:lnTo>
                  <a:lnTo>
                    <a:pt x="9447682" y="790956"/>
                  </a:lnTo>
                  <a:lnTo>
                    <a:pt x="9447352" y="792962"/>
                  </a:lnTo>
                  <a:lnTo>
                    <a:pt x="9446768" y="794499"/>
                  </a:lnTo>
                  <a:lnTo>
                    <a:pt x="9446120" y="795934"/>
                  </a:lnTo>
                  <a:lnTo>
                    <a:pt x="9444304" y="797890"/>
                  </a:lnTo>
                  <a:lnTo>
                    <a:pt x="9429979" y="819010"/>
                  </a:lnTo>
                  <a:lnTo>
                    <a:pt x="9419184" y="838657"/>
                  </a:lnTo>
                  <a:lnTo>
                    <a:pt x="9410840" y="857465"/>
                  </a:lnTo>
                  <a:lnTo>
                    <a:pt x="9404947" y="875423"/>
                  </a:lnTo>
                  <a:lnTo>
                    <a:pt x="9405506" y="876427"/>
                  </a:lnTo>
                  <a:lnTo>
                    <a:pt x="9405036" y="878179"/>
                  </a:lnTo>
                  <a:lnTo>
                    <a:pt x="9405366" y="881354"/>
                  </a:lnTo>
                  <a:lnTo>
                    <a:pt x="9406103" y="882650"/>
                  </a:lnTo>
                  <a:lnTo>
                    <a:pt x="9408706" y="884669"/>
                  </a:lnTo>
                  <a:lnTo>
                    <a:pt x="9409392" y="885901"/>
                  </a:lnTo>
                  <a:lnTo>
                    <a:pt x="9411767" y="887526"/>
                  </a:lnTo>
                  <a:lnTo>
                    <a:pt x="9413392" y="887831"/>
                  </a:lnTo>
                  <a:lnTo>
                    <a:pt x="9420771" y="887984"/>
                  </a:lnTo>
                  <a:lnTo>
                    <a:pt x="9421876" y="887361"/>
                  </a:lnTo>
                  <a:lnTo>
                    <a:pt x="9425610" y="883615"/>
                  </a:lnTo>
                  <a:lnTo>
                    <a:pt x="9426499" y="877443"/>
                  </a:lnTo>
                  <a:lnTo>
                    <a:pt x="9428124" y="862241"/>
                  </a:lnTo>
                  <a:lnTo>
                    <a:pt x="9433331" y="845629"/>
                  </a:lnTo>
                  <a:lnTo>
                    <a:pt x="9451518" y="810679"/>
                  </a:lnTo>
                  <a:lnTo>
                    <a:pt x="9461513" y="799947"/>
                  </a:lnTo>
                  <a:lnTo>
                    <a:pt x="9462643" y="799376"/>
                  </a:lnTo>
                  <a:close/>
                </a:path>
                <a:path w="9980294" h="1831340">
                  <a:moveTo>
                    <a:pt x="9519145" y="814222"/>
                  </a:moveTo>
                  <a:lnTo>
                    <a:pt x="9518142" y="809853"/>
                  </a:lnTo>
                  <a:lnTo>
                    <a:pt x="9510154" y="795693"/>
                  </a:lnTo>
                  <a:lnTo>
                    <a:pt x="9508401" y="795172"/>
                  </a:lnTo>
                  <a:lnTo>
                    <a:pt x="9519145" y="814222"/>
                  </a:lnTo>
                  <a:close/>
                </a:path>
                <a:path w="9980294" h="1831340">
                  <a:moveTo>
                    <a:pt x="9680727" y="1472755"/>
                  </a:moveTo>
                  <a:lnTo>
                    <a:pt x="9680448" y="1472247"/>
                  </a:lnTo>
                  <a:lnTo>
                    <a:pt x="9678035" y="1473161"/>
                  </a:lnTo>
                  <a:lnTo>
                    <a:pt x="9680727" y="1472755"/>
                  </a:lnTo>
                  <a:close/>
                </a:path>
                <a:path w="9980294" h="1831340">
                  <a:moveTo>
                    <a:pt x="9684690" y="114592"/>
                  </a:moveTo>
                  <a:lnTo>
                    <a:pt x="9677349" y="101574"/>
                  </a:lnTo>
                  <a:lnTo>
                    <a:pt x="9674873" y="99783"/>
                  </a:lnTo>
                  <a:lnTo>
                    <a:pt x="9684360" y="116573"/>
                  </a:lnTo>
                  <a:lnTo>
                    <a:pt x="9684690" y="114592"/>
                  </a:lnTo>
                  <a:close/>
                </a:path>
                <a:path w="9980294" h="1831340">
                  <a:moveTo>
                    <a:pt x="9689452" y="172135"/>
                  </a:moveTo>
                  <a:lnTo>
                    <a:pt x="9686392" y="166712"/>
                  </a:lnTo>
                  <a:lnTo>
                    <a:pt x="9686112" y="168795"/>
                  </a:lnTo>
                  <a:lnTo>
                    <a:pt x="9685642" y="170535"/>
                  </a:lnTo>
                  <a:lnTo>
                    <a:pt x="9686404" y="171907"/>
                  </a:lnTo>
                  <a:lnTo>
                    <a:pt x="9685972" y="173710"/>
                  </a:lnTo>
                  <a:lnTo>
                    <a:pt x="9685071" y="174701"/>
                  </a:lnTo>
                  <a:lnTo>
                    <a:pt x="9684499" y="176276"/>
                  </a:lnTo>
                  <a:lnTo>
                    <a:pt x="9684652" y="176568"/>
                  </a:lnTo>
                  <a:lnTo>
                    <a:pt x="9683699" y="177444"/>
                  </a:lnTo>
                  <a:lnTo>
                    <a:pt x="9683979" y="177939"/>
                  </a:lnTo>
                  <a:lnTo>
                    <a:pt x="9683204" y="179146"/>
                  </a:lnTo>
                  <a:lnTo>
                    <a:pt x="9682340" y="180187"/>
                  </a:lnTo>
                  <a:lnTo>
                    <a:pt x="9682455" y="180403"/>
                  </a:lnTo>
                  <a:lnTo>
                    <a:pt x="9680677" y="182410"/>
                  </a:lnTo>
                  <a:lnTo>
                    <a:pt x="9682709" y="180848"/>
                  </a:lnTo>
                  <a:lnTo>
                    <a:pt x="9683636" y="179908"/>
                  </a:lnTo>
                  <a:lnTo>
                    <a:pt x="9684563" y="178968"/>
                  </a:lnTo>
                  <a:lnTo>
                    <a:pt x="9685591" y="178206"/>
                  </a:lnTo>
                  <a:lnTo>
                    <a:pt x="9685210" y="177546"/>
                  </a:lnTo>
                  <a:lnTo>
                    <a:pt x="9685401" y="177863"/>
                  </a:lnTo>
                  <a:lnTo>
                    <a:pt x="9686404" y="177050"/>
                  </a:lnTo>
                  <a:lnTo>
                    <a:pt x="9687103" y="175717"/>
                  </a:lnTo>
                  <a:lnTo>
                    <a:pt x="9688055" y="174815"/>
                  </a:lnTo>
                  <a:lnTo>
                    <a:pt x="9688589" y="173177"/>
                  </a:lnTo>
                  <a:lnTo>
                    <a:pt x="9689452" y="172135"/>
                  </a:lnTo>
                  <a:close/>
                </a:path>
                <a:path w="9980294" h="1831340">
                  <a:moveTo>
                    <a:pt x="9855835" y="537413"/>
                  </a:moveTo>
                  <a:lnTo>
                    <a:pt x="9843046" y="509600"/>
                  </a:lnTo>
                  <a:lnTo>
                    <a:pt x="9836315" y="500265"/>
                  </a:lnTo>
                  <a:lnTo>
                    <a:pt x="9817316" y="482092"/>
                  </a:lnTo>
                  <a:lnTo>
                    <a:pt x="9792056" y="470141"/>
                  </a:lnTo>
                  <a:lnTo>
                    <a:pt x="9792056" y="530352"/>
                  </a:lnTo>
                  <a:lnTo>
                    <a:pt x="9775342" y="536917"/>
                  </a:lnTo>
                  <a:lnTo>
                    <a:pt x="9770593" y="538835"/>
                  </a:lnTo>
                  <a:lnTo>
                    <a:pt x="9764738" y="541375"/>
                  </a:lnTo>
                  <a:lnTo>
                    <a:pt x="9761169" y="542810"/>
                  </a:lnTo>
                  <a:lnTo>
                    <a:pt x="9757740" y="544487"/>
                  </a:lnTo>
                  <a:lnTo>
                    <a:pt x="9750831" y="547738"/>
                  </a:lnTo>
                  <a:lnTo>
                    <a:pt x="9747339" y="549325"/>
                  </a:lnTo>
                  <a:lnTo>
                    <a:pt x="9734880" y="555663"/>
                  </a:lnTo>
                  <a:lnTo>
                    <a:pt x="9701657" y="574319"/>
                  </a:lnTo>
                  <a:lnTo>
                    <a:pt x="9682302" y="586524"/>
                  </a:lnTo>
                  <a:lnTo>
                    <a:pt x="9674835" y="591388"/>
                  </a:lnTo>
                  <a:lnTo>
                    <a:pt x="9665411" y="597928"/>
                  </a:lnTo>
                  <a:lnTo>
                    <a:pt x="9660128" y="601484"/>
                  </a:lnTo>
                  <a:lnTo>
                    <a:pt x="9654972" y="605282"/>
                  </a:lnTo>
                  <a:lnTo>
                    <a:pt x="9645612" y="611949"/>
                  </a:lnTo>
                  <a:lnTo>
                    <a:pt x="9640519" y="615835"/>
                  </a:lnTo>
                  <a:lnTo>
                    <a:pt x="9638462" y="617372"/>
                  </a:lnTo>
                  <a:lnTo>
                    <a:pt x="9630245" y="623493"/>
                  </a:lnTo>
                  <a:lnTo>
                    <a:pt x="9625216" y="627507"/>
                  </a:lnTo>
                  <a:lnTo>
                    <a:pt x="9620136" y="631405"/>
                  </a:lnTo>
                  <a:lnTo>
                    <a:pt x="9615094" y="635406"/>
                  </a:lnTo>
                  <a:lnTo>
                    <a:pt x="9611157" y="638746"/>
                  </a:lnTo>
                  <a:lnTo>
                    <a:pt x="9606153" y="642810"/>
                  </a:lnTo>
                  <a:lnTo>
                    <a:pt x="9601187" y="646925"/>
                  </a:lnTo>
                  <a:lnTo>
                    <a:pt x="9596183" y="650976"/>
                  </a:lnTo>
                  <a:lnTo>
                    <a:pt x="9592259" y="654354"/>
                  </a:lnTo>
                  <a:lnTo>
                    <a:pt x="9577540" y="667054"/>
                  </a:lnTo>
                  <a:lnTo>
                    <a:pt x="9573704" y="670585"/>
                  </a:lnTo>
                  <a:lnTo>
                    <a:pt x="9568840" y="674890"/>
                  </a:lnTo>
                  <a:lnTo>
                    <a:pt x="9560128" y="682701"/>
                  </a:lnTo>
                  <a:lnTo>
                    <a:pt x="9556407" y="686447"/>
                  </a:lnTo>
                  <a:lnTo>
                    <a:pt x="9551492" y="690651"/>
                  </a:lnTo>
                  <a:lnTo>
                    <a:pt x="9547733" y="694334"/>
                  </a:lnTo>
                  <a:lnTo>
                    <a:pt x="9543936" y="697941"/>
                  </a:lnTo>
                  <a:lnTo>
                    <a:pt x="9540176" y="701611"/>
                  </a:lnTo>
                  <a:lnTo>
                    <a:pt x="9532658" y="708964"/>
                  </a:lnTo>
                  <a:lnTo>
                    <a:pt x="9525063" y="716178"/>
                  </a:lnTo>
                  <a:lnTo>
                    <a:pt x="9509328" y="732231"/>
                  </a:lnTo>
                  <a:lnTo>
                    <a:pt x="9504667" y="736879"/>
                  </a:lnTo>
                  <a:lnTo>
                    <a:pt x="9499968" y="741476"/>
                  </a:lnTo>
                  <a:lnTo>
                    <a:pt x="9490939" y="751319"/>
                  </a:lnTo>
                  <a:lnTo>
                    <a:pt x="9478213" y="764946"/>
                  </a:lnTo>
                  <a:lnTo>
                    <a:pt x="9475597" y="768070"/>
                  </a:lnTo>
                  <a:lnTo>
                    <a:pt x="9478048" y="764654"/>
                  </a:lnTo>
                  <a:lnTo>
                    <a:pt x="9482201" y="759091"/>
                  </a:lnTo>
                  <a:lnTo>
                    <a:pt x="9493440" y="745426"/>
                  </a:lnTo>
                  <a:lnTo>
                    <a:pt x="9498825" y="739457"/>
                  </a:lnTo>
                  <a:lnTo>
                    <a:pt x="9504172" y="733425"/>
                  </a:lnTo>
                  <a:lnTo>
                    <a:pt x="9512033" y="724103"/>
                  </a:lnTo>
                  <a:lnTo>
                    <a:pt x="9520199" y="715314"/>
                  </a:lnTo>
                  <a:lnTo>
                    <a:pt x="9540481" y="694410"/>
                  </a:lnTo>
                  <a:lnTo>
                    <a:pt x="9544202" y="690664"/>
                  </a:lnTo>
                  <a:lnTo>
                    <a:pt x="9547873" y="686828"/>
                  </a:lnTo>
                  <a:lnTo>
                    <a:pt x="9556394" y="678675"/>
                  </a:lnTo>
                  <a:lnTo>
                    <a:pt x="9580334" y="656488"/>
                  </a:lnTo>
                  <a:lnTo>
                    <a:pt x="9588259" y="649871"/>
                  </a:lnTo>
                  <a:lnTo>
                    <a:pt x="9592056" y="646239"/>
                  </a:lnTo>
                  <a:lnTo>
                    <a:pt x="9597060" y="642200"/>
                  </a:lnTo>
                  <a:lnTo>
                    <a:pt x="9602000" y="638048"/>
                  </a:lnTo>
                  <a:lnTo>
                    <a:pt x="9606978" y="633945"/>
                  </a:lnTo>
                  <a:lnTo>
                    <a:pt x="9612008" y="629932"/>
                  </a:lnTo>
                  <a:lnTo>
                    <a:pt x="9617024" y="625894"/>
                  </a:lnTo>
                  <a:lnTo>
                    <a:pt x="9621012" y="622630"/>
                  </a:lnTo>
                  <a:lnTo>
                    <a:pt x="9626041" y="618617"/>
                  </a:lnTo>
                  <a:lnTo>
                    <a:pt x="9636379" y="611085"/>
                  </a:lnTo>
                  <a:lnTo>
                    <a:pt x="9641472" y="607187"/>
                  </a:lnTo>
                  <a:lnTo>
                    <a:pt x="9651949" y="599922"/>
                  </a:lnTo>
                  <a:lnTo>
                    <a:pt x="9656051" y="596849"/>
                  </a:lnTo>
                  <a:lnTo>
                    <a:pt x="9659277" y="594829"/>
                  </a:lnTo>
                  <a:lnTo>
                    <a:pt x="9666681" y="589851"/>
                  </a:lnTo>
                  <a:lnTo>
                    <a:pt x="9672015" y="586384"/>
                  </a:lnTo>
                  <a:lnTo>
                    <a:pt x="9679559" y="581672"/>
                  </a:lnTo>
                  <a:lnTo>
                    <a:pt x="9681680" y="580263"/>
                  </a:lnTo>
                  <a:lnTo>
                    <a:pt x="9714789" y="561390"/>
                  </a:lnTo>
                  <a:lnTo>
                    <a:pt x="9725038" y="556298"/>
                  </a:lnTo>
                  <a:lnTo>
                    <a:pt x="9728416" y="554532"/>
                  </a:lnTo>
                  <a:lnTo>
                    <a:pt x="9733064" y="552450"/>
                  </a:lnTo>
                  <a:lnTo>
                    <a:pt x="9745828" y="546633"/>
                  </a:lnTo>
                  <a:lnTo>
                    <a:pt x="9756546" y="542366"/>
                  </a:lnTo>
                  <a:lnTo>
                    <a:pt x="9760077" y="540880"/>
                  </a:lnTo>
                  <a:lnTo>
                    <a:pt x="9763722" y="539584"/>
                  </a:lnTo>
                  <a:lnTo>
                    <a:pt x="9775825" y="535190"/>
                  </a:lnTo>
                  <a:lnTo>
                    <a:pt x="9780791" y="533641"/>
                  </a:lnTo>
                  <a:lnTo>
                    <a:pt x="9784613" y="532676"/>
                  </a:lnTo>
                  <a:lnTo>
                    <a:pt x="9787141" y="531977"/>
                  </a:lnTo>
                  <a:lnTo>
                    <a:pt x="9792056" y="530352"/>
                  </a:lnTo>
                  <a:lnTo>
                    <a:pt x="9792056" y="470141"/>
                  </a:lnTo>
                  <a:lnTo>
                    <a:pt x="9789452" y="468909"/>
                  </a:lnTo>
                  <a:lnTo>
                    <a:pt x="9760369" y="474205"/>
                  </a:lnTo>
                  <a:lnTo>
                    <a:pt x="9722409" y="499960"/>
                  </a:lnTo>
                  <a:lnTo>
                    <a:pt x="9685693" y="548614"/>
                  </a:lnTo>
                  <a:lnTo>
                    <a:pt x="9680677" y="557796"/>
                  </a:lnTo>
                  <a:lnTo>
                    <a:pt x="9675165" y="532536"/>
                  </a:lnTo>
                  <a:lnTo>
                    <a:pt x="9679432" y="503923"/>
                  </a:lnTo>
                  <a:lnTo>
                    <a:pt x="9686684" y="480606"/>
                  </a:lnTo>
                  <a:lnTo>
                    <a:pt x="9691230" y="470560"/>
                  </a:lnTo>
                  <a:lnTo>
                    <a:pt x="9678060" y="480822"/>
                  </a:lnTo>
                  <a:lnTo>
                    <a:pt x="9656534" y="494360"/>
                  </a:lnTo>
                  <a:lnTo>
                    <a:pt x="9654375" y="495681"/>
                  </a:lnTo>
                  <a:lnTo>
                    <a:pt x="9647809" y="499554"/>
                  </a:lnTo>
                  <a:lnTo>
                    <a:pt x="9634677" y="507301"/>
                  </a:lnTo>
                  <a:lnTo>
                    <a:pt x="9608795" y="546722"/>
                  </a:lnTo>
                  <a:lnTo>
                    <a:pt x="9607194" y="551624"/>
                  </a:lnTo>
                  <a:lnTo>
                    <a:pt x="9607283" y="554367"/>
                  </a:lnTo>
                  <a:lnTo>
                    <a:pt x="9604578" y="549592"/>
                  </a:lnTo>
                  <a:lnTo>
                    <a:pt x="9604883" y="542378"/>
                  </a:lnTo>
                  <a:lnTo>
                    <a:pt x="9607525" y="531545"/>
                  </a:lnTo>
                  <a:lnTo>
                    <a:pt x="9609569" y="522249"/>
                  </a:lnTo>
                  <a:lnTo>
                    <a:pt x="9611398" y="517728"/>
                  </a:lnTo>
                  <a:lnTo>
                    <a:pt x="9610128" y="518071"/>
                  </a:lnTo>
                  <a:lnTo>
                    <a:pt x="9606597" y="519557"/>
                  </a:lnTo>
                  <a:lnTo>
                    <a:pt x="9598977" y="524141"/>
                  </a:lnTo>
                  <a:lnTo>
                    <a:pt x="9592767" y="528650"/>
                  </a:lnTo>
                  <a:lnTo>
                    <a:pt x="9586557" y="533146"/>
                  </a:lnTo>
                  <a:lnTo>
                    <a:pt x="9553486" y="590829"/>
                  </a:lnTo>
                  <a:lnTo>
                    <a:pt x="9537509" y="632294"/>
                  </a:lnTo>
                  <a:lnTo>
                    <a:pt x="9537319" y="621614"/>
                  </a:lnTo>
                  <a:lnTo>
                    <a:pt x="9536366" y="601840"/>
                  </a:lnTo>
                  <a:lnTo>
                    <a:pt x="9535693" y="582574"/>
                  </a:lnTo>
                  <a:lnTo>
                    <a:pt x="9536354" y="573392"/>
                  </a:lnTo>
                  <a:lnTo>
                    <a:pt x="9528861" y="585965"/>
                  </a:lnTo>
                  <a:lnTo>
                    <a:pt x="9519006" y="596925"/>
                  </a:lnTo>
                  <a:lnTo>
                    <a:pt x="9518028" y="597763"/>
                  </a:lnTo>
                  <a:lnTo>
                    <a:pt x="9509188" y="605370"/>
                  </a:lnTo>
                  <a:lnTo>
                    <a:pt x="9504032" y="609142"/>
                  </a:lnTo>
                  <a:lnTo>
                    <a:pt x="9497797" y="626529"/>
                  </a:lnTo>
                  <a:lnTo>
                    <a:pt x="9495244" y="652995"/>
                  </a:lnTo>
                  <a:lnTo>
                    <a:pt x="9495701" y="687412"/>
                  </a:lnTo>
                  <a:lnTo>
                    <a:pt x="9489834" y="669251"/>
                  </a:lnTo>
                  <a:lnTo>
                    <a:pt x="9490088" y="646442"/>
                  </a:lnTo>
                  <a:lnTo>
                    <a:pt x="9492361" y="627227"/>
                  </a:lnTo>
                  <a:lnTo>
                    <a:pt x="9493669" y="619201"/>
                  </a:lnTo>
                  <a:lnTo>
                    <a:pt x="9479648" y="633120"/>
                  </a:lnTo>
                  <a:lnTo>
                    <a:pt x="9456153" y="674179"/>
                  </a:lnTo>
                  <a:lnTo>
                    <a:pt x="9448343" y="719772"/>
                  </a:lnTo>
                  <a:lnTo>
                    <a:pt x="9448406" y="735393"/>
                  </a:lnTo>
                  <a:lnTo>
                    <a:pt x="9450172" y="748855"/>
                  </a:lnTo>
                  <a:lnTo>
                    <a:pt x="9448190" y="747915"/>
                  </a:lnTo>
                  <a:lnTo>
                    <a:pt x="9447327" y="746391"/>
                  </a:lnTo>
                  <a:lnTo>
                    <a:pt x="9445371" y="745515"/>
                  </a:lnTo>
                  <a:lnTo>
                    <a:pt x="9444723" y="744359"/>
                  </a:lnTo>
                  <a:lnTo>
                    <a:pt x="9442983" y="743877"/>
                  </a:lnTo>
                  <a:lnTo>
                    <a:pt x="9440977" y="742899"/>
                  </a:lnTo>
                  <a:lnTo>
                    <a:pt x="9440393" y="741870"/>
                  </a:lnTo>
                  <a:lnTo>
                    <a:pt x="9436989" y="740994"/>
                  </a:lnTo>
                  <a:lnTo>
                    <a:pt x="9434830" y="739749"/>
                  </a:lnTo>
                  <a:lnTo>
                    <a:pt x="9433281" y="739597"/>
                  </a:lnTo>
                  <a:lnTo>
                    <a:pt x="9430321" y="739521"/>
                  </a:lnTo>
                  <a:lnTo>
                    <a:pt x="9427185" y="739127"/>
                  </a:lnTo>
                  <a:lnTo>
                    <a:pt x="9425826" y="739305"/>
                  </a:lnTo>
                  <a:lnTo>
                    <a:pt x="9425597" y="738911"/>
                  </a:lnTo>
                  <a:lnTo>
                    <a:pt x="9424276" y="739140"/>
                  </a:lnTo>
                  <a:lnTo>
                    <a:pt x="9422968" y="739406"/>
                  </a:lnTo>
                  <a:lnTo>
                    <a:pt x="9421685" y="739724"/>
                  </a:lnTo>
                  <a:lnTo>
                    <a:pt x="9421546" y="739457"/>
                  </a:lnTo>
                  <a:lnTo>
                    <a:pt x="9420276" y="739800"/>
                  </a:lnTo>
                  <a:lnTo>
                    <a:pt x="9419044" y="740194"/>
                  </a:lnTo>
                  <a:lnTo>
                    <a:pt x="9417647" y="740308"/>
                  </a:lnTo>
                  <a:lnTo>
                    <a:pt x="9416313" y="740537"/>
                  </a:lnTo>
                  <a:lnTo>
                    <a:pt x="9415145" y="741045"/>
                  </a:lnTo>
                  <a:lnTo>
                    <a:pt x="9411538" y="742416"/>
                  </a:lnTo>
                  <a:lnTo>
                    <a:pt x="9414446" y="742403"/>
                  </a:lnTo>
                  <a:lnTo>
                    <a:pt x="9415755" y="742124"/>
                  </a:lnTo>
                  <a:lnTo>
                    <a:pt x="9417228" y="742162"/>
                  </a:lnTo>
                  <a:lnTo>
                    <a:pt x="9419984" y="741870"/>
                  </a:lnTo>
                  <a:lnTo>
                    <a:pt x="9420200" y="742251"/>
                  </a:lnTo>
                  <a:lnTo>
                    <a:pt x="9421546" y="742048"/>
                  </a:lnTo>
                  <a:lnTo>
                    <a:pt x="9421774" y="742467"/>
                  </a:lnTo>
                  <a:lnTo>
                    <a:pt x="9423133" y="742289"/>
                  </a:lnTo>
                  <a:lnTo>
                    <a:pt x="9424518" y="742162"/>
                  </a:lnTo>
                  <a:lnTo>
                    <a:pt x="9424822" y="742683"/>
                  </a:lnTo>
                  <a:lnTo>
                    <a:pt x="9426219" y="742581"/>
                  </a:lnTo>
                  <a:lnTo>
                    <a:pt x="9426550" y="743165"/>
                  </a:lnTo>
                  <a:lnTo>
                    <a:pt x="9429839" y="743839"/>
                  </a:lnTo>
                  <a:lnTo>
                    <a:pt x="9430258" y="744575"/>
                  </a:lnTo>
                  <a:lnTo>
                    <a:pt x="9431757" y="744639"/>
                  </a:lnTo>
                  <a:lnTo>
                    <a:pt x="9432188" y="745413"/>
                  </a:lnTo>
                  <a:lnTo>
                    <a:pt x="9434309" y="746582"/>
                  </a:lnTo>
                  <a:lnTo>
                    <a:pt x="9436748" y="748334"/>
                  </a:lnTo>
                  <a:lnTo>
                    <a:pt x="9437014" y="748804"/>
                  </a:lnTo>
                  <a:lnTo>
                    <a:pt x="9438894" y="749541"/>
                  </a:lnTo>
                  <a:lnTo>
                    <a:pt x="9445485" y="761212"/>
                  </a:lnTo>
                  <a:lnTo>
                    <a:pt x="9446539" y="765683"/>
                  </a:lnTo>
                  <a:lnTo>
                    <a:pt x="9447606" y="767549"/>
                  </a:lnTo>
                  <a:lnTo>
                    <a:pt x="9447441" y="772439"/>
                  </a:lnTo>
                  <a:lnTo>
                    <a:pt x="9448406" y="774153"/>
                  </a:lnTo>
                  <a:lnTo>
                    <a:pt x="9462630" y="799350"/>
                  </a:lnTo>
                  <a:lnTo>
                    <a:pt x="9464891" y="798195"/>
                  </a:lnTo>
                  <a:lnTo>
                    <a:pt x="9467190" y="797090"/>
                  </a:lnTo>
                  <a:lnTo>
                    <a:pt x="9469603" y="796213"/>
                  </a:lnTo>
                  <a:lnTo>
                    <a:pt x="9473451" y="795261"/>
                  </a:lnTo>
                  <a:lnTo>
                    <a:pt x="9474810" y="795083"/>
                  </a:lnTo>
                  <a:lnTo>
                    <a:pt x="9478772" y="794359"/>
                  </a:lnTo>
                  <a:lnTo>
                    <a:pt x="9481388" y="793826"/>
                  </a:lnTo>
                  <a:lnTo>
                    <a:pt x="9482950" y="794016"/>
                  </a:lnTo>
                  <a:lnTo>
                    <a:pt x="9484563" y="794283"/>
                  </a:lnTo>
                  <a:lnTo>
                    <a:pt x="9487344" y="794054"/>
                  </a:lnTo>
                  <a:lnTo>
                    <a:pt x="9490888" y="795147"/>
                  </a:lnTo>
                  <a:lnTo>
                    <a:pt x="9493847" y="795248"/>
                  </a:lnTo>
                  <a:lnTo>
                    <a:pt x="9497758" y="797001"/>
                  </a:lnTo>
                  <a:lnTo>
                    <a:pt x="9499790" y="798004"/>
                  </a:lnTo>
                  <a:lnTo>
                    <a:pt x="9502369" y="799998"/>
                  </a:lnTo>
                  <a:lnTo>
                    <a:pt x="9503994" y="800290"/>
                  </a:lnTo>
                  <a:lnTo>
                    <a:pt x="9504502" y="801192"/>
                  </a:lnTo>
                  <a:lnTo>
                    <a:pt x="9509862" y="805522"/>
                  </a:lnTo>
                  <a:lnTo>
                    <a:pt x="9511932" y="809205"/>
                  </a:lnTo>
                  <a:lnTo>
                    <a:pt x="9513557" y="809485"/>
                  </a:lnTo>
                  <a:lnTo>
                    <a:pt x="9521774" y="824052"/>
                  </a:lnTo>
                  <a:lnTo>
                    <a:pt x="9521203" y="820458"/>
                  </a:lnTo>
                  <a:lnTo>
                    <a:pt x="9512452" y="804964"/>
                  </a:lnTo>
                  <a:lnTo>
                    <a:pt x="9520682" y="819518"/>
                  </a:lnTo>
                  <a:lnTo>
                    <a:pt x="9519983" y="815708"/>
                  </a:lnTo>
                  <a:lnTo>
                    <a:pt x="9506483" y="791781"/>
                  </a:lnTo>
                  <a:lnTo>
                    <a:pt x="9504794" y="791400"/>
                  </a:lnTo>
                  <a:lnTo>
                    <a:pt x="9504223" y="790359"/>
                  </a:lnTo>
                  <a:lnTo>
                    <a:pt x="9527845" y="788301"/>
                  </a:lnTo>
                  <a:lnTo>
                    <a:pt x="9542640" y="786079"/>
                  </a:lnTo>
                  <a:lnTo>
                    <a:pt x="9581490" y="777405"/>
                  </a:lnTo>
                  <a:lnTo>
                    <a:pt x="9612947" y="753033"/>
                  </a:lnTo>
                  <a:lnTo>
                    <a:pt x="9617570" y="745718"/>
                  </a:lnTo>
                  <a:lnTo>
                    <a:pt x="9621710" y="740143"/>
                  </a:lnTo>
                  <a:lnTo>
                    <a:pt x="9624504" y="737336"/>
                  </a:lnTo>
                  <a:lnTo>
                    <a:pt x="9603092" y="740752"/>
                  </a:lnTo>
                  <a:lnTo>
                    <a:pt x="9582302" y="737501"/>
                  </a:lnTo>
                  <a:lnTo>
                    <a:pt x="9564065" y="733602"/>
                  </a:lnTo>
                  <a:lnTo>
                    <a:pt x="9556940" y="731329"/>
                  </a:lnTo>
                  <a:lnTo>
                    <a:pt x="9565691" y="731329"/>
                  </a:lnTo>
                  <a:lnTo>
                    <a:pt x="9586074" y="731266"/>
                  </a:lnTo>
                  <a:lnTo>
                    <a:pt x="9630943" y="728091"/>
                  </a:lnTo>
                  <a:lnTo>
                    <a:pt x="9652800" y="707390"/>
                  </a:lnTo>
                  <a:lnTo>
                    <a:pt x="9652698" y="704608"/>
                  </a:lnTo>
                  <a:lnTo>
                    <a:pt x="9640545" y="701179"/>
                  </a:lnTo>
                  <a:lnTo>
                    <a:pt x="9624936" y="694182"/>
                  </a:lnTo>
                  <a:lnTo>
                    <a:pt x="9613201" y="686308"/>
                  </a:lnTo>
                  <a:lnTo>
                    <a:pt x="9608274" y="682739"/>
                  </a:lnTo>
                  <a:lnTo>
                    <a:pt x="9616681" y="684720"/>
                  </a:lnTo>
                  <a:lnTo>
                    <a:pt x="9635261" y="689229"/>
                  </a:lnTo>
                  <a:lnTo>
                    <a:pt x="9656293" y="692886"/>
                  </a:lnTo>
                  <a:lnTo>
                    <a:pt x="9694761" y="680961"/>
                  </a:lnTo>
                  <a:lnTo>
                    <a:pt x="9695828" y="680262"/>
                  </a:lnTo>
                  <a:lnTo>
                    <a:pt x="9677679" y="673950"/>
                  </a:lnTo>
                  <a:lnTo>
                    <a:pt x="9665271" y="662305"/>
                  </a:lnTo>
                  <a:lnTo>
                    <a:pt x="9657651" y="651370"/>
                  </a:lnTo>
                  <a:lnTo>
                    <a:pt x="9654946" y="646595"/>
                  </a:lnTo>
                  <a:lnTo>
                    <a:pt x="9665030" y="648944"/>
                  </a:lnTo>
                  <a:lnTo>
                    <a:pt x="9687103" y="654456"/>
                  </a:lnTo>
                  <a:lnTo>
                    <a:pt x="9709442" y="660463"/>
                  </a:lnTo>
                  <a:lnTo>
                    <a:pt x="9722587" y="663067"/>
                  </a:lnTo>
                  <a:lnTo>
                    <a:pt x="9727565" y="661555"/>
                  </a:lnTo>
                  <a:lnTo>
                    <a:pt x="9733826" y="657161"/>
                  </a:lnTo>
                  <a:lnTo>
                    <a:pt x="9739478" y="651662"/>
                  </a:lnTo>
                  <a:lnTo>
                    <a:pt x="9747021" y="644372"/>
                  </a:lnTo>
                  <a:lnTo>
                    <a:pt x="9757473" y="637032"/>
                  </a:lnTo>
                  <a:lnTo>
                    <a:pt x="9770034" y="630859"/>
                  </a:lnTo>
                  <a:lnTo>
                    <a:pt x="9780714" y="626541"/>
                  </a:lnTo>
                  <a:lnTo>
                    <a:pt x="9785528" y="624738"/>
                  </a:lnTo>
                  <a:lnTo>
                    <a:pt x="9763379" y="616483"/>
                  </a:lnTo>
                  <a:lnTo>
                    <a:pt x="9740951" y="602602"/>
                  </a:lnTo>
                  <a:lnTo>
                    <a:pt x="9723425" y="589635"/>
                  </a:lnTo>
                  <a:lnTo>
                    <a:pt x="9717062" y="583514"/>
                  </a:lnTo>
                  <a:lnTo>
                    <a:pt x="9742170" y="596988"/>
                  </a:lnTo>
                  <a:lnTo>
                    <a:pt x="9776739" y="606577"/>
                  </a:lnTo>
                  <a:lnTo>
                    <a:pt x="9811283" y="610933"/>
                  </a:lnTo>
                  <a:lnTo>
                    <a:pt x="9831857" y="611212"/>
                  </a:lnTo>
                  <a:lnTo>
                    <a:pt x="9841979" y="598144"/>
                  </a:lnTo>
                  <a:lnTo>
                    <a:pt x="9849599" y="572897"/>
                  </a:lnTo>
                  <a:lnTo>
                    <a:pt x="9854628" y="548208"/>
                  </a:lnTo>
                  <a:lnTo>
                    <a:pt x="9855835" y="537413"/>
                  </a:lnTo>
                  <a:close/>
                </a:path>
                <a:path w="9980294" h="1831340">
                  <a:moveTo>
                    <a:pt x="9864077" y="148221"/>
                  </a:moveTo>
                  <a:lnTo>
                    <a:pt x="9846158" y="144881"/>
                  </a:lnTo>
                  <a:lnTo>
                    <a:pt x="9851860" y="154990"/>
                  </a:lnTo>
                  <a:lnTo>
                    <a:pt x="9862617" y="150787"/>
                  </a:lnTo>
                  <a:lnTo>
                    <a:pt x="9864077" y="148221"/>
                  </a:lnTo>
                  <a:close/>
                </a:path>
                <a:path w="9980294" h="1831340">
                  <a:moveTo>
                    <a:pt x="9948901" y="50444"/>
                  </a:moveTo>
                  <a:lnTo>
                    <a:pt x="9931781" y="12369"/>
                  </a:lnTo>
                  <a:lnTo>
                    <a:pt x="9915550" y="5816"/>
                  </a:lnTo>
                  <a:lnTo>
                    <a:pt x="9915550" y="48196"/>
                  </a:lnTo>
                  <a:lnTo>
                    <a:pt x="9911613" y="51574"/>
                  </a:lnTo>
                  <a:lnTo>
                    <a:pt x="9909721" y="53390"/>
                  </a:lnTo>
                  <a:lnTo>
                    <a:pt x="9900755" y="60744"/>
                  </a:lnTo>
                  <a:lnTo>
                    <a:pt x="9899840" y="61722"/>
                  </a:lnTo>
                  <a:lnTo>
                    <a:pt x="9891611" y="67792"/>
                  </a:lnTo>
                  <a:lnTo>
                    <a:pt x="9889528" y="69291"/>
                  </a:lnTo>
                  <a:lnTo>
                    <a:pt x="9887420" y="70713"/>
                  </a:lnTo>
                  <a:lnTo>
                    <a:pt x="9884232" y="72809"/>
                  </a:lnTo>
                  <a:lnTo>
                    <a:pt x="9882162" y="74320"/>
                  </a:lnTo>
                  <a:lnTo>
                    <a:pt x="9879990" y="75628"/>
                  </a:lnTo>
                  <a:lnTo>
                    <a:pt x="9875698" y="78371"/>
                  </a:lnTo>
                  <a:lnTo>
                    <a:pt x="9872434" y="80340"/>
                  </a:lnTo>
                  <a:lnTo>
                    <a:pt x="9838690" y="98056"/>
                  </a:lnTo>
                  <a:lnTo>
                    <a:pt x="9836417" y="99212"/>
                  </a:lnTo>
                  <a:lnTo>
                    <a:pt x="9832899" y="100723"/>
                  </a:lnTo>
                  <a:lnTo>
                    <a:pt x="9825914" y="103835"/>
                  </a:lnTo>
                  <a:lnTo>
                    <a:pt x="9822320" y="105232"/>
                  </a:lnTo>
                  <a:lnTo>
                    <a:pt x="9815233" y="108178"/>
                  </a:lnTo>
                  <a:lnTo>
                    <a:pt x="9811601" y="109499"/>
                  </a:lnTo>
                  <a:lnTo>
                    <a:pt x="9808019" y="110896"/>
                  </a:lnTo>
                  <a:lnTo>
                    <a:pt x="9800742" y="113525"/>
                  </a:lnTo>
                  <a:lnTo>
                    <a:pt x="9797085" y="114782"/>
                  </a:lnTo>
                  <a:lnTo>
                    <a:pt x="9793414" y="116014"/>
                  </a:lnTo>
                  <a:lnTo>
                    <a:pt x="9789770" y="117322"/>
                  </a:lnTo>
                  <a:lnTo>
                    <a:pt x="9781057" y="119976"/>
                  </a:lnTo>
                  <a:lnTo>
                    <a:pt x="9771202" y="123177"/>
                  </a:lnTo>
                  <a:lnTo>
                    <a:pt x="9761068" y="125895"/>
                  </a:lnTo>
                  <a:lnTo>
                    <a:pt x="9754654" y="127444"/>
                  </a:lnTo>
                  <a:lnTo>
                    <a:pt x="9750869" y="128485"/>
                  </a:lnTo>
                  <a:lnTo>
                    <a:pt x="9747110" y="129578"/>
                  </a:lnTo>
                  <a:lnTo>
                    <a:pt x="9738004" y="131533"/>
                  </a:lnTo>
                  <a:lnTo>
                    <a:pt x="9731540" y="133007"/>
                  </a:lnTo>
                  <a:lnTo>
                    <a:pt x="9722485" y="135039"/>
                  </a:lnTo>
                  <a:lnTo>
                    <a:pt x="9714547" y="136486"/>
                  </a:lnTo>
                  <a:lnTo>
                    <a:pt x="9713036" y="136398"/>
                  </a:lnTo>
                  <a:lnTo>
                    <a:pt x="9705226" y="138061"/>
                  </a:lnTo>
                  <a:lnTo>
                    <a:pt x="9694443" y="139611"/>
                  </a:lnTo>
                  <a:lnTo>
                    <a:pt x="9687509" y="140271"/>
                  </a:lnTo>
                  <a:lnTo>
                    <a:pt x="9690163" y="139801"/>
                  </a:lnTo>
                  <a:lnTo>
                    <a:pt x="9700730" y="137833"/>
                  </a:lnTo>
                  <a:lnTo>
                    <a:pt x="9714827" y="134391"/>
                  </a:lnTo>
                  <a:lnTo>
                    <a:pt x="9719970" y="133172"/>
                  </a:lnTo>
                  <a:lnTo>
                    <a:pt x="9731477" y="130314"/>
                  </a:lnTo>
                  <a:lnTo>
                    <a:pt x="9736684" y="129197"/>
                  </a:lnTo>
                  <a:lnTo>
                    <a:pt x="9740417" y="128054"/>
                  </a:lnTo>
                  <a:lnTo>
                    <a:pt x="9744215" y="127050"/>
                  </a:lnTo>
                  <a:lnTo>
                    <a:pt x="9746755" y="126377"/>
                  </a:lnTo>
                  <a:lnTo>
                    <a:pt x="9750476" y="125209"/>
                  </a:lnTo>
                  <a:lnTo>
                    <a:pt x="9753092" y="124688"/>
                  </a:lnTo>
                  <a:lnTo>
                    <a:pt x="9756788" y="123482"/>
                  </a:lnTo>
                  <a:lnTo>
                    <a:pt x="9760547" y="122389"/>
                  </a:lnTo>
                  <a:lnTo>
                    <a:pt x="9766846" y="120624"/>
                  </a:lnTo>
                  <a:lnTo>
                    <a:pt x="9770567" y="119481"/>
                  </a:lnTo>
                  <a:lnTo>
                    <a:pt x="9774250" y="118249"/>
                  </a:lnTo>
                  <a:lnTo>
                    <a:pt x="9777959" y="117068"/>
                  </a:lnTo>
                  <a:lnTo>
                    <a:pt x="9785325" y="114604"/>
                  </a:lnTo>
                  <a:lnTo>
                    <a:pt x="9789008" y="113372"/>
                  </a:lnTo>
                  <a:lnTo>
                    <a:pt x="9792640" y="112077"/>
                  </a:lnTo>
                  <a:lnTo>
                    <a:pt x="9796310" y="110820"/>
                  </a:lnTo>
                  <a:lnTo>
                    <a:pt x="9799955" y="109537"/>
                  </a:lnTo>
                  <a:lnTo>
                    <a:pt x="9807194" y="106857"/>
                  </a:lnTo>
                  <a:lnTo>
                    <a:pt x="9810788" y="105473"/>
                  </a:lnTo>
                  <a:lnTo>
                    <a:pt x="9814420" y="104152"/>
                  </a:lnTo>
                  <a:lnTo>
                    <a:pt x="9819170" y="102235"/>
                  </a:lnTo>
                  <a:lnTo>
                    <a:pt x="9821545" y="101269"/>
                  </a:lnTo>
                  <a:lnTo>
                    <a:pt x="9825139" y="99885"/>
                  </a:lnTo>
                  <a:lnTo>
                    <a:pt x="9831032" y="97409"/>
                  </a:lnTo>
                  <a:lnTo>
                    <a:pt x="9834588" y="95948"/>
                  </a:lnTo>
                  <a:lnTo>
                    <a:pt x="9845015" y="91186"/>
                  </a:lnTo>
                  <a:lnTo>
                    <a:pt x="9847275" y="90017"/>
                  </a:lnTo>
                  <a:lnTo>
                    <a:pt x="9853041" y="87312"/>
                  </a:lnTo>
                  <a:lnTo>
                    <a:pt x="9862121" y="82727"/>
                  </a:lnTo>
                  <a:lnTo>
                    <a:pt x="9867697" y="79692"/>
                  </a:lnTo>
                  <a:lnTo>
                    <a:pt x="9880981" y="72224"/>
                  </a:lnTo>
                  <a:lnTo>
                    <a:pt x="9883102" y="70815"/>
                  </a:lnTo>
                  <a:lnTo>
                    <a:pt x="9890658" y="66128"/>
                  </a:lnTo>
                  <a:lnTo>
                    <a:pt x="9897021" y="61887"/>
                  </a:lnTo>
                  <a:lnTo>
                    <a:pt x="9898062" y="61150"/>
                  </a:lnTo>
                  <a:lnTo>
                    <a:pt x="9900120" y="59626"/>
                  </a:lnTo>
                  <a:lnTo>
                    <a:pt x="9906356" y="55168"/>
                  </a:lnTo>
                  <a:lnTo>
                    <a:pt x="9915550" y="48196"/>
                  </a:lnTo>
                  <a:lnTo>
                    <a:pt x="9915550" y="5816"/>
                  </a:lnTo>
                  <a:lnTo>
                    <a:pt x="9911143" y="4216"/>
                  </a:lnTo>
                  <a:lnTo>
                    <a:pt x="9895637" y="0"/>
                  </a:lnTo>
                  <a:lnTo>
                    <a:pt x="9884842" y="1536"/>
                  </a:lnTo>
                  <a:lnTo>
                    <a:pt x="9878035" y="12738"/>
                  </a:lnTo>
                  <a:lnTo>
                    <a:pt x="9869983" y="32054"/>
                  </a:lnTo>
                  <a:lnTo>
                    <a:pt x="9863315" y="53835"/>
                  </a:lnTo>
                  <a:lnTo>
                    <a:pt x="9862909" y="71208"/>
                  </a:lnTo>
                  <a:lnTo>
                    <a:pt x="9861436" y="66014"/>
                  </a:lnTo>
                  <a:lnTo>
                    <a:pt x="9859797" y="52781"/>
                  </a:lnTo>
                  <a:lnTo>
                    <a:pt x="9859404" y="36563"/>
                  </a:lnTo>
                  <a:lnTo>
                    <a:pt x="9862744" y="21818"/>
                  </a:lnTo>
                  <a:lnTo>
                    <a:pt x="9860775" y="23495"/>
                  </a:lnTo>
                  <a:lnTo>
                    <a:pt x="9824580" y="39458"/>
                  </a:lnTo>
                  <a:lnTo>
                    <a:pt x="9822180" y="42976"/>
                  </a:lnTo>
                  <a:lnTo>
                    <a:pt x="9820415" y="50177"/>
                  </a:lnTo>
                  <a:lnTo>
                    <a:pt x="9815398" y="64541"/>
                  </a:lnTo>
                  <a:lnTo>
                    <a:pt x="9811309" y="77978"/>
                  </a:lnTo>
                  <a:lnTo>
                    <a:pt x="9810128" y="83629"/>
                  </a:lnTo>
                  <a:lnTo>
                    <a:pt x="9807346" y="81292"/>
                  </a:lnTo>
                  <a:lnTo>
                    <a:pt x="9804413" y="73507"/>
                  </a:lnTo>
                  <a:lnTo>
                    <a:pt x="9801682" y="63500"/>
                  </a:lnTo>
                  <a:lnTo>
                    <a:pt x="9805035" y="51346"/>
                  </a:lnTo>
                  <a:lnTo>
                    <a:pt x="9793605" y="56934"/>
                  </a:lnTo>
                  <a:lnTo>
                    <a:pt x="9776993" y="92087"/>
                  </a:lnTo>
                  <a:lnTo>
                    <a:pt x="9775457" y="97116"/>
                  </a:lnTo>
                  <a:lnTo>
                    <a:pt x="9774872" y="93510"/>
                  </a:lnTo>
                  <a:lnTo>
                    <a:pt x="9774352" y="84836"/>
                  </a:lnTo>
                  <a:lnTo>
                    <a:pt x="9775685" y="74282"/>
                  </a:lnTo>
                  <a:lnTo>
                    <a:pt x="9778492" y="66332"/>
                  </a:lnTo>
                  <a:lnTo>
                    <a:pt x="9767951" y="60566"/>
                  </a:lnTo>
                  <a:lnTo>
                    <a:pt x="9758934" y="70421"/>
                  </a:lnTo>
                  <a:lnTo>
                    <a:pt x="9750323" y="81026"/>
                  </a:lnTo>
                  <a:lnTo>
                    <a:pt x="9742678" y="93319"/>
                  </a:lnTo>
                  <a:lnTo>
                    <a:pt x="9735756" y="104305"/>
                  </a:lnTo>
                  <a:lnTo>
                    <a:pt x="9733750" y="108508"/>
                  </a:lnTo>
                  <a:lnTo>
                    <a:pt x="9734296" y="104292"/>
                  </a:lnTo>
                  <a:lnTo>
                    <a:pt x="9738271" y="93256"/>
                  </a:lnTo>
                  <a:lnTo>
                    <a:pt x="9743148" y="81229"/>
                  </a:lnTo>
                  <a:lnTo>
                    <a:pt x="9751911" y="70916"/>
                  </a:lnTo>
                  <a:lnTo>
                    <a:pt x="9738995" y="73863"/>
                  </a:lnTo>
                  <a:lnTo>
                    <a:pt x="9735845" y="70866"/>
                  </a:lnTo>
                  <a:lnTo>
                    <a:pt x="9731451" y="70840"/>
                  </a:lnTo>
                  <a:lnTo>
                    <a:pt x="9728073" y="72593"/>
                  </a:lnTo>
                  <a:lnTo>
                    <a:pt x="9699257" y="99060"/>
                  </a:lnTo>
                  <a:lnTo>
                    <a:pt x="9694240" y="105676"/>
                  </a:lnTo>
                  <a:lnTo>
                    <a:pt x="9689186" y="112217"/>
                  </a:lnTo>
                  <a:lnTo>
                    <a:pt x="9685071" y="117843"/>
                  </a:lnTo>
                  <a:lnTo>
                    <a:pt x="9674542" y="99199"/>
                  </a:lnTo>
                  <a:lnTo>
                    <a:pt x="9672409" y="97993"/>
                  </a:lnTo>
                  <a:lnTo>
                    <a:pt x="9679102" y="109855"/>
                  </a:lnTo>
                  <a:lnTo>
                    <a:pt x="9678975" y="112204"/>
                  </a:lnTo>
                  <a:lnTo>
                    <a:pt x="9679940" y="113931"/>
                  </a:lnTo>
                  <a:lnTo>
                    <a:pt x="9679153" y="115112"/>
                  </a:lnTo>
                  <a:lnTo>
                    <a:pt x="9679470" y="115671"/>
                  </a:lnTo>
                  <a:lnTo>
                    <a:pt x="9679280" y="117919"/>
                  </a:lnTo>
                  <a:lnTo>
                    <a:pt x="9679851" y="118935"/>
                  </a:lnTo>
                  <a:lnTo>
                    <a:pt x="9678683" y="122047"/>
                  </a:lnTo>
                  <a:lnTo>
                    <a:pt x="9678048" y="123494"/>
                  </a:lnTo>
                  <a:lnTo>
                    <a:pt x="9677768" y="125577"/>
                  </a:lnTo>
                  <a:lnTo>
                    <a:pt x="9677019" y="126834"/>
                  </a:lnTo>
                  <a:lnTo>
                    <a:pt x="9675406" y="129133"/>
                  </a:lnTo>
                  <a:lnTo>
                    <a:pt x="9674542" y="130200"/>
                  </a:lnTo>
                  <a:lnTo>
                    <a:pt x="9673831" y="131533"/>
                  </a:lnTo>
                  <a:lnTo>
                    <a:pt x="9670999" y="134251"/>
                  </a:lnTo>
                  <a:lnTo>
                    <a:pt x="9668916" y="135724"/>
                  </a:lnTo>
                  <a:lnTo>
                    <a:pt x="9667888" y="136499"/>
                  </a:lnTo>
                  <a:lnTo>
                    <a:pt x="9666783" y="137134"/>
                  </a:lnTo>
                  <a:lnTo>
                    <a:pt x="9663278" y="138671"/>
                  </a:lnTo>
                  <a:lnTo>
                    <a:pt x="9660623" y="139115"/>
                  </a:lnTo>
                  <a:lnTo>
                    <a:pt x="9644609" y="139179"/>
                  </a:lnTo>
                  <a:lnTo>
                    <a:pt x="9633458" y="137515"/>
                  </a:lnTo>
                  <a:lnTo>
                    <a:pt x="9623196" y="134835"/>
                  </a:lnTo>
                  <a:lnTo>
                    <a:pt x="9610166" y="129832"/>
                  </a:lnTo>
                  <a:lnTo>
                    <a:pt x="9606343" y="130797"/>
                  </a:lnTo>
                  <a:lnTo>
                    <a:pt x="9603410" y="135953"/>
                  </a:lnTo>
                  <a:lnTo>
                    <a:pt x="9604172" y="137287"/>
                  </a:lnTo>
                  <a:lnTo>
                    <a:pt x="9604997" y="141351"/>
                  </a:lnTo>
                  <a:lnTo>
                    <a:pt x="9646552" y="147789"/>
                  </a:lnTo>
                  <a:lnTo>
                    <a:pt x="9662173" y="147040"/>
                  </a:lnTo>
                  <a:lnTo>
                    <a:pt x="9663519" y="146850"/>
                  </a:lnTo>
                  <a:lnTo>
                    <a:pt x="9664916" y="146735"/>
                  </a:lnTo>
                  <a:lnTo>
                    <a:pt x="9666338" y="146672"/>
                  </a:lnTo>
                  <a:lnTo>
                    <a:pt x="9668434" y="147802"/>
                  </a:lnTo>
                  <a:lnTo>
                    <a:pt x="9669196" y="149161"/>
                  </a:lnTo>
                  <a:lnTo>
                    <a:pt x="9672841" y="150431"/>
                  </a:lnTo>
                  <a:lnTo>
                    <a:pt x="9673361" y="151358"/>
                  </a:lnTo>
                  <a:lnTo>
                    <a:pt x="9675584" y="152730"/>
                  </a:lnTo>
                  <a:lnTo>
                    <a:pt x="9676193" y="153797"/>
                  </a:lnTo>
                  <a:lnTo>
                    <a:pt x="9678568" y="155422"/>
                  </a:lnTo>
                  <a:lnTo>
                    <a:pt x="9679229" y="156591"/>
                  </a:lnTo>
                  <a:lnTo>
                    <a:pt x="9681667" y="158343"/>
                  </a:lnTo>
                  <a:lnTo>
                    <a:pt x="9686392" y="166712"/>
                  </a:lnTo>
                  <a:lnTo>
                    <a:pt x="9688957" y="171246"/>
                  </a:lnTo>
                  <a:lnTo>
                    <a:pt x="9690519" y="168846"/>
                  </a:lnTo>
                  <a:lnTo>
                    <a:pt x="9690710" y="166598"/>
                  </a:lnTo>
                  <a:lnTo>
                    <a:pt x="9689960" y="165277"/>
                  </a:lnTo>
                  <a:lnTo>
                    <a:pt x="9690684" y="163957"/>
                  </a:lnTo>
                  <a:lnTo>
                    <a:pt x="9689757" y="162318"/>
                  </a:lnTo>
                  <a:lnTo>
                    <a:pt x="9690329" y="160756"/>
                  </a:lnTo>
                  <a:lnTo>
                    <a:pt x="9689782" y="159778"/>
                  </a:lnTo>
                  <a:lnTo>
                    <a:pt x="9696933" y="164706"/>
                  </a:lnTo>
                  <a:lnTo>
                    <a:pt x="9704400" y="170192"/>
                  </a:lnTo>
                  <a:lnTo>
                    <a:pt x="9713163" y="175374"/>
                  </a:lnTo>
                  <a:lnTo>
                    <a:pt x="9724199" y="179425"/>
                  </a:lnTo>
                  <a:lnTo>
                    <a:pt x="9730803" y="180797"/>
                  </a:lnTo>
                  <a:lnTo>
                    <a:pt x="9744532" y="181876"/>
                  </a:lnTo>
                  <a:lnTo>
                    <a:pt x="9751695" y="181648"/>
                  </a:lnTo>
                  <a:lnTo>
                    <a:pt x="9760293" y="181368"/>
                  </a:lnTo>
                  <a:lnTo>
                    <a:pt x="9772942" y="177952"/>
                  </a:lnTo>
                  <a:lnTo>
                    <a:pt x="9767697" y="176403"/>
                  </a:lnTo>
                  <a:lnTo>
                    <a:pt x="9756305" y="171716"/>
                  </a:lnTo>
                  <a:lnTo>
                    <a:pt x="9744761" y="164198"/>
                  </a:lnTo>
                  <a:lnTo>
                    <a:pt x="9736861" y="155359"/>
                  </a:lnTo>
                  <a:lnTo>
                    <a:pt x="9741916" y="159131"/>
                  </a:lnTo>
                  <a:lnTo>
                    <a:pt x="9754908" y="166649"/>
                  </a:lnTo>
                  <a:lnTo>
                    <a:pt x="9770389" y="173418"/>
                  </a:lnTo>
                  <a:lnTo>
                    <a:pt x="9781807" y="175552"/>
                  </a:lnTo>
                  <a:lnTo>
                    <a:pt x="9784245" y="174713"/>
                  </a:lnTo>
                  <a:lnTo>
                    <a:pt x="9791649" y="172339"/>
                  </a:lnTo>
                  <a:lnTo>
                    <a:pt x="9801936" y="169875"/>
                  </a:lnTo>
                  <a:lnTo>
                    <a:pt x="9809670" y="170675"/>
                  </a:lnTo>
                  <a:lnTo>
                    <a:pt x="9805124" y="167792"/>
                  </a:lnTo>
                  <a:lnTo>
                    <a:pt x="9795497" y="161048"/>
                  </a:lnTo>
                  <a:lnTo>
                    <a:pt x="9784575" y="154635"/>
                  </a:lnTo>
                  <a:lnTo>
                    <a:pt x="9779508" y="150812"/>
                  </a:lnTo>
                  <a:lnTo>
                    <a:pt x="9787674" y="152374"/>
                  </a:lnTo>
                  <a:lnTo>
                    <a:pt x="9805810" y="156070"/>
                  </a:lnTo>
                  <a:lnTo>
                    <a:pt x="9827654" y="158597"/>
                  </a:lnTo>
                  <a:lnTo>
                    <a:pt x="9845853" y="157264"/>
                  </a:lnTo>
                  <a:lnTo>
                    <a:pt x="9845916" y="157391"/>
                  </a:lnTo>
                  <a:lnTo>
                    <a:pt x="9847085" y="156857"/>
                  </a:lnTo>
                  <a:lnTo>
                    <a:pt x="9851860" y="154990"/>
                  </a:lnTo>
                  <a:lnTo>
                    <a:pt x="9842817" y="138963"/>
                  </a:lnTo>
                  <a:lnTo>
                    <a:pt x="9844659" y="139649"/>
                  </a:lnTo>
                  <a:lnTo>
                    <a:pt x="9847936" y="140284"/>
                  </a:lnTo>
                  <a:lnTo>
                    <a:pt x="9854755" y="142036"/>
                  </a:lnTo>
                  <a:lnTo>
                    <a:pt x="9863963" y="142849"/>
                  </a:lnTo>
                  <a:lnTo>
                    <a:pt x="9871075" y="142532"/>
                  </a:lnTo>
                  <a:lnTo>
                    <a:pt x="9879990" y="137642"/>
                  </a:lnTo>
                  <a:lnTo>
                    <a:pt x="9885578" y="134632"/>
                  </a:lnTo>
                  <a:lnTo>
                    <a:pt x="9890049" y="132219"/>
                  </a:lnTo>
                  <a:lnTo>
                    <a:pt x="9904806" y="124777"/>
                  </a:lnTo>
                  <a:lnTo>
                    <a:pt x="9914407" y="121119"/>
                  </a:lnTo>
                  <a:lnTo>
                    <a:pt x="9908007" y="120103"/>
                  </a:lnTo>
                  <a:lnTo>
                    <a:pt x="9892944" y="116687"/>
                  </a:lnTo>
                  <a:lnTo>
                    <a:pt x="9877158" y="109372"/>
                  </a:lnTo>
                  <a:lnTo>
                    <a:pt x="9865208" y="98539"/>
                  </a:lnTo>
                  <a:lnTo>
                    <a:pt x="9871316" y="99034"/>
                  </a:lnTo>
                  <a:lnTo>
                    <a:pt x="9887191" y="98729"/>
                  </a:lnTo>
                  <a:lnTo>
                    <a:pt x="9909696" y="94678"/>
                  </a:lnTo>
                  <a:lnTo>
                    <a:pt x="9932391" y="85801"/>
                  </a:lnTo>
                  <a:lnTo>
                    <a:pt x="9935058" y="82778"/>
                  </a:lnTo>
                  <a:lnTo>
                    <a:pt x="9946602" y="69646"/>
                  </a:lnTo>
                  <a:lnTo>
                    <a:pt x="9948901" y="50444"/>
                  </a:lnTo>
                  <a:close/>
                </a:path>
                <a:path w="9980294" h="1831340">
                  <a:moveTo>
                    <a:pt x="9980016" y="1333817"/>
                  </a:moveTo>
                  <a:lnTo>
                    <a:pt x="9970935" y="1315135"/>
                  </a:lnTo>
                  <a:lnTo>
                    <a:pt x="9967112" y="1308366"/>
                  </a:lnTo>
                  <a:lnTo>
                    <a:pt x="9953180" y="1296593"/>
                  </a:lnTo>
                  <a:lnTo>
                    <a:pt x="9934816" y="1287322"/>
                  </a:lnTo>
                  <a:lnTo>
                    <a:pt x="9915042" y="1291043"/>
                  </a:lnTo>
                  <a:lnTo>
                    <a:pt x="9873869" y="1326603"/>
                  </a:lnTo>
                  <a:lnTo>
                    <a:pt x="9860966" y="1347685"/>
                  </a:lnTo>
                  <a:lnTo>
                    <a:pt x="9857143" y="1330566"/>
                  </a:lnTo>
                  <a:lnTo>
                    <a:pt x="9860585" y="1310830"/>
                  </a:lnTo>
                  <a:lnTo>
                    <a:pt x="9864954" y="1295298"/>
                  </a:lnTo>
                  <a:lnTo>
                    <a:pt x="9867201" y="1288948"/>
                  </a:lnTo>
                  <a:lnTo>
                    <a:pt x="9859175" y="1295400"/>
                  </a:lnTo>
                  <a:lnTo>
                    <a:pt x="9844113" y="1304899"/>
                  </a:lnTo>
                  <a:lnTo>
                    <a:pt x="9838639" y="1308125"/>
                  </a:lnTo>
                  <a:lnTo>
                    <a:pt x="9834270" y="1310703"/>
                  </a:lnTo>
                  <a:lnTo>
                    <a:pt x="9827692" y="1314551"/>
                  </a:lnTo>
                  <a:lnTo>
                    <a:pt x="9823272" y="1317066"/>
                  </a:lnTo>
                  <a:lnTo>
                    <a:pt x="9818383" y="1323886"/>
                  </a:lnTo>
                  <a:lnTo>
                    <a:pt x="9814560" y="1332636"/>
                  </a:lnTo>
                  <a:lnTo>
                    <a:pt x="9811664" y="1340421"/>
                  </a:lnTo>
                  <a:lnTo>
                    <a:pt x="9810623" y="1343736"/>
                  </a:lnTo>
                  <a:lnTo>
                    <a:pt x="9807765" y="1338681"/>
                  </a:lnTo>
                  <a:lnTo>
                    <a:pt x="9813620" y="1320622"/>
                  </a:lnTo>
                  <a:lnTo>
                    <a:pt x="9811690" y="1319809"/>
                  </a:lnTo>
                  <a:lnTo>
                    <a:pt x="9801479" y="1327531"/>
                  </a:lnTo>
                  <a:lnTo>
                    <a:pt x="9796374" y="1331404"/>
                  </a:lnTo>
                  <a:lnTo>
                    <a:pt x="9795319" y="1332141"/>
                  </a:lnTo>
                  <a:lnTo>
                    <a:pt x="9795396" y="1332268"/>
                  </a:lnTo>
                  <a:lnTo>
                    <a:pt x="9784105" y="1348447"/>
                  </a:lnTo>
                  <a:lnTo>
                    <a:pt x="9774491" y="1370164"/>
                  </a:lnTo>
                  <a:lnTo>
                    <a:pt x="9766656" y="1389862"/>
                  </a:lnTo>
                  <a:lnTo>
                    <a:pt x="9764027" y="1398117"/>
                  </a:lnTo>
                  <a:lnTo>
                    <a:pt x="9763100" y="1391310"/>
                  </a:lnTo>
                  <a:lnTo>
                    <a:pt x="9762719" y="1377734"/>
                  </a:lnTo>
                  <a:lnTo>
                    <a:pt x="9762541" y="1364475"/>
                  </a:lnTo>
                  <a:lnTo>
                    <a:pt x="9762185" y="1358696"/>
                  </a:lnTo>
                  <a:lnTo>
                    <a:pt x="9757981" y="1366735"/>
                  </a:lnTo>
                  <a:lnTo>
                    <a:pt x="9750704" y="1374508"/>
                  </a:lnTo>
                  <a:lnTo>
                    <a:pt x="9743808" y="1380375"/>
                  </a:lnTo>
                  <a:lnTo>
                    <a:pt x="9740735" y="1382699"/>
                  </a:lnTo>
                  <a:lnTo>
                    <a:pt x="9737026" y="1394206"/>
                  </a:lnTo>
                  <a:lnTo>
                    <a:pt x="9735452" y="1412100"/>
                  </a:lnTo>
                  <a:lnTo>
                    <a:pt x="9734690" y="1428826"/>
                  </a:lnTo>
                  <a:lnTo>
                    <a:pt x="9735591" y="1435582"/>
                  </a:lnTo>
                  <a:lnTo>
                    <a:pt x="9731553" y="1423276"/>
                  </a:lnTo>
                  <a:lnTo>
                    <a:pt x="9731591" y="1407845"/>
                  </a:lnTo>
                  <a:lnTo>
                    <a:pt x="9733013" y="1394866"/>
                  </a:lnTo>
                  <a:lnTo>
                    <a:pt x="9734220" y="1389227"/>
                  </a:lnTo>
                  <a:lnTo>
                    <a:pt x="9724911" y="1398574"/>
                  </a:lnTo>
                  <a:lnTo>
                    <a:pt x="9719462" y="1407007"/>
                  </a:lnTo>
                  <a:lnTo>
                    <a:pt x="9715563" y="1413040"/>
                  </a:lnTo>
                  <a:lnTo>
                    <a:pt x="9707550" y="1427251"/>
                  </a:lnTo>
                  <a:lnTo>
                    <a:pt x="9704413" y="1434617"/>
                  </a:lnTo>
                  <a:lnTo>
                    <a:pt x="9702940" y="1457833"/>
                  </a:lnTo>
                  <a:lnTo>
                    <a:pt x="9703067" y="1468399"/>
                  </a:lnTo>
                  <a:lnTo>
                    <a:pt x="9703956" y="1477721"/>
                  </a:lnTo>
                  <a:lnTo>
                    <a:pt x="9703346" y="1476667"/>
                  </a:lnTo>
                  <a:lnTo>
                    <a:pt x="9701657" y="1476248"/>
                  </a:lnTo>
                  <a:lnTo>
                    <a:pt x="9700641" y="1474457"/>
                  </a:lnTo>
                  <a:lnTo>
                    <a:pt x="9699117" y="1474317"/>
                  </a:lnTo>
                  <a:lnTo>
                    <a:pt x="9698291" y="1472869"/>
                  </a:lnTo>
                  <a:lnTo>
                    <a:pt x="9695078" y="1472336"/>
                  </a:lnTo>
                  <a:lnTo>
                    <a:pt x="9693250" y="1471701"/>
                  </a:lnTo>
                  <a:lnTo>
                    <a:pt x="9692957" y="1471168"/>
                  </a:lnTo>
                  <a:lnTo>
                    <a:pt x="9691599" y="1471345"/>
                  </a:lnTo>
                  <a:lnTo>
                    <a:pt x="9691345" y="1470888"/>
                  </a:lnTo>
                  <a:lnTo>
                    <a:pt x="9688500" y="1471028"/>
                  </a:lnTo>
                  <a:lnTo>
                    <a:pt x="9688322" y="1470710"/>
                  </a:lnTo>
                  <a:lnTo>
                    <a:pt x="9685680" y="1471193"/>
                  </a:lnTo>
                  <a:lnTo>
                    <a:pt x="9685566" y="1470977"/>
                  </a:lnTo>
                  <a:lnTo>
                    <a:pt x="9684360" y="1471422"/>
                  </a:lnTo>
                  <a:lnTo>
                    <a:pt x="9684829" y="1472285"/>
                  </a:lnTo>
                  <a:lnTo>
                    <a:pt x="9684245" y="1471231"/>
                  </a:lnTo>
                  <a:lnTo>
                    <a:pt x="9683051" y="1471701"/>
                  </a:lnTo>
                  <a:lnTo>
                    <a:pt x="9681743" y="1471980"/>
                  </a:lnTo>
                  <a:lnTo>
                    <a:pt x="9680499" y="1472336"/>
                  </a:lnTo>
                  <a:lnTo>
                    <a:pt x="9680727" y="1472755"/>
                  </a:lnTo>
                  <a:lnTo>
                    <a:pt x="9680854" y="1472984"/>
                  </a:lnTo>
                  <a:lnTo>
                    <a:pt x="9682226" y="1472806"/>
                  </a:lnTo>
                  <a:lnTo>
                    <a:pt x="9683686" y="1472831"/>
                  </a:lnTo>
                  <a:lnTo>
                    <a:pt x="9683839" y="1473098"/>
                  </a:lnTo>
                  <a:lnTo>
                    <a:pt x="9685096" y="1472768"/>
                  </a:lnTo>
                  <a:lnTo>
                    <a:pt x="9685439" y="1473352"/>
                  </a:lnTo>
                  <a:lnTo>
                    <a:pt x="9688246" y="1473149"/>
                  </a:lnTo>
                  <a:lnTo>
                    <a:pt x="9688462" y="1473542"/>
                  </a:lnTo>
                  <a:lnTo>
                    <a:pt x="9690303" y="1474216"/>
                  </a:lnTo>
                  <a:lnTo>
                    <a:pt x="9690595" y="1474724"/>
                  </a:lnTo>
                  <a:lnTo>
                    <a:pt x="9691967" y="1474571"/>
                  </a:lnTo>
                  <a:lnTo>
                    <a:pt x="9692259" y="1475092"/>
                  </a:lnTo>
                  <a:lnTo>
                    <a:pt x="9694050" y="1475689"/>
                  </a:lnTo>
                  <a:lnTo>
                    <a:pt x="9695142" y="1477619"/>
                  </a:lnTo>
                  <a:lnTo>
                    <a:pt x="9696767" y="1477924"/>
                  </a:lnTo>
                  <a:lnTo>
                    <a:pt x="9701251" y="1485849"/>
                  </a:lnTo>
                  <a:lnTo>
                    <a:pt x="9701606" y="1489087"/>
                  </a:lnTo>
                  <a:lnTo>
                    <a:pt x="9702330" y="1490357"/>
                  </a:lnTo>
                  <a:lnTo>
                    <a:pt x="9702622" y="1493456"/>
                  </a:lnTo>
                  <a:lnTo>
                    <a:pt x="9703283" y="1494637"/>
                  </a:lnTo>
                  <a:lnTo>
                    <a:pt x="9703410" y="1497431"/>
                  </a:lnTo>
                  <a:lnTo>
                    <a:pt x="9702876" y="1499069"/>
                  </a:lnTo>
                  <a:lnTo>
                    <a:pt x="9703333" y="1502473"/>
                  </a:lnTo>
                  <a:lnTo>
                    <a:pt x="9703067" y="1504569"/>
                  </a:lnTo>
                  <a:lnTo>
                    <a:pt x="9703041" y="1507121"/>
                  </a:lnTo>
                  <a:lnTo>
                    <a:pt x="9702292" y="1508366"/>
                  </a:lnTo>
                  <a:lnTo>
                    <a:pt x="9701492" y="1509547"/>
                  </a:lnTo>
                  <a:lnTo>
                    <a:pt x="9700654" y="1510652"/>
                  </a:lnTo>
                  <a:lnTo>
                    <a:pt x="9691179" y="1524850"/>
                  </a:lnTo>
                  <a:lnTo>
                    <a:pt x="9682950" y="1538706"/>
                  </a:lnTo>
                  <a:lnTo>
                    <a:pt x="9677095" y="1551597"/>
                  </a:lnTo>
                  <a:lnTo>
                    <a:pt x="9673615" y="1563497"/>
                  </a:lnTo>
                  <a:lnTo>
                    <a:pt x="9673311" y="1565541"/>
                  </a:lnTo>
                  <a:lnTo>
                    <a:pt x="9676371" y="1570964"/>
                  </a:lnTo>
                  <a:lnTo>
                    <a:pt x="9678302" y="1571802"/>
                  </a:lnTo>
                  <a:lnTo>
                    <a:pt x="9684360" y="1572221"/>
                  </a:lnTo>
                  <a:lnTo>
                    <a:pt x="9687128" y="1569364"/>
                  </a:lnTo>
                  <a:lnTo>
                    <a:pt x="9689059" y="1554708"/>
                  </a:lnTo>
                  <a:lnTo>
                    <a:pt x="9692830" y="1543291"/>
                  </a:lnTo>
                  <a:lnTo>
                    <a:pt x="9697936" y="1531670"/>
                  </a:lnTo>
                  <a:lnTo>
                    <a:pt x="9705556" y="1519339"/>
                  </a:lnTo>
                  <a:lnTo>
                    <a:pt x="9707004" y="1516722"/>
                  </a:lnTo>
                  <a:lnTo>
                    <a:pt x="9709823" y="1513967"/>
                  </a:lnTo>
                  <a:lnTo>
                    <a:pt x="9711817" y="1512341"/>
                  </a:lnTo>
                  <a:lnTo>
                    <a:pt x="9712935" y="1511731"/>
                  </a:lnTo>
                  <a:lnTo>
                    <a:pt x="9715246" y="1510652"/>
                  </a:lnTo>
                  <a:lnTo>
                    <a:pt x="9728340" y="1508010"/>
                  </a:lnTo>
                  <a:lnTo>
                    <a:pt x="9728721" y="1508709"/>
                  </a:lnTo>
                  <a:lnTo>
                    <a:pt x="9731832" y="1509052"/>
                  </a:lnTo>
                  <a:lnTo>
                    <a:pt x="9733458" y="1509331"/>
                  </a:lnTo>
                  <a:lnTo>
                    <a:pt x="9736823" y="1510131"/>
                  </a:lnTo>
                  <a:lnTo>
                    <a:pt x="9737446" y="1511236"/>
                  </a:lnTo>
                  <a:lnTo>
                    <a:pt x="9739554" y="1512392"/>
                  </a:lnTo>
                  <a:lnTo>
                    <a:pt x="9741014" y="1512392"/>
                  </a:lnTo>
                  <a:lnTo>
                    <a:pt x="9742424" y="1514894"/>
                  </a:lnTo>
                  <a:lnTo>
                    <a:pt x="9744608" y="1516164"/>
                  </a:lnTo>
                  <a:lnTo>
                    <a:pt x="9746361" y="1519288"/>
                  </a:lnTo>
                  <a:lnTo>
                    <a:pt x="9748304" y="1520126"/>
                  </a:lnTo>
                  <a:lnTo>
                    <a:pt x="9751555" y="1525905"/>
                  </a:lnTo>
                  <a:lnTo>
                    <a:pt x="9751162" y="1522628"/>
                  </a:lnTo>
                  <a:lnTo>
                    <a:pt x="9747301" y="1515808"/>
                  </a:lnTo>
                  <a:lnTo>
                    <a:pt x="9750869" y="1522107"/>
                  </a:lnTo>
                  <a:lnTo>
                    <a:pt x="9750539" y="1518932"/>
                  </a:lnTo>
                  <a:lnTo>
                    <a:pt x="9745116" y="1509318"/>
                  </a:lnTo>
                  <a:lnTo>
                    <a:pt x="9743567" y="1509179"/>
                  </a:lnTo>
                  <a:lnTo>
                    <a:pt x="9741484" y="1505470"/>
                  </a:lnTo>
                  <a:lnTo>
                    <a:pt x="9748558" y="1505089"/>
                  </a:lnTo>
                  <a:lnTo>
                    <a:pt x="9756927" y="1504403"/>
                  </a:lnTo>
                  <a:lnTo>
                    <a:pt x="9767557" y="1502575"/>
                  </a:lnTo>
                  <a:lnTo>
                    <a:pt x="9777006" y="1501228"/>
                  </a:lnTo>
                  <a:lnTo>
                    <a:pt x="9793529" y="1496923"/>
                  </a:lnTo>
                  <a:lnTo>
                    <a:pt x="9804476" y="1493050"/>
                  </a:lnTo>
                  <a:lnTo>
                    <a:pt x="9812083" y="1488465"/>
                  </a:lnTo>
                  <a:lnTo>
                    <a:pt x="9814230" y="1484503"/>
                  </a:lnTo>
                  <a:lnTo>
                    <a:pt x="9811995" y="1480540"/>
                  </a:lnTo>
                  <a:lnTo>
                    <a:pt x="9822116" y="1470063"/>
                  </a:lnTo>
                  <a:lnTo>
                    <a:pt x="9808540" y="1471828"/>
                  </a:lnTo>
                  <a:lnTo>
                    <a:pt x="9793122" y="1470355"/>
                  </a:lnTo>
                  <a:lnTo>
                    <a:pt x="9782353" y="1466786"/>
                  </a:lnTo>
                  <a:lnTo>
                    <a:pt x="9777209" y="1465414"/>
                  </a:lnTo>
                  <a:lnTo>
                    <a:pt x="9783064" y="1465453"/>
                  </a:lnTo>
                  <a:lnTo>
                    <a:pt x="9796348" y="1465732"/>
                  </a:lnTo>
                  <a:lnTo>
                    <a:pt x="9813366" y="1464881"/>
                  </a:lnTo>
                  <a:lnTo>
                    <a:pt x="9841560" y="1447660"/>
                  </a:lnTo>
                  <a:lnTo>
                    <a:pt x="9833038" y="1445475"/>
                  </a:lnTo>
                  <a:lnTo>
                    <a:pt x="9822904" y="1440446"/>
                  </a:lnTo>
                  <a:lnTo>
                    <a:pt x="9815373" y="1434858"/>
                  </a:lnTo>
                  <a:lnTo>
                    <a:pt x="9811321" y="1432826"/>
                  </a:lnTo>
                  <a:lnTo>
                    <a:pt x="9816592" y="1434426"/>
                  </a:lnTo>
                  <a:lnTo>
                    <a:pt x="9829800" y="1437157"/>
                  </a:lnTo>
                  <a:lnTo>
                    <a:pt x="9844265" y="1439545"/>
                  </a:lnTo>
                  <a:lnTo>
                    <a:pt x="9853320" y="1440065"/>
                  </a:lnTo>
                  <a:lnTo>
                    <a:pt x="9859658" y="1438389"/>
                  </a:lnTo>
                  <a:lnTo>
                    <a:pt x="9871418" y="1430807"/>
                  </a:lnTo>
                  <a:lnTo>
                    <a:pt x="9858870" y="1426641"/>
                  </a:lnTo>
                  <a:lnTo>
                    <a:pt x="9850120" y="1418907"/>
                  </a:lnTo>
                  <a:lnTo>
                    <a:pt x="9832619" y="1387894"/>
                  </a:lnTo>
                  <a:lnTo>
                    <a:pt x="9826447" y="1392466"/>
                  </a:lnTo>
                  <a:lnTo>
                    <a:pt x="9823475" y="1394942"/>
                  </a:lnTo>
                  <a:lnTo>
                    <a:pt x="9820453" y="1397342"/>
                  </a:lnTo>
                  <a:lnTo>
                    <a:pt x="9816376" y="1400441"/>
                  </a:lnTo>
                  <a:lnTo>
                    <a:pt x="9813379" y="1402880"/>
                  </a:lnTo>
                  <a:lnTo>
                    <a:pt x="9810420" y="1405394"/>
                  </a:lnTo>
                  <a:lnTo>
                    <a:pt x="9806381" y="1408569"/>
                  </a:lnTo>
                  <a:lnTo>
                    <a:pt x="9800463" y="1413586"/>
                  </a:lnTo>
                  <a:lnTo>
                    <a:pt x="9793554" y="1419428"/>
                  </a:lnTo>
                  <a:lnTo>
                    <a:pt x="9790659" y="1422057"/>
                  </a:lnTo>
                  <a:lnTo>
                    <a:pt x="9787738" y="1424635"/>
                  </a:lnTo>
                  <a:lnTo>
                    <a:pt x="9784867" y="1427302"/>
                  </a:lnTo>
                  <a:lnTo>
                    <a:pt x="9779076" y="1432547"/>
                  </a:lnTo>
                  <a:lnTo>
                    <a:pt x="9776231" y="1435265"/>
                  </a:lnTo>
                  <a:lnTo>
                    <a:pt x="9773336" y="1437868"/>
                  </a:lnTo>
                  <a:lnTo>
                    <a:pt x="9770466" y="1440548"/>
                  </a:lnTo>
                  <a:lnTo>
                    <a:pt x="9767583" y="1443177"/>
                  </a:lnTo>
                  <a:lnTo>
                    <a:pt x="9765728" y="1445069"/>
                  </a:lnTo>
                  <a:lnTo>
                    <a:pt x="9762947" y="1447888"/>
                  </a:lnTo>
                  <a:lnTo>
                    <a:pt x="9760077" y="1450568"/>
                  </a:lnTo>
                  <a:lnTo>
                    <a:pt x="9746043" y="1464462"/>
                  </a:lnTo>
                  <a:lnTo>
                    <a:pt x="9742424" y="1468374"/>
                  </a:lnTo>
                  <a:lnTo>
                    <a:pt x="9731261" y="1479613"/>
                  </a:lnTo>
                  <a:lnTo>
                    <a:pt x="9723183" y="1488554"/>
                  </a:lnTo>
                  <a:lnTo>
                    <a:pt x="9721456" y="1490649"/>
                  </a:lnTo>
                  <a:lnTo>
                    <a:pt x="9726562" y="1484198"/>
                  </a:lnTo>
                  <a:lnTo>
                    <a:pt x="9733280" y="1475435"/>
                  </a:lnTo>
                  <a:lnTo>
                    <a:pt x="9736849" y="1471422"/>
                  </a:lnTo>
                  <a:lnTo>
                    <a:pt x="9740405" y="1467370"/>
                  </a:lnTo>
                  <a:lnTo>
                    <a:pt x="9742132" y="1465275"/>
                  </a:lnTo>
                  <a:lnTo>
                    <a:pt x="9746717" y="1460487"/>
                  </a:lnTo>
                  <a:lnTo>
                    <a:pt x="9753016" y="1453553"/>
                  </a:lnTo>
                  <a:lnTo>
                    <a:pt x="9757524" y="1448625"/>
                  </a:lnTo>
                  <a:lnTo>
                    <a:pt x="9763176" y="1443126"/>
                  </a:lnTo>
                  <a:lnTo>
                    <a:pt x="9765982" y="1440357"/>
                  </a:lnTo>
                  <a:lnTo>
                    <a:pt x="9800260" y="1408061"/>
                  </a:lnTo>
                  <a:lnTo>
                    <a:pt x="9804324" y="1404937"/>
                  </a:lnTo>
                  <a:lnTo>
                    <a:pt x="9807245" y="1402359"/>
                  </a:lnTo>
                  <a:lnTo>
                    <a:pt x="9810191" y="1399819"/>
                  </a:lnTo>
                  <a:lnTo>
                    <a:pt x="9814281" y="1396720"/>
                  </a:lnTo>
                  <a:lnTo>
                    <a:pt x="9817240" y="1394231"/>
                  </a:lnTo>
                  <a:lnTo>
                    <a:pt x="9837737" y="1378877"/>
                  </a:lnTo>
                  <a:lnTo>
                    <a:pt x="9840862" y="1376641"/>
                  </a:lnTo>
                  <a:lnTo>
                    <a:pt x="9843948" y="1374381"/>
                  </a:lnTo>
                  <a:lnTo>
                    <a:pt x="9846107" y="1373035"/>
                  </a:lnTo>
                  <a:lnTo>
                    <a:pt x="9854590" y="1367383"/>
                  </a:lnTo>
                  <a:lnTo>
                    <a:pt x="9859988" y="1364030"/>
                  </a:lnTo>
                  <a:lnTo>
                    <a:pt x="9861029" y="1363294"/>
                  </a:lnTo>
                  <a:lnTo>
                    <a:pt x="9865398" y="1360690"/>
                  </a:lnTo>
                  <a:lnTo>
                    <a:pt x="9876409" y="1354353"/>
                  </a:lnTo>
                  <a:lnTo>
                    <a:pt x="9883102" y="1350708"/>
                  </a:lnTo>
                  <a:lnTo>
                    <a:pt x="9885350" y="1349540"/>
                  </a:lnTo>
                  <a:lnTo>
                    <a:pt x="9891039" y="1346708"/>
                  </a:lnTo>
                  <a:lnTo>
                    <a:pt x="9893300" y="1345526"/>
                  </a:lnTo>
                  <a:lnTo>
                    <a:pt x="9896767" y="1343939"/>
                  </a:lnTo>
                  <a:lnTo>
                    <a:pt x="9899129" y="1342936"/>
                  </a:lnTo>
                  <a:lnTo>
                    <a:pt x="9902546" y="1341259"/>
                  </a:lnTo>
                  <a:lnTo>
                    <a:pt x="9904920" y="1340281"/>
                  </a:lnTo>
                  <a:lnTo>
                    <a:pt x="9912071" y="1337449"/>
                  </a:lnTo>
                  <a:lnTo>
                    <a:pt x="9914433" y="1336471"/>
                  </a:lnTo>
                  <a:lnTo>
                    <a:pt x="9916858" y="1335608"/>
                  </a:lnTo>
                  <a:lnTo>
                    <a:pt x="9925317" y="1332496"/>
                  </a:lnTo>
                  <a:lnTo>
                    <a:pt x="9929000" y="1331277"/>
                  </a:lnTo>
                  <a:lnTo>
                    <a:pt x="9931552" y="1330642"/>
                  </a:lnTo>
                  <a:lnTo>
                    <a:pt x="9936531" y="1329105"/>
                  </a:lnTo>
                  <a:lnTo>
                    <a:pt x="9925736" y="1333246"/>
                  </a:lnTo>
                  <a:lnTo>
                    <a:pt x="9922192" y="1334731"/>
                  </a:lnTo>
                  <a:lnTo>
                    <a:pt x="9917557" y="1336827"/>
                  </a:lnTo>
                  <a:lnTo>
                    <a:pt x="9915169" y="1337779"/>
                  </a:lnTo>
                  <a:lnTo>
                    <a:pt x="9912883" y="1338897"/>
                  </a:lnTo>
                  <a:lnTo>
                    <a:pt x="9905949" y="1342110"/>
                  </a:lnTo>
                  <a:lnTo>
                    <a:pt x="9894595" y="1347825"/>
                  </a:lnTo>
                  <a:lnTo>
                    <a:pt x="9880232" y="1355966"/>
                  </a:lnTo>
                  <a:lnTo>
                    <a:pt x="9874745" y="1359179"/>
                  </a:lnTo>
                  <a:lnTo>
                    <a:pt x="9865042" y="1365237"/>
                  </a:lnTo>
                  <a:lnTo>
                    <a:pt x="9858667" y="1369441"/>
                  </a:lnTo>
                  <a:lnTo>
                    <a:pt x="9856508" y="1370787"/>
                  </a:lnTo>
                  <a:lnTo>
                    <a:pt x="9847072" y="1377327"/>
                  </a:lnTo>
                  <a:lnTo>
                    <a:pt x="9844024" y="1379664"/>
                  </a:lnTo>
                  <a:lnTo>
                    <a:pt x="9836671" y="1384731"/>
                  </a:lnTo>
                  <a:lnTo>
                    <a:pt x="9833648" y="1387132"/>
                  </a:lnTo>
                  <a:lnTo>
                    <a:pt x="9832619" y="1387894"/>
                  </a:lnTo>
                  <a:lnTo>
                    <a:pt x="9843859" y="1407807"/>
                  </a:lnTo>
                  <a:lnTo>
                    <a:pt x="9850628" y="1409446"/>
                  </a:lnTo>
                  <a:lnTo>
                    <a:pt x="9864700" y="1413713"/>
                  </a:lnTo>
                  <a:lnTo>
                    <a:pt x="9881171" y="1417066"/>
                  </a:lnTo>
                  <a:lnTo>
                    <a:pt x="9889617" y="1419110"/>
                  </a:lnTo>
                  <a:lnTo>
                    <a:pt x="9892843" y="1419669"/>
                  </a:lnTo>
                  <a:lnTo>
                    <a:pt x="9905886" y="1406601"/>
                  </a:lnTo>
                  <a:lnTo>
                    <a:pt x="9912159" y="1402207"/>
                  </a:lnTo>
                  <a:lnTo>
                    <a:pt x="9914344" y="1400924"/>
                  </a:lnTo>
                  <a:lnTo>
                    <a:pt x="9921215" y="1397584"/>
                  </a:lnTo>
                  <a:lnTo>
                    <a:pt x="9928352" y="1394726"/>
                  </a:lnTo>
                  <a:lnTo>
                    <a:pt x="9931933" y="1393317"/>
                  </a:lnTo>
                  <a:lnTo>
                    <a:pt x="9917049" y="1387614"/>
                  </a:lnTo>
                  <a:lnTo>
                    <a:pt x="9901593" y="1378318"/>
                  </a:lnTo>
                  <a:lnTo>
                    <a:pt x="9889414" y="1369656"/>
                  </a:lnTo>
                  <a:lnTo>
                    <a:pt x="9885477" y="1365275"/>
                  </a:lnTo>
                  <a:lnTo>
                    <a:pt x="9902368" y="1374533"/>
                  </a:lnTo>
                  <a:lnTo>
                    <a:pt x="9926320" y="1380782"/>
                  </a:lnTo>
                  <a:lnTo>
                    <a:pt x="9948735" y="1384338"/>
                  </a:lnTo>
                  <a:lnTo>
                    <a:pt x="9964356" y="1383588"/>
                  </a:lnTo>
                  <a:lnTo>
                    <a:pt x="9971075" y="1374813"/>
                  </a:lnTo>
                  <a:lnTo>
                    <a:pt x="9976040" y="1357782"/>
                  </a:lnTo>
                  <a:lnTo>
                    <a:pt x="9978530" y="1341513"/>
                  </a:lnTo>
                  <a:lnTo>
                    <a:pt x="9980016" y="1333817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8966" y="8930609"/>
              <a:ext cx="3866416" cy="123031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376187" y="9866774"/>
              <a:ext cx="467359" cy="278130"/>
            </a:xfrm>
            <a:custGeom>
              <a:avLst/>
              <a:gdLst/>
              <a:ahLst/>
              <a:cxnLst/>
              <a:rect l="l" t="t" r="r" b="b"/>
              <a:pathLst>
                <a:path w="467359" h="278129">
                  <a:moveTo>
                    <a:pt x="108797" y="164394"/>
                  </a:moveTo>
                  <a:lnTo>
                    <a:pt x="116450" y="175568"/>
                  </a:lnTo>
                  <a:lnTo>
                    <a:pt x="117693" y="199858"/>
                  </a:lnTo>
                  <a:lnTo>
                    <a:pt x="111165" y="230782"/>
                  </a:lnTo>
                  <a:lnTo>
                    <a:pt x="102409" y="258453"/>
                  </a:lnTo>
                  <a:lnTo>
                    <a:pt x="93824" y="275136"/>
                  </a:lnTo>
                  <a:lnTo>
                    <a:pt x="80230" y="277764"/>
                  </a:lnTo>
                  <a:lnTo>
                    <a:pt x="57733" y="274134"/>
                  </a:lnTo>
                  <a:lnTo>
                    <a:pt x="11528" y="244877"/>
                  </a:lnTo>
                  <a:lnTo>
                    <a:pt x="0" y="214559"/>
                  </a:lnTo>
                  <a:lnTo>
                    <a:pt x="325" y="188064"/>
                  </a:lnTo>
                  <a:lnTo>
                    <a:pt x="15426" y="167408"/>
                  </a:lnTo>
                  <a:lnTo>
                    <a:pt x="46898" y="213362"/>
                  </a:lnTo>
                  <a:lnTo>
                    <a:pt x="58257" y="202977"/>
                  </a:lnTo>
                  <a:lnTo>
                    <a:pt x="61076" y="200350"/>
                  </a:lnTo>
                  <a:lnTo>
                    <a:pt x="65990" y="196287"/>
                  </a:lnTo>
                  <a:lnTo>
                    <a:pt x="67840" y="194493"/>
                  </a:lnTo>
                  <a:lnTo>
                    <a:pt x="70877" y="192186"/>
                  </a:lnTo>
                  <a:lnTo>
                    <a:pt x="78819" y="185802"/>
                  </a:lnTo>
                  <a:lnTo>
                    <a:pt x="87955" y="178913"/>
                  </a:lnTo>
                  <a:lnTo>
                    <a:pt x="90962" y="176561"/>
                  </a:lnTo>
                  <a:lnTo>
                    <a:pt x="108797" y="164394"/>
                  </a:lnTo>
                  <a:close/>
                </a:path>
                <a:path w="467359" h="278129">
                  <a:moveTo>
                    <a:pt x="323684" y="19652"/>
                  </a:moveTo>
                  <a:lnTo>
                    <a:pt x="350674" y="59061"/>
                  </a:lnTo>
                  <a:lnTo>
                    <a:pt x="347717" y="59238"/>
                  </a:lnTo>
                  <a:lnTo>
                    <a:pt x="341112" y="60832"/>
                  </a:lnTo>
                  <a:lnTo>
                    <a:pt x="326484" y="64197"/>
                  </a:lnTo>
                  <a:lnTo>
                    <a:pt x="319998" y="65965"/>
                  </a:lnTo>
                  <a:lnTo>
                    <a:pt x="317266" y="66469"/>
                  </a:lnTo>
                  <a:lnTo>
                    <a:pt x="313482" y="67687"/>
                  </a:lnTo>
                  <a:lnTo>
                    <a:pt x="309642" y="68824"/>
                  </a:lnTo>
                  <a:lnTo>
                    <a:pt x="303029" y="70406"/>
                  </a:lnTo>
                  <a:lnTo>
                    <a:pt x="292876" y="73561"/>
                  </a:lnTo>
                  <a:lnTo>
                    <a:pt x="280217" y="77554"/>
                  </a:lnTo>
                  <a:lnTo>
                    <a:pt x="268962" y="81348"/>
                  </a:lnTo>
                  <a:lnTo>
                    <a:pt x="265116" y="82475"/>
                  </a:lnTo>
                  <a:lnTo>
                    <a:pt x="260182" y="84261"/>
                  </a:lnTo>
                  <a:lnTo>
                    <a:pt x="250381" y="87930"/>
                  </a:lnTo>
                  <a:lnTo>
                    <a:pt x="236793" y="92814"/>
                  </a:lnTo>
                  <a:lnTo>
                    <a:pt x="224701" y="97633"/>
                  </a:lnTo>
                  <a:lnTo>
                    <a:pt x="217505" y="100612"/>
                  </a:lnTo>
                  <a:lnTo>
                    <a:pt x="206927" y="105394"/>
                  </a:lnTo>
                  <a:lnTo>
                    <a:pt x="202157" y="107420"/>
                  </a:lnTo>
                  <a:lnTo>
                    <a:pt x="197419" y="109493"/>
                  </a:lnTo>
                  <a:lnTo>
                    <a:pt x="192734" y="111642"/>
                  </a:lnTo>
                  <a:lnTo>
                    <a:pt x="188029" y="113762"/>
                  </a:lnTo>
                  <a:lnTo>
                    <a:pt x="182361" y="116723"/>
                  </a:lnTo>
                  <a:lnTo>
                    <a:pt x="177670" y="118865"/>
                  </a:lnTo>
                  <a:lnTo>
                    <a:pt x="168569" y="123557"/>
                  </a:lnTo>
                  <a:lnTo>
                    <a:pt x="162894" y="126509"/>
                  </a:lnTo>
                  <a:lnTo>
                    <a:pt x="158427" y="128976"/>
                  </a:lnTo>
                  <a:lnTo>
                    <a:pt x="153938" y="131412"/>
                  </a:lnTo>
                  <a:lnTo>
                    <a:pt x="149425" y="133812"/>
                  </a:lnTo>
                  <a:lnTo>
                    <a:pt x="147249" y="135131"/>
                  </a:lnTo>
                  <a:lnTo>
                    <a:pt x="140623" y="138941"/>
                  </a:lnTo>
                  <a:lnTo>
                    <a:pt x="136236" y="141527"/>
                  </a:lnTo>
                  <a:lnTo>
                    <a:pt x="129756" y="145550"/>
                  </a:lnTo>
                  <a:lnTo>
                    <a:pt x="127571" y="146854"/>
                  </a:lnTo>
                  <a:lnTo>
                    <a:pt x="123289" y="149592"/>
                  </a:lnTo>
                  <a:lnTo>
                    <a:pt x="104390" y="162454"/>
                  </a:lnTo>
                  <a:lnTo>
                    <a:pt x="99212" y="166131"/>
                  </a:lnTo>
                  <a:lnTo>
                    <a:pt x="98242" y="166962"/>
                  </a:lnTo>
                  <a:lnTo>
                    <a:pt x="96205" y="168483"/>
                  </a:lnTo>
                  <a:lnTo>
                    <a:pt x="93204" y="170845"/>
                  </a:lnTo>
                  <a:lnTo>
                    <a:pt x="89073" y="173803"/>
                  </a:lnTo>
                  <a:lnTo>
                    <a:pt x="86162" y="176295"/>
                  </a:lnTo>
                  <a:lnTo>
                    <a:pt x="83224" y="178747"/>
                  </a:lnTo>
                  <a:lnTo>
                    <a:pt x="80238" y="181130"/>
                  </a:lnTo>
                  <a:lnTo>
                    <a:pt x="77314" y="183604"/>
                  </a:lnTo>
                  <a:lnTo>
                    <a:pt x="69687" y="190448"/>
                  </a:lnTo>
                  <a:lnTo>
                    <a:pt x="66762" y="192919"/>
                  </a:lnTo>
                  <a:lnTo>
                    <a:pt x="64986" y="194822"/>
                  </a:lnTo>
                  <a:lnTo>
                    <a:pt x="56593" y="202795"/>
                  </a:lnTo>
                  <a:lnTo>
                    <a:pt x="53980" y="205722"/>
                  </a:lnTo>
                  <a:lnTo>
                    <a:pt x="51344" y="208615"/>
                  </a:lnTo>
                  <a:lnTo>
                    <a:pt x="49554" y="210497"/>
                  </a:lnTo>
                  <a:lnTo>
                    <a:pt x="46898" y="213362"/>
                  </a:lnTo>
                  <a:lnTo>
                    <a:pt x="15426" y="167408"/>
                  </a:lnTo>
                  <a:lnTo>
                    <a:pt x="49839" y="147983"/>
                  </a:lnTo>
                  <a:lnTo>
                    <a:pt x="101496" y="138000"/>
                  </a:lnTo>
                  <a:lnTo>
                    <a:pt x="110474" y="137623"/>
                  </a:lnTo>
                  <a:lnTo>
                    <a:pt x="77934" y="90112"/>
                  </a:lnTo>
                  <a:lnTo>
                    <a:pt x="88555" y="83143"/>
                  </a:lnTo>
                  <a:lnTo>
                    <a:pt x="95922" y="78167"/>
                  </a:lnTo>
                  <a:lnTo>
                    <a:pt x="106833" y="76118"/>
                  </a:lnTo>
                  <a:lnTo>
                    <a:pt x="119330" y="76385"/>
                  </a:lnTo>
                  <a:lnTo>
                    <a:pt x="129454" y="77682"/>
                  </a:lnTo>
                  <a:lnTo>
                    <a:pt x="133243" y="78719"/>
                  </a:lnTo>
                  <a:lnTo>
                    <a:pt x="135479" y="79737"/>
                  </a:lnTo>
                  <a:lnTo>
                    <a:pt x="121065" y="58691"/>
                  </a:lnTo>
                  <a:lnTo>
                    <a:pt x="127812" y="55057"/>
                  </a:lnTo>
                  <a:lnTo>
                    <a:pt x="129008" y="54555"/>
                  </a:lnTo>
                  <a:lnTo>
                    <a:pt x="130170" y="54004"/>
                  </a:lnTo>
                  <a:lnTo>
                    <a:pt x="154093" y="50726"/>
                  </a:lnTo>
                  <a:lnTo>
                    <a:pt x="184165" y="51932"/>
                  </a:lnTo>
                  <a:lnTo>
                    <a:pt x="210463" y="54369"/>
                  </a:lnTo>
                  <a:lnTo>
                    <a:pt x="222016" y="55505"/>
                  </a:lnTo>
                  <a:lnTo>
                    <a:pt x="202603" y="27159"/>
                  </a:lnTo>
                  <a:lnTo>
                    <a:pt x="212217" y="23216"/>
                  </a:lnTo>
                  <a:lnTo>
                    <a:pt x="216776" y="20882"/>
                  </a:lnTo>
                  <a:lnTo>
                    <a:pt x="233127" y="22282"/>
                  </a:lnTo>
                  <a:lnTo>
                    <a:pt x="254211" y="30591"/>
                  </a:lnTo>
                  <a:lnTo>
                    <a:pt x="272754" y="39685"/>
                  </a:lnTo>
                  <a:lnTo>
                    <a:pt x="280434" y="44157"/>
                  </a:lnTo>
                  <a:lnTo>
                    <a:pt x="256646" y="9424"/>
                  </a:lnTo>
                  <a:lnTo>
                    <a:pt x="266657" y="8308"/>
                  </a:lnTo>
                  <a:lnTo>
                    <a:pt x="286325" y="7807"/>
                  </a:lnTo>
                  <a:lnTo>
                    <a:pt x="296098" y="8591"/>
                  </a:lnTo>
                  <a:lnTo>
                    <a:pt x="310461" y="13830"/>
                  </a:lnTo>
                  <a:lnTo>
                    <a:pt x="323684" y="19652"/>
                  </a:lnTo>
                  <a:close/>
                </a:path>
                <a:path w="467359" h="278129">
                  <a:moveTo>
                    <a:pt x="172793" y="127476"/>
                  </a:moveTo>
                  <a:lnTo>
                    <a:pt x="191773" y="155190"/>
                  </a:lnTo>
                  <a:lnTo>
                    <a:pt x="188053" y="152006"/>
                  </a:lnTo>
                  <a:lnTo>
                    <a:pt x="186224" y="160573"/>
                  </a:lnTo>
                  <a:lnTo>
                    <a:pt x="182312" y="179584"/>
                  </a:lnTo>
                  <a:lnTo>
                    <a:pt x="178677" y="199000"/>
                  </a:lnTo>
                  <a:lnTo>
                    <a:pt x="175588" y="210222"/>
                  </a:lnTo>
                  <a:lnTo>
                    <a:pt x="172996" y="213180"/>
                  </a:lnTo>
                  <a:lnTo>
                    <a:pt x="167390" y="216232"/>
                  </a:lnTo>
                  <a:lnTo>
                    <a:pt x="160123" y="219108"/>
                  </a:lnTo>
                  <a:lnTo>
                    <a:pt x="152552" y="221538"/>
                  </a:lnTo>
                  <a:lnTo>
                    <a:pt x="143626" y="226485"/>
                  </a:lnTo>
                  <a:lnTo>
                    <a:pt x="141505" y="227884"/>
                  </a:lnTo>
                  <a:lnTo>
                    <a:pt x="133469" y="234131"/>
                  </a:lnTo>
                  <a:lnTo>
                    <a:pt x="125810" y="240928"/>
                  </a:lnTo>
                  <a:lnTo>
                    <a:pt x="122008" y="244368"/>
                  </a:lnTo>
                  <a:lnTo>
                    <a:pt x="124738" y="223630"/>
                  </a:lnTo>
                  <a:lnTo>
                    <a:pt x="122922" y="200751"/>
                  </a:lnTo>
                  <a:lnTo>
                    <a:pt x="118474" y="183019"/>
                  </a:lnTo>
                  <a:lnTo>
                    <a:pt x="116450" y="175568"/>
                  </a:lnTo>
                  <a:lnTo>
                    <a:pt x="108797" y="164394"/>
                  </a:lnTo>
                  <a:lnTo>
                    <a:pt x="111978" y="162296"/>
                  </a:lnTo>
                  <a:lnTo>
                    <a:pt x="116238" y="159525"/>
                  </a:lnTo>
                  <a:lnTo>
                    <a:pt x="128098" y="152119"/>
                  </a:lnTo>
                  <a:lnTo>
                    <a:pt x="136859" y="146931"/>
                  </a:lnTo>
                  <a:lnTo>
                    <a:pt x="139029" y="145605"/>
                  </a:lnTo>
                  <a:lnTo>
                    <a:pt x="147932" y="140623"/>
                  </a:lnTo>
                  <a:lnTo>
                    <a:pt x="152366" y="138106"/>
                  </a:lnTo>
                  <a:lnTo>
                    <a:pt x="156934" y="135787"/>
                  </a:lnTo>
                  <a:lnTo>
                    <a:pt x="165899" y="130896"/>
                  </a:lnTo>
                  <a:lnTo>
                    <a:pt x="170522" y="128656"/>
                  </a:lnTo>
                  <a:lnTo>
                    <a:pt x="172793" y="127476"/>
                  </a:lnTo>
                  <a:close/>
                </a:path>
                <a:path w="467359" h="278129">
                  <a:moveTo>
                    <a:pt x="77934" y="90112"/>
                  </a:moveTo>
                  <a:lnTo>
                    <a:pt x="110474" y="137623"/>
                  </a:lnTo>
                  <a:lnTo>
                    <a:pt x="93214" y="123660"/>
                  </a:lnTo>
                  <a:lnTo>
                    <a:pt x="68490" y="116778"/>
                  </a:lnTo>
                  <a:lnTo>
                    <a:pt x="47764" y="113486"/>
                  </a:lnTo>
                  <a:lnTo>
                    <a:pt x="39356" y="112448"/>
                  </a:lnTo>
                  <a:lnTo>
                    <a:pt x="52084" y="106309"/>
                  </a:lnTo>
                  <a:lnTo>
                    <a:pt x="70480" y="94961"/>
                  </a:lnTo>
                  <a:lnTo>
                    <a:pt x="73686" y="92899"/>
                  </a:lnTo>
                  <a:lnTo>
                    <a:pt x="77934" y="90112"/>
                  </a:lnTo>
                  <a:close/>
                </a:path>
                <a:path w="467359" h="278129">
                  <a:moveTo>
                    <a:pt x="121065" y="58691"/>
                  </a:moveTo>
                  <a:lnTo>
                    <a:pt x="132806" y="75834"/>
                  </a:lnTo>
                  <a:lnTo>
                    <a:pt x="127728" y="72914"/>
                  </a:lnTo>
                  <a:lnTo>
                    <a:pt x="118532" y="70725"/>
                  </a:lnTo>
                  <a:lnTo>
                    <a:pt x="109838" y="69268"/>
                  </a:lnTo>
                  <a:lnTo>
                    <a:pt x="105215" y="69261"/>
                  </a:lnTo>
                  <a:lnTo>
                    <a:pt x="106105" y="68313"/>
                  </a:lnTo>
                  <a:lnTo>
                    <a:pt x="108059" y="66670"/>
                  </a:lnTo>
                  <a:lnTo>
                    <a:pt x="115443" y="61719"/>
                  </a:lnTo>
                  <a:lnTo>
                    <a:pt x="121065" y="58691"/>
                  </a:lnTo>
                  <a:close/>
                </a:path>
                <a:path w="467359" h="278129">
                  <a:moveTo>
                    <a:pt x="218205" y="106129"/>
                  </a:moveTo>
                  <a:lnTo>
                    <a:pt x="234123" y="129371"/>
                  </a:lnTo>
                  <a:lnTo>
                    <a:pt x="232780" y="136401"/>
                  </a:lnTo>
                  <a:lnTo>
                    <a:pt x="228659" y="152859"/>
                  </a:lnTo>
                  <a:lnTo>
                    <a:pt x="211106" y="187913"/>
                  </a:lnTo>
                  <a:lnTo>
                    <a:pt x="198483" y="196453"/>
                  </a:lnTo>
                  <a:lnTo>
                    <a:pt x="200898" y="179751"/>
                  </a:lnTo>
                  <a:lnTo>
                    <a:pt x="197184" y="165338"/>
                  </a:lnTo>
                  <a:lnTo>
                    <a:pt x="191773" y="155190"/>
                  </a:lnTo>
                  <a:lnTo>
                    <a:pt x="172793" y="127476"/>
                  </a:lnTo>
                  <a:lnTo>
                    <a:pt x="180740" y="123347"/>
                  </a:lnTo>
                  <a:lnTo>
                    <a:pt x="185430" y="121205"/>
                  </a:lnTo>
                  <a:lnTo>
                    <a:pt x="190058" y="118973"/>
                  </a:lnTo>
                  <a:lnTo>
                    <a:pt x="194741" y="116819"/>
                  </a:lnTo>
                  <a:lnTo>
                    <a:pt x="199403" y="114637"/>
                  </a:lnTo>
                  <a:lnTo>
                    <a:pt x="204121" y="112536"/>
                  </a:lnTo>
                  <a:lnTo>
                    <a:pt x="209917" y="109760"/>
                  </a:lnTo>
                  <a:lnTo>
                    <a:pt x="214626" y="107646"/>
                  </a:lnTo>
                  <a:lnTo>
                    <a:pt x="218205" y="106129"/>
                  </a:lnTo>
                  <a:close/>
                </a:path>
                <a:path w="467359" h="278129">
                  <a:moveTo>
                    <a:pt x="273941" y="84123"/>
                  </a:moveTo>
                  <a:lnTo>
                    <a:pt x="290636" y="108500"/>
                  </a:lnTo>
                  <a:lnTo>
                    <a:pt x="288537" y="114425"/>
                  </a:lnTo>
                  <a:lnTo>
                    <a:pt x="280812" y="130116"/>
                  </a:lnTo>
                  <a:lnTo>
                    <a:pt x="270555" y="148853"/>
                  </a:lnTo>
                  <a:lnTo>
                    <a:pt x="260863" y="163920"/>
                  </a:lnTo>
                  <a:lnTo>
                    <a:pt x="252068" y="171306"/>
                  </a:lnTo>
                  <a:lnTo>
                    <a:pt x="242947" y="173722"/>
                  </a:lnTo>
                  <a:lnTo>
                    <a:pt x="236358" y="173090"/>
                  </a:lnTo>
                  <a:lnTo>
                    <a:pt x="234108" y="172053"/>
                  </a:lnTo>
                  <a:lnTo>
                    <a:pt x="237082" y="160662"/>
                  </a:lnTo>
                  <a:lnTo>
                    <a:pt x="236669" y="146574"/>
                  </a:lnTo>
                  <a:lnTo>
                    <a:pt x="235766" y="134018"/>
                  </a:lnTo>
                  <a:lnTo>
                    <a:pt x="234123" y="129371"/>
                  </a:lnTo>
                  <a:lnTo>
                    <a:pt x="218205" y="106129"/>
                  </a:lnTo>
                  <a:lnTo>
                    <a:pt x="228941" y="101577"/>
                  </a:lnTo>
                  <a:lnTo>
                    <a:pt x="233747" y="99604"/>
                  </a:lnTo>
                  <a:lnTo>
                    <a:pt x="238522" y="97586"/>
                  </a:lnTo>
                  <a:lnTo>
                    <a:pt x="243370" y="95674"/>
                  </a:lnTo>
                  <a:lnTo>
                    <a:pt x="252982" y="91728"/>
                  </a:lnTo>
                  <a:lnTo>
                    <a:pt x="256821" y="90591"/>
                  </a:lnTo>
                  <a:lnTo>
                    <a:pt x="261617" y="88603"/>
                  </a:lnTo>
                  <a:lnTo>
                    <a:pt x="266468" y="86697"/>
                  </a:lnTo>
                  <a:lnTo>
                    <a:pt x="270238" y="85458"/>
                  </a:lnTo>
                  <a:lnTo>
                    <a:pt x="273941" y="84123"/>
                  </a:lnTo>
                  <a:close/>
                </a:path>
                <a:path w="467359" h="278129">
                  <a:moveTo>
                    <a:pt x="202603" y="27159"/>
                  </a:moveTo>
                  <a:lnTo>
                    <a:pt x="222016" y="55505"/>
                  </a:lnTo>
                  <a:lnTo>
                    <a:pt x="214303" y="50985"/>
                  </a:lnTo>
                  <a:lnTo>
                    <a:pt x="199410" y="42725"/>
                  </a:lnTo>
                  <a:lnTo>
                    <a:pt x="184795" y="34870"/>
                  </a:lnTo>
                  <a:lnTo>
                    <a:pt x="177916" y="31570"/>
                  </a:lnTo>
                  <a:lnTo>
                    <a:pt x="189837" y="30995"/>
                  </a:lnTo>
                  <a:lnTo>
                    <a:pt x="202603" y="27159"/>
                  </a:lnTo>
                  <a:close/>
                </a:path>
                <a:path w="467359" h="278129">
                  <a:moveTo>
                    <a:pt x="464662" y="47939"/>
                  </a:moveTo>
                  <a:lnTo>
                    <a:pt x="466863" y="51154"/>
                  </a:lnTo>
                  <a:lnTo>
                    <a:pt x="466499" y="52870"/>
                  </a:lnTo>
                  <a:lnTo>
                    <a:pt x="466710" y="55426"/>
                  </a:lnTo>
                  <a:lnTo>
                    <a:pt x="467228" y="56182"/>
                  </a:lnTo>
                  <a:lnTo>
                    <a:pt x="463938" y="62616"/>
                  </a:lnTo>
                  <a:lnTo>
                    <a:pt x="458935" y="64301"/>
                  </a:lnTo>
                  <a:lnTo>
                    <a:pt x="454434" y="62223"/>
                  </a:lnTo>
                  <a:lnTo>
                    <a:pt x="441044" y="58407"/>
                  </a:lnTo>
                  <a:lnTo>
                    <a:pt x="426867" y="55686"/>
                  </a:lnTo>
                  <a:lnTo>
                    <a:pt x="409893" y="55626"/>
                  </a:lnTo>
                  <a:lnTo>
                    <a:pt x="392307" y="56918"/>
                  </a:lnTo>
                  <a:lnTo>
                    <a:pt x="369255" y="72706"/>
                  </a:lnTo>
                  <a:lnTo>
                    <a:pt x="367066" y="76253"/>
                  </a:lnTo>
                  <a:lnTo>
                    <a:pt x="364953" y="88900"/>
                  </a:lnTo>
                  <a:lnTo>
                    <a:pt x="365368" y="91754"/>
                  </a:lnTo>
                  <a:lnTo>
                    <a:pt x="364832" y="93219"/>
                  </a:lnTo>
                  <a:lnTo>
                    <a:pt x="365331" y="93948"/>
                  </a:lnTo>
                  <a:lnTo>
                    <a:pt x="365836" y="96932"/>
                  </a:lnTo>
                  <a:lnTo>
                    <a:pt x="367402" y="99218"/>
                  </a:lnTo>
                  <a:lnTo>
                    <a:pt x="368411" y="102939"/>
                  </a:lnTo>
                  <a:lnTo>
                    <a:pt x="370127" y="105445"/>
                  </a:lnTo>
                  <a:lnTo>
                    <a:pt x="371107" y="109123"/>
                  </a:lnTo>
                  <a:lnTo>
                    <a:pt x="373827" y="113094"/>
                  </a:lnTo>
                  <a:lnTo>
                    <a:pt x="370594" y="110622"/>
                  </a:lnTo>
                  <a:lnTo>
                    <a:pt x="356487" y="90025"/>
                  </a:lnTo>
                  <a:lnTo>
                    <a:pt x="352451" y="97617"/>
                  </a:lnTo>
                  <a:lnTo>
                    <a:pt x="318134" y="144154"/>
                  </a:lnTo>
                  <a:lnTo>
                    <a:pt x="297384" y="161056"/>
                  </a:lnTo>
                  <a:lnTo>
                    <a:pt x="292529" y="160710"/>
                  </a:lnTo>
                  <a:lnTo>
                    <a:pt x="288216" y="156659"/>
                  </a:lnTo>
                  <a:lnTo>
                    <a:pt x="270576" y="162369"/>
                  </a:lnTo>
                  <a:lnTo>
                    <a:pt x="280520" y="147670"/>
                  </a:lnTo>
                  <a:lnTo>
                    <a:pt x="286746" y="129791"/>
                  </a:lnTo>
                  <a:lnTo>
                    <a:pt x="290165" y="114554"/>
                  </a:lnTo>
                  <a:lnTo>
                    <a:pt x="290636" y="108500"/>
                  </a:lnTo>
                  <a:lnTo>
                    <a:pt x="273941" y="84123"/>
                  </a:lnTo>
                  <a:lnTo>
                    <a:pt x="278879" y="82343"/>
                  </a:lnTo>
                  <a:lnTo>
                    <a:pt x="283734" y="80441"/>
                  </a:lnTo>
                  <a:lnTo>
                    <a:pt x="292311" y="77231"/>
                  </a:lnTo>
                  <a:lnTo>
                    <a:pt x="307370" y="72249"/>
                  </a:lnTo>
                  <a:lnTo>
                    <a:pt x="314815" y="69633"/>
                  </a:lnTo>
                  <a:lnTo>
                    <a:pt x="332570" y="64092"/>
                  </a:lnTo>
                  <a:lnTo>
                    <a:pt x="346827" y="60186"/>
                  </a:lnTo>
                  <a:lnTo>
                    <a:pt x="350674" y="59061"/>
                  </a:lnTo>
                  <a:lnTo>
                    <a:pt x="323684" y="19652"/>
                  </a:lnTo>
                  <a:lnTo>
                    <a:pt x="335558" y="25752"/>
                  </a:lnTo>
                  <a:lnTo>
                    <a:pt x="345876" y="31827"/>
                  </a:lnTo>
                  <a:lnTo>
                    <a:pt x="345005" y="30555"/>
                  </a:lnTo>
                  <a:lnTo>
                    <a:pt x="345199" y="28592"/>
                  </a:lnTo>
                  <a:lnTo>
                    <a:pt x="343720" y="26431"/>
                  </a:lnTo>
                  <a:lnTo>
                    <a:pt x="344145" y="24805"/>
                  </a:lnTo>
                  <a:lnTo>
                    <a:pt x="344299" y="22781"/>
                  </a:lnTo>
                  <a:lnTo>
                    <a:pt x="343998" y="22342"/>
                  </a:lnTo>
                  <a:lnTo>
                    <a:pt x="343581" y="19486"/>
                  </a:lnTo>
                  <a:lnTo>
                    <a:pt x="344634" y="16529"/>
                  </a:lnTo>
                  <a:lnTo>
                    <a:pt x="355186" y="31936"/>
                  </a:lnTo>
                  <a:lnTo>
                    <a:pt x="357329" y="32817"/>
                  </a:lnTo>
                  <a:lnTo>
                    <a:pt x="359475" y="35950"/>
                  </a:lnTo>
                  <a:lnTo>
                    <a:pt x="361569" y="36761"/>
                  </a:lnTo>
                  <a:lnTo>
                    <a:pt x="364653" y="39016"/>
                  </a:lnTo>
                  <a:lnTo>
                    <a:pt x="365610" y="40414"/>
                  </a:lnTo>
                  <a:lnTo>
                    <a:pt x="369504" y="41604"/>
                  </a:lnTo>
                  <a:lnTo>
                    <a:pt x="370340" y="42824"/>
                  </a:lnTo>
                  <a:lnTo>
                    <a:pt x="374716" y="44719"/>
                  </a:lnTo>
                  <a:lnTo>
                    <a:pt x="376980" y="45777"/>
                  </a:lnTo>
                  <a:lnTo>
                    <a:pt x="378841" y="46246"/>
                  </a:lnTo>
                  <a:lnTo>
                    <a:pt x="380659" y="46654"/>
                  </a:lnTo>
                  <a:lnTo>
                    <a:pt x="382220" y="46685"/>
                  </a:lnTo>
                  <a:lnTo>
                    <a:pt x="383722" y="46631"/>
                  </a:lnTo>
                  <a:lnTo>
                    <a:pt x="385165" y="46490"/>
                  </a:lnTo>
                  <a:lnTo>
                    <a:pt x="407451" y="43069"/>
                  </a:lnTo>
                  <a:lnTo>
                    <a:pt x="426820" y="42132"/>
                  </a:lnTo>
                  <a:lnTo>
                    <a:pt x="444321" y="42962"/>
                  </a:lnTo>
                  <a:lnTo>
                    <a:pt x="459953" y="45559"/>
                  </a:lnTo>
                  <a:lnTo>
                    <a:pt x="461556" y="45652"/>
                  </a:lnTo>
                  <a:lnTo>
                    <a:pt x="462190" y="46578"/>
                  </a:lnTo>
                  <a:lnTo>
                    <a:pt x="464662" y="47939"/>
                  </a:lnTo>
                  <a:close/>
                </a:path>
                <a:path w="467359" h="278129">
                  <a:moveTo>
                    <a:pt x="256646" y="9424"/>
                  </a:moveTo>
                  <a:lnTo>
                    <a:pt x="280434" y="44157"/>
                  </a:lnTo>
                  <a:lnTo>
                    <a:pt x="269236" y="32301"/>
                  </a:lnTo>
                  <a:lnTo>
                    <a:pt x="251250" y="24019"/>
                  </a:lnTo>
                  <a:lnTo>
                    <a:pt x="235267" y="18664"/>
                  </a:lnTo>
                  <a:lnTo>
                    <a:pt x="229034" y="16305"/>
                  </a:lnTo>
                  <a:lnTo>
                    <a:pt x="245205" y="10699"/>
                  </a:lnTo>
                  <a:lnTo>
                    <a:pt x="256646" y="9424"/>
                  </a:lnTo>
                  <a:close/>
                </a:path>
                <a:path w="467359" h="278129">
                  <a:moveTo>
                    <a:pt x="358856" y="93483"/>
                  </a:moveTo>
                  <a:lnTo>
                    <a:pt x="370166" y="109997"/>
                  </a:lnTo>
                  <a:lnTo>
                    <a:pt x="367026" y="107660"/>
                  </a:lnTo>
                  <a:lnTo>
                    <a:pt x="358475" y="95174"/>
                  </a:lnTo>
                  <a:lnTo>
                    <a:pt x="358856" y="93483"/>
                  </a:lnTo>
                  <a:close/>
                </a:path>
                <a:path w="467359" h="278129">
                  <a:moveTo>
                    <a:pt x="377054" y="115560"/>
                  </a:moveTo>
                  <a:lnTo>
                    <a:pt x="374352" y="113861"/>
                  </a:lnTo>
                  <a:lnTo>
                    <a:pt x="377054" y="115560"/>
                  </a:lnTo>
                  <a:close/>
                </a:path>
                <a:path w="467359" h="278129">
                  <a:moveTo>
                    <a:pt x="345253" y="15185"/>
                  </a:moveTo>
                  <a:lnTo>
                    <a:pt x="351327" y="24053"/>
                  </a:lnTo>
                  <a:lnTo>
                    <a:pt x="351893" y="27127"/>
                  </a:lnTo>
                  <a:lnTo>
                    <a:pt x="344634" y="16529"/>
                  </a:lnTo>
                  <a:lnTo>
                    <a:pt x="345253" y="15185"/>
                  </a:lnTo>
                  <a:close/>
                </a:path>
                <a:path w="467359" h="278129">
                  <a:moveTo>
                    <a:pt x="349718" y="5972"/>
                  </a:moveTo>
                  <a:lnTo>
                    <a:pt x="351048" y="7913"/>
                  </a:lnTo>
                  <a:lnTo>
                    <a:pt x="350254" y="9001"/>
                  </a:lnTo>
                  <a:lnTo>
                    <a:pt x="350527" y="9400"/>
                  </a:lnTo>
                  <a:lnTo>
                    <a:pt x="349775" y="10550"/>
                  </a:lnTo>
                  <a:lnTo>
                    <a:pt x="350065" y="10972"/>
                  </a:lnTo>
                  <a:lnTo>
                    <a:pt x="349342" y="12165"/>
                  </a:lnTo>
                  <a:lnTo>
                    <a:pt x="349365" y="14447"/>
                  </a:lnTo>
                  <a:lnTo>
                    <a:pt x="349782" y="15054"/>
                  </a:lnTo>
                  <a:lnTo>
                    <a:pt x="349118" y="16332"/>
                  </a:lnTo>
                  <a:lnTo>
                    <a:pt x="349547" y="16959"/>
                  </a:lnTo>
                  <a:lnTo>
                    <a:pt x="349505" y="19146"/>
                  </a:lnTo>
                  <a:lnTo>
                    <a:pt x="349781" y="21796"/>
                  </a:lnTo>
                  <a:lnTo>
                    <a:pt x="344886" y="14648"/>
                  </a:lnTo>
                  <a:lnTo>
                    <a:pt x="345560" y="13385"/>
                  </a:lnTo>
                  <a:lnTo>
                    <a:pt x="346738" y="10611"/>
                  </a:lnTo>
                  <a:lnTo>
                    <a:pt x="347531" y="9520"/>
                  </a:lnTo>
                  <a:lnTo>
                    <a:pt x="347944" y="7875"/>
                  </a:lnTo>
                  <a:lnTo>
                    <a:pt x="348819" y="6906"/>
                  </a:lnTo>
                  <a:lnTo>
                    <a:pt x="349718" y="5972"/>
                  </a:lnTo>
                  <a:close/>
                </a:path>
                <a:path w="467359" h="278129">
                  <a:moveTo>
                    <a:pt x="354864" y="0"/>
                  </a:moveTo>
                  <a:lnTo>
                    <a:pt x="353461" y="2446"/>
                  </a:lnTo>
                  <a:lnTo>
                    <a:pt x="353654" y="2728"/>
                  </a:lnTo>
                  <a:lnTo>
                    <a:pt x="352976" y="3985"/>
                  </a:lnTo>
                  <a:lnTo>
                    <a:pt x="351414" y="6200"/>
                  </a:lnTo>
                  <a:lnTo>
                    <a:pt x="351627" y="6511"/>
                  </a:lnTo>
                  <a:lnTo>
                    <a:pt x="350814" y="7572"/>
                  </a:lnTo>
                  <a:lnTo>
                    <a:pt x="349562" y="5743"/>
                  </a:lnTo>
                  <a:lnTo>
                    <a:pt x="350480" y="4836"/>
                  </a:lnTo>
                  <a:lnTo>
                    <a:pt x="351242" y="3701"/>
                  </a:lnTo>
                  <a:lnTo>
                    <a:pt x="352070" y="2663"/>
                  </a:lnTo>
                  <a:lnTo>
                    <a:pt x="353051" y="1848"/>
                  </a:lnTo>
                  <a:lnTo>
                    <a:pt x="354864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8931" y="2679933"/>
              <a:ext cx="10481103" cy="492713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887501" y="2668503"/>
              <a:ext cx="10504170" cy="4950460"/>
            </a:xfrm>
            <a:custGeom>
              <a:avLst/>
              <a:gdLst/>
              <a:ahLst/>
              <a:cxnLst/>
              <a:rect l="l" t="t" r="r" b="b"/>
              <a:pathLst>
                <a:path w="10504169" h="4950459">
                  <a:moveTo>
                    <a:pt x="0" y="0"/>
                  </a:moveTo>
                  <a:lnTo>
                    <a:pt x="0" y="4949874"/>
                  </a:lnTo>
                  <a:lnTo>
                    <a:pt x="10503842" y="4949874"/>
                  </a:lnTo>
                  <a:lnTo>
                    <a:pt x="10503842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FF45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866775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ahoma"/>
                <a:cs typeface="Tahoma"/>
              </a:rPr>
              <a:t>Site:</a:t>
            </a:r>
            <a:r>
              <a:rPr dirty="0" spc="-114">
                <a:latin typeface="Tahoma"/>
                <a:cs typeface="Tahoma"/>
              </a:rPr>
              <a:t> </a:t>
            </a:r>
            <a:r>
              <a:rPr dirty="0" spc="85">
                <a:latin typeface="Tahoma"/>
                <a:cs typeface="Tahoma"/>
              </a:rPr>
              <a:t>Produto</a:t>
            </a:r>
            <a:r>
              <a:rPr dirty="0" spc="-114">
                <a:latin typeface="Tahoma"/>
                <a:cs typeface="Tahoma"/>
              </a:rPr>
              <a:t> </a:t>
            </a:r>
            <a:r>
              <a:rPr dirty="0" spc="40">
                <a:latin typeface="Tahoma"/>
                <a:cs typeface="Tahoma"/>
              </a:rPr>
              <a:t>final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7376187" y="8254618"/>
            <a:ext cx="10880090" cy="1986914"/>
            <a:chOff x="7376187" y="8254618"/>
            <a:chExt cx="10880090" cy="1986914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41817" y="8254618"/>
              <a:ext cx="3809493" cy="198684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276209" y="8339378"/>
              <a:ext cx="9980295" cy="1831339"/>
            </a:xfrm>
            <a:custGeom>
              <a:avLst/>
              <a:gdLst/>
              <a:ahLst/>
              <a:cxnLst/>
              <a:rect l="l" t="t" r="r" b="b"/>
              <a:pathLst>
                <a:path w="9980294" h="1831340">
                  <a:moveTo>
                    <a:pt x="729145" y="1595221"/>
                  </a:moveTo>
                  <a:lnTo>
                    <a:pt x="723785" y="1593926"/>
                  </a:lnTo>
                  <a:lnTo>
                    <a:pt x="722439" y="1593545"/>
                  </a:lnTo>
                  <a:lnTo>
                    <a:pt x="719759" y="1592834"/>
                  </a:lnTo>
                  <a:lnTo>
                    <a:pt x="718337" y="1591995"/>
                  </a:lnTo>
                  <a:lnTo>
                    <a:pt x="716991" y="1591614"/>
                  </a:lnTo>
                  <a:lnTo>
                    <a:pt x="715632" y="1591183"/>
                  </a:lnTo>
                  <a:lnTo>
                    <a:pt x="712889" y="1590167"/>
                  </a:lnTo>
                  <a:lnTo>
                    <a:pt x="711517" y="1589595"/>
                  </a:lnTo>
                  <a:lnTo>
                    <a:pt x="711377" y="1588770"/>
                  </a:lnTo>
                  <a:lnTo>
                    <a:pt x="708583" y="1587398"/>
                  </a:lnTo>
                  <a:lnTo>
                    <a:pt x="707174" y="1586623"/>
                  </a:lnTo>
                  <a:lnTo>
                    <a:pt x="704138" y="1583778"/>
                  </a:lnTo>
                  <a:lnTo>
                    <a:pt x="702691" y="1582724"/>
                  </a:lnTo>
                  <a:lnTo>
                    <a:pt x="701243" y="1581759"/>
                  </a:lnTo>
                  <a:lnTo>
                    <a:pt x="699782" y="1580667"/>
                  </a:lnTo>
                  <a:lnTo>
                    <a:pt x="698042" y="1577822"/>
                  </a:lnTo>
                  <a:lnTo>
                    <a:pt x="697865" y="1576730"/>
                  </a:lnTo>
                  <a:lnTo>
                    <a:pt x="696137" y="1574012"/>
                  </a:lnTo>
                  <a:lnTo>
                    <a:pt x="694753" y="1573415"/>
                  </a:lnTo>
                  <a:lnTo>
                    <a:pt x="694131" y="1569542"/>
                  </a:lnTo>
                  <a:lnTo>
                    <a:pt x="692086" y="1564855"/>
                  </a:lnTo>
                  <a:lnTo>
                    <a:pt x="695845" y="1588135"/>
                  </a:lnTo>
                  <a:lnTo>
                    <a:pt x="698525" y="1588833"/>
                  </a:lnTo>
                  <a:lnTo>
                    <a:pt x="699960" y="1589773"/>
                  </a:lnTo>
                  <a:lnTo>
                    <a:pt x="704176" y="1591945"/>
                  </a:lnTo>
                  <a:lnTo>
                    <a:pt x="705548" y="1592503"/>
                  </a:lnTo>
                  <a:lnTo>
                    <a:pt x="708164" y="1592770"/>
                  </a:lnTo>
                  <a:lnTo>
                    <a:pt x="709523" y="1593227"/>
                  </a:lnTo>
                  <a:lnTo>
                    <a:pt x="720090" y="1594916"/>
                  </a:lnTo>
                  <a:lnTo>
                    <a:pt x="721448" y="1595374"/>
                  </a:lnTo>
                  <a:lnTo>
                    <a:pt x="722731" y="1595374"/>
                  </a:lnTo>
                  <a:lnTo>
                    <a:pt x="729145" y="1595221"/>
                  </a:lnTo>
                  <a:close/>
                </a:path>
                <a:path w="9980294" h="1831340">
                  <a:moveTo>
                    <a:pt x="808570" y="1401787"/>
                  </a:moveTo>
                  <a:lnTo>
                    <a:pt x="806602" y="1397520"/>
                  </a:lnTo>
                  <a:lnTo>
                    <a:pt x="806259" y="1395450"/>
                  </a:lnTo>
                  <a:lnTo>
                    <a:pt x="803135" y="1392047"/>
                  </a:lnTo>
                  <a:lnTo>
                    <a:pt x="800379" y="1390878"/>
                  </a:lnTo>
                  <a:lnTo>
                    <a:pt x="798931" y="1389849"/>
                  </a:lnTo>
                  <a:lnTo>
                    <a:pt x="792302" y="1388656"/>
                  </a:lnTo>
                  <a:lnTo>
                    <a:pt x="786079" y="1389926"/>
                  </a:lnTo>
                  <a:lnTo>
                    <a:pt x="781456" y="1393228"/>
                  </a:lnTo>
                  <a:lnTo>
                    <a:pt x="778433" y="1398358"/>
                  </a:lnTo>
                  <a:lnTo>
                    <a:pt x="766343" y="1419123"/>
                  </a:lnTo>
                  <a:lnTo>
                    <a:pt x="751624" y="1439506"/>
                  </a:lnTo>
                  <a:lnTo>
                    <a:pt x="707834" y="1479067"/>
                  </a:lnTo>
                  <a:lnTo>
                    <a:pt x="679970" y="1489798"/>
                  </a:lnTo>
                  <a:lnTo>
                    <a:pt x="676109" y="1489786"/>
                  </a:lnTo>
                  <a:lnTo>
                    <a:pt x="652399" y="1485163"/>
                  </a:lnTo>
                  <a:lnTo>
                    <a:pt x="652399" y="1526209"/>
                  </a:lnTo>
                  <a:lnTo>
                    <a:pt x="646557" y="1529829"/>
                  </a:lnTo>
                  <a:lnTo>
                    <a:pt x="643064" y="1532089"/>
                  </a:lnTo>
                  <a:lnTo>
                    <a:pt x="637197" y="1535582"/>
                  </a:lnTo>
                  <a:lnTo>
                    <a:pt x="625500" y="1542834"/>
                  </a:lnTo>
                  <a:lnTo>
                    <a:pt x="618375" y="1546542"/>
                  </a:lnTo>
                  <a:lnTo>
                    <a:pt x="612533" y="1550212"/>
                  </a:lnTo>
                  <a:lnTo>
                    <a:pt x="599503" y="1557147"/>
                  </a:lnTo>
                  <a:lnTo>
                    <a:pt x="594804" y="1559902"/>
                  </a:lnTo>
                  <a:lnTo>
                    <a:pt x="588873" y="1563014"/>
                  </a:lnTo>
                  <a:lnTo>
                    <a:pt x="552081" y="1582102"/>
                  </a:lnTo>
                  <a:lnTo>
                    <a:pt x="516229" y="1599133"/>
                  </a:lnTo>
                  <a:lnTo>
                    <a:pt x="471728" y="1618335"/>
                  </a:lnTo>
                  <a:lnTo>
                    <a:pt x="420903" y="1638223"/>
                  </a:lnTo>
                  <a:lnTo>
                    <a:pt x="407530" y="1642999"/>
                  </a:lnTo>
                  <a:lnTo>
                    <a:pt x="401459" y="1645221"/>
                  </a:lnTo>
                  <a:lnTo>
                    <a:pt x="394119" y="1647609"/>
                  </a:lnTo>
                  <a:lnTo>
                    <a:pt x="380707" y="1652155"/>
                  </a:lnTo>
                  <a:lnTo>
                    <a:pt x="367245" y="1656410"/>
                  </a:lnTo>
                  <a:lnTo>
                    <a:pt x="327939" y="1667992"/>
                  </a:lnTo>
                  <a:lnTo>
                    <a:pt x="318058" y="1670519"/>
                  </a:lnTo>
                  <a:lnTo>
                    <a:pt x="309435" y="1672907"/>
                  </a:lnTo>
                  <a:lnTo>
                    <a:pt x="305714" y="1673758"/>
                  </a:lnTo>
                  <a:lnTo>
                    <a:pt x="292087" y="1677009"/>
                  </a:lnTo>
                  <a:lnTo>
                    <a:pt x="283413" y="1679016"/>
                  </a:lnTo>
                  <a:lnTo>
                    <a:pt x="269722" y="1681886"/>
                  </a:lnTo>
                  <a:lnTo>
                    <a:pt x="266001" y="1682699"/>
                  </a:lnTo>
                  <a:lnTo>
                    <a:pt x="257263" y="1684388"/>
                  </a:lnTo>
                  <a:lnTo>
                    <a:pt x="209613" y="1692008"/>
                  </a:lnTo>
                  <a:lnTo>
                    <a:pt x="205803" y="1692376"/>
                  </a:lnTo>
                  <a:lnTo>
                    <a:pt x="199491" y="1693075"/>
                  </a:lnTo>
                  <a:lnTo>
                    <a:pt x="194424" y="1693595"/>
                  </a:lnTo>
                  <a:lnTo>
                    <a:pt x="186880" y="1694624"/>
                  </a:lnTo>
                  <a:lnTo>
                    <a:pt x="179235" y="1695132"/>
                  </a:lnTo>
                  <a:lnTo>
                    <a:pt x="172872" y="1695526"/>
                  </a:lnTo>
                  <a:lnTo>
                    <a:pt x="166522" y="1696059"/>
                  </a:lnTo>
                  <a:lnTo>
                    <a:pt x="160147" y="1696402"/>
                  </a:lnTo>
                  <a:lnTo>
                    <a:pt x="140970" y="1697151"/>
                  </a:lnTo>
                  <a:lnTo>
                    <a:pt x="135851" y="1697304"/>
                  </a:lnTo>
                  <a:lnTo>
                    <a:pt x="130683" y="1697139"/>
                  </a:lnTo>
                  <a:lnTo>
                    <a:pt x="111366" y="1697037"/>
                  </a:lnTo>
                  <a:lnTo>
                    <a:pt x="103581" y="1696643"/>
                  </a:lnTo>
                  <a:lnTo>
                    <a:pt x="93154" y="1695792"/>
                  </a:lnTo>
                  <a:lnTo>
                    <a:pt x="86652" y="1695335"/>
                  </a:lnTo>
                  <a:lnTo>
                    <a:pt x="112318" y="1694967"/>
                  </a:lnTo>
                  <a:lnTo>
                    <a:pt x="120002" y="1694738"/>
                  </a:lnTo>
                  <a:lnTo>
                    <a:pt x="130187" y="1694103"/>
                  </a:lnTo>
                  <a:lnTo>
                    <a:pt x="135318" y="1694040"/>
                  </a:lnTo>
                  <a:lnTo>
                    <a:pt x="141643" y="1693341"/>
                  </a:lnTo>
                  <a:lnTo>
                    <a:pt x="153060" y="1692363"/>
                  </a:lnTo>
                  <a:lnTo>
                    <a:pt x="159410" y="1691843"/>
                  </a:lnTo>
                  <a:lnTo>
                    <a:pt x="179616" y="1689506"/>
                  </a:lnTo>
                  <a:lnTo>
                    <a:pt x="222300" y="1682965"/>
                  </a:lnTo>
                  <a:lnTo>
                    <a:pt x="239788" y="1679714"/>
                  </a:lnTo>
                  <a:lnTo>
                    <a:pt x="260959" y="1675371"/>
                  </a:lnTo>
                  <a:lnTo>
                    <a:pt x="269633" y="1673313"/>
                  </a:lnTo>
                  <a:lnTo>
                    <a:pt x="277063" y="1671586"/>
                  </a:lnTo>
                  <a:lnTo>
                    <a:pt x="282041" y="1670558"/>
                  </a:lnTo>
                  <a:lnTo>
                    <a:pt x="286981" y="1669262"/>
                  </a:lnTo>
                  <a:lnTo>
                    <a:pt x="305511" y="1664525"/>
                  </a:lnTo>
                  <a:lnTo>
                    <a:pt x="319074" y="1660855"/>
                  </a:lnTo>
                  <a:lnTo>
                    <a:pt x="325234" y="1659140"/>
                  </a:lnTo>
                  <a:lnTo>
                    <a:pt x="331381" y="1657400"/>
                  </a:lnTo>
                  <a:lnTo>
                    <a:pt x="338772" y="1655343"/>
                  </a:lnTo>
                  <a:lnTo>
                    <a:pt x="346125" y="1653146"/>
                  </a:lnTo>
                  <a:lnTo>
                    <a:pt x="352272" y="1651317"/>
                  </a:lnTo>
                  <a:lnTo>
                    <a:pt x="358381" y="1649361"/>
                  </a:lnTo>
                  <a:lnTo>
                    <a:pt x="377952" y="1643037"/>
                  </a:lnTo>
                  <a:lnTo>
                    <a:pt x="398729" y="1636255"/>
                  </a:lnTo>
                  <a:lnTo>
                    <a:pt x="424256" y="1627111"/>
                  </a:lnTo>
                  <a:lnTo>
                    <a:pt x="430326" y="1624799"/>
                  </a:lnTo>
                  <a:lnTo>
                    <a:pt x="463092" y="1612620"/>
                  </a:lnTo>
                  <a:lnTo>
                    <a:pt x="487248" y="1602879"/>
                  </a:lnTo>
                  <a:lnTo>
                    <a:pt x="499313" y="1597914"/>
                  </a:lnTo>
                  <a:lnTo>
                    <a:pt x="505345" y="1595488"/>
                  </a:lnTo>
                  <a:lnTo>
                    <a:pt x="512546" y="1592275"/>
                  </a:lnTo>
                  <a:lnTo>
                    <a:pt x="519772" y="1589163"/>
                  </a:lnTo>
                  <a:lnTo>
                    <a:pt x="525792" y="1586636"/>
                  </a:lnTo>
                  <a:lnTo>
                    <a:pt x="535432" y="1582572"/>
                  </a:lnTo>
                  <a:lnTo>
                    <a:pt x="541375" y="1579562"/>
                  </a:lnTo>
                  <a:lnTo>
                    <a:pt x="555815" y="1573364"/>
                  </a:lnTo>
                  <a:lnTo>
                    <a:pt x="578573" y="1562976"/>
                  </a:lnTo>
                  <a:lnTo>
                    <a:pt x="586917" y="1558886"/>
                  </a:lnTo>
                  <a:lnTo>
                    <a:pt x="595287" y="1554899"/>
                  </a:lnTo>
                  <a:lnTo>
                    <a:pt x="603656" y="1551000"/>
                  </a:lnTo>
                  <a:lnTo>
                    <a:pt x="617969" y="1543989"/>
                  </a:lnTo>
                  <a:lnTo>
                    <a:pt x="623900" y="1540903"/>
                  </a:lnTo>
                  <a:lnTo>
                    <a:pt x="629856" y="1537957"/>
                  </a:lnTo>
                  <a:lnTo>
                    <a:pt x="646480" y="1529346"/>
                  </a:lnTo>
                  <a:lnTo>
                    <a:pt x="652399" y="1526209"/>
                  </a:lnTo>
                  <a:lnTo>
                    <a:pt x="652399" y="1485163"/>
                  </a:lnTo>
                  <a:lnTo>
                    <a:pt x="652195" y="1485074"/>
                  </a:lnTo>
                  <a:lnTo>
                    <a:pt x="649414" y="1483753"/>
                  </a:lnTo>
                  <a:lnTo>
                    <a:pt x="643763" y="1480591"/>
                  </a:lnTo>
                  <a:lnTo>
                    <a:pt x="640880" y="1478737"/>
                  </a:lnTo>
                  <a:lnTo>
                    <a:pt x="636308" y="1474254"/>
                  </a:lnTo>
                  <a:lnTo>
                    <a:pt x="633349" y="1471891"/>
                  </a:lnTo>
                  <a:lnTo>
                    <a:pt x="630123" y="1467866"/>
                  </a:lnTo>
                  <a:lnTo>
                    <a:pt x="629881" y="1466316"/>
                  </a:lnTo>
                  <a:lnTo>
                    <a:pt x="628383" y="1465008"/>
                  </a:lnTo>
                  <a:lnTo>
                    <a:pt x="622338" y="1451483"/>
                  </a:lnTo>
                  <a:lnTo>
                    <a:pt x="620839" y="1450149"/>
                  </a:lnTo>
                  <a:lnTo>
                    <a:pt x="616610" y="1423974"/>
                  </a:lnTo>
                  <a:lnTo>
                    <a:pt x="616165" y="1429194"/>
                  </a:lnTo>
                  <a:lnTo>
                    <a:pt x="615175" y="1430985"/>
                  </a:lnTo>
                  <a:lnTo>
                    <a:pt x="615480" y="1432966"/>
                  </a:lnTo>
                  <a:lnTo>
                    <a:pt x="614794" y="1436585"/>
                  </a:lnTo>
                  <a:lnTo>
                    <a:pt x="615188" y="1439087"/>
                  </a:lnTo>
                  <a:lnTo>
                    <a:pt x="614959" y="1445628"/>
                  </a:lnTo>
                  <a:lnTo>
                    <a:pt x="615327" y="1447965"/>
                  </a:lnTo>
                  <a:lnTo>
                    <a:pt x="614337" y="1449730"/>
                  </a:lnTo>
                  <a:lnTo>
                    <a:pt x="616940" y="1465846"/>
                  </a:lnTo>
                  <a:lnTo>
                    <a:pt x="618820" y="1469580"/>
                  </a:lnTo>
                  <a:lnTo>
                    <a:pt x="619467" y="1473542"/>
                  </a:lnTo>
                  <a:lnTo>
                    <a:pt x="621042" y="1475346"/>
                  </a:lnTo>
                  <a:lnTo>
                    <a:pt x="621322" y="1477073"/>
                  </a:lnTo>
                  <a:lnTo>
                    <a:pt x="622846" y="1478584"/>
                  </a:lnTo>
                  <a:lnTo>
                    <a:pt x="623125" y="1480312"/>
                  </a:lnTo>
                  <a:lnTo>
                    <a:pt x="566864" y="1466481"/>
                  </a:lnTo>
                  <a:lnTo>
                    <a:pt x="508965" y="1458379"/>
                  </a:lnTo>
                  <a:lnTo>
                    <a:pt x="483209" y="1458277"/>
                  </a:lnTo>
                  <a:lnTo>
                    <a:pt x="478180" y="1459001"/>
                  </a:lnTo>
                  <a:lnTo>
                    <a:pt x="464464" y="1461655"/>
                  </a:lnTo>
                  <a:lnTo>
                    <a:pt x="457771" y="1468056"/>
                  </a:lnTo>
                  <a:lnTo>
                    <a:pt x="452653" y="1476184"/>
                  </a:lnTo>
                  <a:lnTo>
                    <a:pt x="442341" y="1484033"/>
                  </a:lnTo>
                  <a:lnTo>
                    <a:pt x="432993" y="1489824"/>
                  </a:lnTo>
                  <a:lnTo>
                    <a:pt x="428218" y="1492199"/>
                  </a:lnTo>
                  <a:lnTo>
                    <a:pt x="458863" y="1498676"/>
                  </a:lnTo>
                  <a:lnTo>
                    <a:pt x="487032" y="1513852"/>
                  </a:lnTo>
                  <a:lnTo>
                    <a:pt x="510032" y="1528826"/>
                  </a:lnTo>
                  <a:lnTo>
                    <a:pt x="517601" y="1535899"/>
                  </a:lnTo>
                  <a:lnTo>
                    <a:pt x="506552" y="1531188"/>
                  </a:lnTo>
                  <a:lnTo>
                    <a:pt x="479107" y="1520545"/>
                  </a:lnTo>
                  <a:lnTo>
                    <a:pt x="443839" y="1509268"/>
                  </a:lnTo>
                  <a:lnTo>
                    <a:pt x="414337" y="1501825"/>
                  </a:lnTo>
                  <a:lnTo>
                    <a:pt x="392722" y="1503337"/>
                  </a:lnTo>
                  <a:lnTo>
                    <a:pt x="379793" y="1510969"/>
                  </a:lnTo>
                  <a:lnTo>
                    <a:pt x="372186" y="1519643"/>
                  </a:lnTo>
                  <a:lnTo>
                    <a:pt x="370268" y="1523695"/>
                  </a:lnTo>
                  <a:lnTo>
                    <a:pt x="387451" y="1534477"/>
                  </a:lnTo>
                  <a:lnTo>
                    <a:pt x="404507" y="1552536"/>
                  </a:lnTo>
                  <a:lnTo>
                    <a:pt x="417537" y="1569516"/>
                  </a:lnTo>
                  <a:lnTo>
                    <a:pt x="422617" y="1577060"/>
                  </a:lnTo>
                  <a:lnTo>
                    <a:pt x="412445" y="1569847"/>
                  </a:lnTo>
                  <a:lnTo>
                    <a:pt x="386778" y="1554238"/>
                  </a:lnTo>
                  <a:lnTo>
                    <a:pt x="359740" y="1538160"/>
                  </a:lnTo>
                  <a:lnTo>
                    <a:pt x="340474" y="1530350"/>
                  </a:lnTo>
                  <a:lnTo>
                    <a:pt x="327647" y="1530565"/>
                  </a:lnTo>
                  <a:lnTo>
                    <a:pt x="297548" y="1535430"/>
                  </a:lnTo>
                  <a:lnTo>
                    <a:pt x="321043" y="1553425"/>
                  </a:lnTo>
                  <a:lnTo>
                    <a:pt x="332422" y="1576158"/>
                  </a:lnTo>
                  <a:lnTo>
                    <a:pt x="336829" y="1595513"/>
                  </a:lnTo>
                  <a:lnTo>
                    <a:pt x="336880" y="1603806"/>
                  </a:lnTo>
                  <a:lnTo>
                    <a:pt x="325183" y="1595094"/>
                  </a:lnTo>
                  <a:lnTo>
                    <a:pt x="297649" y="1575879"/>
                  </a:lnTo>
                  <a:lnTo>
                    <a:pt x="268719" y="1556029"/>
                  </a:lnTo>
                  <a:lnTo>
                    <a:pt x="251599" y="1545602"/>
                  </a:lnTo>
                  <a:lnTo>
                    <a:pt x="243801" y="1545145"/>
                  </a:lnTo>
                  <a:lnTo>
                    <a:pt x="233959" y="1547876"/>
                  </a:lnTo>
                  <a:lnTo>
                    <a:pt x="221894" y="1552867"/>
                  </a:lnTo>
                  <a:lnTo>
                    <a:pt x="208724" y="1558975"/>
                  </a:lnTo>
                  <a:lnTo>
                    <a:pt x="190220" y="1563865"/>
                  </a:lnTo>
                  <a:lnTo>
                    <a:pt x="168719" y="1566125"/>
                  </a:lnTo>
                  <a:lnTo>
                    <a:pt x="150812" y="1566773"/>
                  </a:lnTo>
                  <a:lnTo>
                    <a:pt x="144348" y="1566595"/>
                  </a:lnTo>
                  <a:lnTo>
                    <a:pt x="171221" y="1589595"/>
                  </a:lnTo>
                  <a:lnTo>
                    <a:pt x="195516" y="1620621"/>
                  </a:lnTo>
                  <a:lnTo>
                    <a:pt x="212788" y="1647926"/>
                  </a:lnTo>
                  <a:lnTo>
                    <a:pt x="218567" y="1659801"/>
                  </a:lnTo>
                  <a:lnTo>
                    <a:pt x="190271" y="1627949"/>
                  </a:lnTo>
                  <a:lnTo>
                    <a:pt x="146634" y="1596669"/>
                  </a:lnTo>
                  <a:lnTo>
                    <a:pt x="101574" y="1572539"/>
                  </a:lnTo>
                  <a:lnTo>
                    <a:pt x="71526" y="1561744"/>
                  </a:lnTo>
                  <a:lnTo>
                    <a:pt x="50482" y="1574812"/>
                  </a:lnTo>
                  <a:lnTo>
                    <a:pt x="27228" y="1606143"/>
                  </a:lnTo>
                  <a:lnTo>
                    <a:pt x="7937" y="1638033"/>
                  </a:lnTo>
                  <a:lnTo>
                    <a:pt x="0" y="1652625"/>
                  </a:lnTo>
                  <a:lnTo>
                    <a:pt x="3492" y="1698180"/>
                  </a:lnTo>
                  <a:lnTo>
                    <a:pt x="25984" y="1749907"/>
                  </a:lnTo>
                  <a:lnTo>
                    <a:pt x="58293" y="1782749"/>
                  </a:lnTo>
                  <a:lnTo>
                    <a:pt x="102031" y="1790712"/>
                  </a:lnTo>
                  <a:lnTo>
                    <a:pt x="108661" y="1791919"/>
                  </a:lnTo>
                  <a:lnTo>
                    <a:pt x="166281" y="1774266"/>
                  </a:lnTo>
                  <a:lnTo>
                    <a:pt x="213537" y="1748243"/>
                  </a:lnTo>
                  <a:lnTo>
                    <a:pt x="244500" y="1724863"/>
                  </a:lnTo>
                  <a:lnTo>
                    <a:pt x="256971" y="1714487"/>
                  </a:lnTo>
                  <a:lnTo>
                    <a:pt x="250304" y="1752917"/>
                  </a:lnTo>
                  <a:lnTo>
                    <a:pt x="229400" y="1790776"/>
                  </a:lnTo>
                  <a:lnTo>
                    <a:pt x="207060" y="1819719"/>
                  </a:lnTo>
                  <a:lnTo>
                    <a:pt x="197319" y="1831124"/>
                  </a:lnTo>
                  <a:lnTo>
                    <a:pt x="220548" y="1823643"/>
                  </a:lnTo>
                  <a:lnTo>
                    <a:pt x="257873" y="1815769"/>
                  </a:lnTo>
                  <a:lnTo>
                    <a:pt x="309143" y="1806625"/>
                  </a:lnTo>
                  <a:lnTo>
                    <a:pt x="325462" y="1796135"/>
                  </a:lnTo>
                  <a:lnTo>
                    <a:pt x="341007" y="1780844"/>
                  </a:lnTo>
                  <a:lnTo>
                    <a:pt x="351663" y="1767205"/>
                  </a:lnTo>
                  <a:lnTo>
                    <a:pt x="355854" y="1761274"/>
                  </a:lnTo>
                  <a:lnTo>
                    <a:pt x="356527" y="1757464"/>
                  </a:lnTo>
                  <a:lnTo>
                    <a:pt x="357822" y="1765579"/>
                  </a:lnTo>
                  <a:lnTo>
                    <a:pt x="354279" y="1775409"/>
                  </a:lnTo>
                  <a:lnTo>
                    <a:pt x="344932" y="1789201"/>
                  </a:lnTo>
                  <a:lnTo>
                    <a:pt x="336588" y="1801291"/>
                  </a:lnTo>
                  <a:lnTo>
                    <a:pt x="332295" y="1806575"/>
                  </a:lnTo>
                  <a:lnTo>
                    <a:pt x="333616" y="1806854"/>
                  </a:lnTo>
                  <a:lnTo>
                    <a:pt x="339991" y="1806486"/>
                  </a:lnTo>
                  <a:lnTo>
                    <a:pt x="352475" y="1804098"/>
                  </a:lnTo>
                  <a:lnTo>
                    <a:pt x="363562" y="1801063"/>
                  </a:lnTo>
                  <a:lnTo>
                    <a:pt x="375881" y="1797697"/>
                  </a:lnTo>
                  <a:lnTo>
                    <a:pt x="414147" y="1771726"/>
                  </a:lnTo>
                  <a:lnTo>
                    <a:pt x="451815" y="1734070"/>
                  </a:lnTo>
                  <a:lnTo>
                    <a:pt x="482257" y="1699539"/>
                  </a:lnTo>
                  <a:lnTo>
                    <a:pt x="493991" y="1684540"/>
                  </a:lnTo>
                  <a:lnTo>
                    <a:pt x="489953" y="1699399"/>
                  </a:lnTo>
                  <a:lnTo>
                    <a:pt x="480364" y="1727682"/>
                  </a:lnTo>
                  <a:lnTo>
                    <a:pt x="471893" y="1754924"/>
                  </a:lnTo>
                  <a:lnTo>
                    <a:pt x="467448" y="1767243"/>
                  </a:lnTo>
                  <a:lnTo>
                    <a:pt x="483273" y="1753704"/>
                  </a:lnTo>
                  <a:lnTo>
                    <a:pt x="503478" y="1743329"/>
                  </a:lnTo>
                  <a:lnTo>
                    <a:pt x="521677" y="1736572"/>
                  </a:lnTo>
                  <a:lnTo>
                    <a:pt x="529018" y="1734248"/>
                  </a:lnTo>
                  <a:lnTo>
                    <a:pt x="547471" y="1713014"/>
                  </a:lnTo>
                  <a:lnTo>
                    <a:pt x="564857" y="1677263"/>
                  </a:lnTo>
                  <a:lnTo>
                    <a:pt x="577443" y="1643659"/>
                  </a:lnTo>
                  <a:lnTo>
                    <a:pt x="582752" y="1628711"/>
                  </a:lnTo>
                  <a:lnTo>
                    <a:pt x="580923" y="1657286"/>
                  </a:lnTo>
                  <a:lnTo>
                    <a:pt x="569315" y="1688998"/>
                  </a:lnTo>
                  <a:lnTo>
                    <a:pt x="555485" y="1714842"/>
                  </a:lnTo>
                  <a:lnTo>
                    <a:pt x="549465" y="1725409"/>
                  </a:lnTo>
                  <a:lnTo>
                    <a:pt x="575805" y="1713242"/>
                  </a:lnTo>
                  <a:lnTo>
                    <a:pt x="631482" y="1667662"/>
                  </a:lnTo>
                  <a:lnTo>
                    <a:pt x="656437" y="1630959"/>
                  </a:lnTo>
                  <a:lnTo>
                    <a:pt x="672376" y="1586230"/>
                  </a:lnTo>
                  <a:lnTo>
                    <a:pt x="678167" y="1566252"/>
                  </a:lnTo>
                  <a:lnTo>
                    <a:pt x="678586" y="1568894"/>
                  </a:lnTo>
                  <a:lnTo>
                    <a:pt x="680262" y="1571282"/>
                  </a:lnTo>
                  <a:lnTo>
                    <a:pt x="681913" y="1573606"/>
                  </a:lnTo>
                  <a:lnTo>
                    <a:pt x="683488" y="1575358"/>
                  </a:lnTo>
                  <a:lnTo>
                    <a:pt x="683793" y="1577238"/>
                  </a:lnTo>
                  <a:lnTo>
                    <a:pt x="686739" y="1579537"/>
                  </a:lnTo>
                  <a:lnTo>
                    <a:pt x="686879" y="1580451"/>
                  </a:lnTo>
                  <a:lnTo>
                    <a:pt x="688276" y="1581086"/>
                  </a:lnTo>
                  <a:lnTo>
                    <a:pt x="691362" y="1584286"/>
                  </a:lnTo>
                  <a:lnTo>
                    <a:pt x="694372" y="1587030"/>
                  </a:lnTo>
                  <a:lnTo>
                    <a:pt x="695845" y="1588135"/>
                  </a:lnTo>
                  <a:lnTo>
                    <a:pt x="690473" y="1554873"/>
                  </a:lnTo>
                  <a:lnTo>
                    <a:pt x="691197" y="1551355"/>
                  </a:lnTo>
                  <a:lnTo>
                    <a:pt x="691400" y="1544662"/>
                  </a:lnTo>
                  <a:lnTo>
                    <a:pt x="692137" y="1541284"/>
                  </a:lnTo>
                  <a:lnTo>
                    <a:pt x="692404" y="1534922"/>
                  </a:lnTo>
                  <a:lnTo>
                    <a:pt x="693191" y="1531823"/>
                  </a:lnTo>
                  <a:lnTo>
                    <a:pt x="696074" y="1525765"/>
                  </a:lnTo>
                  <a:lnTo>
                    <a:pt x="696912" y="1523034"/>
                  </a:lnTo>
                  <a:lnTo>
                    <a:pt x="699566" y="1515529"/>
                  </a:lnTo>
                  <a:lnTo>
                    <a:pt x="701471" y="1511439"/>
                  </a:lnTo>
                  <a:lnTo>
                    <a:pt x="702170" y="1507782"/>
                  </a:lnTo>
                  <a:lnTo>
                    <a:pt x="703211" y="1506232"/>
                  </a:lnTo>
                  <a:lnTo>
                    <a:pt x="705472" y="1504276"/>
                  </a:lnTo>
                  <a:lnTo>
                    <a:pt x="707758" y="1502498"/>
                  </a:lnTo>
                  <a:lnTo>
                    <a:pt x="710069" y="1500898"/>
                  </a:lnTo>
                  <a:lnTo>
                    <a:pt x="741222" y="1478724"/>
                  </a:lnTo>
                  <a:lnTo>
                    <a:pt x="768502" y="1456461"/>
                  </a:lnTo>
                  <a:lnTo>
                    <a:pt x="789406" y="1434528"/>
                  </a:lnTo>
                  <a:lnTo>
                    <a:pt x="805192" y="1412709"/>
                  </a:lnTo>
                  <a:lnTo>
                    <a:pt x="807427" y="1410627"/>
                  </a:lnTo>
                  <a:lnTo>
                    <a:pt x="807110" y="1408709"/>
                  </a:lnTo>
                  <a:lnTo>
                    <a:pt x="807669" y="1404188"/>
                  </a:lnTo>
                  <a:lnTo>
                    <a:pt x="808570" y="1401787"/>
                  </a:lnTo>
                  <a:close/>
                </a:path>
                <a:path w="9980294" h="1831340">
                  <a:moveTo>
                    <a:pt x="5433199" y="1383830"/>
                  </a:moveTo>
                  <a:lnTo>
                    <a:pt x="5432501" y="1379423"/>
                  </a:lnTo>
                  <a:lnTo>
                    <a:pt x="5432755" y="1377454"/>
                  </a:lnTo>
                  <a:lnTo>
                    <a:pt x="5430723" y="1373505"/>
                  </a:lnTo>
                  <a:lnTo>
                    <a:pt x="5429656" y="1371854"/>
                  </a:lnTo>
                  <a:lnTo>
                    <a:pt x="5421566" y="1365097"/>
                  </a:lnTo>
                  <a:lnTo>
                    <a:pt x="5411190" y="1366100"/>
                  </a:lnTo>
                  <a:lnTo>
                    <a:pt x="5406504" y="1372527"/>
                  </a:lnTo>
                  <a:lnTo>
                    <a:pt x="5390375" y="1388122"/>
                  </a:lnTo>
                  <a:lnTo>
                    <a:pt x="5347106" y="1415351"/>
                  </a:lnTo>
                  <a:lnTo>
                    <a:pt x="5306746" y="1430121"/>
                  </a:lnTo>
                  <a:lnTo>
                    <a:pt x="5299748" y="1430032"/>
                  </a:lnTo>
                  <a:lnTo>
                    <a:pt x="5300332" y="1430121"/>
                  </a:lnTo>
                  <a:lnTo>
                    <a:pt x="5299062" y="1430032"/>
                  </a:lnTo>
                  <a:lnTo>
                    <a:pt x="5297805" y="1429842"/>
                  </a:lnTo>
                  <a:lnTo>
                    <a:pt x="5296573" y="1429550"/>
                  </a:lnTo>
                  <a:lnTo>
                    <a:pt x="5292826" y="1428775"/>
                  </a:lnTo>
                  <a:lnTo>
                    <a:pt x="5260937" y="1408239"/>
                  </a:lnTo>
                  <a:lnTo>
                    <a:pt x="5258727" y="1405483"/>
                  </a:lnTo>
                  <a:lnTo>
                    <a:pt x="5258727" y="1454404"/>
                  </a:lnTo>
                  <a:lnTo>
                    <a:pt x="5252110" y="1456055"/>
                  </a:lnTo>
                  <a:lnTo>
                    <a:pt x="5248122" y="1457121"/>
                  </a:lnTo>
                  <a:lnTo>
                    <a:pt x="5241518" y="1458658"/>
                  </a:lnTo>
                  <a:lnTo>
                    <a:pt x="5228272" y="1461985"/>
                  </a:lnTo>
                  <a:lnTo>
                    <a:pt x="5221668" y="1463522"/>
                  </a:lnTo>
                  <a:lnTo>
                    <a:pt x="5215039" y="1465224"/>
                  </a:lnTo>
                  <a:lnTo>
                    <a:pt x="5201856" y="1468043"/>
                  </a:lnTo>
                  <a:lnTo>
                    <a:pt x="5196586" y="1469237"/>
                  </a:lnTo>
                  <a:lnTo>
                    <a:pt x="5190020" y="1470406"/>
                  </a:lnTo>
                  <a:lnTo>
                    <a:pt x="5178171" y="1472869"/>
                  </a:lnTo>
                  <a:lnTo>
                    <a:pt x="5162397" y="1475981"/>
                  </a:lnTo>
                  <a:lnTo>
                    <a:pt x="5151907" y="1477797"/>
                  </a:lnTo>
                  <a:lnTo>
                    <a:pt x="5140172" y="1479448"/>
                  </a:lnTo>
                  <a:lnTo>
                    <a:pt x="5121846" y="1482394"/>
                  </a:lnTo>
                  <a:lnTo>
                    <a:pt x="5114036" y="1483423"/>
                  </a:lnTo>
                  <a:lnTo>
                    <a:pt x="5106200" y="1484566"/>
                  </a:lnTo>
                  <a:lnTo>
                    <a:pt x="5090553" y="1486674"/>
                  </a:lnTo>
                  <a:lnTo>
                    <a:pt x="5065852" y="1489468"/>
                  </a:lnTo>
                  <a:lnTo>
                    <a:pt x="5056797" y="1490141"/>
                  </a:lnTo>
                  <a:lnTo>
                    <a:pt x="5043830" y="1491297"/>
                  </a:lnTo>
                  <a:lnTo>
                    <a:pt x="5005057" y="1493926"/>
                  </a:lnTo>
                  <a:lnTo>
                    <a:pt x="4965192" y="1495209"/>
                  </a:lnTo>
                  <a:lnTo>
                    <a:pt x="4958766" y="1495323"/>
                  </a:lnTo>
                  <a:lnTo>
                    <a:pt x="4951107" y="1495171"/>
                  </a:lnTo>
                  <a:lnTo>
                    <a:pt x="4938293" y="1495158"/>
                  </a:lnTo>
                  <a:lnTo>
                    <a:pt x="4931892" y="1495107"/>
                  </a:lnTo>
                  <a:lnTo>
                    <a:pt x="4924234" y="1494904"/>
                  </a:lnTo>
                  <a:lnTo>
                    <a:pt x="4916589" y="1494650"/>
                  </a:lnTo>
                  <a:lnTo>
                    <a:pt x="4907648" y="1494421"/>
                  </a:lnTo>
                  <a:lnTo>
                    <a:pt x="4903838" y="1494155"/>
                  </a:lnTo>
                  <a:lnTo>
                    <a:pt x="4891125" y="1493481"/>
                  </a:lnTo>
                  <a:lnTo>
                    <a:pt x="4882235" y="1492897"/>
                  </a:lnTo>
                  <a:lnTo>
                    <a:pt x="4869573" y="1491792"/>
                  </a:lnTo>
                  <a:lnTo>
                    <a:pt x="4865763" y="1491564"/>
                  </a:lnTo>
                  <a:lnTo>
                    <a:pt x="4858169" y="1490827"/>
                  </a:lnTo>
                  <a:lnTo>
                    <a:pt x="4811585" y="1484655"/>
                  </a:lnTo>
                  <a:lnTo>
                    <a:pt x="4807839" y="1483944"/>
                  </a:lnTo>
                  <a:lnTo>
                    <a:pt x="4804080" y="1483271"/>
                  </a:lnTo>
                  <a:lnTo>
                    <a:pt x="4797844" y="1482039"/>
                  </a:lnTo>
                  <a:lnTo>
                    <a:pt x="4790300" y="1480883"/>
                  </a:lnTo>
                  <a:lnTo>
                    <a:pt x="4784102" y="1479384"/>
                  </a:lnTo>
                  <a:lnTo>
                    <a:pt x="4777879" y="1477975"/>
                  </a:lnTo>
                  <a:lnTo>
                    <a:pt x="4771644" y="1476692"/>
                  </a:lnTo>
                  <a:lnTo>
                    <a:pt x="4765433" y="1475232"/>
                  </a:lnTo>
                  <a:lnTo>
                    <a:pt x="4743132" y="1469466"/>
                  </a:lnTo>
                  <a:lnTo>
                    <a:pt x="4722228" y="1462747"/>
                  </a:lnTo>
                  <a:lnTo>
                    <a:pt x="4714875" y="1460233"/>
                  </a:lnTo>
                  <a:lnTo>
                    <a:pt x="4705108" y="1456575"/>
                  </a:lnTo>
                  <a:lnTo>
                    <a:pt x="4699000" y="1454353"/>
                  </a:lnTo>
                  <a:lnTo>
                    <a:pt x="4722469" y="1460982"/>
                  </a:lnTo>
                  <a:lnTo>
                    <a:pt x="4729899" y="1462913"/>
                  </a:lnTo>
                  <a:lnTo>
                    <a:pt x="4739856" y="1465160"/>
                  </a:lnTo>
                  <a:lnTo>
                    <a:pt x="4744796" y="1466532"/>
                  </a:lnTo>
                  <a:lnTo>
                    <a:pt x="4749787" y="1467497"/>
                  </a:lnTo>
                  <a:lnTo>
                    <a:pt x="4761014" y="1469872"/>
                  </a:lnTo>
                  <a:lnTo>
                    <a:pt x="4765992" y="1470901"/>
                  </a:lnTo>
                  <a:lnTo>
                    <a:pt x="4772253" y="1471980"/>
                  </a:lnTo>
                  <a:lnTo>
                    <a:pt x="4784776" y="1474228"/>
                  </a:lnTo>
                  <a:lnTo>
                    <a:pt x="4791024" y="1475447"/>
                  </a:lnTo>
                  <a:lnTo>
                    <a:pt x="4809896" y="1477975"/>
                  </a:lnTo>
                  <a:lnTo>
                    <a:pt x="4862969" y="1483525"/>
                  </a:lnTo>
                  <a:lnTo>
                    <a:pt x="4878222" y="1484414"/>
                  </a:lnTo>
                  <a:lnTo>
                    <a:pt x="4883289" y="1484858"/>
                  </a:lnTo>
                  <a:lnTo>
                    <a:pt x="4906226" y="1485747"/>
                  </a:lnTo>
                  <a:lnTo>
                    <a:pt x="4919002" y="1486027"/>
                  </a:lnTo>
                  <a:lnTo>
                    <a:pt x="4925377" y="1486192"/>
                  </a:lnTo>
                  <a:lnTo>
                    <a:pt x="4931765" y="1486319"/>
                  </a:lnTo>
                  <a:lnTo>
                    <a:pt x="4938166" y="1486344"/>
                  </a:lnTo>
                  <a:lnTo>
                    <a:pt x="4945862" y="1486306"/>
                  </a:lnTo>
                  <a:lnTo>
                    <a:pt x="4950980" y="1486281"/>
                  </a:lnTo>
                  <a:lnTo>
                    <a:pt x="4958664" y="1486369"/>
                  </a:lnTo>
                  <a:lnTo>
                    <a:pt x="4977930" y="1485912"/>
                  </a:lnTo>
                  <a:lnTo>
                    <a:pt x="4997234" y="1485214"/>
                  </a:lnTo>
                  <a:lnTo>
                    <a:pt x="5004943" y="1485099"/>
                  </a:lnTo>
                  <a:lnTo>
                    <a:pt x="5050129" y="1482318"/>
                  </a:lnTo>
                  <a:lnTo>
                    <a:pt x="5064379" y="1481150"/>
                  </a:lnTo>
                  <a:lnTo>
                    <a:pt x="5073434" y="1480413"/>
                  </a:lnTo>
                  <a:lnTo>
                    <a:pt x="5089017" y="1478864"/>
                  </a:lnTo>
                  <a:lnTo>
                    <a:pt x="5098085" y="1478013"/>
                  </a:lnTo>
                  <a:lnTo>
                    <a:pt x="5105870" y="1477264"/>
                  </a:lnTo>
                  <a:lnTo>
                    <a:pt x="5113680" y="1476349"/>
                  </a:lnTo>
                  <a:lnTo>
                    <a:pt x="5121465" y="1475549"/>
                  </a:lnTo>
                  <a:lnTo>
                    <a:pt x="5127980" y="1474660"/>
                  </a:lnTo>
                  <a:lnTo>
                    <a:pt x="5135816" y="1473606"/>
                  </a:lnTo>
                  <a:lnTo>
                    <a:pt x="5143614" y="1472679"/>
                  </a:lnTo>
                  <a:lnTo>
                    <a:pt x="5157940" y="1470926"/>
                  </a:lnTo>
                  <a:lnTo>
                    <a:pt x="5170995" y="1468983"/>
                  </a:lnTo>
                  <a:lnTo>
                    <a:pt x="5180152" y="1467510"/>
                  </a:lnTo>
                  <a:lnTo>
                    <a:pt x="5189309" y="1466126"/>
                  </a:lnTo>
                  <a:lnTo>
                    <a:pt x="5198440" y="1464830"/>
                  </a:lnTo>
                  <a:lnTo>
                    <a:pt x="5206301" y="1463471"/>
                  </a:lnTo>
                  <a:lnTo>
                    <a:pt x="5221986" y="1461096"/>
                  </a:lnTo>
                  <a:lnTo>
                    <a:pt x="5228539" y="1459953"/>
                  </a:lnTo>
                  <a:lnTo>
                    <a:pt x="5233822" y="1458772"/>
                  </a:lnTo>
                  <a:lnTo>
                    <a:pt x="5252161" y="1455597"/>
                  </a:lnTo>
                  <a:lnTo>
                    <a:pt x="5258727" y="1454404"/>
                  </a:lnTo>
                  <a:lnTo>
                    <a:pt x="5258727" y="1405483"/>
                  </a:lnTo>
                  <a:lnTo>
                    <a:pt x="5256530" y="1402740"/>
                  </a:lnTo>
                  <a:lnTo>
                    <a:pt x="5255615" y="1399959"/>
                  </a:lnTo>
                  <a:lnTo>
                    <a:pt x="5253647" y="1395412"/>
                  </a:lnTo>
                  <a:lnTo>
                    <a:pt x="5253837" y="1393939"/>
                  </a:lnTo>
                  <a:lnTo>
                    <a:pt x="5252771" y="1392339"/>
                  </a:lnTo>
                  <a:lnTo>
                    <a:pt x="5251424" y="1383042"/>
                  </a:lnTo>
                  <a:lnTo>
                    <a:pt x="5250942" y="1376972"/>
                  </a:lnTo>
                  <a:lnTo>
                    <a:pt x="5251132" y="1375511"/>
                  </a:lnTo>
                  <a:lnTo>
                    <a:pt x="5250053" y="1373949"/>
                  </a:lnTo>
                  <a:lnTo>
                    <a:pt x="5252936" y="1351940"/>
                  </a:lnTo>
                  <a:lnTo>
                    <a:pt x="5251056" y="1356537"/>
                  </a:lnTo>
                  <a:lnTo>
                    <a:pt x="5250866" y="1358049"/>
                  </a:lnTo>
                  <a:lnTo>
                    <a:pt x="5249354" y="1359750"/>
                  </a:lnTo>
                  <a:lnTo>
                    <a:pt x="5248922" y="1363027"/>
                  </a:lnTo>
                  <a:lnTo>
                    <a:pt x="5247513" y="1364005"/>
                  </a:lnTo>
                  <a:lnTo>
                    <a:pt x="5247348" y="1365262"/>
                  </a:lnTo>
                  <a:lnTo>
                    <a:pt x="5245316" y="1371079"/>
                  </a:lnTo>
                  <a:lnTo>
                    <a:pt x="5242331" y="1393825"/>
                  </a:lnTo>
                  <a:lnTo>
                    <a:pt x="5243347" y="1395844"/>
                  </a:lnTo>
                  <a:lnTo>
                    <a:pt x="5242852" y="1399654"/>
                  </a:lnTo>
                  <a:lnTo>
                    <a:pt x="5243881" y="1401457"/>
                  </a:lnTo>
                  <a:lnTo>
                    <a:pt x="5243461" y="1404734"/>
                  </a:lnTo>
                  <a:lnTo>
                    <a:pt x="5230457" y="1396453"/>
                  </a:lnTo>
                  <a:lnTo>
                    <a:pt x="5215039" y="1387043"/>
                  </a:lnTo>
                  <a:lnTo>
                    <a:pt x="5176659" y="1367142"/>
                  </a:lnTo>
                  <a:lnTo>
                    <a:pt x="5121719" y="1346581"/>
                  </a:lnTo>
                  <a:lnTo>
                    <a:pt x="5105273" y="1344955"/>
                  </a:lnTo>
                  <a:lnTo>
                    <a:pt x="5097081" y="1348892"/>
                  </a:lnTo>
                  <a:lnTo>
                    <a:pt x="5089893" y="1354823"/>
                  </a:lnTo>
                  <a:lnTo>
                    <a:pt x="5079073" y="1359230"/>
                  </a:lnTo>
                  <a:lnTo>
                    <a:pt x="5064506" y="1362862"/>
                  </a:lnTo>
                  <a:lnTo>
                    <a:pt x="5089563" y="1376908"/>
                  </a:lnTo>
                  <a:lnTo>
                    <a:pt x="5112359" y="1398460"/>
                  </a:lnTo>
                  <a:lnTo>
                    <a:pt x="5127714" y="1418069"/>
                  </a:lnTo>
                  <a:lnTo>
                    <a:pt x="5134267" y="1426743"/>
                  </a:lnTo>
                  <a:lnTo>
                    <a:pt x="5124983" y="1419402"/>
                  </a:lnTo>
                  <a:lnTo>
                    <a:pt x="5101628" y="1402156"/>
                  </a:lnTo>
                  <a:lnTo>
                    <a:pt x="5073459" y="1382496"/>
                  </a:lnTo>
                  <a:lnTo>
                    <a:pt x="5048504" y="1367726"/>
                  </a:lnTo>
                  <a:lnTo>
                    <a:pt x="5029847" y="1363421"/>
                  </a:lnTo>
                  <a:lnTo>
                    <a:pt x="5015319" y="1366748"/>
                  </a:lnTo>
                  <a:lnTo>
                    <a:pt x="5002631" y="1375613"/>
                  </a:lnTo>
                  <a:lnTo>
                    <a:pt x="5014836" y="1389976"/>
                  </a:lnTo>
                  <a:lnTo>
                    <a:pt x="5026164" y="1411058"/>
                  </a:lnTo>
                  <a:lnTo>
                    <a:pt x="5032667" y="1429880"/>
                  </a:lnTo>
                  <a:lnTo>
                    <a:pt x="5035435" y="1438109"/>
                  </a:lnTo>
                  <a:lnTo>
                    <a:pt x="5027688" y="1428762"/>
                  </a:lnTo>
                  <a:lnTo>
                    <a:pt x="5009934" y="1407845"/>
                  </a:lnTo>
                  <a:lnTo>
                    <a:pt x="4974704" y="1373682"/>
                  </a:lnTo>
                  <a:lnTo>
                    <a:pt x="4937176" y="1366888"/>
                  </a:lnTo>
                  <a:lnTo>
                    <a:pt x="4934636" y="1366697"/>
                  </a:lnTo>
                  <a:lnTo>
                    <a:pt x="4949622" y="1389189"/>
                  </a:lnTo>
                  <a:lnTo>
                    <a:pt x="4954194" y="1412913"/>
                  </a:lnTo>
                  <a:lnTo>
                    <a:pt x="4953025" y="1431658"/>
                  </a:lnTo>
                  <a:lnTo>
                    <a:pt x="4952009" y="1439341"/>
                  </a:lnTo>
                  <a:lnTo>
                    <a:pt x="4943221" y="1428216"/>
                  </a:lnTo>
                  <a:lnTo>
                    <a:pt x="4922164" y="1403184"/>
                  </a:lnTo>
                  <a:lnTo>
                    <a:pt x="4901222" y="1377353"/>
                  </a:lnTo>
                  <a:lnTo>
                    <a:pt x="4888966" y="1363319"/>
                  </a:lnTo>
                  <a:lnTo>
                    <a:pt x="4882883" y="1360906"/>
                  </a:lnTo>
                  <a:lnTo>
                    <a:pt x="4872672" y="1360652"/>
                  </a:lnTo>
                  <a:lnTo>
                    <a:pt x="4860963" y="1361973"/>
                  </a:lnTo>
                  <a:lnTo>
                    <a:pt x="4846625" y="1363853"/>
                  </a:lnTo>
                  <a:lnTo>
                    <a:pt x="4828768" y="1363306"/>
                  </a:lnTo>
                  <a:lnTo>
                    <a:pt x="4808766" y="1359547"/>
                  </a:lnTo>
                  <a:lnTo>
                    <a:pt x="4792675" y="1355318"/>
                  </a:lnTo>
                  <a:lnTo>
                    <a:pt x="4786515" y="1353375"/>
                  </a:lnTo>
                  <a:lnTo>
                    <a:pt x="4804613" y="1381480"/>
                  </a:lnTo>
                  <a:lnTo>
                    <a:pt x="4817999" y="1416138"/>
                  </a:lnTo>
                  <a:lnTo>
                    <a:pt x="4826940" y="1445641"/>
                  </a:lnTo>
                  <a:lnTo>
                    <a:pt x="4829175" y="1457985"/>
                  </a:lnTo>
                  <a:lnTo>
                    <a:pt x="4812182" y="1421472"/>
                  </a:lnTo>
                  <a:lnTo>
                    <a:pt x="4780305" y="1381213"/>
                  </a:lnTo>
                  <a:lnTo>
                    <a:pt x="4746345" y="1347203"/>
                  </a:lnTo>
                  <a:lnTo>
                    <a:pt x="4721796" y="1329258"/>
                  </a:lnTo>
                  <a:lnTo>
                    <a:pt x="4699216" y="1335405"/>
                  </a:lnTo>
                  <a:lnTo>
                    <a:pt x="4643272" y="1381150"/>
                  </a:lnTo>
                  <a:lnTo>
                    <a:pt x="4623473" y="1434515"/>
                  </a:lnTo>
                  <a:lnTo>
                    <a:pt x="4622622" y="1450682"/>
                  </a:lnTo>
                  <a:lnTo>
                    <a:pt x="4629340" y="1487398"/>
                  </a:lnTo>
                  <a:lnTo>
                    <a:pt x="4649914" y="1525930"/>
                  </a:lnTo>
                  <a:lnTo>
                    <a:pt x="4687189" y="1544459"/>
                  </a:lnTo>
                  <a:lnTo>
                    <a:pt x="4694402" y="1548041"/>
                  </a:lnTo>
                  <a:lnTo>
                    <a:pt x="4750828" y="1547571"/>
                  </a:lnTo>
                  <a:lnTo>
                    <a:pt x="4799647" y="1536649"/>
                  </a:lnTo>
                  <a:lnTo>
                    <a:pt x="4834623" y="1523911"/>
                  </a:lnTo>
                  <a:lnTo>
                    <a:pt x="4848225" y="1517827"/>
                  </a:lnTo>
                  <a:lnTo>
                    <a:pt x="4832362" y="1550911"/>
                  </a:lnTo>
                  <a:lnTo>
                    <a:pt x="4802987" y="1579549"/>
                  </a:lnTo>
                  <a:lnTo>
                    <a:pt x="4774730" y="1599692"/>
                  </a:lnTo>
                  <a:lnTo>
                    <a:pt x="4762208" y="1607312"/>
                  </a:lnTo>
                  <a:lnTo>
                    <a:pt x="4786592" y="1606994"/>
                  </a:lnTo>
                  <a:lnTo>
                    <a:pt x="4824603" y="1610144"/>
                  </a:lnTo>
                  <a:lnTo>
                    <a:pt x="4871288" y="1615528"/>
                  </a:lnTo>
                  <a:lnTo>
                    <a:pt x="4888611" y="1610398"/>
                  </a:lnTo>
                  <a:lnTo>
                    <a:pt x="4906530" y="1600708"/>
                  </a:lnTo>
                  <a:lnTo>
                    <a:pt x="4920564" y="1591322"/>
                  </a:lnTo>
                  <a:lnTo>
                    <a:pt x="4926241" y="1587119"/>
                  </a:lnTo>
                  <a:lnTo>
                    <a:pt x="4925682" y="1591386"/>
                  </a:lnTo>
                  <a:lnTo>
                    <a:pt x="4920780" y="1599476"/>
                  </a:lnTo>
                  <a:lnTo>
                    <a:pt x="4909223" y="1609534"/>
                  </a:lnTo>
                  <a:lnTo>
                    <a:pt x="4896586" y="1617980"/>
                  </a:lnTo>
                  <a:lnTo>
                    <a:pt x="4892243" y="1621739"/>
                  </a:lnTo>
                  <a:lnTo>
                    <a:pt x="4893449" y="1622361"/>
                  </a:lnTo>
                  <a:lnTo>
                    <a:pt x="4898402" y="1623631"/>
                  </a:lnTo>
                  <a:lnTo>
                    <a:pt x="4911039" y="1624939"/>
                  </a:lnTo>
                  <a:lnTo>
                    <a:pt x="4921250" y="1625180"/>
                  </a:lnTo>
                  <a:lnTo>
                    <a:pt x="4934026" y="1625485"/>
                  </a:lnTo>
                  <a:lnTo>
                    <a:pt x="4976723" y="1612430"/>
                  </a:lnTo>
                  <a:lnTo>
                    <a:pt x="5019586" y="1588325"/>
                  </a:lnTo>
                  <a:lnTo>
                    <a:pt x="5057178" y="1565351"/>
                  </a:lnTo>
                  <a:lnTo>
                    <a:pt x="5071364" y="1554873"/>
                  </a:lnTo>
                  <a:lnTo>
                    <a:pt x="5064607" y="1567357"/>
                  </a:lnTo>
                  <a:lnTo>
                    <a:pt x="5047513" y="1590294"/>
                  </a:lnTo>
                  <a:lnTo>
                    <a:pt x="5031778" y="1612595"/>
                  </a:lnTo>
                  <a:lnTo>
                    <a:pt x="5025339" y="1622679"/>
                  </a:lnTo>
                  <a:lnTo>
                    <a:pt x="5043043" y="1614652"/>
                  </a:lnTo>
                  <a:lnTo>
                    <a:pt x="5064049" y="1610715"/>
                  </a:lnTo>
                  <a:lnTo>
                    <a:pt x="5082146" y="1609483"/>
                  </a:lnTo>
                  <a:lnTo>
                    <a:pt x="5089830" y="1609407"/>
                  </a:lnTo>
                  <a:lnTo>
                    <a:pt x="5112194" y="1595158"/>
                  </a:lnTo>
                  <a:lnTo>
                    <a:pt x="5137594" y="1567459"/>
                  </a:lnTo>
                  <a:lnTo>
                    <a:pt x="5157800" y="1540383"/>
                  </a:lnTo>
                  <a:lnTo>
                    <a:pt x="5167071" y="1528330"/>
                  </a:lnTo>
                  <a:lnTo>
                    <a:pt x="5157343" y="1553679"/>
                  </a:lnTo>
                  <a:lnTo>
                    <a:pt x="5138610" y="1579321"/>
                  </a:lnTo>
                  <a:lnTo>
                    <a:pt x="5119370" y="1599031"/>
                  </a:lnTo>
                  <a:lnTo>
                    <a:pt x="5110658" y="1606931"/>
                  </a:lnTo>
                  <a:lnTo>
                    <a:pt x="5138064" y="1603057"/>
                  </a:lnTo>
                  <a:lnTo>
                    <a:pt x="5158244" y="1595640"/>
                  </a:lnTo>
                  <a:lnTo>
                    <a:pt x="5171694" y="1590700"/>
                  </a:lnTo>
                  <a:lnTo>
                    <a:pt x="5200421" y="1576768"/>
                  </a:lnTo>
                  <a:lnTo>
                    <a:pt x="5233352" y="1550327"/>
                  </a:lnTo>
                  <a:lnTo>
                    <a:pt x="5259870" y="1514094"/>
                  </a:lnTo>
                  <a:lnTo>
                    <a:pt x="5269738" y="1497469"/>
                  </a:lnTo>
                  <a:lnTo>
                    <a:pt x="5271605" y="1502752"/>
                  </a:lnTo>
                  <a:lnTo>
                    <a:pt x="5271287" y="1505153"/>
                  </a:lnTo>
                  <a:lnTo>
                    <a:pt x="5272303" y="1507172"/>
                  </a:lnTo>
                  <a:lnTo>
                    <a:pt x="5273332" y="1509128"/>
                  </a:lnTo>
                  <a:lnTo>
                    <a:pt x="5274246" y="1511871"/>
                  </a:lnTo>
                  <a:lnTo>
                    <a:pt x="5275402" y="1512900"/>
                  </a:lnTo>
                  <a:lnTo>
                    <a:pt x="5275300" y="1513687"/>
                  </a:lnTo>
                  <a:lnTo>
                    <a:pt x="5277358" y="1517446"/>
                  </a:lnTo>
                  <a:lnTo>
                    <a:pt x="5279491" y="1520774"/>
                  </a:lnTo>
                  <a:lnTo>
                    <a:pt x="5280584" y="1522171"/>
                  </a:lnTo>
                  <a:lnTo>
                    <a:pt x="5282971" y="1523555"/>
                  </a:lnTo>
                  <a:lnTo>
                    <a:pt x="5284089" y="1524800"/>
                  </a:lnTo>
                  <a:lnTo>
                    <a:pt x="5300700" y="1534871"/>
                  </a:lnTo>
                  <a:lnTo>
                    <a:pt x="5301869" y="1535671"/>
                  </a:lnTo>
                  <a:lnTo>
                    <a:pt x="5308041" y="1537500"/>
                  </a:lnTo>
                  <a:lnTo>
                    <a:pt x="5304523" y="1535010"/>
                  </a:lnTo>
                  <a:lnTo>
                    <a:pt x="5302072" y="1534121"/>
                  </a:lnTo>
                  <a:lnTo>
                    <a:pt x="5300954" y="1532902"/>
                  </a:lnTo>
                  <a:lnTo>
                    <a:pt x="5299824" y="1531747"/>
                  </a:lnTo>
                  <a:lnTo>
                    <a:pt x="5298643" y="1531035"/>
                  </a:lnTo>
                  <a:lnTo>
                    <a:pt x="5297462" y="1530261"/>
                  </a:lnTo>
                  <a:lnTo>
                    <a:pt x="5295112" y="1528584"/>
                  </a:lnTo>
                  <a:lnTo>
                    <a:pt x="5295214" y="1527848"/>
                  </a:lnTo>
                  <a:lnTo>
                    <a:pt x="5294058" y="1526895"/>
                  </a:lnTo>
                  <a:lnTo>
                    <a:pt x="5291760" y="1524889"/>
                  </a:lnTo>
                  <a:lnTo>
                    <a:pt x="5290617" y="1523784"/>
                  </a:lnTo>
                  <a:lnTo>
                    <a:pt x="5288508" y="1520367"/>
                  </a:lnTo>
                  <a:lnTo>
                    <a:pt x="5288661" y="1519174"/>
                  </a:lnTo>
                  <a:lnTo>
                    <a:pt x="5287556" y="1517904"/>
                  </a:lnTo>
                  <a:lnTo>
                    <a:pt x="5286451" y="1516507"/>
                  </a:lnTo>
                  <a:lnTo>
                    <a:pt x="5285575" y="1513446"/>
                  </a:lnTo>
                  <a:lnTo>
                    <a:pt x="5284444" y="1512239"/>
                  </a:lnTo>
                  <a:lnTo>
                    <a:pt x="5283555" y="1509318"/>
                  </a:lnTo>
                  <a:lnTo>
                    <a:pt x="5284140" y="1504861"/>
                  </a:lnTo>
                  <a:lnTo>
                    <a:pt x="5283479" y="1500073"/>
                  </a:lnTo>
                  <a:lnTo>
                    <a:pt x="5284724" y="1490586"/>
                  </a:lnTo>
                  <a:lnTo>
                    <a:pt x="5286400" y="1487601"/>
                  </a:lnTo>
                  <a:lnTo>
                    <a:pt x="5288470" y="1481594"/>
                  </a:lnTo>
                  <a:lnTo>
                    <a:pt x="5290121" y="1478749"/>
                  </a:lnTo>
                  <a:lnTo>
                    <a:pt x="5292141" y="1473060"/>
                  </a:lnTo>
                  <a:lnTo>
                    <a:pt x="5293766" y="1470469"/>
                  </a:lnTo>
                  <a:lnTo>
                    <a:pt x="5295366" y="1468056"/>
                  </a:lnTo>
                  <a:lnTo>
                    <a:pt x="5296967" y="1465630"/>
                  </a:lnTo>
                  <a:lnTo>
                    <a:pt x="5298541" y="1463395"/>
                  </a:lnTo>
                  <a:lnTo>
                    <a:pt x="5303177" y="1457325"/>
                  </a:lnTo>
                  <a:lnTo>
                    <a:pt x="5306149" y="1454162"/>
                  </a:lnTo>
                  <a:lnTo>
                    <a:pt x="5309095" y="1451216"/>
                  </a:lnTo>
                  <a:lnTo>
                    <a:pt x="5309260" y="1449933"/>
                  </a:lnTo>
                  <a:lnTo>
                    <a:pt x="5311978" y="1448790"/>
                  </a:lnTo>
                  <a:lnTo>
                    <a:pt x="5314670" y="1447812"/>
                  </a:lnTo>
                  <a:lnTo>
                    <a:pt x="5317337" y="1447012"/>
                  </a:lnTo>
                  <a:lnTo>
                    <a:pt x="5352161" y="1435417"/>
                  </a:lnTo>
                  <a:lnTo>
                    <a:pt x="5406949" y="1408303"/>
                  </a:lnTo>
                  <a:lnTo>
                    <a:pt x="5429872" y="1389684"/>
                  </a:lnTo>
                  <a:lnTo>
                    <a:pt x="5431675" y="1385760"/>
                  </a:lnTo>
                  <a:lnTo>
                    <a:pt x="5433199" y="1383830"/>
                  </a:lnTo>
                  <a:close/>
                </a:path>
                <a:path w="9980294" h="1831340">
                  <a:moveTo>
                    <a:pt x="9462643" y="799376"/>
                  </a:moveTo>
                  <a:lnTo>
                    <a:pt x="9448406" y="774153"/>
                  </a:lnTo>
                  <a:lnTo>
                    <a:pt x="9448013" y="778624"/>
                  </a:lnTo>
                  <a:lnTo>
                    <a:pt x="9448863" y="780122"/>
                  </a:lnTo>
                  <a:lnTo>
                    <a:pt x="9448952" y="785456"/>
                  </a:lnTo>
                  <a:lnTo>
                    <a:pt x="9447962" y="788873"/>
                  </a:lnTo>
                  <a:lnTo>
                    <a:pt x="9447682" y="790956"/>
                  </a:lnTo>
                  <a:lnTo>
                    <a:pt x="9447352" y="792962"/>
                  </a:lnTo>
                  <a:lnTo>
                    <a:pt x="9446768" y="794499"/>
                  </a:lnTo>
                  <a:lnTo>
                    <a:pt x="9446120" y="795934"/>
                  </a:lnTo>
                  <a:lnTo>
                    <a:pt x="9444304" y="797890"/>
                  </a:lnTo>
                  <a:lnTo>
                    <a:pt x="9429979" y="819010"/>
                  </a:lnTo>
                  <a:lnTo>
                    <a:pt x="9419184" y="838657"/>
                  </a:lnTo>
                  <a:lnTo>
                    <a:pt x="9410840" y="857465"/>
                  </a:lnTo>
                  <a:lnTo>
                    <a:pt x="9404947" y="875423"/>
                  </a:lnTo>
                  <a:lnTo>
                    <a:pt x="9405506" y="876427"/>
                  </a:lnTo>
                  <a:lnTo>
                    <a:pt x="9405036" y="878179"/>
                  </a:lnTo>
                  <a:lnTo>
                    <a:pt x="9405366" y="881354"/>
                  </a:lnTo>
                  <a:lnTo>
                    <a:pt x="9406103" y="882650"/>
                  </a:lnTo>
                  <a:lnTo>
                    <a:pt x="9408706" y="884669"/>
                  </a:lnTo>
                  <a:lnTo>
                    <a:pt x="9409392" y="885901"/>
                  </a:lnTo>
                  <a:lnTo>
                    <a:pt x="9411767" y="887526"/>
                  </a:lnTo>
                  <a:lnTo>
                    <a:pt x="9413392" y="887831"/>
                  </a:lnTo>
                  <a:lnTo>
                    <a:pt x="9420771" y="887984"/>
                  </a:lnTo>
                  <a:lnTo>
                    <a:pt x="9421876" y="887361"/>
                  </a:lnTo>
                  <a:lnTo>
                    <a:pt x="9425610" y="883615"/>
                  </a:lnTo>
                  <a:lnTo>
                    <a:pt x="9426499" y="877443"/>
                  </a:lnTo>
                  <a:lnTo>
                    <a:pt x="9428124" y="862241"/>
                  </a:lnTo>
                  <a:lnTo>
                    <a:pt x="9433331" y="845629"/>
                  </a:lnTo>
                  <a:lnTo>
                    <a:pt x="9451518" y="810679"/>
                  </a:lnTo>
                  <a:lnTo>
                    <a:pt x="9461513" y="799947"/>
                  </a:lnTo>
                  <a:lnTo>
                    <a:pt x="9462643" y="799376"/>
                  </a:lnTo>
                  <a:close/>
                </a:path>
                <a:path w="9980294" h="1831340">
                  <a:moveTo>
                    <a:pt x="9519145" y="814222"/>
                  </a:moveTo>
                  <a:lnTo>
                    <a:pt x="9518142" y="809853"/>
                  </a:lnTo>
                  <a:lnTo>
                    <a:pt x="9510154" y="795693"/>
                  </a:lnTo>
                  <a:lnTo>
                    <a:pt x="9508401" y="795172"/>
                  </a:lnTo>
                  <a:lnTo>
                    <a:pt x="9519145" y="814222"/>
                  </a:lnTo>
                  <a:close/>
                </a:path>
                <a:path w="9980294" h="1831340">
                  <a:moveTo>
                    <a:pt x="9680727" y="1472755"/>
                  </a:moveTo>
                  <a:lnTo>
                    <a:pt x="9680448" y="1472247"/>
                  </a:lnTo>
                  <a:lnTo>
                    <a:pt x="9678035" y="1473161"/>
                  </a:lnTo>
                  <a:lnTo>
                    <a:pt x="9680727" y="1472755"/>
                  </a:lnTo>
                  <a:close/>
                </a:path>
                <a:path w="9980294" h="1831340">
                  <a:moveTo>
                    <a:pt x="9684690" y="114592"/>
                  </a:moveTo>
                  <a:lnTo>
                    <a:pt x="9677349" y="101574"/>
                  </a:lnTo>
                  <a:lnTo>
                    <a:pt x="9674873" y="99783"/>
                  </a:lnTo>
                  <a:lnTo>
                    <a:pt x="9684360" y="116573"/>
                  </a:lnTo>
                  <a:lnTo>
                    <a:pt x="9684690" y="114592"/>
                  </a:lnTo>
                  <a:close/>
                </a:path>
                <a:path w="9980294" h="1831340">
                  <a:moveTo>
                    <a:pt x="9689452" y="172135"/>
                  </a:moveTo>
                  <a:lnTo>
                    <a:pt x="9686392" y="166712"/>
                  </a:lnTo>
                  <a:lnTo>
                    <a:pt x="9686112" y="168795"/>
                  </a:lnTo>
                  <a:lnTo>
                    <a:pt x="9685642" y="170535"/>
                  </a:lnTo>
                  <a:lnTo>
                    <a:pt x="9686404" y="171907"/>
                  </a:lnTo>
                  <a:lnTo>
                    <a:pt x="9685972" y="173710"/>
                  </a:lnTo>
                  <a:lnTo>
                    <a:pt x="9685071" y="174701"/>
                  </a:lnTo>
                  <a:lnTo>
                    <a:pt x="9684499" y="176276"/>
                  </a:lnTo>
                  <a:lnTo>
                    <a:pt x="9684652" y="176568"/>
                  </a:lnTo>
                  <a:lnTo>
                    <a:pt x="9683699" y="177444"/>
                  </a:lnTo>
                  <a:lnTo>
                    <a:pt x="9683979" y="177939"/>
                  </a:lnTo>
                  <a:lnTo>
                    <a:pt x="9683204" y="179146"/>
                  </a:lnTo>
                  <a:lnTo>
                    <a:pt x="9682340" y="180187"/>
                  </a:lnTo>
                  <a:lnTo>
                    <a:pt x="9682455" y="180403"/>
                  </a:lnTo>
                  <a:lnTo>
                    <a:pt x="9680677" y="182410"/>
                  </a:lnTo>
                  <a:lnTo>
                    <a:pt x="9682709" y="180848"/>
                  </a:lnTo>
                  <a:lnTo>
                    <a:pt x="9683636" y="179908"/>
                  </a:lnTo>
                  <a:lnTo>
                    <a:pt x="9684563" y="178968"/>
                  </a:lnTo>
                  <a:lnTo>
                    <a:pt x="9685591" y="178206"/>
                  </a:lnTo>
                  <a:lnTo>
                    <a:pt x="9685210" y="177546"/>
                  </a:lnTo>
                  <a:lnTo>
                    <a:pt x="9685401" y="177863"/>
                  </a:lnTo>
                  <a:lnTo>
                    <a:pt x="9686404" y="177050"/>
                  </a:lnTo>
                  <a:lnTo>
                    <a:pt x="9687103" y="175717"/>
                  </a:lnTo>
                  <a:lnTo>
                    <a:pt x="9688055" y="174815"/>
                  </a:lnTo>
                  <a:lnTo>
                    <a:pt x="9688589" y="173177"/>
                  </a:lnTo>
                  <a:lnTo>
                    <a:pt x="9689452" y="172135"/>
                  </a:lnTo>
                  <a:close/>
                </a:path>
                <a:path w="9980294" h="1831340">
                  <a:moveTo>
                    <a:pt x="9855835" y="537413"/>
                  </a:moveTo>
                  <a:lnTo>
                    <a:pt x="9843046" y="509600"/>
                  </a:lnTo>
                  <a:lnTo>
                    <a:pt x="9836315" y="500265"/>
                  </a:lnTo>
                  <a:lnTo>
                    <a:pt x="9817316" y="482092"/>
                  </a:lnTo>
                  <a:lnTo>
                    <a:pt x="9792056" y="470141"/>
                  </a:lnTo>
                  <a:lnTo>
                    <a:pt x="9792056" y="530352"/>
                  </a:lnTo>
                  <a:lnTo>
                    <a:pt x="9775342" y="536917"/>
                  </a:lnTo>
                  <a:lnTo>
                    <a:pt x="9770593" y="538835"/>
                  </a:lnTo>
                  <a:lnTo>
                    <a:pt x="9764738" y="541375"/>
                  </a:lnTo>
                  <a:lnTo>
                    <a:pt x="9761169" y="542810"/>
                  </a:lnTo>
                  <a:lnTo>
                    <a:pt x="9757740" y="544487"/>
                  </a:lnTo>
                  <a:lnTo>
                    <a:pt x="9750831" y="547738"/>
                  </a:lnTo>
                  <a:lnTo>
                    <a:pt x="9747339" y="549325"/>
                  </a:lnTo>
                  <a:lnTo>
                    <a:pt x="9734880" y="555663"/>
                  </a:lnTo>
                  <a:lnTo>
                    <a:pt x="9701657" y="574319"/>
                  </a:lnTo>
                  <a:lnTo>
                    <a:pt x="9682302" y="586524"/>
                  </a:lnTo>
                  <a:lnTo>
                    <a:pt x="9674835" y="591388"/>
                  </a:lnTo>
                  <a:lnTo>
                    <a:pt x="9665411" y="597928"/>
                  </a:lnTo>
                  <a:lnTo>
                    <a:pt x="9660128" y="601484"/>
                  </a:lnTo>
                  <a:lnTo>
                    <a:pt x="9654972" y="605282"/>
                  </a:lnTo>
                  <a:lnTo>
                    <a:pt x="9645612" y="611949"/>
                  </a:lnTo>
                  <a:lnTo>
                    <a:pt x="9640519" y="615835"/>
                  </a:lnTo>
                  <a:lnTo>
                    <a:pt x="9638462" y="617372"/>
                  </a:lnTo>
                  <a:lnTo>
                    <a:pt x="9630245" y="623493"/>
                  </a:lnTo>
                  <a:lnTo>
                    <a:pt x="9625216" y="627507"/>
                  </a:lnTo>
                  <a:lnTo>
                    <a:pt x="9620136" y="631405"/>
                  </a:lnTo>
                  <a:lnTo>
                    <a:pt x="9615094" y="635406"/>
                  </a:lnTo>
                  <a:lnTo>
                    <a:pt x="9611157" y="638746"/>
                  </a:lnTo>
                  <a:lnTo>
                    <a:pt x="9606153" y="642810"/>
                  </a:lnTo>
                  <a:lnTo>
                    <a:pt x="9601187" y="646925"/>
                  </a:lnTo>
                  <a:lnTo>
                    <a:pt x="9596183" y="650976"/>
                  </a:lnTo>
                  <a:lnTo>
                    <a:pt x="9592259" y="654354"/>
                  </a:lnTo>
                  <a:lnTo>
                    <a:pt x="9577540" y="667054"/>
                  </a:lnTo>
                  <a:lnTo>
                    <a:pt x="9573704" y="670585"/>
                  </a:lnTo>
                  <a:lnTo>
                    <a:pt x="9568840" y="674890"/>
                  </a:lnTo>
                  <a:lnTo>
                    <a:pt x="9560128" y="682701"/>
                  </a:lnTo>
                  <a:lnTo>
                    <a:pt x="9556407" y="686447"/>
                  </a:lnTo>
                  <a:lnTo>
                    <a:pt x="9551492" y="690651"/>
                  </a:lnTo>
                  <a:lnTo>
                    <a:pt x="9547733" y="694334"/>
                  </a:lnTo>
                  <a:lnTo>
                    <a:pt x="9543936" y="697941"/>
                  </a:lnTo>
                  <a:lnTo>
                    <a:pt x="9540176" y="701611"/>
                  </a:lnTo>
                  <a:lnTo>
                    <a:pt x="9532658" y="708964"/>
                  </a:lnTo>
                  <a:lnTo>
                    <a:pt x="9525063" y="716178"/>
                  </a:lnTo>
                  <a:lnTo>
                    <a:pt x="9509328" y="732231"/>
                  </a:lnTo>
                  <a:lnTo>
                    <a:pt x="9504667" y="736879"/>
                  </a:lnTo>
                  <a:lnTo>
                    <a:pt x="9499968" y="741476"/>
                  </a:lnTo>
                  <a:lnTo>
                    <a:pt x="9490939" y="751319"/>
                  </a:lnTo>
                  <a:lnTo>
                    <a:pt x="9478213" y="764946"/>
                  </a:lnTo>
                  <a:lnTo>
                    <a:pt x="9475597" y="768070"/>
                  </a:lnTo>
                  <a:lnTo>
                    <a:pt x="9478048" y="764654"/>
                  </a:lnTo>
                  <a:lnTo>
                    <a:pt x="9482201" y="759091"/>
                  </a:lnTo>
                  <a:lnTo>
                    <a:pt x="9493440" y="745426"/>
                  </a:lnTo>
                  <a:lnTo>
                    <a:pt x="9498825" y="739457"/>
                  </a:lnTo>
                  <a:lnTo>
                    <a:pt x="9504172" y="733425"/>
                  </a:lnTo>
                  <a:lnTo>
                    <a:pt x="9512033" y="724103"/>
                  </a:lnTo>
                  <a:lnTo>
                    <a:pt x="9520199" y="715314"/>
                  </a:lnTo>
                  <a:lnTo>
                    <a:pt x="9540481" y="694410"/>
                  </a:lnTo>
                  <a:lnTo>
                    <a:pt x="9544202" y="690664"/>
                  </a:lnTo>
                  <a:lnTo>
                    <a:pt x="9547873" y="686828"/>
                  </a:lnTo>
                  <a:lnTo>
                    <a:pt x="9556394" y="678675"/>
                  </a:lnTo>
                  <a:lnTo>
                    <a:pt x="9580334" y="656488"/>
                  </a:lnTo>
                  <a:lnTo>
                    <a:pt x="9588259" y="649871"/>
                  </a:lnTo>
                  <a:lnTo>
                    <a:pt x="9592056" y="646239"/>
                  </a:lnTo>
                  <a:lnTo>
                    <a:pt x="9597060" y="642200"/>
                  </a:lnTo>
                  <a:lnTo>
                    <a:pt x="9602000" y="638048"/>
                  </a:lnTo>
                  <a:lnTo>
                    <a:pt x="9606978" y="633945"/>
                  </a:lnTo>
                  <a:lnTo>
                    <a:pt x="9612008" y="629932"/>
                  </a:lnTo>
                  <a:lnTo>
                    <a:pt x="9617024" y="625894"/>
                  </a:lnTo>
                  <a:lnTo>
                    <a:pt x="9621012" y="622630"/>
                  </a:lnTo>
                  <a:lnTo>
                    <a:pt x="9626041" y="618617"/>
                  </a:lnTo>
                  <a:lnTo>
                    <a:pt x="9636379" y="611085"/>
                  </a:lnTo>
                  <a:lnTo>
                    <a:pt x="9641472" y="607187"/>
                  </a:lnTo>
                  <a:lnTo>
                    <a:pt x="9651949" y="599922"/>
                  </a:lnTo>
                  <a:lnTo>
                    <a:pt x="9656051" y="596849"/>
                  </a:lnTo>
                  <a:lnTo>
                    <a:pt x="9659277" y="594829"/>
                  </a:lnTo>
                  <a:lnTo>
                    <a:pt x="9666681" y="589851"/>
                  </a:lnTo>
                  <a:lnTo>
                    <a:pt x="9672015" y="586384"/>
                  </a:lnTo>
                  <a:lnTo>
                    <a:pt x="9679559" y="581672"/>
                  </a:lnTo>
                  <a:lnTo>
                    <a:pt x="9681680" y="580263"/>
                  </a:lnTo>
                  <a:lnTo>
                    <a:pt x="9714789" y="561390"/>
                  </a:lnTo>
                  <a:lnTo>
                    <a:pt x="9725038" y="556298"/>
                  </a:lnTo>
                  <a:lnTo>
                    <a:pt x="9728416" y="554532"/>
                  </a:lnTo>
                  <a:lnTo>
                    <a:pt x="9733064" y="552450"/>
                  </a:lnTo>
                  <a:lnTo>
                    <a:pt x="9745828" y="546633"/>
                  </a:lnTo>
                  <a:lnTo>
                    <a:pt x="9756546" y="542366"/>
                  </a:lnTo>
                  <a:lnTo>
                    <a:pt x="9760077" y="540880"/>
                  </a:lnTo>
                  <a:lnTo>
                    <a:pt x="9763722" y="539584"/>
                  </a:lnTo>
                  <a:lnTo>
                    <a:pt x="9775825" y="535190"/>
                  </a:lnTo>
                  <a:lnTo>
                    <a:pt x="9780791" y="533641"/>
                  </a:lnTo>
                  <a:lnTo>
                    <a:pt x="9784613" y="532676"/>
                  </a:lnTo>
                  <a:lnTo>
                    <a:pt x="9787141" y="531977"/>
                  </a:lnTo>
                  <a:lnTo>
                    <a:pt x="9792056" y="530352"/>
                  </a:lnTo>
                  <a:lnTo>
                    <a:pt x="9792056" y="470141"/>
                  </a:lnTo>
                  <a:lnTo>
                    <a:pt x="9789452" y="468909"/>
                  </a:lnTo>
                  <a:lnTo>
                    <a:pt x="9760369" y="474205"/>
                  </a:lnTo>
                  <a:lnTo>
                    <a:pt x="9722409" y="499960"/>
                  </a:lnTo>
                  <a:lnTo>
                    <a:pt x="9685693" y="548614"/>
                  </a:lnTo>
                  <a:lnTo>
                    <a:pt x="9680677" y="557796"/>
                  </a:lnTo>
                  <a:lnTo>
                    <a:pt x="9675165" y="532536"/>
                  </a:lnTo>
                  <a:lnTo>
                    <a:pt x="9679432" y="503923"/>
                  </a:lnTo>
                  <a:lnTo>
                    <a:pt x="9686684" y="480606"/>
                  </a:lnTo>
                  <a:lnTo>
                    <a:pt x="9691230" y="470560"/>
                  </a:lnTo>
                  <a:lnTo>
                    <a:pt x="9678060" y="480822"/>
                  </a:lnTo>
                  <a:lnTo>
                    <a:pt x="9656534" y="494360"/>
                  </a:lnTo>
                  <a:lnTo>
                    <a:pt x="9654375" y="495681"/>
                  </a:lnTo>
                  <a:lnTo>
                    <a:pt x="9647809" y="499554"/>
                  </a:lnTo>
                  <a:lnTo>
                    <a:pt x="9634677" y="507301"/>
                  </a:lnTo>
                  <a:lnTo>
                    <a:pt x="9608795" y="546722"/>
                  </a:lnTo>
                  <a:lnTo>
                    <a:pt x="9607194" y="551624"/>
                  </a:lnTo>
                  <a:lnTo>
                    <a:pt x="9607283" y="554367"/>
                  </a:lnTo>
                  <a:lnTo>
                    <a:pt x="9604578" y="549592"/>
                  </a:lnTo>
                  <a:lnTo>
                    <a:pt x="9604883" y="542378"/>
                  </a:lnTo>
                  <a:lnTo>
                    <a:pt x="9607525" y="531545"/>
                  </a:lnTo>
                  <a:lnTo>
                    <a:pt x="9609569" y="522249"/>
                  </a:lnTo>
                  <a:lnTo>
                    <a:pt x="9611398" y="517728"/>
                  </a:lnTo>
                  <a:lnTo>
                    <a:pt x="9610128" y="518071"/>
                  </a:lnTo>
                  <a:lnTo>
                    <a:pt x="9606597" y="519557"/>
                  </a:lnTo>
                  <a:lnTo>
                    <a:pt x="9598977" y="524141"/>
                  </a:lnTo>
                  <a:lnTo>
                    <a:pt x="9592767" y="528650"/>
                  </a:lnTo>
                  <a:lnTo>
                    <a:pt x="9586557" y="533146"/>
                  </a:lnTo>
                  <a:lnTo>
                    <a:pt x="9553486" y="590829"/>
                  </a:lnTo>
                  <a:lnTo>
                    <a:pt x="9537509" y="632294"/>
                  </a:lnTo>
                  <a:lnTo>
                    <a:pt x="9537319" y="621614"/>
                  </a:lnTo>
                  <a:lnTo>
                    <a:pt x="9536366" y="601840"/>
                  </a:lnTo>
                  <a:lnTo>
                    <a:pt x="9535693" y="582574"/>
                  </a:lnTo>
                  <a:lnTo>
                    <a:pt x="9536354" y="573392"/>
                  </a:lnTo>
                  <a:lnTo>
                    <a:pt x="9528861" y="585965"/>
                  </a:lnTo>
                  <a:lnTo>
                    <a:pt x="9519006" y="596925"/>
                  </a:lnTo>
                  <a:lnTo>
                    <a:pt x="9518028" y="597763"/>
                  </a:lnTo>
                  <a:lnTo>
                    <a:pt x="9509188" y="605370"/>
                  </a:lnTo>
                  <a:lnTo>
                    <a:pt x="9504032" y="609142"/>
                  </a:lnTo>
                  <a:lnTo>
                    <a:pt x="9497797" y="626529"/>
                  </a:lnTo>
                  <a:lnTo>
                    <a:pt x="9495244" y="652995"/>
                  </a:lnTo>
                  <a:lnTo>
                    <a:pt x="9495701" y="687412"/>
                  </a:lnTo>
                  <a:lnTo>
                    <a:pt x="9489834" y="669251"/>
                  </a:lnTo>
                  <a:lnTo>
                    <a:pt x="9490088" y="646442"/>
                  </a:lnTo>
                  <a:lnTo>
                    <a:pt x="9492361" y="627227"/>
                  </a:lnTo>
                  <a:lnTo>
                    <a:pt x="9493669" y="619201"/>
                  </a:lnTo>
                  <a:lnTo>
                    <a:pt x="9479648" y="633120"/>
                  </a:lnTo>
                  <a:lnTo>
                    <a:pt x="9456153" y="674179"/>
                  </a:lnTo>
                  <a:lnTo>
                    <a:pt x="9448343" y="719772"/>
                  </a:lnTo>
                  <a:lnTo>
                    <a:pt x="9448406" y="735393"/>
                  </a:lnTo>
                  <a:lnTo>
                    <a:pt x="9450172" y="748855"/>
                  </a:lnTo>
                  <a:lnTo>
                    <a:pt x="9448190" y="747915"/>
                  </a:lnTo>
                  <a:lnTo>
                    <a:pt x="9447327" y="746391"/>
                  </a:lnTo>
                  <a:lnTo>
                    <a:pt x="9445371" y="745515"/>
                  </a:lnTo>
                  <a:lnTo>
                    <a:pt x="9444723" y="744359"/>
                  </a:lnTo>
                  <a:lnTo>
                    <a:pt x="9442983" y="743877"/>
                  </a:lnTo>
                  <a:lnTo>
                    <a:pt x="9440977" y="742899"/>
                  </a:lnTo>
                  <a:lnTo>
                    <a:pt x="9440393" y="741870"/>
                  </a:lnTo>
                  <a:lnTo>
                    <a:pt x="9436989" y="740994"/>
                  </a:lnTo>
                  <a:lnTo>
                    <a:pt x="9434830" y="739749"/>
                  </a:lnTo>
                  <a:lnTo>
                    <a:pt x="9433281" y="739597"/>
                  </a:lnTo>
                  <a:lnTo>
                    <a:pt x="9430321" y="739521"/>
                  </a:lnTo>
                  <a:lnTo>
                    <a:pt x="9427185" y="739127"/>
                  </a:lnTo>
                  <a:lnTo>
                    <a:pt x="9425826" y="739305"/>
                  </a:lnTo>
                  <a:lnTo>
                    <a:pt x="9425597" y="738911"/>
                  </a:lnTo>
                  <a:lnTo>
                    <a:pt x="9424276" y="739140"/>
                  </a:lnTo>
                  <a:lnTo>
                    <a:pt x="9422968" y="739406"/>
                  </a:lnTo>
                  <a:lnTo>
                    <a:pt x="9421685" y="739724"/>
                  </a:lnTo>
                  <a:lnTo>
                    <a:pt x="9421546" y="739457"/>
                  </a:lnTo>
                  <a:lnTo>
                    <a:pt x="9420276" y="739800"/>
                  </a:lnTo>
                  <a:lnTo>
                    <a:pt x="9419044" y="740194"/>
                  </a:lnTo>
                  <a:lnTo>
                    <a:pt x="9417647" y="740308"/>
                  </a:lnTo>
                  <a:lnTo>
                    <a:pt x="9416313" y="740537"/>
                  </a:lnTo>
                  <a:lnTo>
                    <a:pt x="9415145" y="741045"/>
                  </a:lnTo>
                  <a:lnTo>
                    <a:pt x="9411538" y="742416"/>
                  </a:lnTo>
                  <a:lnTo>
                    <a:pt x="9414446" y="742403"/>
                  </a:lnTo>
                  <a:lnTo>
                    <a:pt x="9415755" y="742124"/>
                  </a:lnTo>
                  <a:lnTo>
                    <a:pt x="9417228" y="742162"/>
                  </a:lnTo>
                  <a:lnTo>
                    <a:pt x="9419984" y="741870"/>
                  </a:lnTo>
                  <a:lnTo>
                    <a:pt x="9420200" y="742251"/>
                  </a:lnTo>
                  <a:lnTo>
                    <a:pt x="9421546" y="742048"/>
                  </a:lnTo>
                  <a:lnTo>
                    <a:pt x="9421774" y="742467"/>
                  </a:lnTo>
                  <a:lnTo>
                    <a:pt x="9423133" y="742289"/>
                  </a:lnTo>
                  <a:lnTo>
                    <a:pt x="9424518" y="742162"/>
                  </a:lnTo>
                  <a:lnTo>
                    <a:pt x="9424822" y="742683"/>
                  </a:lnTo>
                  <a:lnTo>
                    <a:pt x="9426219" y="742581"/>
                  </a:lnTo>
                  <a:lnTo>
                    <a:pt x="9426550" y="743165"/>
                  </a:lnTo>
                  <a:lnTo>
                    <a:pt x="9429839" y="743839"/>
                  </a:lnTo>
                  <a:lnTo>
                    <a:pt x="9430258" y="744575"/>
                  </a:lnTo>
                  <a:lnTo>
                    <a:pt x="9431757" y="744639"/>
                  </a:lnTo>
                  <a:lnTo>
                    <a:pt x="9432188" y="745413"/>
                  </a:lnTo>
                  <a:lnTo>
                    <a:pt x="9434309" y="746582"/>
                  </a:lnTo>
                  <a:lnTo>
                    <a:pt x="9436748" y="748334"/>
                  </a:lnTo>
                  <a:lnTo>
                    <a:pt x="9437014" y="748804"/>
                  </a:lnTo>
                  <a:lnTo>
                    <a:pt x="9438894" y="749541"/>
                  </a:lnTo>
                  <a:lnTo>
                    <a:pt x="9445485" y="761212"/>
                  </a:lnTo>
                  <a:lnTo>
                    <a:pt x="9446539" y="765683"/>
                  </a:lnTo>
                  <a:lnTo>
                    <a:pt x="9447606" y="767549"/>
                  </a:lnTo>
                  <a:lnTo>
                    <a:pt x="9447441" y="772439"/>
                  </a:lnTo>
                  <a:lnTo>
                    <a:pt x="9448406" y="774153"/>
                  </a:lnTo>
                  <a:lnTo>
                    <a:pt x="9462630" y="799350"/>
                  </a:lnTo>
                  <a:lnTo>
                    <a:pt x="9464891" y="798195"/>
                  </a:lnTo>
                  <a:lnTo>
                    <a:pt x="9467190" y="797090"/>
                  </a:lnTo>
                  <a:lnTo>
                    <a:pt x="9469603" y="796213"/>
                  </a:lnTo>
                  <a:lnTo>
                    <a:pt x="9473451" y="795261"/>
                  </a:lnTo>
                  <a:lnTo>
                    <a:pt x="9474810" y="795083"/>
                  </a:lnTo>
                  <a:lnTo>
                    <a:pt x="9478772" y="794359"/>
                  </a:lnTo>
                  <a:lnTo>
                    <a:pt x="9481388" y="793826"/>
                  </a:lnTo>
                  <a:lnTo>
                    <a:pt x="9482950" y="794016"/>
                  </a:lnTo>
                  <a:lnTo>
                    <a:pt x="9484563" y="794283"/>
                  </a:lnTo>
                  <a:lnTo>
                    <a:pt x="9487344" y="794054"/>
                  </a:lnTo>
                  <a:lnTo>
                    <a:pt x="9490888" y="795147"/>
                  </a:lnTo>
                  <a:lnTo>
                    <a:pt x="9493847" y="795248"/>
                  </a:lnTo>
                  <a:lnTo>
                    <a:pt x="9497758" y="797001"/>
                  </a:lnTo>
                  <a:lnTo>
                    <a:pt x="9499790" y="798004"/>
                  </a:lnTo>
                  <a:lnTo>
                    <a:pt x="9502369" y="799998"/>
                  </a:lnTo>
                  <a:lnTo>
                    <a:pt x="9503994" y="800290"/>
                  </a:lnTo>
                  <a:lnTo>
                    <a:pt x="9504502" y="801192"/>
                  </a:lnTo>
                  <a:lnTo>
                    <a:pt x="9509862" y="805522"/>
                  </a:lnTo>
                  <a:lnTo>
                    <a:pt x="9511932" y="809205"/>
                  </a:lnTo>
                  <a:lnTo>
                    <a:pt x="9513557" y="809485"/>
                  </a:lnTo>
                  <a:lnTo>
                    <a:pt x="9521774" y="824052"/>
                  </a:lnTo>
                  <a:lnTo>
                    <a:pt x="9521203" y="820458"/>
                  </a:lnTo>
                  <a:lnTo>
                    <a:pt x="9512452" y="804964"/>
                  </a:lnTo>
                  <a:lnTo>
                    <a:pt x="9520682" y="819518"/>
                  </a:lnTo>
                  <a:lnTo>
                    <a:pt x="9519983" y="815708"/>
                  </a:lnTo>
                  <a:lnTo>
                    <a:pt x="9506483" y="791781"/>
                  </a:lnTo>
                  <a:lnTo>
                    <a:pt x="9504794" y="791400"/>
                  </a:lnTo>
                  <a:lnTo>
                    <a:pt x="9504223" y="790359"/>
                  </a:lnTo>
                  <a:lnTo>
                    <a:pt x="9527845" y="788301"/>
                  </a:lnTo>
                  <a:lnTo>
                    <a:pt x="9542640" y="786079"/>
                  </a:lnTo>
                  <a:lnTo>
                    <a:pt x="9581490" y="777405"/>
                  </a:lnTo>
                  <a:lnTo>
                    <a:pt x="9612947" y="753033"/>
                  </a:lnTo>
                  <a:lnTo>
                    <a:pt x="9617570" y="745718"/>
                  </a:lnTo>
                  <a:lnTo>
                    <a:pt x="9621710" y="740143"/>
                  </a:lnTo>
                  <a:lnTo>
                    <a:pt x="9624504" y="737336"/>
                  </a:lnTo>
                  <a:lnTo>
                    <a:pt x="9603092" y="740752"/>
                  </a:lnTo>
                  <a:lnTo>
                    <a:pt x="9582302" y="737501"/>
                  </a:lnTo>
                  <a:lnTo>
                    <a:pt x="9564065" y="733602"/>
                  </a:lnTo>
                  <a:lnTo>
                    <a:pt x="9556940" y="731329"/>
                  </a:lnTo>
                  <a:lnTo>
                    <a:pt x="9565691" y="731329"/>
                  </a:lnTo>
                  <a:lnTo>
                    <a:pt x="9586074" y="731266"/>
                  </a:lnTo>
                  <a:lnTo>
                    <a:pt x="9630943" y="728091"/>
                  </a:lnTo>
                  <a:lnTo>
                    <a:pt x="9652800" y="707390"/>
                  </a:lnTo>
                  <a:lnTo>
                    <a:pt x="9652698" y="704608"/>
                  </a:lnTo>
                  <a:lnTo>
                    <a:pt x="9640545" y="701179"/>
                  </a:lnTo>
                  <a:lnTo>
                    <a:pt x="9624936" y="694182"/>
                  </a:lnTo>
                  <a:lnTo>
                    <a:pt x="9613201" y="686308"/>
                  </a:lnTo>
                  <a:lnTo>
                    <a:pt x="9608274" y="682739"/>
                  </a:lnTo>
                  <a:lnTo>
                    <a:pt x="9616681" y="684720"/>
                  </a:lnTo>
                  <a:lnTo>
                    <a:pt x="9635261" y="689229"/>
                  </a:lnTo>
                  <a:lnTo>
                    <a:pt x="9656293" y="692886"/>
                  </a:lnTo>
                  <a:lnTo>
                    <a:pt x="9694761" y="680961"/>
                  </a:lnTo>
                  <a:lnTo>
                    <a:pt x="9695828" y="680262"/>
                  </a:lnTo>
                  <a:lnTo>
                    <a:pt x="9677679" y="673950"/>
                  </a:lnTo>
                  <a:lnTo>
                    <a:pt x="9665271" y="662305"/>
                  </a:lnTo>
                  <a:lnTo>
                    <a:pt x="9657651" y="651370"/>
                  </a:lnTo>
                  <a:lnTo>
                    <a:pt x="9654946" y="646595"/>
                  </a:lnTo>
                  <a:lnTo>
                    <a:pt x="9665030" y="648944"/>
                  </a:lnTo>
                  <a:lnTo>
                    <a:pt x="9687103" y="654456"/>
                  </a:lnTo>
                  <a:lnTo>
                    <a:pt x="9709442" y="660463"/>
                  </a:lnTo>
                  <a:lnTo>
                    <a:pt x="9722587" y="663067"/>
                  </a:lnTo>
                  <a:lnTo>
                    <a:pt x="9727565" y="661555"/>
                  </a:lnTo>
                  <a:lnTo>
                    <a:pt x="9733826" y="657161"/>
                  </a:lnTo>
                  <a:lnTo>
                    <a:pt x="9739478" y="651662"/>
                  </a:lnTo>
                  <a:lnTo>
                    <a:pt x="9747021" y="644372"/>
                  </a:lnTo>
                  <a:lnTo>
                    <a:pt x="9757473" y="637032"/>
                  </a:lnTo>
                  <a:lnTo>
                    <a:pt x="9770034" y="630859"/>
                  </a:lnTo>
                  <a:lnTo>
                    <a:pt x="9780714" y="626541"/>
                  </a:lnTo>
                  <a:lnTo>
                    <a:pt x="9785528" y="624738"/>
                  </a:lnTo>
                  <a:lnTo>
                    <a:pt x="9763379" y="616483"/>
                  </a:lnTo>
                  <a:lnTo>
                    <a:pt x="9740951" y="602602"/>
                  </a:lnTo>
                  <a:lnTo>
                    <a:pt x="9723425" y="589635"/>
                  </a:lnTo>
                  <a:lnTo>
                    <a:pt x="9717062" y="583514"/>
                  </a:lnTo>
                  <a:lnTo>
                    <a:pt x="9742170" y="596988"/>
                  </a:lnTo>
                  <a:lnTo>
                    <a:pt x="9776739" y="606577"/>
                  </a:lnTo>
                  <a:lnTo>
                    <a:pt x="9811283" y="610933"/>
                  </a:lnTo>
                  <a:lnTo>
                    <a:pt x="9831857" y="611212"/>
                  </a:lnTo>
                  <a:lnTo>
                    <a:pt x="9841979" y="598144"/>
                  </a:lnTo>
                  <a:lnTo>
                    <a:pt x="9849599" y="572897"/>
                  </a:lnTo>
                  <a:lnTo>
                    <a:pt x="9854628" y="548208"/>
                  </a:lnTo>
                  <a:lnTo>
                    <a:pt x="9855835" y="537413"/>
                  </a:lnTo>
                  <a:close/>
                </a:path>
                <a:path w="9980294" h="1831340">
                  <a:moveTo>
                    <a:pt x="9864077" y="148221"/>
                  </a:moveTo>
                  <a:lnTo>
                    <a:pt x="9846158" y="144881"/>
                  </a:lnTo>
                  <a:lnTo>
                    <a:pt x="9851860" y="154990"/>
                  </a:lnTo>
                  <a:lnTo>
                    <a:pt x="9862617" y="150787"/>
                  </a:lnTo>
                  <a:lnTo>
                    <a:pt x="9864077" y="148221"/>
                  </a:lnTo>
                  <a:close/>
                </a:path>
                <a:path w="9980294" h="1831340">
                  <a:moveTo>
                    <a:pt x="9948901" y="50444"/>
                  </a:moveTo>
                  <a:lnTo>
                    <a:pt x="9931781" y="12369"/>
                  </a:lnTo>
                  <a:lnTo>
                    <a:pt x="9915550" y="5816"/>
                  </a:lnTo>
                  <a:lnTo>
                    <a:pt x="9915550" y="48196"/>
                  </a:lnTo>
                  <a:lnTo>
                    <a:pt x="9911613" y="51574"/>
                  </a:lnTo>
                  <a:lnTo>
                    <a:pt x="9909721" y="53390"/>
                  </a:lnTo>
                  <a:lnTo>
                    <a:pt x="9900755" y="60744"/>
                  </a:lnTo>
                  <a:lnTo>
                    <a:pt x="9899840" y="61722"/>
                  </a:lnTo>
                  <a:lnTo>
                    <a:pt x="9891611" y="67792"/>
                  </a:lnTo>
                  <a:lnTo>
                    <a:pt x="9889528" y="69291"/>
                  </a:lnTo>
                  <a:lnTo>
                    <a:pt x="9887420" y="70713"/>
                  </a:lnTo>
                  <a:lnTo>
                    <a:pt x="9884232" y="72809"/>
                  </a:lnTo>
                  <a:lnTo>
                    <a:pt x="9882162" y="74320"/>
                  </a:lnTo>
                  <a:lnTo>
                    <a:pt x="9879990" y="75628"/>
                  </a:lnTo>
                  <a:lnTo>
                    <a:pt x="9875698" y="78371"/>
                  </a:lnTo>
                  <a:lnTo>
                    <a:pt x="9872434" y="80340"/>
                  </a:lnTo>
                  <a:lnTo>
                    <a:pt x="9838690" y="98056"/>
                  </a:lnTo>
                  <a:lnTo>
                    <a:pt x="9836417" y="99212"/>
                  </a:lnTo>
                  <a:lnTo>
                    <a:pt x="9832899" y="100723"/>
                  </a:lnTo>
                  <a:lnTo>
                    <a:pt x="9825914" y="103835"/>
                  </a:lnTo>
                  <a:lnTo>
                    <a:pt x="9822320" y="105232"/>
                  </a:lnTo>
                  <a:lnTo>
                    <a:pt x="9815233" y="108178"/>
                  </a:lnTo>
                  <a:lnTo>
                    <a:pt x="9811601" y="109499"/>
                  </a:lnTo>
                  <a:lnTo>
                    <a:pt x="9808019" y="110896"/>
                  </a:lnTo>
                  <a:lnTo>
                    <a:pt x="9800742" y="113525"/>
                  </a:lnTo>
                  <a:lnTo>
                    <a:pt x="9797085" y="114782"/>
                  </a:lnTo>
                  <a:lnTo>
                    <a:pt x="9793414" y="116014"/>
                  </a:lnTo>
                  <a:lnTo>
                    <a:pt x="9789770" y="117322"/>
                  </a:lnTo>
                  <a:lnTo>
                    <a:pt x="9781057" y="119976"/>
                  </a:lnTo>
                  <a:lnTo>
                    <a:pt x="9771202" y="123177"/>
                  </a:lnTo>
                  <a:lnTo>
                    <a:pt x="9761068" y="125895"/>
                  </a:lnTo>
                  <a:lnTo>
                    <a:pt x="9754654" y="127444"/>
                  </a:lnTo>
                  <a:lnTo>
                    <a:pt x="9750869" y="128485"/>
                  </a:lnTo>
                  <a:lnTo>
                    <a:pt x="9747110" y="129578"/>
                  </a:lnTo>
                  <a:lnTo>
                    <a:pt x="9738004" y="131533"/>
                  </a:lnTo>
                  <a:lnTo>
                    <a:pt x="9731540" y="133007"/>
                  </a:lnTo>
                  <a:lnTo>
                    <a:pt x="9722485" y="135039"/>
                  </a:lnTo>
                  <a:lnTo>
                    <a:pt x="9714547" y="136486"/>
                  </a:lnTo>
                  <a:lnTo>
                    <a:pt x="9713036" y="136398"/>
                  </a:lnTo>
                  <a:lnTo>
                    <a:pt x="9705226" y="138061"/>
                  </a:lnTo>
                  <a:lnTo>
                    <a:pt x="9694443" y="139611"/>
                  </a:lnTo>
                  <a:lnTo>
                    <a:pt x="9687509" y="140271"/>
                  </a:lnTo>
                  <a:lnTo>
                    <a:pt x="9690163" y="139801"/>
                  </a:lnTo>
                  <a:lnTo>
                    <a:pt x="9700730" y="137833"/>
                  </a:lnTo>
                  <a:lnTo>
                    <a:pt x="9714827" y="134391"/>
                  </a:lnTo>
                  <a:lnTo>
                    <a:pt x="9719970" y="133172"/>
                  </a:lnTo>
                  <a:lnTo>
                    <a:pt x="9731477" y="130314"/>
                  </a:lnTo>
                  <a:lnTo>
                    <a:pt x="9736684" y="129197"/>
                  </a:lnTo>
                  <a:lnTo>
                    <a:pt x="9740417" y="128054"/>
                  </a:lnTo>
                  <a:lnTo>
                    <a:pt x="9744215" y="127050"/>
                  </a:lnTo>
                  <a:lnTo>
                    <a:pt x="9746755" y="126377"/>
                  </a:lnTo>
                  <a:lnTo>
                    <a:pt x="9750476" y="125209"/>
                  </a:lnTo>
                  <a:lnTo>
                    <a:pt x="9753092" y="124688"/>
                  </a:lnTo>
                  <a:lnTo>
                    <a:pt x="9756788" y="123482"/>
                  </a:lnTo>
                  <a:lnTo>
                    <a:pt x="9760547" y="122389"/>
                  </a:lnTo>
                  <a:lnTo>
                    <a:pt x="9766846" y="120624"/>
                  </a:lnTo>
                  <a:lnTo>
                    <a:pt x="9770567" y="119481"/>
                  </a:lnTo>
                  <a:lnTo>
                    <a:pt x="9774250" y="118249"/>
                  </a:lnTo>
                  <a:lnTo>
                    <a:pt x="9777959" y="117068"/>
                  </a:lnTo>
                  <a:lnTo>
                    <a:pt x="9785325" y="114604"/>
                  </a:lnTo>
                  <a:lnTo>
                    <a:pt x="9789008" y="113372"/>
                  </a:lnTo>
                  <a:lnTo>
                    <a:pt x="9792640" y="112077"/>
                  </a:lnTo>
                  <a:lnTo>
                    <a:pt x="9796310" y="110820"/>
                  </a:lnTo>
                  <a:lnTo>
                    <a:pt x="9799955" y="109537"/>
                  </a:lnTo>
                  <a:lnTo>
                    <a:pt x="9807194" y="106857"/>
                  </a:lnTo>
                  <a:lnTo>
                    <a:pt x="9810788" y="105473"/>
                  </a:lnTo>
                  <a:lnTo>
                    <a:pt x="9814420" y="104152"/>
                  </a:lnTo>
                  <a:lnTo>
                    <a:pt x="9819170" y="102235"/>
                  </a:lnTo>
                  <a:lnTo>
                    <a:pt x="9821545" y="101269"/>
                  </a:lnTo>
                  <a:lnTo>
                    <a:pt x="9825139" y="99885"/>
                  </a:lnTo>
                  <a:lnTo>
                    <a:pt x="9831032" y="97409"/>
                  </a:lnTo>
                  <a:lnTo>
                    <a:pt x="9834588" y="95948"/>
                  </a:lnTo>
                  <a:lnTo>
                    <a:pt x="9845015" y="91186"/>
                  </a:lnTo>
                  <a:lnTo>
                    <a:pt x="9847275" y="90017"/>
                  </a:lnTo>
                  <a:lnTo>
                    <a:pt x="9853041" y="87312"/>
                  </a:lnTo>
                  <a:lnTo>
                    <a:pt x="9862121" y="82727"/>
                  </a:lnTo>
                  <a:lnTo>
                    <a:pt x="9867697" y="79692"/>
                  </a:lnTo>
                  <a:lnTo>
                    <a:pt x="9880981" y="72224"/>
                  </a:lnTo>
                  <a:lnTo>
                    <a:pt x="9883102" y="70815"/>
                  </a:lnTo>
                  <a:lnTo>
                    <a:pt x="9890658" y="66128"/>
                  </a:lnTo>
                  <a:lnTo>
                    <a:pt x="9897021" y="61887"/>
                  </a:lnTo>
                  <a:lnTo>
                    <a:pt x="9898062" y="61150"/>
                  </a:lnTo>
                  <a:lnTo>
                    <a:pt x="9900120" y="59626"/>
                  </a:lnTo>
                  <a:lnTo>
                    <a:pt x="9906356" y="55168"/>
                  </a:lnTo>
                  <a:lnTo>
                    <a:pt x="9915550" y="48196"/>
                  </a:lnTo>
                  <a:lnTo>
                    <a:pt x="9915550" y="5816"/>
                  </a:lnTo>
                  <a:lnTo>
                    <a:pt x="9911143" y="4216"/>
                  </a:lnTo>
                  <a:lnTo>
                    <a:pt x="9895637" y="0"/>
                  </a:lnTo>
                  <a:lnTo>
                    <a:pt x="9884842" y="1536"/>
                  </a:lnTo>
                  <a:lnTo>
                    <a:pt x="9878035" y="12738"/>
                  </a:lnTo>
                  <a:lnTo>
                    <a:pt x="9869983" y="32054"/>
                  </a:lnTo>
                  <a:lnTo>
                    <a:pt x="9863315" y="53835"/>
                  </a:lnTo>
                  <a:lnTo>
                    <a:pt x="9862909" y="71208"/>
                  </a:lnTo>
                  <a:lnTo>
                    <a:pt x="9861436" y="66014"/>
                  </a:lnTo>
                  <a:lnTo>
                    <a:pt x="9859797" y="52781"/>
                  </a:lnTo>
                  <a:lnTo>
                    <a:pt x="9859404" y="36563"/>
                  </a:lnTo>
                  <a:lnTo>
                    <a:pt x="9862744" y="21818"/>
                  </a:lnTo>
                  <a:lnTo>
                    <a:pt x="9860775" y="23495"/>
                  </a:lnTo>
                  <a:lnTo>
                    <a:pt x="9824580" y="39458"/>
                  </a:lnTo>
                  <a:lnTo>
                    <a:pt x="9822180" y="42976"/>
                  </a:lnTo>
                  <a:lnTo>
                    <a:pt x="9820415" y="50177"/>
                  </a:lnTo>
                  <a:lnTo>
                    <a:pt x="9815398" y="64541"/>
                  </a:lnTo>
                  <a:lnTo>
                    <a:pt x="9811309" y="77978"/>
                  </a:lnTo>
                  <a:lnTo>
                    <a:pt x="9810128" y="83629"/>
                  </a:lnTo>
                  <a:lnTo>
                    <a:pt x="9807346" y="81292"/>
                  </a:lnTo>
                  <a:lnTo>
                    <a:pt x="9804413" y="73507"/>
                  </a:lnTo>
                  <a:lnTo>
                    <a:pt x="9801682" y="63500"/>
                  </a:lnTo>
                  <a:lnTo>
                    <a:pt x="9805035" y="51346"/>
                  </a:lnTo>
                  <a:lnTo>
                    <a:pt x="9793605" y="56934"/>
                  </a:lnTo>
                  <a:lnTo>
                    <a:pt x="9776993" y="92087"/>
                  </a:lnTo>
                  <a:lnTo>
                    <a:pt x="9775457" y="97116"/>
                  </a:lnTo>
                  <a:lnTo>
                    <a:pt x="9774872" y="93510"/>
                  </a:lnTo>
                  <a:lnTo>
                    <a:pt x="9774352" y="84836"/>
                  </a:lnTo>
                  <a:lnTo>
                    <a:pt x="9775685" y="74282"/>
                  </a:lnTo>
                  <a:lnTo>
                    <a:pt x="9778492" y="66332"/>
                  </a:lnTo>
                  <a:lnTo>
                    <a:pt x="9767951" y="60566"/>
                  </a:lnTo>
                  <a:lnTo>
                    <a:pt x="9758934" y="70421"/>
                  </a:lnTo>
                  <a:lnTo>
                    <a:pt x="9750323" y="81026"/>
                  </a:lnTo>
                  <a:lnTo>
                    <a:pt x="9742678" y="93319"/>
                  </a:lnTo>
                  <a:lnTo>
                    <a:pt x="9735756" y="104305"/>
                  </a:lnTo>
                  <a:lnTo>
                    <a:pt x="9733750" y="108508"/>
                  </a:lnTo>
                  <a:lnTo>
                    <a:pt x="9734296" y="104292"/>
                  </a:lnTo>
                  <a:lnTo>
                    <a:pt x="9738271" y="93256"/>
                  </a:lnTo>
                  <a:lnTo>
                    <a:pt x="9743148" y="81229"/>
                  </a:lnTo>
                  <a:lnTo>
                    <a:pt x="9751911" y="70916"/>
                  </a:lnTo>
                  <a:lnTo>
                    <a:pt x="9738995" y="73863"/>
                  </a:lnTo>
                  <a:lnTo>
                    <a:pt x="9735845" y="70866"/>
                  </a:lnTo>
                  <a:lnTo>
                    <a:pt x="9731451" y="70840"/>
                  </a:lnTo>
                  <a:lnTo>
                    <a:pt x="9728073" y="72593"/>
                  </a:lnTo>
                  <a:lnTo>
                    <a:pt x="9699257" y="99060"/>
                  </a:lnTo>
                  <a:lnTo>
                    <a:pt x="9694240" y="105676"/>
                  </a:lnTo>
                  <a:lnTo>
                    <a:pt x="9689186" y="112217"/>
                  </a:lnTo>
                  <a:lnTo>
                    <a:pt x="9685071" y="117843"/>
                  </a:lnTo>
                  <a:lnTo>
                    <a:pt x="9674542" y="99199"/>
                  </a:lnTo>
                  <a:lnTo>
                    <a:pt x="9672409" y="97993"/>
                  </a:lnTo>
                  <a:lnTo>
                    <a:pt x="9679102" y="109855"/>
                  </a:lnTo>
                  <a:lnTo>
                    <a:pt x="9678975" y="112204"/>
                  </a:lnTo>
                  <a:lnTo>
                    <a:pt x="9679940" y="113931"/>
                  </a:lnTo>
                  <a:lnTo>
                    <a:pt x="9679153" y="115112"/>
                  </a:lnTo>
                  <a:lnTo>
                    <a:pt x="9679470" y="115671"/>
                  </a:lnTo>
                  <a:lnTo>
                    <a:pt x="9679280" y="117919"/>
                  </a:lnTo>
                  <a:lnTo>
                    <a:pt x="9679851" y="118935"/>
                  </a:lnTo>
                  <a:lnTo>
                    <a:pt x="9678683" y="122047"/>
                  </a:lnTo>
                  <a:lnTo>
                    <a:pt x="9678048" y="123494"/>
                  </a:lnTo>
                  <a:lnTo>
                    <a:pt x="9677768" y="125577"/>
                  </a:lnTo>
                  <a:lnTo>
                    <a:pt x="9677019" y="126834"/>
                  </a:lnTo>
                  <a:lnTo>
                    <a:pt x="9675406" y="129133"/>
                  </a:lnTo>
                  <a:lnTo>
                    <a:pt x="9674542" y="130200"/>
                  </a:lnTo>
                  <a:lnTo>
                    <a:pt x="9673831" y="131533"/>
                  </a:lnTo>
                  <a:lnTo>
                    <a:pt x="9670999" y="134251"/>
                  </a:lnTo>
                  <a:lnTo>
                    <a:pt x="9668916" y="135724"/>
                  </a:lnTo>
                  <a:lnTo>
                    <a:pt x="9667888" y="136499"/>
                  </a:lnTo>
                  <a:lnTo>
                    <a:pt x="9666783" y="137134"/>
                  </a:lnTo>
                  <a:lnTo>
                    <a:pt x="9663278" y="138671"/>
                  </a:lnTo>
                  <a:lnTo>
                    <a:pt x="9660623" y="139115"/>
                  </a:lnTo>
                  <a:lnTo>
                    <a:pt x="9644609" y="139179"/>
                  </a:lnTo>
                  <a:lnTo>
                    <a:pt x="9633458" y="137515"/>
                  </a:lnTo>
                  <a:lnTo>
                    <a:pt x="9623196" y="134835"/>
                  </a:lnTo>
                  <a:lnTo>
                    <a:pt x="9610166" y="129832"/>
                  </a:lnTo>
                  <a:lnTo>
                    <a:pt x="9606343" y="130797"/>
                  </a:lnTo>
                  <a:lnTo>
                    <a:pt x="9603410" y="135953"/>
                  </a:lnTo>
                  <a:lnTo>
                    <a:pt x="9604172" y="137287"/>
                  </a:lnTo>
                  <a:lnTo>
                    <a:pt x="9604997" y="141351"/>
                  </a:lnTo>
                  <a:lnTo>
                    <a:pt x="9646552" y="147789"/>
                  </a:lnTo>
                  <a:lnTo>
                    <a:pt x="9662173" y="147040"/>
                  </a:lnTo>
                  <a:lnTo>
                    <a:pt x="9663519" y="146850"/>
                  </a:lnTo>
                  <a:lnTo>
                    <a:pt x="9664916" y="146735"/>
                  </a:lnTo>
                  <a:lnTo>
                    <a:pt x="9666338" y="146672"/>
                  </a:lnTo>
                  <a:lnTo>
                    <a:pt x="9668434" y="147802"/>
                  </a:lnTo>
                  <a:lnTo>
                    <a:pt x="9669196" y="149161"/>
                  </a:lnTo>
                  <a:lnTo>
                    <a:pt x="9672841" y="150431"/>
                  </a:lnTo>
                  <a:lnTo>
                    <a:pt x="9673361" y="151358"/>
                  </a:lnTo>
                  <a:lnTo>
                    <a:pt x="9675584" y="152730"/>
                  </a:lnTo>
                  <a:lnTo>
                    <a:pt x="9676193" y="153797"/>
                  </a:lnTo>
                  <a:lnTo>
                    <a:pt x="9678568" y="155422"/>
                  </a:lnTo>
                  <a:lnTo>
                    <a:pt x="9679229" y="156591"/>
                  </a:lnTo>
                  <a:lnTo>
                    <a:pt x="9681667" y="158343"/>
                  </a:lnTo>
                  <a:lnTo>
                    <a:pt x="9686392" y="166712"/>
                  </a:lnTo>
                  <a:lnTo>
                    <a:pt x="9688957" y="171246"/>
                  </a:lnTo>
                  <a:lnTo>
                    <a:pt x="9690519" y="168846"/>
                  </a:lnTo>
                  <a:lnTo>
                    <a:pt x="9690710" y="166598"/>
                  </a:lnTo>
                  <a:lnTo>
                    <a:pt x="9689960" y="165277"/>
                  </a:lnTo>
                  <a:lnTo>
                    <a:pt x="9690684" y="163957"/>
                  </a:lnTo>
                  <a:lnTo>
                    <a:pt x="9689757" y="162318"/>
                  </a:lnTo>
                  <a:lnTo>
                    <a:pt x="9690329" y="160756"/>
                  </a:lnTo>
                  <a:lnTo>
                    <a:pt x="9689782" y="159778"/>
                  </a:lnTo>
                  <a:lnTo>
                    <a:pt x="9696933" y="164706"/>
                  </a:lnTo>
                  <a:lnTo>
                    <a:pt x="9704400" y="170192"/>
                  </a:lnTo>
                  <a:lnTo>
                    <a:pt x="9713163" y="175374"/>
                  </a:lnTo>
                  <a:lnTo>
                    <a:pt x="9724199" y="179425"/>
                  </a:lnTo>
                  <a:lnTo>
                    <a:pt x="9730803" y="180797"/>
                  </a:lnTo>
                  <a:lnTo>
                    <a:pt x="9744532" y="181876"/>
                  </a:lnTo>
                  <a:lnTo>
                    <a:pt x="9751695" y="181648"/>
                  </a:lnTo>
                  <a:lnTo>
                    <a:pt x="9760293" y="181368"/>
                  </a:lnTo>
                  <a:lnTo>
                    <a:pt x="9772942" y="177952"/>
                  </a:lnTo>
                  <a:lnTo>
                    <a:pt x="9767697" y="176403"/>
                  </a:lnTo>
                  <a:lnTo>
                    <a:pt x="9756305" y="171716"/>
                  </a:lnTo>
                  <a:lnTo>
                    <a:pt x="9744761" y="164198"/>
                  </a:lnTo>
                  <a:lnTo>
                    <a:pt x="9736861" y="155359"/>
                  </a:lnTo>
                  <a:lnTo>
                    <a:pt x="9741916" y="159131"/>
                  </a:lnTo>
                  <a:lnTo>
                    <a:pt x="9754908" y="166649"/>
                  </a:lnTo>
                  <a:lnTo>
                    <a:pt x="9770389" y="173418"/>
                  </a:lnTo>
                  <a:lnTo>
                    <a:pt x="9781807" y="175552"/>
                  </a:lnTo>
                  <a:lnTo>
                    <a:pt x="9784245" y="174713"/>
                  </a:lnTo>
                  <a:lnTo>
                    <a:pt x="9791649" y="172339"/>
                  </a:lnTo>
                  <a:lnTo>
                    <a:pt x="9801936" y="169875"/>
                  </a:lnTo>
                  <a:lnTo>
                    <a:pt x="9809670" y="170675"/>
                  </a:lnTo>
                  <a:lnTo>
                    <a:pt x="9805124" y="167792"/>
                  </a:lnTo>
                  <a:lnTo>
                    <a:pt x="9795497" y="161048"/>
                  </a:lnTo>
                  <a:lnTo>
                    <a:pt x="9784575" y="154635"/>
                  </a:lnTo>
                  <a:lnTo>
                    <a:pt x="9779508" y="150812"/>
                  </a:lnTo>
                  <a:lnTo>
                    <a:pt x="9787674" y="152374"/>
                  </a:lnTo>
                  <a:lnTo>
                    <a:pt x="9805810" y="156070"/>
                  </a:lnTo>
                  <a:lnTo>
                    <a:pt x="9827654" y="158597"/>
                  </a:lnTo>
                  <a:lnTo>
                    <a:pt x="9845853" y="157264"/>
                  </a:lnTo>
                  <a:lnTo>
                    <a:pt x="9845916" y="157391"/>
                  </a:lnTo>
                  <a:lnTo>
                    <a:pt x="9847085" y="156857"/>
                  </a:lnTo>
                  <a:lnTo>
                    <a:pt x="9851860" y="154990"/>
                  </a:lnTo>
                  <a:lnTo>
                    <a:pt x="9842817" y="138963"/>
                  </a:lnTo>
                  <a:lnTo>
                    <a:pt x="9844659" y="139649"/>
                  </a:lnTo>
                  <a:lnTo>
                    <a:pt x="9847936" y="140284"/>
                  </a:lnTo>
                  <a:lnTo>
                    <a:pt x="9854755" y="142036"/>
                  </a:lnTo>
                  <a:lnTo>
                    <a:pt x="9863963" y="142849"/>
                  </a:lnTo>
                  <a:lnTo>
                    <a:pt x="9871075" y="142532"/>
                  </a:lnTo>
                  <a:lnTo>
                    <a:pt x="9879990" y="137642"/>
                  </a:lnTo>
                  <a:lnTo>
                    <a:pt x="9885578" y="134632"/>
                  </a:lnTo>
                  <a:lnTo>
                    <a:pt x="9890049" y="132219"/>
                  </a:lnTo>
                  <a:lnTo>
                    <a:pt x="9904806" y="124777"/>
                  </a:lnTo>
                  <a:lnTo>
                    <a:pt x="9914407" y="121119"/>
                  </a:lnTo>
                  <a:lnTo>
                    <a:pt x="9908007" y="120103"/>
                  </a:lnTo>
                  <a:lnTo>
                    <a:pt x="9892944" y="116687"/>
                  </a:lnTo>
                  <a:lnTo>
                    <a:pt x="9877158" y="109372"/>
                  </a:lnTo>
                  <a:lnTo>
                    <a:pt x="9865208" y="98539"/>
                  </a:lnTo>
                  <a:lnTo>
                    <a:pt x="9871316" y="99034"/>
                  </a:lnTo>
                  <a:lnTo>
                    <a:pt x="9887191" y="98729"/>
                  </a:lnTo>
                  <a:lnTo>
                    <a:pt x="9909696" y="94678"/>
                  </a:lnTo>
                  <a:lnTo>
                    <a:pt x="9932391" y="85801"/>
                  </a:lnTo>
                  <a:lnTo>
                    <a:pt x="9935058" y="82778"/>
                  </a:lnTo>
                  <a:lnTo>
                    <a:pt x="9946602" y="69646"/>
                  </a:lnTo>
                  <a:lnTo>
                    <a:pt x="9948901" y="50444"/>
                  </a:lnTo>
                  <a:close/>
                </a:path>
                <a:path w="9980294" h="1831340">
                  <a:moveTo>
                    <a:pt x="9980016" y="1333817"/>
                  </a:moveTo>
                  <a:lnTo>
                    <a:pt x="9970935" y="1315135"/>
                  </a:lnTo>
                  <a:lnTo>
                    <a:pt x="9967112" y="1308366"/>
                  </a:lnTo>
                  <a:lnTo>
                    <a:pt x="9953180" y="1296593"/>
                  </a:lnTo>
                  <a:lnTo>
                    <a:pt x="9934816" y="1287322"/>
                  </a:lnTo>
                  <a:lnTo>
                    <a:pt x="9915042" y="1291043"/>
                  </a:lnTo>
                  <a:lnTo>
                    <a:pt x="9873869" y="1326603"/>
                  </a:lnTo>
                  <a:lnTo>
                    <a:pt x="9860966" y="1347685"/>
                  </a:lnTo>
                  <a:lnTo>
                    <a:pt x="9857143" y="1330566"/>
                  </a:lnTo>
                  <a:lnTo>
                    <a:pt x="9860585" y="1310830"/>
                  </a:lnTo>
                  <a:lnTo>
                    <a:pt x="9864954" y="1295298"/>
                  </a:lnTo>
                  <a:lnTo>
                    <a:pt x="9867201" y="1288948"/>
                  </a:lnTo>
                  <a:lnTo>
                    <a:pt x="9859175" y="1295400"/>
                  </a:lnTo>
                  <a:lnTo>
                    <a:pt x="9844113" y="1304899"/>
                  </a:lnTo>
                  <a:lnTo>
                    <a:pt x="9838639" y="1308125"/>
                  </a:lnTo>
                  <a:lnTo>
                    <a:pt x="9834270" y="1310703"/>
                  </a:lnTo>
                  <a:lnTo>
                    <a:pt x="9827692" y="1314551"/>
                  </a:lnTo>
                  <a:lnTo>
                    <a:pt x="9823272" y="1317066"/>
                  </a:lnTo>
                  <a:lnTo>
                    <a:pt x="9818383" y="1323886"/>
                  </a:lnTo>
                  <a:lnTo>
                    <a:pt x="9814560" y="1332636"/>
                  </a:lnTo>
                  <a:lnTo>
                    <a:pt x="9811664" y="1340421"/>
                  </a:lnTo>
                  <a:lnTo>
                    <a:pt x="9810623" y="1343736"/>
                  </a:lnTo>
                  <a:lnTo>
                    <a:pt x="9807765" y="1338681"/>
                  </a:lnTo>
                  <a:lnTo>
                    <a:pt x="9813620" y="1320622"/>
                  </a:lnTo>
                  <a:lnTo>
                    <a:pt x="9811690" y="1319809"/>
                  </a:lnTo>
                  <a:lnTo>
                    <a:pt x="9801479" y="1327531"/>
                  </a:lnTo>
                  <a:lnTo>
                    <a:pt x="9796374" y="1331404"/>
                  </a:lnTo>
                  <a:lnTo>
                    <a:pt x="9795319" y="1332141"/>
                  </a:lnTo>
                  <a:lnTo>
                    <a:pt x="9795396" y="1332268"/>
                  </a:lnTo>
                  <a:lnTo>
                    <a:pt x="9784105" y="1348447"/>
                  </a:lnTo>
                  <a:lnTo>
                    <a:pt x="9774491" y="1370164"/>
                  </a:lnTo>
                  <a:lnTo>
                    <a:pt x="9766656" y="1389862"/>
                  </a:lnTo>
                  <a:lnTo>
                    <a:pt x="9764027" y="1398117"/>
                  </a:lnTo>
                  <a:lnTo>
                    <a:pt x="9763100" y="1391310"/>
                  </a:lnTo>
                  <a:lnTo>
                    <a:pt x="9762719" y="1377734"/>
                  </a:lnTo>
                  <a:lnTo>
                    <a:pt x="9762541" y="1364475"/>
                  </a:lnTo>
                  <a:lnTo>
                    <a:pt x="9762185" y="1358696"/>
                  </a:lnTo>
                  <a:lnTo>
                    <a:pt x="9757981" y="1366735"/>
                  </a:lnTo>
                  <a:lnTo>
                    <a:pt x="9750704" y="1374508"/>
                  </a:lnTo>
                  <a:lnTo>
                    <a:pt x="9743808" y="1380375"/>
                  </a:lnTo>
                  <a:lnTo>
                    <a:pt x="9740735" y="1382699"/>
                  </a:lnTo>
                  <a:lnTo>
                    <a:pt x="9737026" y="1394206"/>
                  </a:lnTo>
                  <a:lnTo>
                    <a:pt x="9735452" y="1412100"/>
                  </a:lnTo>
                  <a:lnTo>
                    <a:pt x="9734690" y="1428826"/>
                  </a:lnTo>
                  <a:lnTo>
                    <a:pt x="9735591" y="1435582"/>
                  </a:lnTo>
                  <a:lnTo>
                    <a:pt x="9731553" y="1423276"/>
                  </a:lnTo>
                  <a:lnTo>
                    <a:pt x="9731591" y="1407845"/>
                  </a:lnTo>
                  <a:lnTo>
                    <a:pt x="9733013" y="1394866"/>
                  </a:lnTo>
                  <a:lnTo>
                    <a:pt x="9734220" y="1389227"/>
                  </a:lnTo>
                  <a:lnTo>
                    <a:pt x="9724911" y="1398574"/>
                  </a:lnTo>
                  <a:lnTo>
                    <a:pt x="9719462" y="1407007"/>
                  </a:lnTo>
                  <a:lnTo>
                    <a:pt x="9715563" y="1413040"/>
                  </a:lnTo>
                  <a:lnTo>
                    <a:pt x="9707550" y="1427251"/>
                  </a:lnTo>
                  <a:lnTo>
                    <a:pt x="9704413" y="1434617"/>
                  </a:lnTo>
                  <a:lnTo>
                    <a:pt x="9702940" y="1457833"/>
                  </a:lnTo>
                  <a:lnTo>
                    <a:pt x="9703067" y="1468399"/>
                  </a:lnTo>
                  <a:lnTo>
                    <a:pt x="9703956" y="1477721"/>
                  </a:lnTo>
                  <a:lnTo>
                    <a:pt x="9703346" y="1476667"/>
                  </a:lnTo>
                  <a:lnTo>
                    <a:pt x="9701657" y="1476248"/>
                  </a:lnTo>
                  <a:lnTo>
                    <a:pt x="9700641" y="1474457"/>
                  </a:lnTo>
                  <a:lnTo>
                    <a:pt x="9699117" y="1474317"/>
                  </a:lnTo>
                  <a:lnTo>
                    <a:pt x="9698291" y="1472869"/>
                  </a:lnTo>
                  <a:lnTo>
                    <a:pt x="9695078" y="1472336"/>
                  </a:lnTo>
                  <a:lnTo>
                    <a:pt x="9693250" y="1471701"/>
                  </a:lnTo>
                  <a:lnTo>
                    <a:pt x="9692957" y="1471168"/>
                  </a:lnTo>
                  <a:lnTo>
                    <a:pt x="9691599" y="1471345"/>
                  </a:lnTo>
                  <a:lnTo>
                    <a:pt x="9691345" y="1470888"/>
                  </a:lnTo>
                  <a:lnTo>
                    <a:pt x="9688500" y="1471028"/>
                  </a:lnTo>
                  <a:lnTo>
                    <a:pt x="9688322" y="1470710"/>
                  </a:lnTo>
                  <a:lnTo>
                    <a:pt x="9685680" y="1471193"/>
                  </a:lnTo>
                  <a:lnTo>
                    <a:pt x="9685566" y="1470977"/>
                  </a:lnTo>
                  <a:lnTo>
                    <a:pt x="9684360" y="1471422"/>
                  </a:lnTo>
                  <a:lnTo>
                    <a:pt x="9684829" y="1472285"/>
                  </a:lnTo>
                  <a:lnTo>
                    <a:pt x="9684245" y="1471231"/>
                  </a:lnTo>
                  <a:lnTo>
                    <a:pt x="9683051" y="1471701"/>
                  </a:lnTo>
                  <a:lnTo>
                    <a:pt x="9681743" y="1471980"/>
                  </a:lnTo>
                  <a:lnTo>
                    <a:pt x="9680499" y="1472336"/>
                  </a:lnTo>
                  <a:lnTo>
                    <a:pt x="9680727" y="1472755"/>
                  </a:lnTo>
                  <a:lnTo>
                    <a:pt x="9680854" y="1472984"/>
                  </a:lnTo>
                  <a:lnTo>
                    <a:pt x="9682226" y="1472806"/>
                  </a:lnTo>
                  <a:lnTo>
                    <a:pt x="9683686" y="1472831"/>
                  </a:lnTo>
                  <a:lnTo>
                    <a:pt x="9683839" y="1473098"/>
                  </a:lnTo>
                  <a:lnTo>
                    <a:pt x="9685096" y="1472768"/>
                  </a:lnTo>
                  <a:lnTo>
                    <a:pt x="9685439" y="1473352"/>
                  </a:lnTo>
                  <a:lnTo>
                    <a:pt x="9688246" y="1473149"/>
                  </a:lnTo>
                  <a:lnTo>
                    <a:pt x="9688462" y="1473542"/>
                  </a:lnTo>
                  <a:lnTo>
                    <a:pt x="9690303" y="1474216"/>
                  </a:lnTo>
                  <a:lnTo>
                    <a:pt x="9690595" y="1474724"/>
                  </a:lnTo>
                  <a:lnTo>
                    <a:pt x="9691967" y="1474571"/>
                  </a:lnTo>
                  <a:lnTo>
                    <a:pt x="9692259" y="1475092"/>
                  </a:lnTo>
                  <a:lnTo>
                    <a:pt x="9694050" y="1475689"/>
                  </a:lnTo>
                  <a:lnTo>
                    <a:pt x="9695142" y="1477619"/>
                  </a:lnTo>
                  <a:lnTo>
                    <a:pt x="9696767" y="1477924"/>
                  </a:lnTo>
                  <a:lnTo>
                    <a:pt x="9701251" y="1485849"/>
                  </a:lnTo>
                  <a:lnTo>
                    <a:pt x="9701606" y="1489087"/>
                  </a:lnTo>
                  <a:lnTo>
                    <a:pt x="9702330" y="1490357"/>
                  </a:lnTo>
                  <a:lnTo>
                    <a:pt x="9702622" y="1493456"/>
                  </a:lnTo>
                  <a:lnTo>
                    <a:pt x="9703283" y="1494637"/>
                  </a:lnTo>
                  <a:lnTo>
                    <a:pt x="9703410" y="1497431"/>
                  </a:lnTo>
                  <a:lnTo>
                    <a:pt x="9702876" y="1499069"/>
                  </a:lnTo>
                  <a:lnTo>
                    <a:pt x="9703333" y="1502473"/>
                  </a:lnTo>
                  <a:lnTo>
                    <a:pt x="9703067" y="1504569"/>
                  </a:lnTo>
                  <a:lnTo>
                    <a:pt x="9703041" y="1507121"/>
                  </a:lnTo>
                  <a:lnTo>
                    <a:pt x="9702292" y="1508366"/>
                  </a:lnTo>
                  <a:lnTo>
                    <a:pt x="9701492" y="1509547"/>
                  </a:lnTo>
                  <a:lnTo>
                    <a:pt x="9700654" y="1510652"/>
                  </a:lnTo>
                  <a:lnTo>
                    <a:pt x="9691179" y="1524850"/>
                  </a:lnTo>
                  <a:lnTo>
                    <a:pt x="9682950" y="1538706"/>
                  </a:lnTo>
                  <a:lnTo>
                    <a:pt x="9677095" y="1551597"/>
                  </a:lnTo>
                  <a:lnTo>
                    <a:pt x="9673615" y="1563497"/>
                  </a:lnTo>
                  <a:lnTo>
                    <a:pt x="9673311" y="1565541"/>
                  </a:lnTo>
                  <a:lnTo>
                    <a:pt x="9676371" y="1570964"/>
                  </a:lnTo>
                  <a:lnTo>
                    <a:pt x="9678302" y="1571802"/>
                  </a:lnTo>
                  <a:lnTo>
                    <a:pt x="9684360" y="1572221"/>
                  </a:lnTo>
                  <a:lnTo>
                    <a:pt x="9687128" y="1569364"/>
                  </a:lnTo>
                  <a:lnTo>
                    <a:pt x="9689059" y="1554708"/>
                  </a:lnTo>
                  <a:lnTo>
                    <a:pt x="9692830" y="1543291"/>
                  </a:lnTo>
                  <a:lnTo>
                    <a:pt x="9697936" y="1531670"/>
                  </a:lnTo>
                  <a:lnTo>
                    <a:pt x="9705556" y="1519339"/>
                  </a:lnTo>
                  <a:lnTo>
                    <a:pt x="9707004" y="1516722"/>
                  </a:lnTo>
                  <a:lnTo>
                    <a:pt x="9709823" y="1513967"/>
                  </a:lnTo>
                  <a:lnTo>
                    <a:pt x="9711817" y="1512341"/>
                  </a:lnTo>
                  <a:lnTo>
                    <a:pt x="9712935" y="1511731"/>
                  </a:lnTo>
                  <a:lnTo>
                    <a:pt x="9715246" y="1510652"/>
                  </a:lnTo>
                  <a:lnTo>
                    <a:pt x="9728340" y="1508010"/>
                  </a:lnTo>
                  <a:lnTo>
                    <a:pt x="9728721" y="1508709"/>
                  </a:lnTo>
                  <a:lnTo>
                    <a:pt x="9731832" y="1509052"/>
                  </a:lnTo>
                  <a:lnTo>
                    <a:pt x="9733458" y="1509331"/>
                  </a:lnTo>
                  <a:lnTo>
                    <a:pt x="9736823" y="1510131"/>
                  </a:lnTo>
                  <a:lnTo>
                    <a:pt x="9737446" y="1511236"/>
                  </a:lnTo>
                  <a:lnTo>
                    <a:pt x="9739554" y="1512392"/>
                  </a:lnTo>
                  <a:lnTo>
                    <a:pt x="9741014" y="1512392"/>
                  </a:lnTo>
                  <a:lnTo>
                    <a:pt x="9742424" y="1514894"/>
                  </a:lnTo>
                  <a:lnTo>
                    <a:pt x="9744608" y="1516164"/>
                  </a:lnTo>
                  <a:lnTo>
                    <a:pt x="9746361" y="1519288"/>
                  </a:lnTo>
                  <a:lnTo>
                    <a:pt x="9748304" y="1520126"/>
                  </a:lnTo>
                  <a:lnTo>
                    <a:pt x="9751555" y="1525905"/>
                  </a:lnTo>
                  <a:lnTo>
                    <a:pt x="9751162" y="1522628"/>
                  </a:lnTo>
                  <a:lnTo>
                    <a:pt x="9747301" y="1515808"/>
                  </a:lnTo>
                  <a:lnTo>
                    <a:pt x="9750869" y="1522107"/>
                  </a:lnTo>
                  <a:lnTo>
                    <a:pt x="9750539" y="1518932"/>
                  </a:lnTo>
                  <a:lnTo>
                    <a:pt x="9745116" y="1509318"/>
                  </a:lnTo>
                  <a:lnTo>
                    <a:pt x="9743567" y="1509179"/>
                  </a:lnTo>
                  <a:lnTo>
                    <a:pt x="9741484" y="1505470"/>
                  </a:lnTo>
                  <a:lnTo>
                    <a:pt x="9748558" y="1505089"/>
                  </a:lnTo>
                  <a:lnTo>
                    <a:pt x="9756927" y="1504403"/>
                  </a:lnTo>
                  <a:lnTo>
                    <a:pt x="9767557" y="1502575"/>
                  </a:lnTo>
                  <a:lnTo>
                    <a:pt x="9777006" y="1501228"/>
                  </a:lnTo>
                  <a:lnTo>
                    <a:pt x="9793529" y="1496923"/>
                  </a:lnTo>
                  <a:lnTo>
                    <a:pt x="9804476" y="1493050"/>
                  </a:lnTo>
                  <a:lnTo>
                    <a:pt x="9812083" y="1488465"/>
                  </a:lnTo>
                  <a:lnTo>
                    <a:pt x="9814230" y="1484503"/>
                  </a:lnTo>
                  <a:lnTo>
                    <a:pt x="9811995" y="1480540"/>
                  </a:lnTo>
                  <a:lnTo>
                    <a:pt x="9822116" y="1470063"/>
                  </a:lnTo>
                  <a:lnTo>
                    <a:pt x="9808540" y="1471828"/>
                  </a:lnTo>
                  <a:lnTo>
                    <a:pt x="9793122" y="1470355"/>
                  </a:lnTo>
                  <a:lnTo>
                    <a:pt x="9782353" y="1466786"/>
                  </a:lnTo>
                  <a:lnTo>
                    <a:pt x="9777209" y="1465414"/>
                  </a:lnTo>
                  <a:lnTo>
                    <a:pt x="9783064" y="1465453"/>
                  </a:lnTo>
                  <a:lnTo>
                    <a:pt x="9796348" y="1465732"/>
                  </a:lnTo>
                  <a:lnTo>
                    <a:pt x="9813366" y="1464881"/>
                  </a:lnTo>
                  <a:lnTo>
                    <a:pt x="9841560" y="1447660"/>
                  </a:lnTo>
                  <a:lnTo>
                    <a:pt x="9833038" y="1445475"/>
                  </a:lnTo>
                  <a:lnTo>
                    <a:pt x="9822904" y="1440446"/>
                  </a:lnTo>
                  <a:lnTo>
                    <a:pt x="9815373" y="1434858"/>
                  </a:lnTo>
                  <a:lnTo>
                    <a:pt x="9811321" y="1432826"/>
                  </a:lnTo>
                  <a:lnTo>
                    <a:pt x="9816592" y="1434426"/>
                  </a:lnTo>
                  <a:lnTo>
                    <a:pt x="9829800" y="1437157"/>
                  </a:lnTo>
                  <a:lnTo>
                    <a:pt x="9844265" y="1439545"/>
                  </a:lnTo>
                  <a:lnTo>
                    <a:pt x="9853320" y="1440065"/>
                  </a:lnTo>
                  <a:lnTo>
                    <a:pt x="9859658" y="1438389"/>
                  </a:lnTo>
                  <a:lnTo>
                    <a:pt x="9871418" y="1430807"/>
                  </a:lnTo>
                  <a:lnTo>
                    <a:pt x="9858870" y="1426641"/>
                  </a:lnTo>
                  <a:lnTo>
                    <a:pt x="9850120" y="1418907"/>
                  </a:lnTo>
                  <a:lnTo>
                    <a:pt x="9832619" y="1387894"/>
                  </a:lnTo>
                  <a:lnTo>
                    <a:pt x="9826447" y="1392466"/>
                  </a:lnTo>
                  <a:lnTo>
                    <a:pt x="9823475" y="1394942"/>
                  </a:lnTo>
                  <a:lnTo>
                    <a:pt x="9820453" y="1397342"/>
                  </a:lnTo>
                  <a:lnTo>
                    <a:pt x="9816376" y="1400441"/>
                  </a:lnTo>
                  <a:lnTo>
                    <a:pt x="9813379" y="1402880"/>
                  </a:lnTo>
                  <a:lnTo>
                    <a:pt x="9810420" y="1405394"/>
                  </a:lnTo>
                  <a:lnTo>
                    <a:pt x="9806381" y="1408569"/>
                  </a:lnTo>
                  <a:lnTo>
                    <a:pt x="9800463" y="1413586"/>
                  </a:lnTo>
                  <a:lnTo>
                    <a:pt x="9793554" y="1419428"/>
                  </a:lnTo>
                  <a:lnTo>
                    <a:pt x="9790659" y="1422057"/>
                  </a:lnTo>
                  <a:lnTo>
                    <a:pt x="9787738" y="1424635"/>
                  </a:lnTo>
                  <a:lnTo>
                    <a:pt x="9784867" y="1427302"/>
                  </a:lnTo>
                  <a:lnTo>
                    <a:pt x="9779076" y="1432547"/>
                  </a:lnTo>
                  <a:lnTo>
                    <a:pt x="9776231" y="1435265"/>
                  </a:lnTo>
                  <a:lnTo>
                    <a:pt x="9773336" y="1437868"/>
                  </a:lnTo>
                  <a:lnTo>
                    <a:pt x="9770466" y="1440548"/>
                  </a:lnTo>
                  <a:lnTo>
                    <a:pt x="9767583" y="1443177"/>
                  </a:lnTo>
                  <a:lnTo>
                    <a:pt x="9765728" y="1445069"/>
                  </a:lnTo>
                  <a:lnTo>
                    <a:pt x="9762947" y="1447888"/>
                  </a:lnTo>
                  <a:lnTo>
                    <a:pt x="9760077" y="1450568"/>
                  </a:lnTo>
                  <a:lnTo>
                    <a:pt x="9746043" y="1464462"/>
                  </a:lnTo>
                  <a:lnTo>
                    <a:pt x="9742424" y="1468374"/>
                  </a:lnTo>
                  <a:lnTo>
                    <a:pt x="9731261" y="1479613"/>
                  </a:lnTo>
                  <a:lnTo>
                    <a:pt x="9723183" y="1488554"/>
                  </a:lnTo>
                  <a:lnTo>
                    <a:pt x="9721456" y="1490649"/>
                  </a:lnTo>
                  <a:lnTo>
                    <a:pt x="9726562" y="1484198"/>
                  </a:lnTo>
                  <a:lnTo>
                    <a:pt x="9733280" y="1475435"/>
                  </a:lnTo>
                  <a:lnTo>
                    <a:pt x="9736849" y="1471422"/>
                  </a:lnTo>
                  <a:lnTo>
                    <a:pt x="9740405" y="1467370"/>
                  </a:lnTo>
                  <a:lnTo>
                    <a:pt x="9742132" y="1465275"/>
                  </a:lnTo>
                  <a:lnTo>
                    <a:pt x="9746717" y="1460487"/>
                  </a:lnTo>
                  <a:lnTo>
                    <a:pt x="9753016" y="1453553"/>
                  </a:lnTo>
                  <a:lnTo>
                    <a:pt x="9757524" y="1448625"/>
                  </a:lnTo>
                  <a:lnTo>
                    <a:pt x="9763176" y="1443126"/>
                  </a:lnTo>
                  <a:lnTo>
                    <a:pt x="9765982" y="1440357"/>
                  </a:lnTo>
                  <a:lnTo>
                    <a:pt x="9800260" y="1408061"/>
                  </a:lnTo>
                  <a:lnTo>
                    <a:pt x="9804324" y="1404937"/>
                  </a:lnTo>
                  <a:lnTo>
                    <a:pt x="9807245" y="1402359"/>
                  </a:lnTo>
                  <a:lnTo>
                    <a:pt x="9810191" y="1399819"/>
                  </a:lnTo>
                  <a:lnTo>
                    <a:pt x="9814281" y="1396720"/>
                  </a:lnTo>
                  <a:lnTo>
                    <a:pt x="9817240" y="1394231"/>
                  </a:lnTo>
                  <a:lnTo>
                    <a:pt x="9837737" y="1378877"/>
                  </a:lnTo>
                  <a:lnTo>
                    <a:pt x="9840862" y="1376641"/>
                  </a:lnTo>
                  <a:lnTo>
                    <a:pt x="9843948" y="1374381"/>
                  </a:lnTo>
                  <a:lnTo>
                    <a:pt x="9846107" y="1373035"/>
                  </a:lnTo>
                  <a:lnTo>
                    <a:pt x="9854590" y="1367383"/>
                  </a:lnTo>
                  <a:lnTo>
                    <a:pt x="9859988" y="1364030"/>
                  </a:lnTo>
                  <a:lnTo>
                    <a:pt x="9861029" y="1363294"/>
                  </a:lnTo>
                  <a:lnTo>
                    <a:pt x="9865398" y="1360690"/>
                  </a:lnTo>
                  <a:lnTo>
                    <a:pt x="9876409" y="1354353"/>
                  </a:lnTo>
                  <a:lnTo>
                    <a:pt x="9883102" y="1350708"/>
                  </a:lnTo>
                  <a:lnTo>
                    <a:pt x="9885350" y="1349540"/>
                  </a:lnTo>
                  <a:lnTo>
                    <a:pt x="9891039" y="1346708"/>
                  </a:lnTo>
                  <a:lnTo>
                    <a:pt x="9893300" y="1345526"/>
                  </a:lnTo>
                  <a:lnTo>
                    <a:pt x="9896767" y="1343939"/>
                  </a:lnTo>
                  <a:lnTo>
                    <a:pt x="9899129" y="1342936"/>
                  </a:lnTo>
                  <a:lnTo>
                    <a:pt x="9902546" y="1341259"/>
                  </a:lnTo>
                  <a:lnTo>
                    <a:pt x="9904920" y="1340281"/>
                  </a:lnTo>
                  <a:lnTo>
                    <a:pt x="9912071" y="1337449"/>
                  </a:lnTo>
                  <a:lnTo>
                    <a:pt x="9914433" y="1336471"/>
                  </a:lnTo>
                  <a:lnTo>
                    <a:pt x="9916858" y="1335608"/>
                  </a:lnTo>
                  <a:lnTo>
                    <a:pt x="9925317" y="1332496"/>
                  </a:lnTo>
                  <a:lnTo>
                    <a:pt x="9929000" y="1331277"/>
                  </a:lnTo>
                  <a:lnTo>
                    <a:pt x="9931552" y="1330642"/>
                  </a:lnTo>
                  <a:lnTo>
                    <a:pt x="9936531" y="1329105"/>
                  </a:lnTo>
                  <a:lnTo>
                    <a:pt x="9925736" y="1333246"/>
                  </a:lnTo>
                  <a:lnTo>
                    <a:pt x="9922192" y="1334731"/>
                  </a:lnTo>
                  <a:lnTo>
                    <a:pt x="9917557" y="1336827"/>
                  </a:lnTo>
                  <a:lnTo>
                    <a:pt x="9915169" y="1337779"/>
                  </a:lnTo>
                  <a:lnTo>
                    <a:pt x="9912883" y="1338897"/>
                  </a:lnTo>
                  <a:lnTo>
                    <a:pt x="9905949" y="1342110"/>
                  </a:lnTo>
                  <a:lnTo>
                    <a:pt x="9894595" y="1347825"/>
                  </a:lnTo>
                  <a:lnTo>
                    <a:pt x="9880232" y="1355966"/>
                  </a:lnTo>
                  <a:lnTo>
                    <a:pt x="9874745" y="1359179"/>
                  </a:lnTo>
                  <a:lnTo>
                    <a:pt x="9865042" y="1365237"/>
                  </a:lnTo>
                  <a:lnTo>
                    <a:pt x="9858667" y="1369441"/>
                  </a:lnTo>
                  <a:lnTo>
                    <a:pt x="9856508" y="1370787"/>
                  </a:lnTo>
                  <a:lnTo>
                    <a:pt x="9847072" y="1377327"/>
                  </a:lnTo>
                  <a:lnTo>
                    <a:pt x="9844024" y="1379664"/>
                  </a:lnTo>
                  <a:lnTo>
                    <a:pt x="9836671" y="1384731"/>
                  </a:lnTo>
                  <a:lnTo>
                    <a:pt x="9833648" y="1387132"/>
                  </a:lnTo>
                  <a:lnTo>
                    <a:pt x="9832619" y="1387894"/>
                  </a:lnTo>
                  <a:lnTo>
                    <a:pt x="9843859" y="1407807"/>
                  </a:lnTo>
                  <a:lnTo>
                    <a:pt x="9850628" y="1409446"/>
                  </a:lnTo>
                  <a:lnTo>
                    <a:pt x="9864700" y="1413713"/>
                  </a:lnTo>
                  <a:lnTo>
                    <a:pt x="9881171" y="1417066"/>
                  </a:lnTo>
                  <a:lnTo>
                    <a:pt x="9889617" y="1419110"/>
                  </a:lnTo>
                  <a:lnTo>
                    <a:pt x="9892843" y="1419669"/>
                  </a:lnTo>
                  <a:lnTo>
                    <a:pt x="9905886" y="1406601"/>
                  </a:lnTo>
                  <a:lnTo>
                    <a:pt x="9912159" y="1402207"/>
                  </a:lnTo>
                  <a:lnTo>
                    <a:pt x="9914344" y="1400924"/>
                  </a:lnTo>
                  <a:lnTo>
                    <a:pt x="9921215" y="1397584"/>
                  </a:lnTo>
                  <a:lnTo>
                    <a:pt x="9928352" y="1394726"/>
                  </a:lnTo>
                  <a:lnTo>
                    <a:pt x="9931933" y="1393317"/>
                  </a:lnTo>
                  <a:lnTo>
                    <a:pt x="9917049" y="1387614"/>
                  </a:lnTo>
                  <a:lnTo>
                    <a:pt x="9901593" y="1378318"/>
                  </a:lnTo>
                  <a:lnTo>
                    <a:pt x="9889414" y="1369656"/>
                  </a:lnTo>
                  <a:lnTo>
                    <a:pt x="9885477" y="1365275"/>
                  </a:lnTo>
                  <a:lnTo>
                    <a:pt x="9902368" y="1374533"/>
                  </a:lnTo>
                  <a:lnTo>
                    <a:pt x="9926320" y="1380782"/>
                  </a:lnTo>
                  <a:lnTo>
                    <a:pt x="9948735" y="1384338"/>
                  </a:lnTo>
                  <a:lnTo>
                    <a:pt x="9964356" y="1383588"/>
                  </a:lnTo>
                  <a:lnTo>
                    <a:pt x="9971075" y="1374813"/>
                  </a:lnTo>
                  <a:lnTo>
                    <a:pt x="9976040" y="1357782"/>
                  </a:lnTo>
                  <a:lnTo>
                    <a:pt x="9978530" y="1341513"/>
                  </a:lnTo>
                  <a:lnTo>
                    <a:pt x="9980016" y="1333817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8966" y="8930609"/>
              <a:ext cx="3866416" cy="123031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7376187" y="9866774"/>
              <a:ext cx="467359" cy="278130"/>
            </a:xfrm>
            <a:custGeom>
              <a:avLst/>
              <a:gdLst/>
              <a:ahLst/>
              <a:cxnLst/>
              <a:rect l="l" t="t" r="r" b="b"/>
              <a:pathLst>
                <a:path w="467359" h="278129">
                  <a:moveTo>
                    <a:pt x="108797" y="164394"/>
                  </a:moveTo>
                  <a:lnTo>
                    <a:pt x="116450" y="175568"/>
                  </a:lnTo>
                  <a:lnTo>
                    <a:pt x="117693" y="199858"/>
                  </a:lnTo>
                  <a:lnTo>
                    <a:pt x="111165" y="230782"/>
                  </a:lnTo>
                  <a:lnTo>
                    <a:pt x="102409" y="258453"/>
                  </a:lnTo>
                  <a:lnTo>
                    <a:pt x="93824" y="275136"/>
                  </a:lnTo>
                  <a:lnTo>
                    <a:pt x="80230" y="277764"/>
                  </a:lnTo>
                  <a:lnTo>
                    <a:pt x="57733" y="274134"/>
                  </a:lnTo>
                  <a:lnTo>
                    <a:pt x="11528" y="244877"/>
                  </a:lnTo>
                  <a:lnTo>
                    <a:pt x="0" y="214559"/>
                  </a:lnTo>
                  <a:lnTo>
                    <a:pt x="325" y="188064"/>
                  </a:lnTo>
                  <a:lnTo>
                    <a:pt x="15426" y="167408"/>
                  </a:lnTo>
                  <a:lnTo>
                    <a:pt x="46898" y="213362"/>
                  </a:lnTo>
                  <a:lnTo>
                    <a:pt x="58257" y="202977"/>
                  </a:lnTo>
                  <a:lnTo>
                    <a:pt x="61076" y="200350"/>
                  </a:lnTo>
                  <a:lnTo>
                    <a:pt x="65990" y="196287"/>
                  </a:lnTo>
                  <a:lnTo>
                    <a:pt x="67840" y="194493"/>
                  </a:lnTo>
                  <a:lnTo>
                    <a:pt x="70877" y="192186"/>
                  </a:lnTo>
                  <a:lnTo>
                    <a:pt x="78819" y="185802"/>
                  </a:lnTo>
                  <a:lnTo>
                    <a:pt x="87955" y="178913"/>
                  </a:lnTo>
                  <a:lnTo>
                    <a:pt x="90962" y="176561"/>
                  </a:lnTo>
                  <a:lnTo>
                    <a:pt x="108797" y="164394"/>
                  </a:lnTo>
                  <a:close/>
                </a:path>
                <a:path w="467359" h="278129">
                  <a:moveTo>
                    <a:pt x="323684" y="19652"/>
                  </a:moveTo>
                  <a:lnTo>
                    <a:pt x="350674" y="59061"/>
                  </a:lnTo>
                  <a:lnTo>
                    <a:pt x="347717" y="59238"/>
                  </a:lnTo>
                  <a:lnTo>
                    <a:pt x="341112" y="60832"/>
                  </a:lnTo>
                  <a:lnTo>
                    <a:pt x="326484" y="64197"/>
                  </a:lnTo>
                  <a:lnTo>
                    <a:pt x="319998" y="65965"/>
                  </a:lnTo>
                  <a:lnTo>
                    <a:pt x="317266" y="66469"/>
                  </a:lnTo>
                  <a:lnTo>
                    <a:pt x="313482" y="67687"/>
                  </a:lnTo>
                  <a:lnTo>
                    <a:pt x="309642" y="68824"/>
                  </a:lnTo>
                  <a:lnTo>
                    <a:pt x="303029" y="70406"/>
                  </a:lnTo>
                  <a:lnTo>
                    <a:pt x="292876" y="73561"/>
                  </a:lnTo>
                  <a:lnTo>
                    <a:pt x="280217" y="77554"/>
                  </a:lnTo>
                  <a:lnTo>
                    <a:pt x="268962" y="81348"/>
                  </a:lnTo>
                  <a:lnTo>
                    <a:pt x="265116" y="82475"/>
                  </a:lnTo>
                  <a:lnTo>
                    <a:pt x="260182" y="84261"/>
                  </a:lnTo>
                  <a:lnTo>
                    <a:pt x="250381" y="87930"/>
                  </a:lnTo>
                  <a:lnTo>
                    <a:pt x="236793" y="92814"/>
                  </a:lnTo>
                  <a:lnTo>
                    <a:pt x="224701" y="97633"/>
                  </a:lnTo>
                  <a:lnTo>
                    <a:pt x="217505" y="100612"/>
                  </a:lnTo>
                  <a:lnTo>
                    <a:pt x="206927" y="105394"/>
                  </a:lnTo>
                  <a:lnTo>
                    <a:pt x="202157" y="107420"/>
                  </a:lnTo>
                  <a:lnTo>
                    <a:pt x="197419" y="109493"/>
                  </a:lnTo>
                  <a:lnTo>
                    <a:pt x="192734" y="111642"/>
                  </a:lnTo>
                  <a:lnTo>
                    <a:pt x="188029" y="113762"/>
                  </a:lnTo>
                  <a:lnTo>
                    <a:pt x="182361" y="116723"/>
                  </a:lnTo>
                  <a:lnTo>
                    <a:pt x="177670" y="118865"/>
                  </a:lnTo>
                  <a:lnTo>
                    <a:pt x="168569" y="123557"/>
                  </a:lnTo>
                  <a:lnTo>
                    <a:pt x="162894" y="126509"/>
                  </a:lnTo>
                  <a:lnTo>
                    <a:pt x="158427" y="128976"/>
                  </a:lnTo>
                  <a:lnTo>
                    <a:pt x="153938" y="131412"/>
                  </a:lnTo>
                  <a:lnTo>
                    <a:pt x="149425" y="133812"/>
                  </a:lnTo>
                  <a:lnTo>
                    <a:pt x="147249" y="135131"/>
                  </a:lnTo>
                  <a:lnTo>
                    <a:pt x="140623" y="138941"/>
                  </a:lnTo>
                  <a:lnTo>
                    <a:pt x="136236" y="141527"/>
                  </a:lnTo>
                  <a:lnTo>
                    <a:pt x="129756" y="145550"/>
                  </a:lnTo>
                  <a:lnTo>
                    <a:pt x="127571" y="146854"/>
                  </a:lnTo>
                  <a:lnTo>
                    <a:pt x="123289" y="149592"/>
                  </a:lnTo>
                  <a:lnTo>
                    <a:pt x="104390" y="162454"/>
                  </a:lnTo>
                  <a:lnTo>
                    <a:pt x="99212" y="166131"/>
                  </a:lnTo>
                  <a:lnTo>
                    <a:pt x="98242" y="166962"/>
                  </a:lnTo>
                  <a:lnTo>
                    <a:pt x="96205" y="168483"/>
                  </a:lnTo>
                  <a:lnTo>
                    <a:pt x="93204" y="170845"/>
                  </a:lnTo>
                  <a:lnTo>
                    <a:pt x="89073" y="173803"/>
                  </a:lnTo>
                  <a:lnTo>
                    <a:pt x="86162" y="176295"/>
                  </a:lnTo>
                  <a:lnTo>
                    <a:pt x="83224" y="178747"/>
                  </a:lnTo>
                  <a:lnTo>
                    <a:pt x="80238" y="181130"/>
                  </a:lnTo>
                  <a:lnTo>
                    <a:pt x="77314" y="183604"/>
                  </a:lnTo>
                  <a:lnTo>
                    <a:pt x="69687" y="190448"/>
                  </a:lnTo>
                  <a:lnTo>
                    <a:pt x="66762" y="192919"/>
                  </a:lnTo>
                  <a:lnTo>
                    <a:pt x="64986" y="194822"/>
                  </a:lnTo>
                  <a:lnTo>
                    <a:pt x="56593" y="202795"/>
                  </a:lnTo>
                  <a:lnTo>
                    <a:pt x="53980" y="205722"/>
                  </a:lnTo>
                  <a:lnTo>
                    <a:pt x="51344" y="208615"/>
                  </a:lnTo>
                  <a:lnTo>
                    <a:pt x="49554" y="210497"/>
                  </a:lnTo>
                  <a:lnTo>
                    <a:pt x="46898" y="213362"/>
                  </a:lnTo>
                  <a:lnTo>
                    <a:pt x="15426" y="167408"/>
                  </a:lnTo>
                  <a:lnTo>
                    <a:pt x="49839" y="147983"/>
                  </a:lnTo>
                  <a:lnTo>
                    <a:pt x="101496" y="138000"/>
                  </a:lnTo>
                  <a:lnTo>
                    <a:pt x="110474" y="137623"/>
                  </a:lnTo>
                  <a:lnTo>
                    <a:pt x="77934" y="90112"/>
                  </a:lnTo>
                  <a:lnTo>
                    <a:pt x="88555" y="83143"/>
                  </a:lnTo>
                  <a:lnTo>
                    <a:pt x="95922" y="78167"/>
                  </a:lnTo>
                  <a:lnTo>
                    <a:pt x="106833" y="76118"/>
                  </a:lnTo>
                  <a:lnTo>
                    <a:pt x="119330" y="76385"/>
                  </a:lnTo>
                  <a:lnTo>
                    <a:pt x="129454" y="77682"/>
                  </a:lnTo>
                  <a:lnTo>
                    <a:pt x="133243" y="78719"/>
                  </a:lnTo>
                  <a:lnTo>
                    <a:pt x="135479" y="79737"/>
                  </a:lnTo>
                  <a:lnTo>
                    <a:pt x="121065" y="58691"/>
                  </a:lnTo>
                  <a:lnTo>
                    <a:pt x="127812" y="55057"/>
                  </a:lnTo>
                  <a:lnTo>
                    <a:pt x="129008" y="54555"/>
                  </a:lnTo>
                  <a:lnTo>
                    <a:pt x="130170" y="54004"/>
                  </a:lnTo>
                  <a:lnTo>
                    <a:pt x="154093" y="50726"/>
                  </a:lnTo>
                  <a:lnTo>
                    <a:pt x="184165" y="51932"/>
                  </a:lnTo>
                  <a:lnTo>
                    <a:pt x="210463" y="54369"/>
                  </a:lnTo>
                  <a:lnTo>
                    <a:pt x="222016" y="55505"/>
                  </a:lnTo>
                  <a:lnTo>
                    <a:pt x="202603" y="27159"/>
                  </a:lnTo>
                  <a:lnTo>
                    <a:pt x="212217" y="23216"/>
                  </a:lnTo>
                  <a:lnTo>
                    <a:pt x="216776" y="20882"/>
                  </a:lnTo>
                  <a:lnTo>
                    <a:pt x="233127" y="22282"/>
                  </a:lnTo>
                  <a:lnTo>
                    <a:pt x="254211" y="30591"/>
                  </a:lnTo>
                  <a:lnTo>
                    <a:pt x="272754" y="39685"/>
                  </a:lnTo>
                  <a:lnTo>
                    <a:pt x="280434" y="44157"/>
                  </a:lnTo>
                  <a:lnTo>
                    <a:pt x="256646" y="9424"/>
                  </a:lnTo>
                  <a:lnTo>
                    <a:pt x="266657" y="8308"/>
                  </a:lnTo>
                  <a:lnTo>
                    <a:pt x="286325" y="7807"/>
                  </a:lnTo>
                  <a:lnTo>
                    <a:pt x="296098" y="8591"/>
                  </a:lnTo>
                  <a:lnTo>
                    <a:pt x="310461" y="13830"/>
                  </a:lnTo>
                  <a:lnTo>
                    <a:pt x="323684" y="19652"/>
                  </a:lnTo>
                  <a:close/>
                </a:path>
                <a:path w="467359" h="278129">
                  <a:moveTo>
                    <a:pt x="172793" y="127476"/>
                  </a:moveTo>
                  <a:lnTo>
                    <a:pt x="191773" y="155190"/>
                  </a:lnTo>
                  <a:lnTo>
                    <a:pt x="188053" y="152006"/>
                  </a:lnTo>
                  <a:lnTo>
                    <a:pt x="186224" y="160573"/>
                  </a:lnTo>
                  <a:lnTo>
                    <a:pt x="182312" y="179584"/>
                  </a:lnTo>
                  <a:lnTo>
                    <a:pt x="178677" y="199000"/>
                  </a:lnTo>
                  <a:lnTo>
                    <a:pt x="175588" y="210222"/>
                  </a:lnTo>
                  <a:lnTo>
                    <a:pt x="172996" y="213180"/>
                  </a:lnTo>
                  <a:lnTo>
                    <a:pt x="167390" y="216232"/>
                  </a:lnTo>
                  <a:lnTo>
                    <a:pt x="160123" y="219108"/>
                  </a:lnTo>
                  <a:lnTo>
                    <a:pt x="152552" y="221538"/>
                  </a:lnTo>
                  <a:lnTo>
                    <a:pt x="143626" y="226485"/>
                  </a:lnTo>
                  <a:lnTo>
                    <a:pt x="141505" y="227884"/>
                  </a:lnTo>
                  <a:lnTo>
                    <a:pt x="133469" y="234131"/>
                  </a:lnTo>
                  <a:lnTo>
                    <a:pt x="125810" y="240928"/>
                  </a:lnTo>
                  <a:lnTo>
                    <a:pt x="122008" y="244368"/>
                  </a:lnTo>
                  <a:lnTo>
                    <a:pt x="124738" y="223630"/>
                  </a:lnTo>
                  <a:lnTo>
                    <a:pt x="122922" y="200751"/>
                  </a:lnTo>
                  <a:lnTo>
                    <a:pt x="118474" y="183019"/>
                  </a:lnTo>
                  <a:lnTo>
                    <a:pt x="116450" y="175568"/>
                  </a:lnTo>
                  <a:lnTo>
                    <a:pt x="108797" y="164394"/>
                  </a:lnTo>
                  <a:lnTo>
                    <a:pt x="111978" y="162296"/>
                  </a:lnTo>
                  <a:lnTo>
                    <a:pt x="116238" y="159525"/>
                  </a:lnTo>
                  <a:lnTo>
                    <a:pt x="128098" y="152119"/>
                  </a:lnTo>
                  <a:lnTo>
                    <a:pt x="136859" y="146931"/>
                  </a:lnTo>
                  <a:lnTo>
                    <a:pt x="139029" y="145605"/>
                  </a:lnTo>
                  <a:lnTo>
                    <a:pt x="147932" y="140623"/>
                  </a:lnTo>
                  <a:lnTo>
                    <a:pt x="152366" y="138106"/>
                  </a:lnTo>
                  <a:lnTo>
                    <a:pt x="156934" y="135787"/>
                  </a:lnTo>
                  <a:lnTo>
                    <a:pt x="165899" y="130896"/>
                  </a:lnTo>
                  <a:lnTo>
                    <a:pt x="170522" y="128656"/>
                  </a:lnTo>
                  <a:lnTo>
                    <a:pt x="172793" y="127476"/>
                  </a:lnTo>
                  <a:close/>
                </a:path>
                <a:path w="467359" h="278129">
                  <a:moveTo>
                    <a:pt x="77934" y="90112"/>
                  </a:moveTo>
                  <a:lnTo>
                    <a:pt x="110474" y="137623"/>
                  </a:lnTo>
                  <a:lnTo>
                    <a:pt x="93214" y="123660"/>
                  </a:lnTo>
                  <a:lnTo>
                    <a:pt x="68490" y="116778"/>
                  </a:lnTo>
                  <a:lnTo>
                    <a:pt x="47764" y="113486"/>
                  </a:lnTo>
                  <a:lnTo>
                    <a:pt x="39356" y="112448"/>
                  </a:lnTo>
                  <a:lnTo>
                    <a:pt x="52084" y="106309"/>
                  </a:lnTo>
                  <a:lnTo>
                    <a:pt x="70480" y="94961"/>
                  </a:lnTo>
                  <a:lnTo>
                    <a:pt x="73686" y="92899"/>
                  </a:lnTo>
                  <a:lnTo>
                    <a:pt x="77934" y="90112"/>
                  </a:lnTo>
                  <a:close/>
                </a:path>
                <a:path w="467359" h="278129">
                  <a:moveTo>
                    <a:pt x="121065" y="58691"/>
                  </a:moveTo>
                  <a:lnTo>
                    <a:pt x="132806" y="75834"/>
                  </a:lnTo>
                  <a:lnTo>
                    <a:pt x="127728" y="72914"/>
                  </a:lnTo>
                  <a:lnTo>
                    <a:pt x="118532" y="70725"/>
                  </a:lnTo>
                  <a:lnTo>
                    <a:pt x="109838" y="69268"/>
                  </a:lnTo>
                  <a:lnTo>
                    <a:pt x="105215" y="69261"/>
                  </a:lnTo>
                  <a:lnTo>
                    <a:pt x="106105" y="68313"/>
                  </a:lnTo>
                  <a:lnTo>
                    <a:pt x="108059" y="66670"/>
                  </a:lnTo>
                  <a:lnTo>
                    <a:pt x="115443" y="61719"/>
                  </a:lnTo>
                  <a:lnTo>
                    <a:pt x="121065" y="58691"/>
                  </a:lnTo>
                  <a:close/>
                </a:path>
                <a:path w="467359" h="278129">
                  <a:moveTo>
                    <a:pt x="218205" y="106129"/>
                  </a:moveTo>
                  <a:lnTo>
                    <a:pt x="234123" y="129371"/>
                  </a:lnTo>
                  <a:lnTo>
                    <a:pt x="232780" y="136401"/>
                  </a:lnTo>
                  <a:lnTo>
                    <a:pt x="228659" y="152859"/>
                  </a:lnTo>
                  <a:lnTo>
                    <a:pt x="211106" y="187913"/>
                  </a:lnTo>
                  <a:lnTo>
                    <a:pt x="198483" y="196453"/>
                  </a:lnTo>
                  <a:lnTo>
                    <a:pt x="200898" y="179751"/>
                  </a:lnTo>
                  <a:lnTo>
                    <a:pt x="197184" y="165338"/>
                  </a:lnTo>
                  <a:lnTo>
                    <a:pt x="191773" y="155190"/>
                  </a:lnTo>
                  <a:lnTo>
                    <a:pt x="172793" y="127476"/>
                  </a:lnTo>
                  <a:lnTo>
                    <a:pt x="180740" y="123347"/>
                  </a:lnTo>
                  <a:lnTo>
                    <a:pt x="185430" y="121205"/>
                  </a:lnTo>
                  <a:lnTo>
                    <a:pt x="190058" y="118973"/>
                  </a:lnTo>
                  <a:lnTo>
                    <a:pt x="194741" y="116819"/>
                  </a:lnTo>
                  <a:lnTo>
                    <a:pt x="199403" y="114637"/>
                  </a:lnTo>
                  <a:lnTo>
                    <a:pt x="204121" y="112536"/>
                  </a:lnTo>
                  <a:lnTo>
                    <a:pt x="209917" y="109760"/>
                  </a:lnTo>
                  <a:lnTo>
                    <a:pt x="214626" y="107646"/>
                  </a:lnTo>
                  <a:lnTo>
                    <a:pt x="218205" y="106129"/>
                  </a:lnTo>
                  <a:close/>
                </a:path>
                <a:path w="467359" h="278129">
                  <a:moveTo>
                    <a:pt x="273941" y="84123"/>
                  </a:moveTo>
                  <a:lnTo>
                    <a:pt x="290636" y="108500"/>
                  </a:lnTo>
                  <a:lnTo>
                    <a:pt x="288537" y="114425"/>
                  </a:lnTo>
                  <a:lnTo>
                    <a:pt x="280812" y="130116"/>
                  </a:lnTo>
                  <a:lnTo>
                    <a:pt x="270555" y="148853"/>
                  </a:lnTo>
                  <a:lnTo>
                    <a:pt x="260863" y="163920"/>
                  </a:lnTo>
                  <a:lnTo>
                    <a:pt x="252068" y="171306"/>
                  </a:lnTo>
                  <a:lnTo>
                    <a:pt x="242947" y="173722"/>
                  </a:lnTo>
                  <a:lnTo>
                    <a:pt x="236358" y="173090"/>
                  </a:lnTo>
                  <a:lnTo>
                    <a:pt x="234108" y="172053"/>
                  </a:lnTo>
                  <a:lnTo>
                    <a:pt x="237082" y="160662"/>
                  </a:lnTo>
                  <a:lnTo>
                    <a:pt x="236669" y="146574"/>
                  </a:lnTo>
                  <a:lnTo>
                    <a:pt x="235766" y="134018"/>
                  </a:lnTo>
                  <a:lnTo>
                    <a:pt x="234123" y="129371"/>
                  </a:lnTo>
                  <a:lnTo>
                    <a:pt x="218205" y="106129"/>
                  </a:lnTo>
                  <a:lnTo>
                    <a:pt x="228941" y="101577"/>
                  </a:lnTo>
                  <a:lnTo>
                    <a:pt x="233747" y="99604"/>
                  </a:lnTo>
                  <a:lnTo>
                    <a:pt x="238522" y="97586"/>
                  </a:lnTo>
                  <a:lnTo>
                    <a:pt x="243370" y="95674"/>
                  </a:lnTo>
                  <a:lnTo>
                    <a:pt x="252982" y="91728"/>
                  </a:lnTo>
                  <a:lnTo>
                    <a:pt x="256821" y="90591"/>
                  </a:lnTo>
                  <a:lnTo>
                    <a:pt x="261617" y="88603"/>
                  </a:lnTo>
                  <a:lnTo>
                    <a:pt x="266468" y="86697"/>
                  </a:lnTo>
                  <a:lnTo>
                    <a:pt x="270238" y="85458"/>
                  </a:lnTo>
                  <a:lnTo>
                    <a:pt x="273941" y="84123"/>
                  </a:lnTo>
                  <a:close/>
                </a:path>
                <a:path w="467359" h="278129">
                  <a:moveTo>
                    <a:pt x="202603" y="27159"/>
                  </a:moveTo>
                  <a:lnTo>
                    <a:pt x="222016" y="55505"/>
                  </a:lnTo>
                  <a:lnTo>
                    <a:pt x="214303" y="50985"/>
                  </a:lnTo>
                  <a:lnTo>
                    <a:pt x="199410" y="42725"/>
                  </a:lnTo>
                  <a:lnTo>
                    <a:pt x="184795" y="34870"/>
                  </a:lnTo>
                  <a:lnTo>
                    <a:pt x="177916" y="31570"/>
                  </a:lnTo>
                  <a:lnTo>
                    <a:pt x="189837" y="30995"/>
                  </a:lnTo>
                  <a:lnTo>
                    <a:pt x="202603" y="27159"/>
                  </a:lnTo>
                  <a:close/>
                </a:path>
                <a:path w="467359" h="278129">
                  <a:moveTo>
                    <a:pt x="464662" y="47939"/>
                  </a:moveTo>
                  <a:lnTo>
                    <a:pt x="466863" y="51154"/>
                  </a:lnTo>
                  <a:lnTo>
                    <a:pt x="466499" y="52870"/>
                  </a:lnTo>
                  <a:lnTo>
                    <a:pt x="466710" y="55426"/>
                  </a:lnTo>
                  <a:lnTo>
                    <a:pt x="467228" y="56182"/>
                  </a:lnTo>
                  <a:lnTo>
                    <a:pt x="463938" y="62616"/>
                  </a:lnTo>
                  <a:lnTo>
                    <a:pt x="458935" y="64301"/>
                  </a:lnTo>
                  <a:lnTo>
                    <a:pt x="454434" y="62223"/>
                  </a:lnTo>
                  <a:lnTo>
                    <a:pt x="441044" y="58407"/>
                  </a:lnTo>
                  <a:lnTo>
                    <a:pt x="426867" y="55686"/>
                  </a:lnTo>
                  <a:lnTo>
                    <a:pt x="409893" y="55626"/>
                  </a:lnTo>
                  <a:lnTo>
                    <a:pt x="392307" y="56918"/>
                  </a:lnTo>
                  <a:lnTo>
                    <a:pt x="369255" y="72706"/>
                  </a:lnTo>
                  <a:lnTo>
                    <a:pt x="367066" y="76253"/>
                  </a:lnTo>
                  <a:lnTo>
                    <a:pt x="364953" y="88900"/>
                  </a:lnTo>
                  <a:lnTo>
                    <a:pt x="365368" y="91754"/>
                  </a:lnTo>
                  <a:lnTo>
                    <a:pt x="364832" y="93219"/>
                  </a:lnTo>
                  <a:lnTo>
                    <a:pt x="365331" y="93948"/>
                  </a:lnTo>
                  <a:lnTo>
                    <a:pt x="365836" y="96932"/>
                  </a:lnTo>
                  <a:lnTo>
                    <a:pt x="367402" y="99218"/>
                  </a:lnTo>
                  <a:lnTo>
                    <a:pt x="368411" y="102939"/>
                  </a:lnTo>
                  <a:lnTo>
                    <a:pt x="370127" y="105445"/>
                  </a:lnTo>
                  <a:lnTo>
                    <a:pt x="371107" y="109123"/>
                  </a:lnTo>
                  <a:lnTo>
                    <a:pt x="373827" y="113094"/>
                  </a:lnTo>
                  <a:lnTo>
                    <a:pt x="370594" y="110622"/>
                  </a:lnTo>
                  <a:lnTo>
                    <a:pt x="356487" y="90025"/>
                  </a:lnTo>
                  <a:lnTo>
                    <a:pt x="352451" y="97617"/>
                  </a:lnTo>
                  <a:lnTo>
                    <a:pt x="318134" y="144154"/>
                  </a:lnTo>
                  <a:lnTo>
                    <a:pt x="297384" y="161056"/>
                  </a:lnTo>
                  <a:lnTo>
                    <a:pt x="292529" y="160710"/>
                  </a:lnTo>
                  <a:lnTo>
                    <a:pt x="288216" y="156659"/>
                  </a:lnTo>
                  <a:lnTo>
                    <a:pt x="270576" y="162369"/>
                  </a:lnTo>
                  <a:lnTo>
                    <a:pt x="280520" y="147670"/>
                  </a:lnTo>
                  <a:lnTo>
                    <a:pt x="286746" y="129791"/>
                  </a:lnTo>
                  <a:lnTo>
                    <a:pt x="290165" y="114554"/>
                  </a:lnTo>
                  <a:lnTo>
                    <a:pt x="290636" y="108500"/>
                  </a:lnTo>
                  <a:lnTo>
                    <a:pt x="273941" y="84123"/>
                  </a:lnTo>
                  <a:lnTo>
                    <a:pt x="278879" y="82343"/>
                  </a:lnTo>
                  <a:lnTo>
                    <a:pt x="283734" y="80441"/>
                  </a:lnTo>
                  <a:lnTo>
                    <a:pt x="292311" y="77231"/>
                  </a:lnTo>
                  <a:lnTo>
                    <a:pt x="307370" y="72249"/>
                  </a:lnTo>
                  <a:lnTo>
                    <a:pt x="314815" y="69633"/>
                  </a:lnTo>
                  <a:lnTo>
                    <a:pt x="332570" y="64092"/>
                  </a:lnTo>
                  <a:lnTo>
                    <a:pt x="346827" y="60186"/>
                  </a:lnTo>
                  <a:lnTo>
                    <a:pt x="350674" y="59061"/>
                  </a:lnTo>
                  <a:lnTo>
                    <a:pt x="323684" y="19652"/>
                  </a:lnTo>
                  <a:lnTo>
                    <a:pt x="335558" y="25752"/>
                  </a:lnTo>
                  <a:lnTo>
                    <a:pt x="345876" y="31827"/>
                  </a:lnTo>
                  <a:lnTo>
                    <a:pt x="345005" y="30555"/>
                  </a:lnTo>
                  <a:lnTo>
                    <a:pt x="345199" y="28592"/>
                  </a:lnTo>
                  <a:lnTo>
                    <a:pt x="343720" y="26431"/>
                  </a:lnTo>
                  <a:lnTo>
                    <a:pt x="344145" y="24805"/>
                  </a:lnTo>
                  <a:lnTo>
                    <a:pt x="344299" y="22781"/>
                  </a:lnTo>
                  <a:lnTo>
                    <a:pt x="343998" y="22342"/>
                  </a:lnTo>
                  <a:lnTo>
                    <a:pt x="343581" y="19486"/>
                  </a:lnTo>
                  <a:lnTo>
                    <a:pt x="344634" y="16529"/>
                  </a:lnTo>
                  <a:lnTo>
                    <a:pt x="355186" y="31936"/>
                  </a:lnTo>
                  <a:lnTo>
                    <a:pt x="357329" y="32817"/>
                  </a:lnTo>
                  <a:lnTo>
                    <a:pt x="359475" y="35950"/>
                  </a:lnTo>
                  <a:lnTo>
                    <a:pt x="361569" y="36761"/>
                  </a:lnTo>
                  <a:lnTo>
                    <a:pt x="364653" y="39016"/>
                  </a:lnTo>
                  <a:lnTo>
                    <a:pt x="365610" y="40414"/>
                  </a:lnTo>
                  <a:lnTo>
                    <a:pt x="369504" y="41604"/>
                  </a:lnTo>
                  <a:lnTo>
                    <a:pt x="370340" y="42824"/>
                  </a:lnTo>
                  <a:lnTo>
                    <a:pt x="374716" y="44719"/>
                  </a:lnTo>
                  <a:lnTo>
                    <a:pt x="376980" y="45777"/>
                  </a:lnTo>
                  <a:lnTo>
                    <a:pt x="378841" y="46246"/>
                  </a:lnTo>
                  <a:lnTo>
                    <a:pt x="380659" y="46654"/>
                  </a:lnTo>
                  <a:lnTo>
                    <a:pt x="382220" y="46685"/>
                  </a:lnTo>
                  <a:lnTo>
                    <a:pt x="383722" y="46631"/>
                  </a:lnTo>
                  <a:lnTo>
                    <a:pt x="385165" y="46490"/>
                  </a:lnTo>
                  <a:lnTo>
                    <a:pt x="407451" y="43069"/>
                  </a:lnTo>
                  <a:lnTo>
                    <a:pt x="426820" y="42132"/>
                  </a:lnTo>
                  <a:lnTo>
                    <a:pt x="444321" y="42962"/>
                  </a:lnTo>
                  <a:lnTo>
                    <a:pt x="459953" y="45559"/>
                  </a:lnTo>
                  <a:lnTo>
                    <a:pt x="461556" y="45652"/>
                  </a:lnTo>
                  <a:lnTo>
                    <a:pt x="462190" y="46578"/>
                  </a:lnTo>
                  <a:lnTo>
                    <a:pt x="464662" y="47939"/>
                  </a:lnTo>
                  <a:close/>
                </a:path>
                <a:path w="467359" h="278129">
                  <a:moveTo>
                    <a:pt x="256646" y="9424"/>
                  </a:moveTo>
                  <a:lnTo>
                    <a:pt x="280434" y="44157"/>
                  </a:lnTo>
                  <a:lnTo>
                    <a:pt x="269236" y="32301"/>
                  </a:lnTo>
                  <a:lnTo>
                    <a:pt x="251250" y="24019"/>
                  </a:lnTo>
                  <a:lnTo>
                    <a:pt x="235267" y="18664"/>
                  </a:lnTo>
                  <a:lnTo>
                    <a:pt x="229034" y="16305"/>
                  </a:lnTo>
                  <a:lnTo>
                    <a:pt x="245205" y="10699"/>
                  </a:lnTo>
                  <a:lnTo>
                    <a:pt x="256646" y="9424"/>
                  </a:lnTo>
                  <a:close/>
                </a:path>
                <a:path w="467359" h="278129">
                  <a:moveTo>
                    <a:pt x="358856" y="93483"/>
                  </a:moveTo>
                  <a:lnTo>
                    <a:pt x="370166" y="109997"/>
                  </a:lnTo>
                  <a:lnTo>
                    <a:pt x="367026" y="107660"/>
                  </a:lnTo>
                  <a:lnTo>
                    <a:pt x="358475" y="95174"/>
                  </a:lnTo>
                  <a:lnTo>
                    <a:pt x="358856" y="93483"/>
                  </a:lnTo>
                  <a:close/>
                </a:path>
                <a:path w="467359" h="278129">
                  <a:moveTo>
                    <a:pt x="377054" y="115560"/>
                  </a:moveTo>
                  <a:lnTo>
                    <a:pt x="374352" y="113861"/>
                  </a:lnTo>
                  <a:lnTo>
                    <a:pt x="377054" y="115560"/>
                  </a:lnTo>
                  <a:close/>
                </a:path>
                <a:path w="467359" h="278129">
                  <a:moveTo>
                    <a:pt x="345253" y="15185"/>
                  </a:moveTo>
                  <a:lnTo>
                    <a:pt x="351327" y="24053"/>
                  </a:lnTo>
                  <a:lnTo>
                    <a:pt x="351893" y="27127"/>
                  </a:lnTo>
                  <a:lnTo>
                    <a:pt x="344634" y="16529"/>
                  </a:lnTo>
                  <a:lnTo>
                    <a:pt x="345253" y="15185"/>
                  </a:lnTo>
                  <a:close/>
                </a:path>
                <a:path w="467359" h="278129">
                  <a:moveTo>
                    <a:pt x="349718" y="5972"/>
                  </a:moveTo>
                  <a:lnTo>
                    <a:pt x="351048" y="7913"/>
                  </a:lnTo>
                  <a:lnTo>
                    <a:pt x="350254" y="9001"/>
                  </a:lnTo>
                  <a:lnTo>
                    <a:pt x="350527" y="9400"/>
                  </a:lnTo>
                  <a:lnTo>
                    <a:pt x="349775" y="10550"/>
                  </a:lnTo>
                  <a:lnTo>
                    <a:pt x="350065" y="10972"/>
                  </a:lnTo>
                  <a:lnTo>
                    <a:pt x="349342" y="12165"/>
                  </a:lnTo>
                  <a:lnTo>
                    <a:pt x="349365" y="14447"/>
                  </a:lnTo>
                  <a:lnTo>
                    <a:pt x="349782" y="15054"/>
                  </a:lnTo>
                  <a:lnTo>
                    <a:pt x="349118" y="16332"/>
                  </a:lnTo>
                  <a:lnTo>
                    <a:pt x="349547" y="16959"/>
                  </a:lnTo>
                  <a:lnTo>
                    <a:pt x="349505" y="19146"/>
                  </a:lnTo>
                  <a:lnTo>
                    <a:pt x="349781" y="21796"/>
                  </a:lnTo>
                  <a:lnTo>
                    <a:pt x="344886" y="14648"/>
                  </a:lnTo>
                  <a:lnTo>
                    <a:pt x="345560" y="13385"/>
                  </a:lnTo>
                  <a:lnTo>
                    <a:pt x="346738" y="10611"/>
                  </a:lnTo>
                  <a:lnTo>
                    <a:pt x="347531" y="9520"/>
                  </a:lnTo>
                  <a:lnTo>
                    <a:pt x="347944" y="7875"/>
                  </a:lnTo>
                  <a:lnTo>
                    <a:pt x="348819" y="6906"/>
                  </a:lnTo>
                  <a:lnTo>
                    <a:pt x="349718" y="5972"/>
                  </a:lnTo>
                  <a:close/>
                </a:path>
                <a:path w="467359" h="278129">
                  <a:moveTo>
                    <a:pt x="354864" y="0"/>
                  </a:moveTo>
                  <a:lnTo>
                    <a:pt x="353461" y="2446"/>
                  </a:lnTo>
                  <a:lnTo>
                    <a:pt x="353654" y="2728"/>
                  </a:lnTo>
                  <a:lnTo>
                    <a:pt x="352976" y="3985"/>
                  </a:lnTo>
                  <a:lnTo>
                    <a:pt x="351414" y="6200"/>
                  </a:lnTo>
                  <a:lnTo>
                    <a:pt x="351627" y="6511"/>
                  </a:lnTo>
                  <a:lnTo>
                    <a:pt x="350814" y="7572"/>
                  </a:lnTo>
                  <a:lnTo>
                    <a:pt x="349562" y="5743"/>
                  </a:lnTo>
                  <a:lnTo>
                    <a:pt x="350480" y="4836"/>
                  </a:lnTo>
                  <a:lnTo>
                    <a:pt x="351242" y="3701"/>
                  </a:lnTo>
                  <a:lnTo>
                    <a:pt x="352070" y="2663"/>
                  </a:lnTo>
                  <a:lnTo>
                    <a:pt x="353051" y="1848"/>
                  </a:lnTo>
                  <a:lnTo>
                    <a:pt x="354864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8365" y="2645294"/>
              <a:ext cx="10771269" cy="499641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746934" y="2633864"/>
              <a:ext cx="10794365" cy="5019675"/>
            </a:xfrm>
            <a:custGeom>
              <a:avLst/>
              <a:gdLst/>
              <a:ahLst/>
              <a:cxnLst/>
              <a:rect l="l" t="t" r="r" b="b"/>
              <a:pathLst>
                <a:path w="10794365" h="5019675">
                  <a:moveTo>
                    <a:pt x="0" y="0"/>
                  </a:moveTo>
                  <a:lnTo>
                    <a:pt x="0" y="5019228"/>
                  </a:lnTo>
                  <a:lnTo>
                    <a:pt x="10794056" y="5019228"/>
                  </a:lnTo>
                  <a:lnTo>
                    <a:pt x="10794056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FF45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866775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ahoma"/>
                <a:cs typeface="Tahoma"/>
              </a:rPr>
              <a:t>Site:</a:t>
            </a:r>
            <a:r>
              <a:rPr dirty="0" spc="-114">
                <a:latin typeface="Tahoma"/>
                <a:cs typeface="Tahoma"/>
              </a:rPr>
              <a:t> </a:t>
            </a:r>
            <a:r>
              <a:rPr dirty="0" spc="85">
                <a:latin typeface="Tahoma"/>
                <a:cs typeface="Tahoma"/>
              </a:rPr>
              <a:t>Produto</a:t>
            </a:r>
            <a:r>
              <a:rPr dirty="0" spc="-114">
                <a:latin typeface="Tahoma"/>
                <a:cs typeface="Tahoma"/>
              </a:rPr>
              <a:t> </a:t>
            </a:r>
            <a:r>
              <a:rPr dirty="0" spc="40">
                <a:latin typeface="Tahoma"/>
                <a:cs typeface="Tahoma"/>
              </a:rPr>
              <a:t>final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7376187" y="8254618"/>
            <a:ext cx="10880090" cy="1986914"/>
            <a:chOff x="7376187" y="8254618"/>
            <a:chExt cx="10880090" cy="1986914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41817" y="8254618"/>
              <a:ext cx="3809493" cy="198684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276209" y="8339378"/>
              <a:ext cx="9980295" cy="1831339"/>
            </a:xfrm>
            <a:custGeom>
              <a:avLst/>
              <a:gdLst/>
              <a:ahLst/>
              <a:cxnLst/>
              <a:rect l="l" t="t" r="r" b="b"/>
              <a:pathLst>
                <a:path w="9980294" h="1831340">
                  <a:moveTo>
                    <a:pt x="729145" y="1595221"/>
                  </a:moveTo>
                  <a:lnTo>
                    <a:pt x="723785" y="1593926"/>
                  </a:lnTo>
                  <a:lnTo>
                    <a:pt x="722439" y="1593545"/>
                  </a:lnTo>
                  <a:lnTo>
                    <a:pt x="719759" y="1592834"/>
                  </a:lnTo>
                  <a:lnTo>
                    <a:pt x="718337" y="1591995"/>
                  </a:lnTo>
                  <a:lnTo>
                    <a:pt x="716991" y="1591614"/>
                  </a:lnTo>
                  <a:lnTo>
                    <a:pt x="715632" y="1591183"/>
                  </a:lnTo>
                  <a:lnTo>
                    <a:pt x="712889" y="1590167"/>
                  </a:lnTo>
                  <a:lnTo>
                    <a:pt x="711517" y="1589595"/>
                  </a:lnTo>
                  <a:lnTo>
                    <a:pt x="711377" y="1588770"/>
                  </a:lnTo>
                  <a:lnTo>
                    <a:pt x="708583" y="1587398"/>
                  </a:lnTo>
                  <a:lnTo>
                    <a:pt x="707174" y="1586623"/>
                  </a:lnTo>
                  <a:lnTo>
                    <a:pt x="704138" y="1583778"/>
                  </a:lnTo>
                  <a:lnTo>
                    <a:pt x="702691" y="1582724"/>
                  </a:lnTo>
                  <a:lnTo>
                    <a:pt x="701243" y="1581759"/>
                  </a:lnTo>
                  <a:lnTo>
                    <a:pt x="699782" y="1580667"/>
                  </a:lnTo>
                  <a:lnTo>
                    <a:pt x="698042" y="1577822"/>
                  </a:lnTo>
                  <a:lnTo>
                    <a:pt x="697865" y="1576730"/>
                  </a:lnTo>
                  <a:lnTo>
                    <a:pt x="696137" y="1574012"/>
                  </a:lnTo>
                  <a:lnTo>
                    <a:pt x="694753" y="1573415"/>
                  </a:lnTo>
                  <a:lnTo>
                    <a:pt x="694131" y="1569542"/>
                  </a:lnTo>
                  <a:lnTo>
                    <a:pt x="692086" y="1564855"/>
                  </a:lnTo>
                  <a:lnTo>
                    <a:pt x="695845" y="1588135"/>
                  </a:lnTo>
                  <a:lnTo>
                    <a:pt x="698525" y="1588833"/>
                  </a:lnTo>
                  <a:lnTo>
                    <a:pt x="699960" y="1589773"/>
                  </a:lnTo>
                  <a:lnTo>
                    <a:pt x="704176" y="1591945"/>
                  </a:lnTo>
                  <a:lnTo>
                    <a:pt x="705548" y="1592503"/>
                  </a:lnTo>
                  <a:lnTo>
                    <a:pt x="708164" y="1592770"/>
                  </a:lnTo>
                  <a:lnTo>
                    <a:pt x="709523" y="1593227"/>
                  </a:lnTo>
                  <a:lnTo>
                    <a:pt x="720090" y="1594916"/>
                  </a:lnTo>
                  <a:lnTo>
                    <a:pt x="721448" y="1595374"/>
                  </a:lnTo>
                  <a:lnTo>
                    <a:pt x="722731" y="1595374"/>
                  </a:lnTo>
                  <a:lnTo>
                    <a:pt x="729145" y="1595221"/>
                  </a:lnTo>
                  <a:close/>
                </a:path>
                <a:path w="9980294" h="1831340">
                  <a:moveTo>
                    <a:pt x="808570" y="1401787"/>
                  </a:moveTo>
                  <a:lnTo>
                    <a:pt x="806602" y="1397520"/>
                  </a:lnTo>
                  <a:lnTo>
                    <a:pt x="806259" y="1395450"/>
                  </a:lnTo>
                  <a:lnTo>
                    <a:pt x="803135" y="1392047"/>
                  </a:lnTo>
                  <a:lnTo>
                    <a:pt x="800379" y="1390878"/>
                  </a:lnTo>
                  <a:lnTo>
                    <a:pt x="798931" y="1389849"/>
                  </a:lnTo>
                  <a:lnTo>
                    <a:pt x="792302" y="1388656"/>
                  </a:lnTo>
                  <a:lnTo>
                    <a:pt x="786079" y="1389926"/>
                  </a:lnTo>
                  <a:lnTo>
                    <a:pt x="781456" y="1393228"/>
                  </a:lnTo>
                  <a:lnTo>
                    <a:pt x="778433" y="1398358"/>
                  </a:lnTo>
                  <a:lnTo>
                    <a:pt x="766343" y="1419123"/>
                  </a:lnTo>
                  <a:lnTo>
                    <a:pt x="751624" y="1439506"/>
                  </a:lnTo>
                  <a:lnTo>
                    <a:pt x="707834" y="1479067"/>
                  </a:lnTo>
                  <a:lnTo>
                    <a:pt x="679970" y="1489798"/>
                  </a:lnTo>
                  <a:lnTo>
                    <a:pt x="676109" y="1489786"/>
                  </a:lnTo>
                  <a:lnTo>
                    <a:pt x="652399" y="1485163"/>
                  </a:lnTo>
                  <a:lnTo>
                    <a:pt x="652399" y="1526209"/>
                  </a:lnTo>
                  <a:lnTo>
                    <a:pt x="646557" y="1529829"/>
                  </a:lnTo>
                  <a:lnTo>
                    <a:pt x="643064" y="1532089"/>
                  </a:lnTo>
                  <a:lnTo>
                    <a:pt x="637197" y="1535582"/>
                  </a:lnTo>
                  <a:lnTo>
                    <a:pt x="625500" y="1542834"/>
                  </a:lnTo>
                  <a:lnTo>
                    <a:pt x="618375" y="1546542"/>
                  </a:lnTo>
                  <a:lnTo>
                    <a:pt x="612533" y="1550212"/>
                  </a:lnTo>
                  <a:lnTo>
                    <a:pt x="599503" y="1557147"/>
                  </a:lnTo>
                  <a:lnTo>
                    <a:pt x="594804" y="1559902"/>
                  </a:lnTo>
                  <a:lnTo>
                    <a:pt x="588873" y="1563014"/>
                  </a:lnTo>
                  <a:lnTo>
                    <a:pt x="552081" y="1582102"/>
                  </a:lnTo>
                  <a:lnTo>
                    <a:pt x="516229" y="1599133"/>
                  </a:lnTo>
                  <a:lnTo>
                    <a:pt x="471728" y="1618335"/>
                  </a:lnTo>
                  <a:lnTo>
                    <a:pt x="420903" y="1638223"/>
                  </a:lnTo>
                  <a:lnTo>
                    <a:pt x="407530" y="1642999"/>
                  </a:lnTo>
                  <a:lnTo>
                    <a:pt x="401459" y="1645221"/>
                  </a:lnTo>
                  <a:lnTo>
                    <a:pt x="394119" y="1647609"/>
                  </a:lnTo>
                  <a:lnTo>
                    <a:pt x="380707" y="1652155"/>
                  </a:lnTo>
                  <a:lnTo>
                    <a:pt x="367245" y="1656410"/>
                  </a:lnTo>
                  <a:lnTo>
                    <a:pt x="327939" y="1667992"/>
                  </a:lnTo>
                  <a:lnTo>
                    <a:pt x="318058" y="1670519"/>
                  </a:lnTo>
                  <a:lnTo>
                    <a:pt x="309435" y="1672907"/>
                  </a:lnTo>
                  <a:lnTo>
                    <a:pt x="305714" y="1673758"/>
                  </a:lnTo>
                  <a:lnTo>
                    <a:pt x="292087" y="1677009"/>
                  </a:lnTo>
                  <a:lnTo>
                    <a:pt x="283413" y="1679016"/>
                  </a:lnTo>
                  <a:lnTo>
                    <a:pt x="269722" y="1681886"/>
                  </a:lnTo>
                  <a:lnTo>
                    <a:pt x="266001" y="1682699"/>
                  </a:lnTo>
                  <a:lnTo>
                    <a:pt x="257263" y="1684388"/>
                  </a:lnTo>
                  <a:lnTo>
                    <a:pt x="209613" y="1692008"/>
                  </a:lnTo>
                  <a:lnTo>
                    <a:pt x="205803" y="1692376"/>
                  </a:lnTo>
                  <a:lnTo>
                    <a:pt x="199491" y="1693075"/>
                  </a:lnTo>
                  <a:lnTo>
                    <a:pt x="194424" y="1693595"/>
                  </a:lnTo>
                  <a:lnTo>
                    <a:pt x="186880" y="1694624"/>
                  </a:lnTo>
                  <a:lnTo>
                    <a:pt x="179235" y="1695132"/>
                  </a:lnTo>
                  <a:lnTo>
                    <a:pt x="172872" y="1695526"/>
                  </a:lnTo>
                  <a:lnTo>
                    <a:pt x="166522" y="1696059"/>
                  </a:lnTo>
                  <a:lnTo>
                    <a:pt x="160147" y="1696402"/>
                  </a:lnTo>
                  <a:lnTo>
                    <a:pt x="140970" y="1697151"/>
                  </a:lnTo>
                  <a:lnTo>
                    <a:pt x="135851" y="1697304"/>
                  </a:lnTo>
                  <a:lnTo>
                    <a:pt x="130683" y="1697139"/>
                  </a:lnTo>
                  <a:lnTo>
                    <a:pt x="111366" y="1697037"/>
                  </a:lnTo>
                  <a:lnTo>
                    <a:pt x="103581" y="1696643"/>
                  </a:lnTo>
                  <a:lnTo>
                    <a:pt x="93154" y="1695792"/>
                  </a:lnTo>
                  <a:lnTo>
                    <a:pt x="86652" y="1695335"/>
                  </a:lnTo>
                  <a:lnTo>
                    <a:pt x="112318" y="1694967"/>
                  </a:lnTo>
                  <a:lnTo>
                    <a:pt x="120002" y="1694738"/>
                  </a:lnTo>
                  <a:lnTo>
                    <a:pt x="130187" y="1694103"/>
                  </a:lnTo>
                  <a:lnTo>
                    <a:pt x="135318" y="1694040"/>
                  </a:lnTo>
                  <a:lnTo>
                    <a:pt x="141643" y="1693341"/>
                  </a:lnTo>
                  <a:lnTo>
                    <a:pt x="153060" y="1692363"/>
                  </a:lnTo>
                  <a:lnTo>
                    <a:pt x="159410" y="1691843"/>
                  </a:lnTo>
                  <a:lnTo>
                    <a:pt x="179616" y="1689506"/>
                  </a:lnTo>
                  <a:lnTo>
                    <a:pt x="222300" y="1682965"/>
                  </a:lnTo>
                  <a:lnTo>
                    <a:pt x="239788" y="1679714"/>
                  </a:lnTo>
                  <a:lnTo>
                    <a:pt x="260959" y="1675371"/>
                  </a:lnTo>
                  <a:lnTo>
                    <a:pt x="269633" y="1673313"/>
                  </a:lnTo>
                  <a:lnTo>
                    <a:pt x="277063" y="1671586"/>
                  </a:lnTo>
                  <a:lnTo>
                    <a:pt x="282041" y="1670558"/>
                  </a:lnTo>
                  <a:lnTo>
                    <a:pt x="286981" y="1669262"/>
                  </a:lnTo>
                  <a:lnTo>
                    <a:pt x="305511" y="1664525"/>
                  </a:lnTo>
                  <a:lnTo>
                    <a:pt x="319074" y="1660855"/>
                  </a:lnTo>
                  <a:lnTo>
                    <a:pt x="325234" y="1659140"/>
                  </a:lnTo>
                  <a:lnTo>
                    <a:pt x="331381" y="1657400"/>
                  </a:lnTo>
                  <a:lnTo>
                    <a:pt x="338772" y="1655343"/>
                  </a:lnTo>
                  <a:lnTo>
                    <a:pt x="346125" y="1653146"/>
                  </a:lnTo>
                  <a:lnTo>
                    <a:pt x="352272" y="1651317"/>
                  </a:lnTo>
                  <a:lnTo>
                    <a:pt x="358381" y="1649361"/>
                  </a:lnTo>
                  <a:lnTo>
                    <a:pt x="377952" y="1643037"/>
                  </a:lnTo>
                  <a:lnTo>
                    <a:pt x="398729" y="1636255"/>
                  </a:lnTo>
                  <a:lnTo>
                    <a:pt x="424256" y="1627111"/>
                  </a:lnTo>
                  <a:lnTo>
                    <a:pt x="430326" y="1624799"/>
                  </a:lnTo>
                  <a:lnTo>
                    <a:pt x="463092" y="1612620"/>
                  </a:lnTo>
                  <a:lnTo>
                    <a:pt x="487248" y="1602879"/>
                  </a:lnTo>
                  <a:lnTo>
                    <a:pt x="499313" y="1597914"/>
                  </a:lnTo>
                  <a:lnTo>
                    <a:pt x="505345" y="1595488"/>
                  </a:lnTo>
                  <a:lnTo>
                    <a:pt x="512546" y="1592275"/>
                  </a:lnTo>
                  <a:lnTo>
                    <a:pt x="519772" y="1589163"/>
                  </a:lnTo>
                  <a:lnTo>
                    <a:pt x="525792" y="1586636"/>
                  </a:lnTo>
                  <a:lnTo>
                    <a:pt x="535432" y="1582572"/>
                  </a:lnTo>
                  <a:lnTo>
                    <a:pt x="541375" y="1579562"/>
                  </a:lnTo>
                  <a:lnTo>
                    <a:pt x="555815" y="1573364"/>
                  </a:lnTo>
                  <a:lnTo>
                    <a:pt x="578573" y="1562976"/>
                  </a:lnTo>
                  <a:lnTo>
                    <a:pt x="586917" y="1558886"/>
                  </a:lnTo>
                  <a:lnTo>
                    <a:pt x="595287" y="1554899"/>
                  </a:lnTo>
                  <a:lnTo>
                    <a:pt x="603656" y="1551000"/>
                  </a:lnTo>
                  <a:lnTo>
                    <a:pt x="617969" y="1543989"/>
                  </a:lnTo>
                  <a:lnTo>
                    <a:pt x="623900" y="1540903"/>
                  </a:lnTo>
                  <a:lnTo>
                    <a:pt x="629856" y="1537957"/>
                  </a:lnTo>
                  <a:lnTo>
                    <a:pt x="646480" y="1529346"/>
                  </a:lnTo>
                  <a:lnTo>
                    <a:pt x="652399" y="1526209"/>
                  </a:lnTo>
                  <a:lnTo>
                    <a:pt x="652399" y="1485163"/>
                  </a:lnTo>
                  <a:lnTo>
                    <a:pt x="652195" y="1485074"/>
                  </a:lnTo>
                  <a:lnTo>
                    <a:pt x="649414" y="1483753"/>
                  </a:lnTo>
                  <a:lnTo>
                    <a:pt x="643763" y="1480591"/>
                  </a:lnTo>
                  <a:lnTo>
                    <a:pt x="640880" y="1478737"/>
                  </a:lnTo>
                  <a:lnTo>
                    <a:pt x="636308" y="1474254"/>
                  </a:lnTo>
                  <a:lnTo>
                    <a:pt x="633349" y="1471891"/>
                  </a:lnTo>
                  <a:lnTo>
                    <a:pt x="630123" y="1467866"/>
                  </a:lnTo>
                  <a:lnTo>
                    <a:pt x="629881" y="1466316"/>
                  </a:lnTo>
                  <a:lnTo>
                    <a:pt x="628383" y="1465008"/>
                  </a:lnTo>
                  <a:lnTo>
                    <a:pt x="622338" y="1451483"/>
                  </a:lnTo>
                  <a:lnTo>
                    <a:pt x="620839" y="1450149"/>
                  </a:lnTo>
                  <a:lnTo>
                    <a:pt x="616610" y="1423974"/>
                  </a:lnTo>
                  <a:lnTo>
                    <a:pt x="616165" y="1429194"/>
                  </a:lnTo>
                  <a:lnTo>
                    <a:pt x="615175" y="1430985"/>
                  </a:lnTo>
                  <a:lnTo>
                    <a:pt x="615480" y="1432966"/>
                  </a:lnTo>
                  <a:lnTo>
                    <a:pt x="614794" y="1436585"/>
                  </a:lnTo>
                  <a:lnTo>
                    <a:pt x="615188" y="1439087"/>
                  </a:lnTo>
                  <a:lnTo>
                    <a:pt x="614959" y="1445628"/>
                  </a:lnTo>
                  <a:lnTo>
                    <a:pt x="615327" y="1447965"/>
                  </a:lnTo>
                  <a:lnTo>
                    <a:pt x="614337" y="1449730"/>
                  </a:lnTo>
                  <a:lnTo>
                    <a:pt x="616940" y="1465846"/>
                  </a:lnTo>
                  <a:lnTo>
                    <a:pt x="618820" y="1469580"/>
                  </a:lnTo>
                  <a:lnTo>
                    <a:pt x="619467" y="1473542"/>
                  </a:lnTo>
                  <a:lnTo>
                    <a:pt x="621042" y="1475346"/>
                  </a:lnTo>
                  <a:lnTo>
                    <a:pt x="621322" y="1477073"/>
                  </a:lnTo>
                  <a:lnTo>
                    <a:pt x="622846" y="1478584"/>
                  </a:lnTo>
                  <a:lnTo>
                    <a:pt x="623125" y="1480312"/>
                  </a:lnTo>
                  <a:lnTo>
                    <a:pt x="566864" y="1466481"/>
                  </a:lnTo>
                  <a:lnTo>
                    <a:pt x="508965" y="1458379"/>
                  </a:lnTo>
                  <a:lnTo>
                    <a:pt x="483209" y="1458277"/>
                  </a:lnTo>
                  <a:lnTo>
                    <a:pt x="478180" y="1459001"/>
                  </a:lnTo>
                  <a:lnTo>
                    <a:pt x="464464" y="1461655"/>
                  </a:lnTo>
                  <a:lnTo>
                    <a:pt x="457771" y="1468056"/>
                  </a:lnTo>
                  <a:lnTo>
                    <a:pt x="452653" y="1476184"/>
                  </a:lnTo>
                  <a:lnTo>
                    <a:pt x="442341" y="1484033"/>
                  </a:lnTo>
                  <a:lnTo>
                    <a:pt x="432993" y="1489824"/>
                  </a:lnTo>
                  <a:lnTo>
                    <a:pt x="428218" y="1492199"/>
                  </a:lnTo>
                  <a:lnTo>
                    <a:pt x="458863" y="1498676"/>
                  </a:lnTo>
                  <a:lnTo>
                    <a:pt x="487032" y="1513852"/>
                  </a:lnTo>
                  <a:lnTo>
                    <a:pt x="510032" y="1528826"/>
                  </a:lnTo>
                  <a:lnTo>
                    <a:pt x="517601" y="1535899"/>
                  </a:lnTo>
                  <a:lnTo>
                    <a:pt x="506552" y="1531188"/>
                  </a:lnTo>
                  <a:lnTo>
                    <a:pt x="479107" y="1520545"/>
                  </a:lnTo>
                  <a:lnTo>
                    <a:pt x="443839" y="1509268"/>
                  </a:lnTo>
                  <a:lnTo>
                    <a:pt x="414337" y="1501825"/>
                  </a:lnTo>
                  <a:lnTo>
                    <a:pt x="392722" y="1503337"/>
                  </a:lnTo>
                  <a:lnTo>
                    <a:pt x="379793" y="1510969"/>
                  </a:lnTo>
                  <a:lnTo>
                    <a:pt x="372186" y="1519643"/>
                  </a:lnTo>
                  <a:lnTo>
                    <a:pt x="370268" y="1523695"/>
                  </a:lnTo>
                  <a:lnTo>
                    <a:pt x="387451" y="1534477"/>
                  </a:lnTo>
                  <a:lnTo>
                    <a:pt x="404507" y="1552536"/>
                  </a:lnTo>
                  <a:lnTo>
                    <a:pt x="417537" y="1569516"/>
                  </a:lnTo>
                  <a:lnTo>
                    <a:pt x="422617" y="1577060"/>
                  </a:lnTo>
                  <a:lnTo>
                    <a:pt x="412445" y="1569847"/>
                  </a:lnTo>
                  <a:lnTo>
                    <a:pt x="386778" y="1554238"/>
                  </a:lnTo>
                  <a:lnTo>
                    <a:pt x="359740" y="1538160"/>
                  </a:lnTo>
                  <a:lnTo>
                    <a:pt x="340474" y="1530350"/>
                  </a:lnTo>
                  <a:lnTo>
                    <a:pt x="327647" y="1530565"/>
                  </a:lnTo>
                  <a:lnTo>
                    <a:pt x="297548" y="1535430"/>
                  </a:lnTo>
                  <a:lnTo>
                    <a:pt x="321043" y="1553425"/>
                  </a:lnTo>
                  <a:lnTo>
                    <a:pt x="332422" y="1576158"/>
                  </a:lnTo>
                  <a:lnTo>
                    <a:pt x="336829" y="1595513"/>
                  </a:lnTo>
                  <a:lnTo>
                    <a:pt x="336880" y="1603806"/>
                  </a:lnTo>
                  <a:lnTo>
                    <a:pt x="325183" y="1595094"/>
                  </a:lnTo>
                  <a:lnTo>
                    <a:pt x="297649" y="1575879"/>
                  </a:lnTo>
                  <a:lnTo>
                    <a:pt x="268719" y="1556029"/>
                  </a:lnTo>
                  <a:lnTo>
                    <a:pt x="251599" y="1545602"/>
                  </a:lnTo>
                  <a:lnTo>
                    <a:pt x="243801" y="1545145"/>
                  </a:lnTo>
                  <a:lnTo>
                    <a:pt x="233959" y="1547876"/>
                  </a:lnTo>
                  <a:lnTo>
                    <a:pt x="221894" y="1552867"/>
                  </a:lnTo>
                  <a:lnTo>
                    <a:pt x="208724" y="1558975"/>
                  </a:lnTo>
                  <a:lnTo>
                    <a:pt x="190220" y="1563865"/>
                  </a:lnTo>
                  <a:lnTo>
                    <a:pt x="168719" y="1566125"/>
                  </a:lnTo>
                  <a:lnTo>
                    <a:pt x="150812" y="1566773"/>
                  </a:lnTo>
                  <a:lnTo>
                    <a:pt x="144348" y="1566595"/>
                  </a:lnTo>
                  <a:lnTo>
                    <a:pt x="171221" y="1589595"/>
                  </a:lnTo>
                  <a:lnTo>
                    <a:pt x="195516" y="1620621"/>
                  </a:lnTo>
                  <a:lnTo>
                    <a:pt x="212788" y="1647926"/>
                  </a:lnTo>
                  <a:lnTo>
                    <a:pt x="218567" y="1659801"/>
                  </a:lnTo>
                  <a:lnTo>
                    <a:pt x="190271" y="1627949"/>
                  </a:lnTo>
                  <a:lnTo>
                    <a:pt x="146634" y="1596669"/>
                  </a:lnTo>
                  <a:lnTo>
                    <a:pt x="101574" y="1572539"/>
                  </a:lnTo>
                  <a:lnTo>
                    <a:pt x="71526" y="1561744"/>
                  </a:lnTo>
                  <a:lnTo>
                    <a:pt x="50482" y="1574812"/>
                  </a:lnTo>
                  <a:lnTo>
                    <a:pt x="27228" y="1606143"/>
                  </a:lnTo>
                  <a:lnTo>
                    <a:pt x="7937" y="1638033"/>
                  </a:lnTo>
                  <a:lnTo>
                    <a:pt x="0" y="1652625"/>
                  </a:lnTo>
                  <a:lnTo>
                    <a:pt x="3492" y="1698180"/>
                  </a:lnTo>
                  <a:lnTo>
                    <a:pt x="25984" y="1749907"/>
                  </a:lnTo>
                  <a:lnTo>
                    <a:pt x="58293" y="1782749"/>
                  </a:lnTo>
                  <a:lnTo>
                    <a:pt x="102031" y="1790712"/>
                  </a:lnTo>
                  <a:lnTo>
                    <a:pt x="108661" y="1791919"/>
                  </a:lnTo>
                  <a:lnTo>
                    <a:pt x="166281" y="1774266"/>
                  </a:lnTo>
                  <a:lnTo>
                    <a:pt x="213537" y="1748243"/>
                  </a:lnTo>
                  <a:lnTo>
                    <a:pt x="244500" y="1724863"/>
                  </a:lnTo>
                  <a:lnTo>
                    <a:pt x="256971" y="1714487"/>
                  </a:lnTo>
                  <a:lnTo>
                    <a:pt x="250304" y="1752917"/>
                  </a:lnTo>
                  <a:lnTo>
                    <a:pt x="229400" y="1790776"/>
                  </a:lnTo>
                  <a:lnTo>
                    <a:pt x="207060" y="1819719"/>
                  </a:lnTo>
                  <a:lnTo>
                    <a:pt x="197319" y="1831124"/>
                  </a:lnTo>
                  <a:lnTo>
                    <a:pt x="220548" y="1823643"/>
                  </a:lnTo>
                  <a:lnTo>
                    <a:pt x="257873" y="1815769"/>
                  </a:lnTo>
                  <a:lnTo>
                    <a:pt x="309143" y="1806625"/>
                  </a:lnTo>
                  <a:lnTo>
                    <a:pt x="325462" y="1796135"/>
                  </a:lnTo>
                  <a:lnTo>
                    <a:pt x="341007" y="1780844"/>
                  </a:lnTo>
                  <a:lnTo>
                    <a:pt x="351663" y="1767205"/>
                  </a:lnTo>
                  <a:lnTo>
                    <a:pt x="355854" y="1761274"/>
                  </a:lnTo>
                  <a:lnTo>
                    <a:pt x="356527" y="1757464"/>
                  </a:lnTo>
                  <a:lnTo>
                    <a:pt x="357822" y="1765579"/>
                  </a:lnTo>
                  <a:lnTo>
                    <a:pt x="354279" y="1775409"/>
                  </a:lnTo>
                  <a:lnTo>
                    <a:pt x="344932" y="1789201"/>
                  </a:lnTo>
                  <a:lnTo>
                    <a:pt x="336588" y="1801291"/>
                  </a:lnTo>
                  <a:lnTo>
                    <a:pt x="332295" y="1806575"/>
                  </a:lnTo>
                  <a:lnTo>
                    <a:pt x="333616" y="1806854"/>
                  </a:lnTo>
                  <a:lnTo>
                    <a:pt x="339991" y="1806486"/>
                  </a:lnTo>
                  <a:lnTo>
                    <a:pt x="352475" y="1804098"/>
                  </a:lnTo>
                  <a:lnTo>
                    <a:pt x="363562" y="1801063"/>
                  </a:lnTo>
                  <a:lnTo>
                    <a:pt x="375881" y="1797697"/>
                  </a:lnTo>
                  <a:lnTo>
                    <a:pt x="414147" y="1771726"/>
                  </a:lnTo>
                  <a:lnTo>
                    <a:pt x="451815" y="1734070"/>
                  </a:lnTo>
                  <a:lnTo>
                    <a:pt x="482257" y="1699539"/>
                  </a:lnTo>
                  <a:lnTo>
                    <a:pt x="493991" y="1684540"/>
                  </a:lnTo>
                  <a:lnTo>
                    <a:pt x="489953" y="1699399"/>
                  </a:lnTo>
                  <a:lnTo>
                    <a:pt x="480364" y="1727682"/>
                  </a:lnTo>
                  <a:lnTo>
                    <a:pt x="471893" y="1754924"/>
                  </a:lnTo>
                  <a:lnTo>
                    <a:pt x="467448" y="1767243"/>
                  </a:lnTo>
                  <a:lnTo>
                    <a:pt x="483273" y="1753704"/>
                  </a:lnTo>
                  <a:lnTo>
                    <a:pt x="503478" y="1743329"/>
                  </a:lnTo>
                  <a:lnTo>
                    <a:pt x="521677" y="1736572"/>
                  </a:lnTo>
                  <a:lnTo>
                    <a:pt x="529018" y="1734248"/>
                  </a:lnTo>
                  <a:lnTo>
                    <a:pt x="547471" y="1713014"/>
                  </a:lnTo>
                  <a:lnTo>
                    <a:pt x="564857" y="1677263"/>
                  </a:lnTo>
                  <a:lnTo>
                    <a:pt x="577443" y="1643659"/>
                  </a:lnTo>
                  <a:lnTo>
                    <a:pt x="582752" y="1628711"/>
                  </a:lnTo>
                  <a:lnTo>
                    <a:pt x="580923" y="1657286"/>
                  </a:lnTo>
                  <a:lnTo>
                    <a:pt x="569315" y="1688998"/>
                  </a:lnTo>
                  <a:lnTo>
                    <a:pt x="555485" y="1714842"/>
                  </a:lnTo>
                  <a:lnTo>
                    <a:pt x="549465" y="1725409"/>
                  </a:lnTo>
                  <a:lnTo>
                    <a:pt x="575805" y="1713242"/>
                  </a:lnTo>
                  <a:lnTo>
                    <a:pt x="631482" y="1667662"/>
                  </a:lnTo>
                  <a:lnTo>
                    <a:pt x="656437" y="1630959"/>
                  </a:lnTo>
                  <a:lnTo>
                    <a:pt x="672376" y="1586230"/>
                  </a:lnTo>
                  <a:lnTo>
                    <a:pt x="678167" y="1566252"/>
                  </a:lnTo>
                  <a:lnTo>
                    <a:pt x="678586" y="1568894"/>
                  </a:lnTo>
                  <a:lnTo>
                    <a:pt x="680262" y="1571282"/>
                  </a:lnTo>
                  <a:lnTo>
                    <a:pt x="681913" y="1573606"/>
                  </a:lnTo>
                  <a:lnTo>
                    <a:pt x="683488" y="1575358"/>
                  </a:lnTo>
                  <a:lnTo>
                    <a:pt x="683793" y="1577238"/>
                  </a:lnTo>
                  <a:lnTo>
                    <a:pt x="686739" y="1579537"/>
                  </a:lnTo>
                  <a:lnTo>
                    <a:pt x="686879" y="1580451"/>
                  </a:lnTo>
                  <a:lnTo>
                    <a:pt x="688276" y="1581086"/>
                  </a:lnTo>
                  <a:lnTo>
                    <a:pt x="691362" y="1584286"/>
                  </a:lnTo>
                  <a:lnTo>
                    <a:pt x="694372" y="1587030"/>
                  </a:lnTo>
                  <a:lnTo>
                    <a:pt x="695845" y="1588135"/>
                  </a:lnTo>
                  <a:lnTo>
                    <a:pt x="690473" y="1554873"/>
                  </a:lnTo>
                  <a:lnTo>
                    <a:pt x="691197" y="1551355"/>
                  </a:lnTo>
                  <a:lnTo>
                    <a:pt x="691400" y="1544662"/>
                  </a:lnTo>
                  <a:lnTo>
                    <a:pt x="692137" y="1541284"/>
                  </a:lnTo>
                  <a:lnTo>
                    <a:pt x="692404" y="1534922"/>
                  </a:lnTo>
                  <a:lnTo>
                    <a:pt x="693191" y="1531823"/>
                  </a:lnTo>
                  <a:lnTo>
                    <a:pt x="696074" y="1525765"/>
                  </a:lnTo>
                  <a:lnTo>
                    <a:pt x="696912" y="1523034"/>
                  </a:lnTo>
                  <a:lnTo>
                    <a:pt x="699566" y="1515529"/>
                  </a:lnTo>
                  <a:lnTo>
                    <a:pt x="701471" y="1511439"/>
                  </a:lnTo>
                  <a:lnTo>
                    <a:pt x="702170" y="1507782"/>
                  </a:lnTo>
                  <a:lnTo>
                    <a:pt x="703211" y="1506232"/>
                  </a:lnTo>
                  <a:lnTo>
                    <a:pt x="705472" y="1504276"/>
                  </a:lnTo>
                  <a:lnTo>
                    <a:pt x="707758" y="1502498"/>
                  </a:lnTo>
                  <a:lnTo>
                    <a:pt x="710069" y="1500898"/>
                  </a:lnTo>
                  <a:lnTo>
                    <a:pt x="741222" y="1478724"/>
                  </a:lnTo>
                  <a:lnTo>
                    <a:pt x="768502" y="1456461"/>
                  </a:lnTo>
                  <a:lnTo>
                    <a:pt x="789406" y="1434528"/>
                  </a:lnTo>
                  <a:lnTo>
                    <a:pt x="805192" y="1412709"/>
                  </a:lnTo>
                  <a:lnTo>
                    <a:pt x="807427" y="1410627"/>
                  </a:lnTo>
                  <a:lnTo>
                    <a:pt x="807110" y="1408709"/>
                  </a:lnTo>
                  <a:lnTo>
                    <a:pt x="807669" y="1404188"/>
                  </a:lnTo>
                  <a:lnTo>
                    <a:pt x="808570" y="1401787"/>
                  </a:lnTo>
                  <a:close/>
                </a:path>
                <a:path w="9980294" h="1831340">
                  <a:moveTo>
                    <a:pt x="5433199" y="1383830"/>
                  </a:moveTo>
                  <a:lnTo>
                    <a:pt x="5432501" y="1379423"/>
                  </a:lnTo>
                  <a:lnTo>
                    <a:pt x="5432755" y="1377454"/>
                  </a:lnTo>
                  <a:lnTo>
                    <a:pt x="5430723" y="1373505"/>
                  </a:lnTo>
                  <a:lnTo>
                    <a:pt x="5429656" y="1371854"/>
                  </a:lnTo>
                  <a:lnTo>
                    <a:pt x="5421566" y="1365097"/>
                  </a:lnTo>
                  <a:lnTo>
                    <a:pt x="5411190" y="1366100"/>
                  </a:lnTo>
                  <a:lnTo>
                    <a:pt x="5406504" y="1372527"/>
                  </a:lnTo>
                  <a:lnTo>
                    <a:pt x="5390375" y="1388122"/>
                  </a:lnTo>
                  <a:lnTo>
                    <a:pt x="5347106" y="1415351"/>
                  </a:lnTo>
                  <a:lnTo>
                    <a:pt x="5306746" y="1430121"/>
                  </a:lnTo>
                  <a:lnTo>
                    <a:pt x="5299748" y="1430032"/>
                  </a:lnTo>
                  <a:lnTo>
                    <a:pt x="5300332" y="1430121"/>
                  </a:lnTo>
                  <a:lnTo>
                    <a:pt x="5299062" y="1430032"/>
                  </a:lnTo>
                  <a:lnTo>
                    <a:pt x="5297805" y="1429842"/>
                  </a:lnTo>
                  <a:lnTo>
                    <a:pt x="5296573" y="1429550"/>
                  </a:lnTo>
                  <a:lnTo>
                    <a:pt x="5292826" y="1428775"/>
                  </a:lnTo>
                  <a:lnTo>
                    <a:pt x="5260937" y="1408239"/>
                  </a:lnTo>
                  <a:lnTo>
                    <a:pt x="5258727" y="1405483"/>
                  </a:lnTo>
                  <a:lnTo>
                    <a:pt x="5258727" y="1454404"/>
                  </a:lnTo>
                  <a:lnTo>
                    <a:pt x="5252110" y="1456055"/>
                  </a:lnTo>
                  <a:lnTo>
                    <a:pt x="5248122" y="1457121"/>
                  </a:lnTo>
                  <a:lnTo>
                    <a:pt x="5241518" y="1458658"/>
                  </a:lnTo>
                  <a:lnTo>
                    <a:pt x="5228272" y="1461985"/>
                  </a:lnTo>
                  <a:lnTo>
                    <a:pt x="5221668" y="1463522"/>
                  </a:lnTo>
                  <a:lnTo>
                    <a:pt x="5215039" y="1465224"/>
                  </a:lnTo>
                  <a:lnTo>
                    <a:pt x="5201856" y="1468043"/>
                  </a:lnTo>
                  <a:lnTo>
                    <a:pt x="5196586" y="1469237"/>
                  </a:lnTo>
                  <a:lnTo>
                    <a:pt x="5190020" y="1470406"/>
                  </a:lnTo>
                  <a:lnTo>
                    <a:pt x="5178171" y="1472869"/>
                  </a:lnTo>
                  <a:lnTo>
                    <a:pt x="5162397" y="1475981"/>
                  </a:lnTo>
                  <a:lnTo>
                    <a:pt x="5151907" y="1477797"/>
                  </a:lnTo>
                  <a:lnTo>
                    <a:pt x="5140172" y="1479448"/>
                  </a:lnTo>
                  <a:lnTo>
                    <a:pt x="5121846" y="1482394"/>
                  </a:lnTo>
                  <a:lnTo>
                    <a:pt x="5114036" y="1483423"/>
                  </a:lnTo>
                  <a:lnTo>
                    <a:pt x="5106200" y="1484566"/>
                  </a:lnTo>
                  <a:lnTo>
                    <a:pt x="5090553" y="1486674"/>
                  </a:lnTo>
                  <a:lnTo>
                    <a:pt x="5065852" y="1489468"/>
                  </a:lnTo>
                  <a:lnTo>
                    <a:pt x="5056797" y="1490141"/>
                  </a:lnTo>
                  <a:lnTo>
                    <a:pt x="5043830" y="1491297"/>
                  </a:lnTo>
                  <a:lnTo>
                    <a:pt x="5005057" y="1493926"/>
                  </a:lnTo>
                  <a:lnTo>
                    <a:pt x="4965192" y="1495209"/>
                  </a:lnTo>
                  <a:lnTo>
                    <a:pt x="4958766" y="1495323"/>
                  </a:lnTo>
                  <a:lnTo>
                    <a:pt x="4951107" y="1495171"/>
                  </a:lnTo>
                  <a:lnTo>
                    <a:pt x="4938293" y="1495158"/>
                  </a:lnTo>
                  <a:lnTo>
                    <a:pt x="4931892" y="1495107"/>
                  </a:lnTo>
                  <a:lnTo>
                    <a:pt x="4924234" y="1494904"/>
                  </a:lnTo>
                  <a:lnTo>
                    <a:pt x="4916589" y="1494650"/>
                  </a:lnTo>
                  <a:lnTo>
                    <a:pt x="4907648" y="1494421"/>
                  </a:lnTo>
                  <a:lnTo>
                    <a:pt x="4903838" y="1494155"/>
                  </a:lnTo>
                  <a:lnTo>
                    <a:pt x="4891125" y="1493481"/>
                  </a:lnTo>
                  <a:lnTo>
                    <a:pt x="4882235" y="1492897"/>
                  </a:lnTo>
                  <a:lnTo>
                    <a:pt x="4869573" y="1491792"/>
                  </a:lnTo>
                  <a:lnTo>
                    <a:pt x="4865763" y="1491564"/>
                  </a:lnTo>
                  <a:lnTo>
                    <a:pt x="4858169" y="1490827"/>
                  </a:lnTo>
                  <a:lnTo>
                    <a:pt x="4811585" y="1484655"/>
                  </a:lnTo>
                  <a:lnTo>
                    <a:pt x="4807839" y="1483944"/>
                  </a:lnTo>
                  <a:lnTo>
                    <a:pt x="4804080" y="1483271"/>
                  </a:lnTo>
                  <a:lnTo>
                    <a:pt x="4797844" y="1482039"/>
                  </a:lnTo>
                  <a:lnTo>
                    <a:pt x="4790300" y="1480883"/>
                  </a:lnTo>
                  <a:lnTo>
                    <a:pt x="4784102" y="1479384"/>
                  </a:lnTo>
                  <a:lnTo>
                    <a:pt x="4777879" y="1477975"/>
                  </a:lnTo>
                  <a:lnTo>
                    <a:pt x="4771644" y="1476692"/>
                  </a:lnTo>
                  <a:lnTo>
                    <a:pt x="4765433" y="1475232"/>
                  </a:lnTo>
                  <a:lnTo>
                    <a:pt x="4743132" y="1469466"/>
                  </a:lnTo>
                  <a:lnTo>
                    <a:pt x="4722228" y="1462747"/>
                  </a:lnTo>
                  <a:lnTo>
                    <a:pt x="4714875" y="1460233"/>
                  </a:lnTo>
                  <a:lnTo>
                    <a:pt x="4705108" y="1456575"/>
                  </a:lnTo>
                  <a:lnTo>
                    <a:pt x="4699000" y="1454353"/>
                  </a:lnTo>
                  <a:lnTo>
                    <a:pt x="4722469" y="1460982"/>
                  </a:lnTo>
                  <a:lnTo>
                    <a:pt x="4729899" y="1462913"/>
                  </a:lnTo>
                  <a:lnTo>
                    <a:pt x="4739856" y="1465160"/>
                  </a:lnTo>
                  <a:lnTo>
                    <a:pt x="4744796" y="1466532"/>
                  </a:lnTo>
                  <a:lnTo>
                    <a:pt x="4749787" y="1467497"/>
                  </a:lnTo>
                  <a:lnTo>
                    <a:pt x="4761014" y="1469872"/>
                  </a:lnTo>
                  <a:lnTo>
                    <a:pt x="4765992" y="1470901"/>
                  </a:lnTo>
                  <a:lnTo>
                    <a:pt x="4772253" y="1471980"/>
                  </a:lnTo>
                  <a:lnTo>
                    <a:pt x="4784776" y="1474228"/>
                  </a:lnTo>
                  <a:lnTo>
                    <a:pt x="4791024" y="1475447"/>
                  </a:lnTo>
                  <a:lnTo>
                    <a:pt x="4809896" y="1477975"/>
                  </a:lnTo>
                  <a:lnTo>
                    <a:pt x="4862969" y="1483525"/>
                  </a:lnTo>
                  <a:lnTo>
                    <a:pt x="4878222" y="1484414"/>
                  </a:lnTo>
                  <a:lnTo>
                    <a:pt x="4883289" y="1484858"/>
                  </a:lnTo>
                  <a:lnTo>
                    <a:pt x="4906226" y="1485747"/>
                  </a:lnTo>
                  <a:lnTo>
                    <a:pt x="4919002" y="1486027"/>
                  </a:lnTo>
                  <a:lnTo>
                    <a:pt x="4925377" y="1486192"/>
                  </a:lnTo>
                  <a:lnTo>
                    <a:pt x="4931765" y="1486319"/>
                  </a:lnTo>
                  <a:lnTo>
                    <a:pt x="4938166" y="1486344"/>
                  </a:lnTo>
                  <a:lnTo>
                    <a:pt x="4945862" y="1486306"/>
                  </a:lnTo>
                  <a:lnTo>
                    <a:pt x="4950980" y="1486281"/>
                  </a:lnTo>
                  <a:lnTo>
                    <a:pt x="4958664" y="1486369"/>
                  </a:lnTo>
                  <a:lnTo>
                    <a:pt x="4977930" y="1485912"/>
                  </a:lnTo>
                  <a:lnTo>
                    <a:pt x="4997234" y="1485214"/>
                  </a:lnTo>
                  <a:lnTo>
                    <a:pt x="5004943" y="1485099"/>
                  </a:lnTo>
                  <a:lnTo>
                    <a:pt x="5050129" y="1482318"/>
                  </a:lnTo>
                  <a:lnTo>
                    <a:pt x="5064379" y="1481150"/>
                  </a:lnTo>
                  <a:lnTo>
                    <a:pt x="5073434" y="1480413"/>
                  </a:lnTo>
                  <a:lnTo>
                    <a:pt x="5089017" y="1478864"/>
                  </a:lnTo>
                  <a:lnTo>
                    <a:pt x="5098085" y="1478013"/>
                  </a:lnTo>
                  <a:lnTo>
                    <a:pt x="5105870" y="1477264"/>
                  </a:lnTo>
                  <a:lnTo>
                    <a:pt x="5113680" y="1476349"/>
                  </a:lnTo>
                  <a:lnTo>
                    <a:pt x="5121465" y="1475549"/>
                  </a:lnTo>
                  <a:lnTo>
                    <a:pt x="5127980" y="1474660"/>
                  </a:lnTo>
                  <a:lnTo>
                    <a:pt x="5135816" y="1473606"/>
                  </a:lnTo>
                  <a:lnTo>
                    <a:pt x="5143614" y="1472679"/>
                  </a:lnTo>
                  <a:lnTo>
                    <a:pt x="5157940" y="1470926"/>
                  </a:lnTo>
                  <a:lnTo>
                    <a:pt x="5170995" y="1468983"/>
                  </a:lnTo>
                  <a:lnTo>
                    <a:pt x="5180152" y="1467510"/>
                  </a:lnTo>
                  <a:lnTo>
                    <a:pt x="5189309" y="1466126"/>
                  </a:lnTo>
                  <a:lnTo>
                    <a:pt x="5198440" y="1464830"/>
                  </a:lnTo>
                  <a:lnTo>
                    <a:pt x="5206301" y="1463471"/>
                  </a:lnTo>
                  <a:lnTo>
                    <a:pt x="5221986" y="1461096"/>
                  </a:lnTo>
                  <a:lnTo>
                    <a:pt x="5228539" y="1459953"/>
                  </a:lnTo>
                  <a:lnTo>
                    <a:pt x="5233822" y="1458772"/>
                  </a:lnTo>
                  <a:lnTo>
                    <a:pt x="5252161" y="1455597"/>
                  </a:lnTo>
                  <a:lnTo>
                    <a:pt x="5258727" y="1454404"/>
                  </a:lnTo>
                  <a:lnTo>
                    <a:pt x="5258727" y="1405483"/>
                  </a:lnTo>
                  <a:lnTo>
                    <a:pt x="5256530" y="1402740"/>
                  </a:lnTo>
                  <a:lnTo>
                    <a:pt x="5255615" y="1399959"/>
                  </a:lnTo>
                  <a:lnTo>
                    <a:pt x="5253647" y="1395412"/>
                  </a:lnTo>
                  <a:lnTo>
                    <a:pt x="5253837" y="1393939"/>
                  </a:lnTo>
                  <a:lnTo>
                    <a:pt x="5252771" y="1392339"/>
                  </a:lnTo>
                  <a:lnTo>
                    <a:pt x="5251424" y="1383042"/>
                  </a:lnTo>
                  <a:lnTo>
                    <a:pt x="5250942" y="1376972"/>
                  </a:lnTo>
                  <a:lnTo>
                    <a:pt x="5251132" y="1375511"/>
                  </a:lnTo>
                  <a:lnTo>
                    <a:pt x="5250053" y="1373949"/>
                  </a:lnTo>
                  <a:lnTo>
                    <a:pt x="5252936" y="1351940"/>
                  </a:lnTo>
                  <a:lnTo>
                    <a:pt x="5251056" y="1356537"/>
                  </a:lnTo>
                  <a:lnTo>
                    <a:pt x="5250866" y="1358049"/>
                  </a:lnTo>
                  <a:lnTo>
                    <a:pt x="5249354" y="1359750"/>
                  </a:lnTo>
                  <a:lnTo>
                    <a:pt x="5248922" y="1363027"/>
                  </a:lnTo>
                  <a:lnTo>
                    <a:pt x="5247513" y="1364005"/>
                  </a:lnTo>
                  <a:lnTo>
                    <a:pt x="5247348" y="1365262"/>
                  </a:lnTo>
                  <a:lnTo>
                    <a:pt x="5245316" y="1371079"/>
                  </a:lnTo>
                  <a:lnTo>
                    <a:pt x="5242331" y="1393825"/>
                  </a:lnTo>
                  <a:lnTo>
                    <a:pt x="5243347" y="1395844"/>
                  </a:lnTo>
                  <a:lnTo>
                    <a:pt x="5242852" y="1399654"/>
                  </a:lnTo>
                  <a:lnTo>
                    <a:pt x="5243881" y="1401457"/>
                  </a:lnTo>
                  <a:lnTo>
                    <a:pt x="5243461" y="1404734"/>
                  </a:lnTo>
                  <a:lnTo>
                    <a:pt x="5230457" y="1396453"/>
                  </a:lnTo>
                  <a:lnTo>
                    <a:pt x="5215039" y="1387043"/>
                  </a:lnTo>
                  <a:lnTo>
                    <a:pt x="5176659" y="1367142"/>
                  </a:lnTo>
                  <a:lnTo>
                    <a:pt x="5121719" y="1346581"/>
                  </a:lnTo>
                  <a:lnTo>
                    <a:pt x="5105273" y="1344955"/>
                  </a:lnTo>
                  <a:lnTo>
                    <a:pt x="5097081" y="1348892"/>
                  </a:lnTo>
                  <a:lnTo>
                    <a:pt x="5089893" y="1354823"/>
                  </a:lnTo>
                  <a:lnTo>
                    <a:pt x="5079073" y="1359230"/>
                  </a:lnTo>
                  <a:lnTo>
                    <a:pt x="5064506" y="1362862"/>
                  </a:lnTo>
                  <a:lnTo>
                    <a:pt x="5089563" y="1376908"/>
                  </a:lnTo>
                  <a:lnTo>
                    <a:pt x="5112359" y="1398460"/>
                  </a:lnTo>
                  <a:lnTo>
                    <a:pt x="5127714" y="1418069"/>
                  </a:lnTo>
                  <a:lnTo>
                    <a:pt x="5134267" y="1426743"/>
                  </a:lnTo>
                  <a:lnTo>
                    <a:pt x="5124983" y="1419402"/>
                  </a:lnTo>
                  <a:lnTo>
                    <a:pt x="5101628" y="1402156"/>
                  </a:lnTo>
                  <a:lnTo>
                    <a:pt x="5073459" y="1382496"/>
                  </a:lnTo>
                  <a:lnTo>
                    <a:pt x="5048504" y="1367726"/>
                  </a:lnTo>
                  <a:lnTo>
                    <a:pt x="5029847" y="1363421"/>
                  </a:lnTo>
                  <a:lnTo>
                    <a:pt x="5015319" y="1366748"/>
                  </a:lnTo>
                  <a:lnTo>
                    <a:pt x="5002631" y="1375613"/>
                  </a:lnTo>
                  <a:lnTo>
                    <a:pt x="5014836" y="1389976"/>
                  </a:lnTo>
                  <a:lnTo>
                    <a:pt x="5026164" y="1411058"/>
                  </a:lnTo>
                  <a:lnTo>
                    <a:pt x="5032667" y="1429880"/>
                  </a:lnTo>
                  <a:lnTo>
                    <a:pt x="5035435" y="1438109"/>
                  </a:lnTo>
                  <a:lnTo>
                    <a:pt x="5027688" y="1428762"/>
                  </a:lnTo>
                  <a:lnTo>
                    <a:pt x="5009934" y="1407845"/>
                  </a:lnTo>
                  <a:lnTo>
                    <a:pt x="4974704" y="1373682"/>
                  </a:lnTo>
                  <a:lnTo>
                    <a:pt x="4937176" y="1366888"/>
                  </a:lnTo>
                  <a:lnTo>
                    <a:pt x="4934636" y="1366697"/>
                  </a:lnTo>
                  <a:lnTo>
                    <a:pt x="4949622" y="1389189"/>
                  </a:lnTo>
                  <a:lnTo>
                    <a:pt x="4954194" y="1412913"/>
                  </a:lnTo>
                  <a:lnTo>
                    <a:pt x="4953025" y="1431658"/>
                  </a:lnTo>
                  <a:lnTo>
                    <a:pt x="4952009" y="1439341"/>
                  </a:lnTo>
                  <a:lnTo>
                    <a:pt x="4943221" y="1428216"/>
                  </a:lnTo>
                  <a:lnTo>
                    <a:pt x="4922164" y="1403184"/>
                  </a:lnTo>
                  <a:lnTo>
                    <a:pt x="4901222" y="1377353"/>
                  </a:lnTo>
                  <a:lnTo>
                    <a:pt x="4888966" y="1363319"/>
                  </a:lnTo>
                  <a:lnTo>
                    <a:pt x="4882883" y="1360906"/>
                  </a:lnTo>
                  <a:lnTo>
                    <a:pt x="4872672" y="1360652"/>
                  </a:lnTo>
                  <a:lnTo>
                    <a:pt x="4860963" y="1361973"/>
                  </a:lnTo>
                  <a:lnTo>
                    <a:pt x="4846625" y="1363853"/>
                  </a:lnTo>
                  <a:lnTo>
                    <a:pt x="4828768" y="1363306"/>
                  </a:lnTo>
                  <a:lnTo>
                    <a:pt x="4808766" y="1359547"/>
                  </a:lnTo>
                  <a:lnTo>
                    <a:pt x="4792675" y="1355318"/>
                  </a:lnTo>
                  <a:lnTo>
                    <a:pt x="4786515" y="1353375"/>
                  </a:lnTo>
                  <a:lnTo>
                    <a:pt x="4804613" y="1381480"/>
                  </a:lnTo>
                  <a:lnTo>
                    <a:pt x="4817999" y="1416138"/>
                  </a:lnTo>
                  <a:lnTo>
                    <a:pt x="4826940" y="1445641"/>
                  </a:lnTo>
                  <a:lnTo>
                    <a:pt x="4829175" y="1457985"/>
                  </a:lnTo>
                  <a:lnTo>
                    <a:pt x="4812182" y="1421472"/>
                  </a:lnTo>
                  <a:lnTo>
                    <a:pt x="4780305" y="1381213"/>
                  </a:lnTo>
                  <a:lnTo>
                    <a:pt x="4746345" y="1347203"/>
                  </a:lnTo>
                  <a:lnTo>
                    <a:pt x="4721796" y="1329258"/>
                  </a:lnTo>
                  <a:lnTo>
                    <a:pt x="4699216" y="1335405"/>
                  </a:lnTo>
                  <a:lnTo>
                    <a:pt x="4643272" y="1381150"/>
                  </a:lnTo>
                  <a:lnTo>
                    <a:pt x="4623473" y="1434515"/>
                  </a:lnTo>
                  <a:lnTo>
                    <a:pt x="4622622" y="1450682"/>
                  </a:lnTo>
                  <a:lnTo>
                    <a:pt x="4629340" y="1487398"/>
                  </a:lnTo>
                  <a:lnTo>
                    <a:pt x="4649914" y="1525930"/>
                  </a:lnTo>
                  <a:lnTo>
                    <a:pt x="4687189" y="1544459"/>
                  </a:lnTo>
                  <a:lnTo>
                    <a:pt x="4694402" y="1548041"/>
                  </a:lnTo>
                  <a:lnTo>
                    <a:pt x="4750828" y="1547571"/>
                  </a:lnTo>
                  <a:lnTo>
                    <a:pt x="4799647" y="1536649"/>
                  </a:lnTo>
                  <a:lnTo>
                    <a:pt x="4834623" y="1523911"/>
                  </a:lnTo>
                  <a:lnTo>
                    <a:pt x="4848225" y="1517827"/>
                  </a:lnTo>
                  <a:lnTo>
                    <a:pt x="4832362" y="1550911"/>
                  </a:lnTo>
                  <a:lnTo>
                    <a:pt x="4802987" y="1579549"/>
                  </a:lnTo>
                  <a:lnTo>
                    <a:pt x="4774730" y="1599692"/>
                  </a:lnTo>
                  <a:lnTo>
                    <a:pt x="4762208" y="1607312"/>
                  </a:lnTo>
                  <a:lnTo>
                    <a:pt x="4786592" y="1606994"/>
                  </a:lnTo>
                  <a:lnTo>
                    <a:pt x="4824603" y="1610144"/>
                  </a:lnTo>
                  <a:lnTo>
                    <a:pt x="4871288" y="1615528"/>
                  </a:lnTo>
                  <a:lnTo>
                    <a:pt x="4888611" y="1610398"/>
                  </a:lnTo>
                  <a:lnTo>
                    <a:pt x="4906530" y="1600708"/>
                  </a:lnTo>
                  <a:lnTo>
                    <a:pt x="4920564" y="1591322"/>
                  </a:lnTo>
                  <a:lnTo>
                    <a:pt x="4926241" y="1587119"/>
                  </a:lnTo>
                  <a:lnTo>
                    <a:pt x="4925682" y="1591386"/>
                  </a:lnTo>
                  <a:lnTo>
                    <a:pt x="4920780" y="1599476"/>
                  </a:lnTo>
                  <a:lnTo>
                    <a:pt x="4909223" y="1609534"/>
                  </a:lnTo>
                  <a:lnTo>
                    <a:pt x="4896586" y="1617980"/>
                  </a:lnTo>
                  <a:lnTo>
                    <a:pt x="4892243" y="1621739"/>
                  </a:lnTo>
                  <a:lnTo>
                    <a:pt x="4893449" y="1622361"/>
                  </a:lnTo>
                  <a:lnTo>
                    <a:pt x="4898402" y="1623631"/>
                  </a:lnTo>
                  <a:lnTo>
                    <a:pt x="4911039" y="1624939"/>
                  </a:lnTo>
                  <a:lnTo>
                    <a:pt x="4921250" y="1625180"/>
                  </a:lnTo>
                  <a:lnTo>
                    <a:pt x="4934026" y="1625485"/>
                  </a:lnTo>
                  <a:lnTo>
                    <a:pt x="4976723" y="1612430"/>
                  </a:lnTo>
                  <a:lnTo>
                    <a:pt x="5019586" y="1588325"/>
                  </a:lnTo>
                  <a:lnTo>
                    <a:pt x="5057178" y="1565351"/>
                  </a:lnTo>
                  <a:lnTo>
                    <a:pt x="5071364" y="1554873"/>
                  </a:lnTo>
                  <a:lnTo>
                    <a:pt x="5064607" y="1567357"/>
                  </a:lnTo>
                  <a:lnTo>
                    <a:pt x="5047513" y="1590294"/>
                  </a:lnTo>
                  <a:lnTo>
                    <a:pt x="5031778" y="1612595"/>
                  </a:lnTo>
                  <a:lnTo>
                    <a:pt x="5025339" y="1622679"/>
                  </a:lnTo>
                  <a:lnTo>
                    <a:pt x="5043043" y="1614652"/>
                  </a:lnTo>
                  <a:lnTo>
                    <a:pt x="5064049" y="1610715"/>
                  </a:lnTo>
                  <a:lnTo>
                    <a:pt x="5082146" y="1609483"/>
                  </a:lnTo>
                  <a:lnTo>
                    <a:pt x="5089830" y="1609407"/>
                  </a:lnTo>
                  <a:lnTo>
                    <a:pt x="5112194" y="1595158"/>
                  </a:lnTo>
                  <a:lnTo>
                    <a:pt x="5137594" y="1567459"/>
                  </a:lnTo>
                  <a:lnTo>
                    <a:pt x="5157800" y="1540383"/>
                  </a:lnTo>
                  <a:lnTo>
                    <a:pt x="5167071" y="1528330"/>
                  </a:lnTo>
                  <a:lnTo>
                    <a:pt x="5157343" y="1553679"/>
                  </a:lnTo>
                  <a:lnTo>
                    <a:pt x="5138610" y="1579321"/>
                  </a:lnTo>
                  <a:lnTo>
                    <a:pt x="5119370" y="1599031"/>
                  </a:lnTo>
                  <a:lnTo>
                    <a:pt x="5110658" y="1606931"/>
                  </a:lnTo>
                  <a:lnTo>
                    <a:pt x="5138064" y="1603057"/>
                  </a:lnTo>
                  <a:lnTo>
                    <a:pt x="5158244" y="1595640"/>
                  </a:lnTo>
                  <a:lnTo>
                    <a:pt x="5171694" y="1590700"/>
                  </a:lnTo>
                  <a:lnTo>
                    <a:pt x="5200421" y="1576768"/>
                  </a:lnTo>
                  <a:lnTo>
                    <a:pt x="5233352" y="1550327"/>
                  </a:lnTo>
                  <a:lnTo>
                    <a:pt x="5259870" y="1514094"/>
                  </a:lnTo>
                  <a:lnTo>
                    <a:pt x="5269738" y="1497469"/>
                  </a:lnTo>
                  <a:lnTo>
                    <a:pt x="5271605" y="1502752"/>
                  </a:lnTo>
                  <a:lnTo>
                    <a:pt x="5271287" y="1505153"/>
                  </a:lnTo>
                  <a:lnTo>
                    <a:pt x="5272303" y="1507172"/>
                  </a:lnTo>
                  <a:lnTo>
                    <a:pt x="5273332" y="1509128"/>
                  </a:lnTo>
                  <a:lnTo>
                    <a:pt x="5274246" y="1511871"/>
                  </a:lnTo>
                  <a:lnTo>
                    <a:pt x="5275402" y="1512900"/>
                  </a:lnTo>
                  <a:lnTo>
                    <a:pt x="5275300" y="1513687"/>
                  </a:lnTo>
                  <a:lnTo>
                    <a:pt x="5277358" y="1517446"/>
                  </a:lnTo>
                  <a:lnTo>
                    <a:pt x="5279491" y="1520774"/>
                  </a:lnTo>
                  <a:lnTo>
                    <a:pt x="5280584" y="1522171"/>
                  </a:lnTo>
                  <a:lnTo>
                    <a:pt x="5282971" y="1523555"/>
                  </a:lnTo>
                  <a:lnTo>
                    <a:pt x="5284089" y="1524800"/>
                  </a:lnTo>
                  <a:lnTo>
                    <a:pt x="5300700" y="1534871"/>
                  </a:lnTo>
                  <a:lnTo>
                    <a:pt x="5301869" y="1535671"/>
                  </a:lnTo>
                  <a:lnTo>
                    <a:pt x="5308041" y="1537500"/>
                  </a:lnTo>
                  <a:lnTo>
                    <a:pt x="5304523" y="1535010"/>
                  </a:lnTo>
                  <a:lnTo>
                    <a:pt x="5302072" y="1534121"/>
                  </a:lnTo>
                  <a:lnTo>
                    <a:pt x="5300954" y="1532902"/>
                  </a:lnTo>
                  <a:lnTo>
                    <a:pt x="5299824" y="1531747"/>
                  </a:lnTo>
                  <a:lnTo>
                    <a:pt x="5298643" y="1531035"/>
                  </a:lnTo>
                  <a:lnTo>
                    <a:pt x="5297462" y="1530261"/>
                  </a:lnTo>
                  <a:lnTo>
                    <a:pt x="5295112" y="1528584"/>
                  </a:lnTo>
                  <a:lnTo>
                    <a:pt x="5295214" y="1527848"/>
                  </a:lnTo>
                  <a:lnTo>
                    <a:pt x="5294058" y="1526895"/>
                  </a:lnTo>
                  <a:lnTo>
                    <a:pt x="5291760" y="1524889"/>
                  </a:lnTo>
                  <a:lnTo>
                    <a:pt x="5290617" y="1523784"/>
                  </a:lnTo>
                  <a:lnTo>
                    <a:pt x="5288508" y="1520367"/>
                  </a:lnTo>
                  <a:lnTo>
                    <a:pt x="5288661" y="1519174"/>
                  </a:lnTo>
                  <a:lnTo>
                    <a:pt x="5287556" y="1517904"/>
                  </a:lnTo>
                  <a:lnTo>
                    <a:pt x="5286451" y="1516507"/>
                  </a:lnTo>
                  <a:lnTo>
                    <a:pt x="5285575" y="1513446"/>
                  </a:lnTo>
                  <a:lnTo>
                    <a:pt x="5284444" y="1512239"/>
                  </a:lnTo>
                  <a:lnTo>
                    <a:pt x="5283555" y="1509318"/>
                  </a:lnTo>
                  <a:lnTo>
                    <a:pt x="5284140" y="1504861"/>
                  </a:lnTo>
                  <a:lnTo>
                    <a:pt x="5283479" y="1500073"/>
                  </a:lnTo>
                  <a:lnTo>
                    <a:pt x="5284724" y="1490586"/>
                  </a:lnTo>
                  <a:lnTo>
                    <a:pt x="5286400" y="1487601"/>
                  </a:lnTo>
                  <a:lnTo>
                    <a:pt x="5288470" y="1481594"/>
                  </a:lnTo>
                  <a:lnTo>
                    <a:pt x="5290121" y="1478749"/>
                  </a:lnTo>
                  <a:lnTo>
                    <a:pt x="5292141" y="1473060"/>
                  </a:lnTo>
                  <a:lnTo>
                    <a:pt x="5293766" y="1470469"/>
                  </a:lnTo>
                  <a:lnTo>
                    <a:pt x="5295366" y="1468056"/>
                  </a:lnTo>
                  <a:lnTo>
                    <a:pt x="5296967" y="1465630"/>
                  </a:lnTo>
                  <a:lnTo>
                    <a:pt x="5298541" y="1463395"/>
                  </a:lnTo>
                  <a:lnTo>
                    <a:pt x="5303177" y="1457325"/>
                  </a:lnTo>
                  <a:lnTo>
                    <a:pt x="5306149" y="1454162"/>
                  </a:lnTo>
                  <a:lnTo>
                    <a:pt x="5309095" y="1451216"/>
                  </a:lnTo>
                  <a:lnTo>
                    <a:pt x="5309260" y="1449933"/>
                  </a:lnTo>
                  <a:lnTo>
                    <a:pt x="5311978" y="1448790"/>
                  </a:lnTo>
                  <a:lnTo>
                    <a:pt x="5314670" y="1447812"/>
                  </a:lnTo>
                  <a:lnTo>
                    <a:pt x="5317337" y="1447012"/>
                  </a:lnTo>
                  <a:lnTo>
                    <a:pt x="5352161" y="1435417"/>
                  </a:lnTo>
                  <a:lnTo>
                    <a:pt x="5406949" y="1408303"/>
                  </a:lnTo>
                  <a:lnTo>
                    <a:pt x="5429872" y="1389684"/>
                  </a:lnTo>
                  <a:lnTo>
                    <a:pt x="5431675" y="1385760"/>
                  </a:lnTo>
                  <a:lnTo>
                    <a:pt x="5433199" y="1383830"/>
                  </a:lnTo>
                  <a:close/>
                </a:path>
                <a:path w="9980294" h="1831340">
                  <a:moveTo>
                    <a:pt x="9462643" y="799376"/>
                  </a:moveTo>
                  <a:lnTo>
                    <a:pt x="9448406" y="774153"/>
                  </a:lnTo>
                  <a:lnTo>
                    <a:pt x="9448013" y="778624"/>
                  </a:lnTo>
                  <a:lnTo>
                    <a:pt x="9448863" y="780122"/>
                  </a:lnTo>
                  <a:lnTo>
                    <a:pt x="9448952" y="785456"/>
                  </a:lnTo>
                  <a:lnTo>
                    <a:pt x="9447962" y="788873"/>
                  </a:lnTo>
                  <a:lnTo>
                    <a:pt x="9447682" y="790956"/>
                  </a:lnTo>
                  <a:lnTo>
                    <a:pt x="9447352" y="792962"/>
                  </a:lnTo>
                  <a:lnTo>
                    <a:pt x="9446768" y="794499"/>
                  </a:lnTo>
                  <a:lnTo>
                    <a:pt x="9446120" y="795934"/>
                  </a:lnTo>
                  <a:lnTo>
                    <a:pt x="9444304" y="797890"/>
                  </a:lnTo>
                  <a:lnTo>
                    <a:pt x="9429979" y="819010"/>
                  </a:lnTo>
                  <a:lnTo>
                    <a:pt x="9419184" y="838657"/>
                  </a:lnTo>
                  <a:lnTo>
                    <a:pt x="9410840" y="857465"/>
                  </a:lnTo>
                  <a:lnTo>
                    <a:pt x="9404947" y="875423"/>
                  </a:lnTo>
                  <a:lnTo>
                    <a:pt x="9405506" y="876427"/>
                  </a:lnTo>
                  <a:lnTo>
                    <a:pt x="9405036" y="878179"/>
                  </a:lnTo>
                  <a:lnTo>
                    <a:pt x="9405366" y="881354"/>
                  </a:lnTo>
                  <a:lnTo>
                    <a:pt x="9406103" y="882650"/>
                  </a:lnTo>
                  <a:lnTo>
                    <a:pt x="9408706" y="884669"/>
                  </a:lnTo>
                  <a:lnTo>
                    <a:pt x="9409392" y="885901"/>
                  </a:lnTo>
                  <a:lnTo>
                    <a:pt x="9411767" y="887526"/>
                  </a:lnTo>
                  <a:lnTo>
                    <a:pt x="9413392" y="887831"/>
                  </a:lnTo>
                  <a:lnTo>
                    <a:pt x="9420771" y="887984"/>
                  </a:lnTo>
                  <a:lnTo>
                    <a:pt x="9421876" y="887361"/>
                  </a:lnTo>
                  <a:lnTo>
                    <a:pt x="9425610" y="883615"/>
                  </a:lnTo>
                  <a:lnTo>
                    <a:pt x="9426499" y="877443"/>
                  </a:lnTo>
                  <a:lnTo>
                    <a:pt x="9428124" y="862241"/>
                  </a:lnTo>
                  <a:lnTo>
                    <a:pt x="9433331" y="845629"/>
                  </a:lnTo>
                  <a:lnTo>
                    <a:pt x="9451518" y="810679"/>
                  </a:lnTo>
                  <a:lnTo>
                    <a:pt x="9461513" y="799947"/>
                  </a:lnTo>
                  <a:lnTo>
                    <a:pt x="9462643" y="799376"/>
                  </a:lnTo>
                  <a:close/>
                </a:path>
                <a:path w="9980294" h="1831340">
                  <a:moveTo>
                    <a:pt x="9519145" y="814222"/>
                  </a:moveTo>
                  <a:lnTo>
                    <a:pt x="9518142" y="809853"/>
                  </a:lnTo>
                  <a:lnTo>
                    <a:pt x="9510154" y="795693"/>
                  </a:lnTo>
                  <a:lnTo>
                    <a:pt x="9508401" y="795172"/>
                  </a:lnTo>
                  <a:lnTo>
                    <a:pt x="9519145" y="814222"/>
                  </a:lnTo>
                  <a:close/>
                </a:path>
                <a:path w="9980294" h="1831340">
                  <a:moveTo>
                    <a:pt x="9680727" y="1472755"/>
                  </a:moveTo>
                  <a:lnTo>
                    <a:pt x="9680448" y="1472247"/>
                  </a:lnTo>
                  <a:lnTo>
                    <a:pt x="9678035" y="1473161"/>
                  </a:lnTo>
                  <a:lnTo>
                    <a:pt x="9680727" y="1472755"/>
                  </a:lnTo>
                  <a:close/>
                </a:path>
                <a:path w="9980294" h="1831340">
                  <a:moveTo>
                    <a:pt x="9684690" y="114592"/>
                  </a:moveTo>
                  <a:lnTo>
                    <a:pt x="9677349" y="101574"/>
                  </a:lnTo>
                  <a:lnTo>
                    <a:pt x="9674873" y="99783"/>
                  </a:lnTo>
                  <a:lnTo>
                    <a:pt x="9684360" y="116573"/>
                  </a:lnTo>
                  <a:lnTo>
                    <a:pt x="9684690" y="114592"/>
                  </a:lnTo>
                  <a:close/>
                </a:path>
                <a:path w="9980294" h="1831340">
                  <a:moveTo>
                    <a:pt x="9689452" y="172135"/>
                  </a:moveTo>
                  <a:lnTo>
                    <a:pt x="9686392" y="166712"/>
                  </a:lnTo>
                  <a:lnTo>
                    <a:pt x="9686112" y="168795"/>
                  </a:lnTo>
                  <a:lnTo>
                    <a:pt x="9685642" y="170535"/>
                  </a:lnTo>
                  <a:lnTo>
                    <a:pt x="9686404" y="171907"/>
                  </a:lnTo>
                  <a:lnTo>
                    <a:pt x="9685972" y="173710"/>
                  </a:lnTo>
                  <a:lnTo>
                    <a:pt x="9685071" y="174701"/>
                  </a:lnTo>
                  <a:lnTo>
                    <a:pt x="9684499" y="176276"/>
                  </a:lnTo>
                  <a:lnTo>
                    <a:pt x="9684652" y="176568"/>
                  </a:lnTo>
                  <a:lnTo>
                    <a:pt x="9683699" y="177444"/>
                  </a:lnTo>
                  <a:lnTo>
                    <a:pt x="9683979" y="177939"/>
                  </a:lnTo>
                  <a:lnTo>
                    <a:pt x="9683204" y="179146"/>
                  </a:lnTo>
                  <a:lnTo>
                    <a:pt x="9682340" y="180187"/>
                  </a:lnTo>
                  <a:lnTo>
                    <a:pt x="9682455" y="180403"/>
                  </a:lnTo>
                  <a:lnTo>
                    <a:pt x="9680677" y="182410"/>
                  </a:lnTo>
                  <a:lnTo>
                    <a:pt x="9682709" y="180848"/>
                  </a:lnTo>
                  <a:lnTo>
                    <a:pt x="9683636" y="179908"/>
                  </a:lnTo>
                  <a:lnTo>
                    <a:pt x="9684563" y="178968"/>
                  </a:lnTo>
                  <a:lnTo>
                    <a:pt x="9685591" y="178206"/>
                  </a:lnTo>
                  <a:lnTo>
                    <a:pt x="9685210" y="177546"/>
                  </a:lnTo>
                  <a:lnTo>
                    <a:pt x="9685401" y="177863"/>
                  </a:lnTo>
                  <a:lnTo>
                    <a:pt x="9686404" y="177050"/>
                  </a:lnTo>
                  <a:lnTo>
                    <a:pt x="9687103" y="175717"/>
                  </a:lnTo>
                  <a:lnTo>
                    <a:pt x="9688055" y="174815"/>
                  </a:lnTo>
                  <a:lnTo>
                    <a:pt x="9688589" y="173177"/>
                  </a:lnTo>
                  <a:lnTo>
                    <a:pt x="9689452" y="172135"/>
                  </a:lnTo>
                  <a:close/>
                </a:path>
                <a:path w="9980294" h="1831340">
                  <a:moveTo>
                    <a:pt x="9855835" y="537413"/>
                  </a:moveTo>
                  <a:lnTo>
                    <a:pt x="9843046" y="509600"/>
                  </a:lnTo>
                  <a:lnTo>
                    <a:pt x="9836315" y="500265"/>
                  </a:lnTo>
                  <a:lnTo>
                    <a:pt x="9817316" y="482092"/>
                  </a:lnTo>
                  <a:lnTo>
                    <a:pt x="9792056" y="470141"/>
                  </a:lnTo>
                  <a:lnTo>
                    <a:pt x="9792056" y="530352"/>
                  </a:lnTo>
                  <a:lnTo>
                    <a:pt x="9775342" y="536917"/>
                  </a:lnTo>
                  <a:lnTo>
                    <a:pt x="9770593" y="538835"/>
                  </a:lnTo>
                  <a:lnTo>
                    <a:pt x="9764738" y="541375"/>
                  </a:lnTo>
                  <a:lnTo>
                    <a:pt x="9761169" y="542810"/>
                  </a:lnTo>
                  <a:lnTo>
                    <a:pt x="9757740" y="544487"/>
                  </a:lnTo>
                  <a:lnTo>
                    <a:pt x="9750831" y="547738"/>
                  </a:lnTo>
                  <a:lnTo>
                    <a:pt x="9747339" y="549325"/>
                  </a:lnTo>
                  <a:lnTo>
                    <a:pt x="9734880" y="555663"/>
                  </a:lnTo>
                  <a:lnTo>
                    <a:pt x="9701657" y="574319"/>
                  </a:lnTo>
                  <a:lnTo>
                    <a:pt x="9682302" y="586524"/>
                  </a:lnTo>
                  <a:lnTo>
                    <a:pt x="9674835" y="591388"/>
                  </a:lnTo>
                  <a:lnTo>
                    <a:pt x="9665411" y="597928"/>
                  </a:lnTo>
                  <a:lnTo>
                    <a:pt x="9660128" y="601484"/>
                  </a:lnTo>
                  <a:lnTo>
                    <a:pt x="9654972" y="605282"/>
                  </a:lnTo>
                  <a:lnTo>
                    <a:pt x="9645612" y="611949"/>
                  </a:lnTo>
                  <a:lnTo>
                    <a:pt x="9640519" y="615835"/>
                  </a:lnTo>
                  <a:lnTo>
                    <a:pt x="9638462" y="617372"/>
                  </a:lnTo>
                  <a:lnTo>
                    <a:pt x="9630245" y="623493"/>
                  </a:lnTo>
                  <a:lnTo>
                    <a:pt x="9625216" y="627507"/>
                  </a:lnTo>
                  <a:lnTo>
                    <a:pt x="9620136" y="631405"/>
                  </a:lnTo>
                  <a:lnTo>
                    <a:pt x="9615094" y="635406"/>
                  </a:lnTo>
                  <a:lnTo>
                    <a:pt x="9611157" y="638746"/>
                  </a:lnTo>
                  <a:lnTo>
                    <a:pt x="9606153" y="642810"/>
                  </a:lnTo>
                  <a:lnTo>
                    <a:pt x="9601187" y="646925"/>
                  </a:lnTo>
                  <a:lnTo>
                    <a:pt x="9596183" y="650976"/>
                  </a:lnTo>
                  <a:lnTo>
                    <a:pt x="9592259" y="654354"/>
                  </a:lnTo>
                  <a:lnTo>
                    <a:pt x="9577540" y="667054"/>
                  </a:lnTo>
                  <a:lnTo>
                    <a:pt x="9573704" y="670585"/>
                  </a:lnTo>
                  <a:lnTo>
                    <a:pt x="9568840" y="674890"/>
                  </a:lnTo>
                  <a:lnTo>
                    <a:pt x="9560128" y="682701"/>
                  </a:lnTo>
                  <a:lnTo>
                    <a:pt x="9556407" y="686447"/>
                  </a:lnTo>
                  <a:lnTo>
                    <a:pt x="9551492" y="690651"/>
                  </a:lnTo>
                  <a:lnTo>
                    <a:pt x="9547733" y="694334"/>
                  </a:lnTo>
                  <a:lnTo>
                    <a:pt x="9543936" y="697941"/>
                  </a:lnTo>
                  <a:lnTo>
                    <a:pt x="9540176" y="701611"/>
                  </a:lnTo>
                  <a:lnTo>
                    <a:pt x="9532658" y="708964"/>
                  </a:lnTo>
                  <a:lnTo>
                    <a:pt x="9525063" y="716178"/>
                  </a:lnTo>
                  <a:lnTo>
                    <a:pt x="9509328" y="732231"/>
                  </a:lnTo>
                  <a:lnTo>
                    <a:pt x="9504667" y="736879"/>
                  </a:lnTo>
                  <a:lnTo>
                    <a:pt x="9499968" y="741476"/>
                  </a:lnTo>
                  <a:lnTo>
                    <a:pt x="9490939" y="751319"/>
                  </a:lnTo>
                  <a:lnTo>
                    <a:pt x="9478213" y="764946"/>
                  </a:lnTo>
                  <a:lnTo>
                    <a:pt x="9475597" y="768070"/>
                  </a:lnTo>
                  <a:lnTo>
                    <a:pt x="9478048" y="764654"/>
                  </a:lnTo>
                  <a:lnTo>
                    <a:pt x="9482201" y="759091"/>
                  </a:lnTo>
                  <a:lnTo>
                    <a:pt x="9493440" y="745426"/>
                  </a:lnTo>
                  <a:lnTo>
                    <a:pt x="9498825" y="739457"/>
                  </a:lnTo>
                  <a:lnTo>
                    <a:pt x="9504172" y="733425"/>
                  </a:lnTo>
                  <a:lnTo>
                    <a:pt x="9512033" y="724103"/>
                  </a:lnTo>
                  <a:lnTo>
                    <a:pt x="9520199" y="715314"/>
                  </a:lnTo>
                  <a:lnTo>
                    <a:pt x="9540481" y="694410"/>
                  </a:lnTo>
                  <a:lnTo>
                    <a:pt x="9544202" y="690664"/>
                  </a:lnTo>
                  <a:lnTo>
                    <a:pt x="9547873" y="686828"/>
                  </a:lnTo>
                  <a:lnTo>
                    <a:pt x="9556394" y="678675"/>
                  </a:lnTo>
                  <a:lnTo>
                    <a:pt x="9580334" y="656488"/>
                  </a:lnTo>
                  <a:lnTo>
                    <a:pt x="9588259" y="649871"/>
                  </a:lnTo>
                  <a:lnTo>
                    <a:pt x="9592056" y="646239"/>
                  </a:lnTo>
                  <a:lnTo>
                    <a:pt x="9597060" y="642200"/>
                  </a:lnTo>
                  <a:lnTo>
                    <a:pt x="9602000" y="638048"/>
                  </a:lnTo>
                  <a:lnTo>
                    <a:pt x="9606978" y="633945"/>
                  </a:lnTo>
                  <a:lnTo>
                    <a:pt x="9612008" y="629932"/>
                  </a:lnTo>
                  <a:lnTo>
                    <a:pt x="9617024" y="625894"/>
                  </a:lnTo>
                  <a:lnTo>
                    <a:pt x="9621012" y="622630"/>
                  </a:lnTo>
                  <a:lnTo>
                    <a:pt x="9626041" y="618617"/>
                  </a:lnTo>
                  <a:lnTo>
                    <a:pt x="9636379" y="611085"/>
                  </a:lnTo>
                  <a:lnTo>
                    <a:pt x="9641472" y="607187"/>
                  </a:lnTo>
                  <a:lnTo>
                    <a:pt x="9651949" y="599922"/>
                  </a:lnTo>
                  <a:lnTo>
                    <a:pt x="9656051" y="596849"/>
                  </a:lnTo>
                  <a:lnTo>
                    <a:pt x="9659277" y="594829"/>
                  </a:lnTo>
                  <a:lnTo>
                    <a:pt x="9666681" y="589851"/>
                  </a:lnTo>
                  <a:lnTo>
                    <a:pt x="9672015" y="586384"/>
                  </a:lnTo>
                  <a:lnTo>
                    <a:pt x="9679559" y="581672"/>
                  </a:lnTo>
                  <a:lnTo>
                    <a:pt x="9681680" y="580263"/>
                  </a:lnTo>
                  <a:lnTo>
                    <a:pt x="9714789" y="561390"/>
                  </a:lnTo>
                  <a:lnTo>
                    <a:pt x="9725038" y="556298"/>
                  </a:lnTo>
                  <a:lnTo>
                    <a:pt x="9728416" y="554532"/>
                  </a:lnTo>
                  <a:lnTo>
                    <a:pt x="9733064" y="552450"/>
                  </a:lnTo>
                  <a:lnTo>
                    <a:pt x="9745828" y="546633"/>
                  </a:lnTo>
                  <a:lnTo>
                    <a:pt x="9756546" y="542366"/>
                  </a:lnTo>
                  <a:lnTo>
                    <a:pt x="9760077" y="540880"/>
                  </a:lnTo>
                  <a:lnTo>
                    <a:pt x="9763722" y="539584"/>
                  </a:lnTo>
                  <a:lnTo>
                    <a:pt x="9775825" y="535190"/>
                  </a:lnTo>
                  <a:lnTo>
                    <a:pt x="9780791" y="533641"/>
                  </a:lnTo>
                  <a:lnTo>
                    <a:pt x="9784613" y="532676"/>
                  </a:lnTo>
                  <a:lnTo>
                    <a:pt x="9787141" y="531977"/>
                  </a:lnTo>
                  <a:lnTo>
                    <a:pt x="9792056" y="530352"/>
                  </a:lnTo>
                  <a:lnTo>
                    <a:pt x="9792056" y="470141"/>
                  </a:lnTo>
                  <a:lnTo>
                    <a:pt x="9789452" y="468909"/>
                  </a:lnTo>
                  <a:lnTo>
                    <a:pt x="9760369" y="474205"/>
                  </a:lnTo>
                  <a:lnTo>
                    <a:pt x="9722409" y="499960"/>
                  </a:lnTo>
                  <a:lnTo>
                    <a:pt x="9685693" y="548614"/>
                  </a:lnTo>
                  <a:lnTo>
                    <a:pt x="9680677" y="557796"/>
                  </a:lnTo>
                  <a:lnTo>
                    <a:pt x="9675165" y="532536"/>
                  </a:lnTo>
                  <a:lnTo>
                    <a:pt x="9679432" y="503923"/>
                  </a:lnTo>
                  <a:lnTo>
                    <a:pt x="9686684" y="480606"/>
                  </a:lnTo>
                  <a:lnTo>
                    <a:pt x="9691230" y="470560"/>
                  </a:lnTo>
                  <a:lnTo>
                    <a:pt x="9678060" y="480822"/>
                  </a:lnTo>
                  <a:lnTo>
                    <a:pt x="9656534" y="494360"/>
                  </a:lnTo>
                  <a:lnTo>
                    <a:pt x="9654375" y="495681"/>
                  </a:lnTo>
                  <a:lnTo>
                    <a:pt x="9647809" y="499554"/>
                  </a:lnTo>
                  <a:lnTo>
                    <a:pt x="9634677" y="507301"/>
                  </a:lnTo>
                  <a:lnTo>
                    <a:pt x="9608795" y="546722"/>
                  </a:lnTo>
                  <a:lnTo>
                    <a:pt x="9607194" y="551624"/>
                  </a:lnTo>
                  <a:lnTo>
                    <a:pt x="9607283" y="554367"/>
                  </a:lnTo>
                  <a:lnTo>
                    <a:pt x="9604578" y="549592"/>
                  </a:lnTo>
                  <a:lnTo>
                    <a:pt x="9604883" y="542378"/>
                  </a:lnTo>
                  <a:lnTo>
                    <a:pt x="9607525" y="531545"/>
                  </a:lnTo>
                  <a:lnTo>
                    <a:pt x="9609569" y="522249"/>
                  </a:lnTo>
                  <a:lnTo>
                    <a:pt x="9611398" y="517728"/>
                  </a:lnTo>
                  <a:lnTo>
                    <a:pt x="9610128" y="518071"/>
                  </a:lnTo>
                  <a:lnTo>
                    <a:pt x="9606597" y="519557"/>
                  </a:lnTo>
                  <a:lnTo>
                    <a:pt x="9598977" y="524141"/>
                  </a:lnTo>
                  <a:lnTo>
                    <a:pt x="9592767" y="528650"/>
                  </a:lnTo>
                  <a:lnTo>
                    <a:pt x="9586557" y="533146"/>
                  </a:lnTo>
                  <a:lnTo>
                    <a:pt x="9553486" y="590829"/>
                  </a:lnTo>
                  <a:lnTo>
                    <a:pt x="9537509" y="632294"/>
                  </a:lnTo>
                  <a:lnTo>
                    <a:pt x="9537319" y="621614"/>
                  </a:lnTo>
                  <a:lnTo>
                    <a:pt x="9536366" y="601840"/>
                  </a:lnTo>
                  <a:lnTo>
                    <a:pt x="9535693" y="582574"/>
                  </a:lnTo>
                  <a:lnTo>
                    <a:pt x="9536354" y="573392"/>
                  </a:lnTo>
                  <a:lnTo>
                    <a:pt x="9528861" y="585965"/>
                  </a:lnTo>
                  <a:lnTo>
                    <a:pt x="9519006" y="596925"/>
                  </a:lnTo>
                  <a:lnTo>
                    <a:pt x="9518028" y="597763"/>
                  </a:lnTo>
                  <a:lnTo>
                    <a:pt x="9509188" y="605370"/>
                  </a:lnTo>
                  <a:lnTo>
                    <a:pt x="9504032" y="609142"/>
                  </a:lnTo>
                  <a:lnTo>
                    <a:pt x="9497797" y="626529"/>
                  </a:lnTo>
                  <a:lnTo>
                    <a:pt x="9495244" y="652995"/>
                  </a:lnTo>
                  <a:lnTo>
                    <a:pt x="9495701" y="687412"/>
                  </a:lnTo>
                  <a:lnTo>
                    <a:pt x="9489834" y="669251"/>
                  </a:lnTo>
                  <a:lnTo>
                    <a:pt x="9490088" y="646442"/>
                  </a:lnTo>
                  <a:lnTo>
                    <a:pt x="9492361" y="627227"/>
                  </a:lnTo>
                  <a:lnTo>
                    <a:pt x="9493669" y="619201"/>
                  </a:lnTo>
                  <a:lnTo>
                    <a:pt x="9479648" y="633120"/>
                  </a:lnTo>
                  <a:lnTo>
                    <a:pt x="9456153" y="674179"/>
                  </a:lnTo>
                  <a:lnTo>
                    <a:pt x="9448343" y="719772"/>
                  </a:lnTo>
                  <a:lnTo>
                    <a:pt x="9448406" y="735393"/>
                  </a:lnTo>
                  <a:lnTo>
                    <a:pt x="9450172" y="748855"/>
                  </a:lnTo>
                  <a:lnTo>
                    <a:pt x="9448190" y="747915"/>
                  </a:lnTo>
                  <a:lnTo>
                    <a:pt x="9447327" y="746391"/>
                  </a:lnTo>
                  <a:lnTo>
                    <a:pt x="9445371" y="745515"/>
                  </a:lnTo>
                  <a:lnTo>
                    <a:pt x="9444723" y="744359"/>
                  </a:lnTo>
                  <a:lnTo>
                    <a:pt x="9442983" y="743877"/>
                  </a:lnTo>
                  <a:lnTo>
                    <a:pt x="9440977" y="742899"/>
                  </a:lnTo>
                  <a:lnTo>
                    <a:pt x="9440393" y="741870"/>
                  </a:lnTo>
                  <a:lnTo>
                    <a:pt x="9436989" y="740994"/>
                  </a:lnTo>
                  <a:lnTo>
                    <a:pt x="9434830" y="739749"/>
                  </a:lnTo>
                  <a:lnTo>
                    <a:pt x="9433281" y="739597"/>
                  </a:lnTo>
                  <a:lnTo>
                    <a:pt x="9430321" y="739521"/>
                  </a:lnTo>
                  <a:lnTo>
                    <a:pt x="9427185" y="739127"/>
                  </a:lnTo>
                  <a:lnTo>
                    <a:pt x="9425826" y="739305"/>
                  </a:lnTo>
                  <a:lnTo>
                    <a:pt x="9425597" y="738911"/>
                  </a:lnTo>
                  <a:lnTo>
                    <a:pt x="9424276" y="739140"/>
                  </a:lnTo>
                  <a:lnTo>
                    <a:pt x="9422968" y="739406"/>
                  </a:lnTo>
                  <a:lnTo>
                    <a:pt x="9421685" y="739724"/>
                  </a:lnTo>
                  <a:lnTo>
                    <a:pt x="9421546" y="739457"/>
                  </a:lnTo>
                  <a:lnTo>
                    <a:pt x="9420276" y="739800"/>
                  </a:lnTo>
                  <a:lnTo>
                    <a:pt x="9419044" y="740194"/>
                  </a:lnTo>
                  <a:lnTo>
                    <a:pt x="9417647" y="740308"/>
                  </a:lnTo>
                  <a:lnTo>
                    <a:pt x="9416313" y="740537"/>
                  </a:lnTo>
                  <a:lnTo>
                    <a:pt x="9415145" y="741045"/>
                  </a:lnTo>
                  <a:lnTo>
                    <a:pt x="9411538" y="742416"/>
                  </a:lnTo>
                  <a:lnTo>
                    <a:pt x="9414446" y="742403"/>
                  </a:lnTo>
                  <a:lnTo>
                    <a:pt x="9415755" y="742124"/>
                  </a:lnTo>
                  <a:lnTo>
                    <a:pt x="9417228" y="742162"/>
                  </a:lnTo>
                  <a:lnTo>
                    <a:pt x="9419984" y="741870"/>
                  </a:lnTo>
                  <a:lnTo>
                    <a:pt x="9420200" y="742251"/>
                  </a:lnTo>
                  <a:lnTo>
                    <a:pt x="9421546" y="742048"/>
                  </a:lnTo>
                  <a:lnTo>
                    <a:pt x="9421774" y="742467"/>
                  </a:lnTo>
                  <a:lnTo>
                    <a:pt x="9423133" y="742289"/>
                  </a:lnTo>
                  <a:lnTo>
                    <a:pt x="9424518" y="742162"/>
                  </a:lnTo>
                  <a:lnTo>
                    <a:pt x="9424822" y="742683"/>
                  </a:lnTo>
                  <a:lnTo>
                    <a:pt x="9426219" y="742581"/>
                  </a:lnTo>
                  <a:lnTo>
                    <a:pt x="9426550" y="743165"/>
                  </a:lnTo>
                  <a:lnTo>
                    <a:pt x="9429839" y="743839"/>
                  </a:lnTo>
                  <a:lnTo>
                    <a:pt x="9430258" y="744575"/>
                  </a:lnTo>
                  <a:lnTo>
                    <a:pt x="9431757" y="744639"/>
                  </a:lnTo>
                  <a:lnTo>
                    <a:pt x="9432188" y="745413"/>
                  </a:lnTo>
                  <a:lnTo>
                    <a:pt x="9434309" y="746582"/>
                  </a:lnTo>
                  <a:lnTo>
                    <a:pt x="9436748" y="748334"/>
                  </a:lnTo>
                  <a:lnTo>
                    <a:pt x="9437014" y="748804"/>
                  </a:lnTo>
                  <a:lnTo>
                    <a:pt x="9438894" y="749541"/>
                  </a:lnTo>
                  <a:lnTo>
                    <a:pt x="9445485" y="761212"/>
                  </a:lnTo>
                  <a:lnTo>
                    <a:pt x="9446539" y="765683"/>
                  </a:lnTo>
                  <a:lnTo>
                    <a:pt x="9447606" y="767549"/>
                  </a:lnTo>
                  <a:lnTo>
                    <a:pt x="9447441" y="772439"/>
                  </a:lnTo>
                  <a:lnTo>
                    <a:pt x="9448406" y="774153"/>
                  </a:lnTo>
                  <a:lnTo>
                    <a:pt x="9462630" y="799350"/>
                  </a:lnTo>
                  <a:lnTo>
                    <a:pt x="9464891" y="798195"/>
                  </a:lnTo>
                  <a:lnTo>
                    <a:pt x="9467190" y="797090"/>
                  </a:lnTo>
                  <a:lnTo>
                    <a:pt x="9469603" y="796213"/>
                  </a:lnTo>
                  <a:lnTo>
                    <a:pt x="9473451" y="795261"/>
                  </a:lnTo>
                  <a:lnTo>
                    <a:pt x="9474810" y="795083"/>
                  </a:lnTo>
                  <a:lnTo>
                    <a:pt x="9478772" y="794359"/>
                  </a:lnTo>
                  <a:lnTo>
                    <a:pt x="9481388" y="793826"/>
                  </a:lnTo>
                  <a:lnTo>
                    <a:pt x="9482950" y="794016"/>
                  </a:lnTo>
                  <a:lnTo>
                    <a:pt x="9484563" y="794283"/>
                  </a:lnTo>
                  <a:lnTo>
                    <a:pt x="9487344" y="794054"/>
                  </a:lnTo>
                  <a:lnTo>
                    <a:pt x="9490888" y="795147"/>
                  </a:lnTo>
                  <a:lnTo>
                    <a:pt x="9493847" y="795248"/>
                  </a:lnTo>
                  <a:lnTo>
                    <a:pt x="9497758" y="797001"/>
                  </a:lnTo>
                  <a:lnTo>
                    <a:pt x="9499790" y="798004"/>
                  </a:lnTo>
                  <a:lnTo>
                    <a:pt x="9502369" y="799998"/>
                  </a:lnTo>
                  <a:lnTo>
                    <a:pt x="9503994" y="800290"/>
                  </a:lnTo>
                  <a:lnTo>
                    <a:pt x="9504502" y="801192"/>
                  </a:lnTo>
                  <a:lnTo>
                    <a:pt x="9509862" y="805522"/>
                  </a:lnTo>
                  <a:lnTo>
                    <a:pt x="9511932" y="809205"/>
                  </a:lnTo>
                  <a:lnTo>
                    <a:pt x="9513557" y="809485"/>
                  </a:lnTo>
                  <a:lnTo>
                    <a:pt x="9521774" y="824052"/>
                  </a:lnTo>
                  <a:lnTo>
                    <a:pt x="9521203" y="820458"/>
                  </a:lnTo>
                  <a:lnTo>
                    <a:pt x="9512452" y="804964"/>
                  </a:lnTo>
                  <a:lnTo>
                    <a:pt x="9520682" y="819518"/>
                  </a:lnTo>
                  <a:lnTo>
                    <a:pt x="9519983" y="815708"/>
                  </a:lnTo>
                  <a:lnTo>
                    <a:pt x="9506483" y="791781"/>
                  </a:lnTo>
                  <a:lnTo>
                    <a:pt x="9504794" y="791400"/>
                  </a:lnTo>
                  <a:lnTo>
                    <a:pt x="9504223" y="790359"/>
                  </a:lnTo>
                  <a:lnTo>
                    <a:pt x="9527845" y="788301"/>
                  </a:lnTo>
                  <a:lnTo>
                    <a:pt x="9542640" y="786079"/>
                  </a:lnTo>
                  <a:lnTo>
                    <a:pt x="9581490" y="777405"/>
                  </a:lnTo>
                  <a:lnTo>
                    <a:pt x="9612947" y="753033"/>
                  </a:lnTo>
                  <a:lnTo>
                    <a:pt x="9617570" y="745718"/>
                  </a:lnTo>
                  <a:lnTo>
                    <a:pt x="9621710" y="740143"/>
                  </a:lnTo>
                  <a:lnTo>
                    <a:pt x="9624504" y="737336"/>
                  </a:lnTo>
                  <a:lnTo>
                    <a:pt x="9603092" y="740752"/>
                  </a:lnTo>
                  <a:lnTo>
                    <a:pt x="9582302" y="737501"/>
                  </a:lnTo>
                  <a:lnTo>
                    <a:pt x="9564065" y="733602"/>
                  </a:lnTo>
                  <a:lnTo>
                    <a:pt x="9556940" y="731329"/>
                  </a:lnTo>
                  <a:lnTo>
                    <a:pt x="9565691" y="731329"/>
                  </a:lnTo>
                  <a:lnTo>
                    <a:pt x="9586074" y="731266"/>
                  </a:lnTo>
                  <a:lnTo>
                    <a:pt x="9630943" y="728091"/>
                  </a:lnTo>
                  <a:lnTo>
                    <a:pt x="9652800" y="707390"/>
                  </a:lnTo>
                  <a:lnTo>
                    <a:pt x="9652698" y="704608"/>
                  </a:lnTo>
                  <a:lnTo>
                    <a:pt x="9640545" y="701179"/>
                  </a:lnTo>
                  <a:lnTo>
                    <a:pt x="9624936" y="694182"/>
                  </a:lnTo>
                  <a:lnTo>
                    <a:pt x="9613201" y="686308"/>
                  </a:lnTo>
                  <a:lnTo>
                    <a:pt x="9608274" y="682739"/>
                  </a:lnTo>
                  <a:lnTo>
                    <a:pt x="9616681" y="684720"/>
                  </a:lnTo>
                  <a:lnTo>
                    <a:pt x="9635261" y="689229"/>
                  </a:lnTo>
                  <a:lnTo>
                    <a:pt x="9656293" y="692886"/>
                  </a:lnTo>
                  <a:lnTo>
                    <a:pt x="9694761" y="680961"/>
                  </a:lnTo>
                  <a:lnTo>
                    <a:pt x="9695828" y="680262"/>
                  </a:lnTo>
                  <a:lnTo>
                    <a:pt x="9677679" y="673950"/>
                  </a:lnTo>
                  <a:lnTo>
                    <a:pt x="9665271" y="662305"/>
                  </a:lnTo>
                  <a:lnTo>
                    <a:pt x="9657651" y="651370"/>
                  </a:lnTo>
                  <a:lnTo>
                    <a:pt x="9654946" y="646595"/>
                  </a:lnTo>
                  <a:lnTo>
                    <a:pt x="9665030" y="648944"/>
                  </a:lnTo>
                  <a:lnTo>
                    <a:pt x="9687103" y="654456"/>
                  </a:lnTo>
                  <a:lnTo>
                    <a:pt x="9709442" y="660463"/>
                  </a:lnTo>
                  <a:lnTo>
                    <a:pt x="9722587" y="663067"/>
                  </a:lnTo>
                  <a:lnTo>
                    <a:pt x="9727565" y="661555"/>
                  </a:lnTo>
                  <a:lnTo>
                    <a:pt x="9733826" y="657161"/>
                  </a:lnTo>
                  <a:lnTo>
                    <a:pt x="9739478" y="651662"/>
                  </a:lnTo>
                  <a:lnTo>
                    <a:pt x="9747021" y="644372"/>
                  </a:lnTo>
                  <a:lnTo>
                    <a:pt x="9757473" y="637032"/>
                  </a:lnTo>
                  <a:lnTo>
                    <a:pt x="9770034" y="630859"/>
                  </a:lnTo>
                  <a:lnTo>
                    <a:pt x="9780714" y="626541"/>
                  </a:lnTo>
                  <a:lnTo>
                    <a:pt x="9785528" y="624738"/>
                  </a:lnTo>
                  <a:lnTo>
                    <a:pt x="9763379" y="616483"/>
                  </a:lnTo>
                  <a:lnTo>
                    <a:pt x="9740951" y="602602"/>
                  </a:lnTo>
                  <a:lnTo>
                    <a:pt x="9723425" y="589635"/>
                  </a:lnTo>
                  <a:lnTo>
                    <a:pt x="9717062" y="583514"/>
                  </a:lnTo>
                  <a:lnTo>
                    <a:pt x="9742170" y="596988"/>
                  </a:lnTo>
                  <a:lnTo>
                    <a:pt x="9776739" y="606577"/>
                  </a:lnTo>
                  <a:lnTo>
                    <a:pt x="9811283" y="610933"/>
                  </a:lnTo>
                  <a:lnTo>
                    <a:pt x="9831857" y="611212"/>
                  </a:lnTo>
                  <a:lnTo>
                    <a:pt x="9841979" y="598144"/>
                  </a:lnTo>
                  <a:lnTo>
                    <a:pt x="9849599" y="572897"/>
                  </a:lnTo>
                  <a:lnTo>
                    <a:pt x="9854628" y="548208"/>
                  </a:lnTo>
                  <a:lnTo>
                    <a:pt x="9855835" y="537413"/>
                  </a:lnTo>
                  <a:close/>
                </a:path>
                <a:path w="9980294" h="1831340">
                  <a:moveTo>
                    <a:pt x="9864077" y="148221"/>
                  </a:moveTo>
                  <a:lnTo>
                    <a:pt x="9846158" y="144881"/>
                  </a:lnTo>
                  <a:lnTo>
                    <a:pt x="9851860" y="154990"/>
                  </a:lnTo>
                  <a:lnTo>
                    <a:pt x="9862617" y="150787"/>
                  </a:lnTo>
                  <a:lnTo>
                    <a:pt x="9864077" y="148221"/>
                  </a:lnTo>
                  <a:close/>
                </a:path>
                <a:path w="9980294" h="1831340">
                  <a:moveTo>
                    <a:pt x="9948901" y="50444"/>
                  </a:moveTo>
                  <a:lnTo>
                    <a:pt x="9931781" y="12369"/>
                  </a:lnTo>
                  <a:lnTo>
                    <a:pt x="9915550" y="5816"/>
                  </a:lnTo>
                  <a:lnTo>
                    <a:pt x="9915550" y="48196"/>
                  </a:lnTo>
                  <a:lnTo>
                    <a:pt x="9911613" y="51574"/>
                  </a:lnTo>
                  <a:lnTo>
                    <a:pt x="9909721" y="53390"/>
                  </a:lnTo>
                  <a:lnTo>
                    <a:pt x="9900755" y="60744"/>
                  </a:lnTo>
                  <a:lnTo>
                    <a:pt x="9899840" y="61722"/>
                  </a:lnTo>
                  <a:lnTo>
                    <a:pt x="9891611" y="67792"/>
                  </a:lnTo>
                  <a:lnTo>
                    <a:pt x="9889528" y="69291"/>
                  </a:lnTo>
                  <a:lnTo>
                    <a:pt x="9887420" y="70713"/>
                  </a:lnTo>
                  <a:lnTo>
                    <a:pt x="9884232" y="72809"/>
                  </a:lnTo>
                  <a:lnTo>
                    <a:pt x="9882162" y="74320"/>
                  </a:lnTo>
                  <a:lnTo>
                    <a:pt x="9879990" y="75628"/>
                  </a:lnTo>
                  <a:lnTo>
                    <a:pt x="9875698" y="78371"/>
                  </a:lnTo>
                  <a:lnTo>
                    <a:pt x="9872434" y="80340"/>
                  </a:lnTo>
                  <a:lnTo>
                    <a:pt x="9838690" y="98056"/>
                  </a:lnTo>
                  <a:lnTo>
                    <a:pt x="9836417" y="99212"/>
                  </a:lnTo>
                  <a:lnTo>
                    <a:pt x="9832899" y="100723"/>
                  </a:lnTo>
                  <a:lnTo>
                    <a:pt x="9825914" y="103835"/>
                  </a:lnTo>
                  <a:lnTo>
                    <a:pt x="9822320" y="105232"/>
                  </a:lnTo>
                  <a:lnTo>
                    <a:pt x="9815233" y="108178"/>
                  </a:lnTo>
                  <a:lnTo>
                    <a:pt x="9811601" y="109499"/>
                  </a:lnTo>
                  <a:lnTo>
                    <a:pt x="9808019" y="110896"/>
                  </a:lnTo>
                  <a:lnTo>
                    <a:pt x="9800742" y="113525"/>
                  </a:lnTo>
                  <a:lnTo>
                    <a:pt x="9797085" y="114782"/>
                  </a:lnTo>
                  <a:lnTo>
                    <a:pt x="9793414" y="116014"/>
                  </a:lnTo>
                  <a:lnTo>
                    <a:pt x="9789770" y="117322"/>
                  </a:lnTo>
                  <a:lnTo>
                    <a:pt x="9781057" y="119976"/>
                  </a:lnTo>
                  <a:lnTo>
                    <a:pt x="9771202" y="123177"/>
                  </a:lnTo>
                  <a:lnTo>
                    <a:pt x="9761068" y="125895"/>
                  </a:lnTo>
                  <a:lnTo>
                    <a:pt x="9754654" y="127444"/>
                  </a:lnTo>
                  <a:lnTo>
                    <a:pt x="9750869" y="128485"/>
                  </a:lnTo>
                  <a:lnTo>
                    <a:pt x="9747110" y="129578"/>
                  </a:lnTo>
                  <a:lnTo>
                    <a:pt x="9738004" y="131533"/>
                  </a:lnTo>
                  <a:lnTo>
                    <a:pt x="9731540" y="133007"/>
                  </a:lnTo>
                  <a:lnTo>
                    <a:pt x="9722485" y="135039"/>
                  </a:lnTo>
                  <a:lnTo>
                    <a:pt x="9714547" y="136486"/>
                  </a:lnTo>
                  <a:lnTo>
                    <a:pt x="9713036" y="136398"/>
                  </a:lnTo>
                  <a:lnTo>
                    <a:pt x="9705226" y="138061"/>
                  </a:lnTo>
                  <a:lnTo>
                    <a:pt x="9694443" y="139611"/>
                  </a:lnTo>
                  <a:lnTo>
                    <a:pt x="9687509" y="140271"/>
                  </a:lnTo>
                  <a:lnTo>
                    <a:pt x="9690163" y="139801"/>
                  </a:lnTo>
                  <a:lnTo>
                    <a:pt x="9700730" y="137833"/>
                  </a:lnTo>
                  <a:lnTo>
                    <a:pt x="9714827" y="134391"/>
                  </a:lnTo>
                  <a:lnTo>
                    <a:pt x="9719970" y="133172"/>
                  </a:lnTo>
                  <a:lnTo>
                    <a:pt x="9731477" y="130314"/>
                  </a:lnTo>
                  <a:lnTo>
                    <a:pt x="9736684" y="129197"/>
                  </a:lnTo>
                  <a:lnTo>
                    <a:pt x="9740417" y="128054"/>
                  </a:lnTo>
                  <a:lnTo>
                    <a:pt x="9744215" y="127050"/>
                  </a:lnTo>
                  <a:lnTo>
                    <a:pt x="9746755" y="126377"/>
                  </a:lnTo>
                  <a:lnTo>
                    <a:pt x="9750476" y="125209"/>
                  </a:lnTo>
                  <a:lnTo>
                    <a:pt x="9753092" y="124688"/>
                  </a:lnTo>
                  <a:lnTo>
                    <a:pt x="9756788" y="123482"/>
                  </a:lnTo>
                  <a:lnTo>
                    <a:pt x="9760547" y="122389"/>
                  </a:lnTo>
                  <a:lnTo>
                    <a:pt x="9766846" y="120624"/>
                  </a:lnTo>
                  <a:lnTo>
                    <a:pt x="9770567" y="119481"/>
                  </a:lnTo>
                  <a:lnTo>
                    <a:pt x="9774250" y="118249"/>
                  </a:lnTo>
                  <a:lnTo>
                    <a:pt x="9777959" y="117068"/>
                  </a:lnTo>
                  <a:lnTo>
                    <a:pt x="9785325" y="114604"/>
                  </a:lnTo>
                  <a:lnTo>
                    <a:pt x="9789008" y="113372"/>
                  </a:lnTo>
                  <a:lnTo>
                    <a:pt x="9792640" y="112077"/>
                  </a:lnTo>
                  <a:lnTo>
                    <a:pt x="9796310" y="110820"/>
                  </a:lnTo>
                  <a:lnTo>
                    <a:pt x="9799955" y="109537"/>
                  </a:lnTo>
                  <a:lnTo>
                    <a:pt x="9807194" y="106857"/>
                  </a:lnTo>
                  <a:lnTo>
                    <a:pt x="9810788" y="105473"/>
                  </a:lnTo>
                  <a:lnTo>
                    <a:pt x="9814420" y="104152"/>
                  </a:lnTo>
                  <a:lnTo>
                    <a:pt x="9819170" y="102235"/>
                  </a:lnTo>
                  <a:lnTo>
                    <a:pt x="9821545" y="101269"/>
                  </a:lnTo>
                  <a:lnTo>
                    <a:pt x="9825139" y="99885"/>
                  </a:lnTo>
                  <a:lnTo>
                    <a:pt x="9831032" y="97409"/>
                  </a:lnTo>
                  <a:lnTo>
                    <a:pt x="9834588" y="95948"/>
                  </a:lnTo>
                  <a:lnTo>
                    <a:pt x="9845015" y="91186"/>
                  </a:lnTo>
                  <a:lnTo>
                    <a:pt x="9847275" y="90017"/>
                  </a:lnTo>
                  <a:lnTo>
                    <a:pt x="9853041" y="87312"/>
                  </a:lnTo>
                  <a:lnTo>
                    <a:pt x="9862121" y="82727"/>
                  </a:lnTo>
                  <a:lnTo>
                    <a:pt x="9867697" y="79692"/>
                  </a:lnTo>
                  <a:lnTo>
                    <a:pt x="9880981" y="72224"/>
                  </a:lnTo>
                  <a:lnTo>
                    <a:pt x="9883102" y="70815"/>
                  </a:lnTo>
                  <a:lnTo>
                    <a:pt x="9890658" y="66128"/>
                  </a:lnTo>
                  <a:lnTo>
                    <a:pt x="9897021" y="61887"/>
                  </a:lnTo>
                  <a:lnTo>
                    <a:pt x="9898062" y="61150"/>
                  </a:lnTo>
                  <a:lnTo>
                    <a:pt x="9900120" y="59626"/>
                  </a:lnTo>
                  <a:lnTo>
                    <a:pt x="9906356" y="55168"/>
                  </a:lnTo>
                  <a:lnTo>
                    <a:pt x="9915550" y="48196"/>
                  </a:lnTo>
                  <a:lnTo>
                    <a:pt x="9915550" y="5816"/>
                  </a:lnTo>
                  <a:lnTo>
                    <a:pt x="9911143" y="4216"/>
                  </a:lnTo>
                  <a:lnTo>
                    <a:pt x="9895637" y="0"/>
                  </a:lnTo>
                  <a:lnTo>
                    <a:pt x="9884842" y="1536"/>
                  </a:lnTo>
                  <a:lnTo>
                    <a:pt x="9878035" y="12738"/>
                  </a:lnTo>
                  <a:lnTo>
                    <a:pt x="9869983" y="32054"/>
                  </a:lnTo>
                  <a:lnTo>
                    <a:pt x="9863315" y="53835"/>
                  </a:lnTo>
                  <a:lnTo>
                    <a:pt x="9862909" y="71208"/>
                  </a:lnTo>
                  <a:lnTo>
                    <a:pt x="9861436" y="66014"/>
                  </a:lnTo>
                  <a:lnTo>
                    <a:pt x="9859797" y="52781"/>
                  </a:lnTo>
                  <a:lnTo>
                    <a:pt x="9859404" y="36563"/>
                  </a:lnTo>
                  <a:lnTo>
                    <a:pt x="9862744" y="21818"/>
                  </a:lnTo>
                  <a:lnTo>
                    <a:pt x="9860775" y="23495"/>
                  </a:lnTo>
                  <a:lnTo>
                    <a:pt x="9824580" y="39458"/>
                  </a:lnTo>
                  <a:lnTo>
                    <a:pt x="9822180" y="42976"/>
                  </a:lnTo>
                  <a:lnTo>
                    <a:pt x="9820415" y="50177"/>
                  </a:lnTo>
                  <a:lnTo>
                    <a:pt x="9815398" y="64541"/>
                  </a:lnTo>
                  <a:lnTo>
                    <a:pt x="9811309" y="77978"/>
                  </a:lnTo>
                  <a:lnTo>
                    <a:pt x="9810128" y="83629"/>
                  </a:lnTo>
                  <a:lnTo>
                    <a:pt x="9807346" y="81292"/>
                  </a:lnTo>
                  <a:lnTo>
                    <a:pt x="9804413" y="73507"/>
                  </a:lnTo>
                  <a:lnTo>
                    <a:pt x="9801682" y="63500"/>
                  </a:lnTo>
                  <a:lnTo>
                    <a:pt x="9805035" y="51346"/>
                  </a:lnTo>
                  <a:lnTo>
                    <a:pt x="9793605" y="56934"/>
                  </a:lnTo>
                  <a:lnTo>
                    <a:pt x="9776993" y="92087"/>
                  </a:lnTo>
                  <a:lnTo>
                    <a:pt x="9775457" y="97116"/>
                  </a:lnTo>
                  <a:lnTo>
                    <a:pt x="9774872" y="93510"/>
                  </a:lnTo>
                  <a:lnTo>
                    <a:pt x="9774352" y="84836"/>
                  </a:lnTo>
                  <a:lnTo>
                    <a:pt x="9775685" y="74282"/>
                  </a:lnTo>
                  <a:lnTo>
                    <a:pt x="9778492" y="66332"/>
                  </a:lnTo>
                  <a:lnTo>
                    <a:pt x="9767951" y="60566"/>
                  </a:lnTo>
                  <a:lnTo>
                    <a:pt x="9758934" y="70421"/>
                  </a:lnTo>
                  <a:lnTo>
                    <a:pt x="9750323" y="81026"/>
                  </a:lnTo>
                  <a:lnTo>
                    <a:pt x="9742678" y="93319"/>
                  </a:lnTo>
                  <a:lnTo>
                    <a:pt x="9735756" y="104305"/>
                  </a:lnTo>
                  <a:lnTo>
                    <a:pt x="9733750" y="108508"/>
                  </a:lnTo>
                  <a:lnTo>
                    <a:pt x="9734296" y="104292"/>
                  </a:lnTo>
                  <a:lnTo>
                    <a:pt x="9738271" y="93256"/>
                  </a:lnTo>
                  <a:lnTo>
                    <a:pt x="9743148" y="81229"/>
                  </a:lnTo>
                  <a:lnTo>
                    <a:pt x="9751911" y="70916"/>
                  </a:lnTo>
                  <a:lnTo>
                    <a:pt x="9738995" y="73863"/>
                  </a:lnTo>
                  <a:lnTo>
                    <a:pt x="9735845" y="70866"/>
                  </a:lnTo>
                  <a:lnTo>
                    <a:pt x="9731451" y="70840"/>
                  </a:lnTo>
                  <a:lnTo>
                    <a:pt x="9728073" y="72593"/>
                  </a:lnTo>
                  <a:lnTo>
                    <a:pt x="9699257" y="99060"/>
                  </a:lnTo>
                  <a:lnTo>
                    <a:pt x="9694240" y="105676"/>
                  </a:lnTo>
                  <a:lnTo>
                    <a:pt x="9689186" y="112217"/>
                  </a:lnTo>
                  <a:lnTo>
                    <a:pt x="9685071" y="117843"/>
                  </a:lnTo>
                  <a:lnTo>
                    <a:pt x="9674542" y="99199"/>
                  </a:lnTo>
                  <a:lnTo>
                    <a:pt x="9672409" y="97993"/>
                  </a:lnTo>
                  <a:lnTo>
                    <a:pt x="9679102" y="109855"/>
                  </a:lnTo>
                  <a:lnTo>
                    <a:pt x="9678975" y="112204"/>
                  </a:lnTo>
                  <a:lnTo>
                    <a:pt x="9679940" y="113931"/>
                  </a:lnTo>
                  <a:lnTo>
                    <a:pt x="9679153" y="115112"/>
                  </a:lnTo>
                  <a:lnTo>
                    <a:pt x="9679470" y="115671"/>
                  </a:lnTo>
                  <a:lnTo>
                    <a:pt x="9679280" y="117919"/>
                  </a:lnTo>
                  <a:lnTo>
                    <a:pt x="9679851" y="118935"/>
                  </a:lnTo>
                  <a:lnTo>
                    <a:pt x="9678683" y="122047"/>
                  </a:lnTo>
                  <a:lnTo>
                    <a:pt x="9678048" y="123494"/>
                  </a:lnTo>
                  <a:lnTo>
                    <a:pt x="9677768" y="125577"/>
                  </a:lnTo>
                  <a:lnTo>
                    <a:pt x="9677019" y="126834"/>
                  </a:lnTo>
                  <a:lnTo>
                    <a:pt x="9675406" y="129133"/>
                  </a:lnTo>
                  <a:lnTo>
                    <a:pt x="9674542" y="130200"/>
                  </a:lnTo>
                  <a:lnTo>
                    <a:pt x="9673831" y="131533"/>
                  </a:lnTo>
                  <a:lnTo>
                    <a:pt x="9670999" y="134251"/>
                  </a:lnTo>
                  <a:lnTo>
                    <a:pt x="9668916" y="135724"/>
                  </a:lnTo>
                  <a:lnTo>
                    <a:pt x="9667888" y="136499"/>
                  </a:lnTo>
                  <a:lnTo>
                    <a:pt x="9666783" y="137134"/>
                  </a:lnTo>
                  <a:lnTo>
                    <a:pt x="9663278" y="138671"/>
                  </a:lnTo>
                  <a:lnTo>
                    <a:pt x="9660623" y="139115"/>
                  </a:lnTo>
                  <a:lnTo>
                    <a:pt x="9644609" y="139179"/>
                  </a:lnTo>
                  <a:lnTo>
                    <a:pt x="9633458" y="137515"/>
                  </a:lnTo>
                  <a:lnTo>
                    <a:pt x="9623196" y="134835"/>
                  </a:lnTo>
                  <a:lnTo>
                    <a:pt x="9610166" y="129832"/>
                  </a:lnTo>
                  <a:lnTo>
                    <a:pt x="9606343" y="130797"/>
                  </a:lnTo>
                  <a:lnTo>
                    <a:pt x="9603410" y="135953"/>
                  </a:lnTo>
                  <a:lnTo>
                    <a:pt x="9604172" y="137287"/>
                  </a:lnTo>
                  <a:lnTo>
                    <a:pt x="9604997" y="141351"/>
                  </a:lnTo>
                  <a:lnTo>
                    <a:pt x="9646552" y="147789"/>
                  </a:lnTo>
                  <a:lnTo>
                    <a:pt x="9662173" y="147040"/>
                  </a:lnTo>
                  <a:lnTo>
                    <a:pt x="9663519" y="146850"/>
                  </a:lnTo>
                  <a:lnTo>
                    <a:pt x="9664916" y="146735"/>
                  </a:lnTo>
                  <a:lnTo>
                    <a:pt x="9666338" y="146672"/>
                  </a:lnTo>
                  <a:lnTo>
                    <a:pt x="9668434" y="147802"/>
                  </a:lnTo>
                  <a:lnTo>
                    <a:pt x="9669196" y="149161"/>
                  </a:lnTo>
                  <a:lnTo>
                    <a:pt x="9672841" y="150431"/>
                  </a:lnTo>
                  <a:lnTo>
                    <a:pt x="9673361" y="151358"/>
                  </a:lnTo>
                  <a:lnTo>
                    <a:pt x="9675584" y="152730"/>
                  </a:lnTo>
                  <a:lnTo>
                    <a:pt x="9676193" y="153797"/>
                  </a:lnTo>
                  <a:lnTo>
                    <a:pt x="9678568" y="155422"/>
                  </a:lnTo>
                  <a:lnTo>
                    <a:pt x="9679229" y="156591"/>
                  </a:lnTo>
                  <a:lnTo>
                    <a:pt x="9681667" y="158343"/>
                  </a:lnTo>
                  <a:lnTo>
                    <a:pt x="9686392" y="166712"/>
                  </a:lnTo>
                  <a:lnTo>
                    <a:pt x="9688957" y="171246"/>
                  </a:lnTo>
                  <a:lnTo>
                    <a:pt x="9690519" y="168846"/>
                  </a:lnTo>
                  <a:lnTo>
                    <a:pt x="9690710" y="166598"/>
                  </a:lnTo>
                  <a:lnTo>
                    <a:pt x="9689960" y="165277"/>
                  </a:lnTo>
                  <a:lnTo>
                    <a:pt x="9690684" y="163957"/>
                  </a:lnTo>
                  <a:lnTo>
                    <a:pt x="9689757" y="162318"/>
                  </a:lnTo>
                  <a:lnTo>
                    <a:pt x="9690329" y="160756"/>
                  </a:lnTo>
                  <a:lnTo>
                    <a:pt x="9689782" y="159778"/>
                  </a:lnTo>
                  <a:lnTo>
                    <a:pt x="9696933" y="164706"/>
                  </a:lnTo>
                  <a:lnTo>
                    <a:pt x="9704400" y="170192"/>
                  </a:lnTo>
                  <a:lnTo>
                    <a:pt x="9713163" y="175374"/>
                  </a:lnTo>
                  <a:lnTo>
                    <a:pt x="9724199" y="179425"/>
                  </a:lnTo>
                  <a:lnTo>
                    <a:pt x="9730803" y="180797"/>
                  </a:lnTo>
                  <a:lnTo>
                    <a:pt x="9744532" y="181876"/>
                  </a:lnTo>
                  <a:lnTo>
                    <a:pt x="9751695" y="181648"/>
                  </a:lnTo>
                  <a:lnTo>
                    <a:pt x="9760293" y="181368"/>
                  </a:lnTo>
                  <a:lnTo>
                    <a:pt x="9772942" y="177952"/>
                  </a:lnTo>
                  <a:lnTo>
                    <a:pt x="9767697" y="176403"/>
                  </a:lnTo>
                  <a:lnTo>
                    <a:pt x="9756305" y="171716"/>
                  </a:lnTo>
                  <a:lnTo>
                    <a:pt x="9744761" y="164198"/>
                  </a:lnTo>
                  <a:lnTo>
                    <a:pt x="9736861" y="155359"/>
                  </a:lnTo>
                  <a:lnTo>
                    <a:pt x="9741916" y="159131"/>
                  </a:lnTo>
                  <a:lnTo>
                    <a:pt x="9754908" y="166649"/>
                  </a:lnTo>
                  <a:lnTo>
                    <a:pt x="9770389" y="173418"/>
                  </a:lnTo>
                  <a:lnTo>
                    <a:pt x="9781807" y="175552"/>
                  </a:lnTo>
                  <a:lnTo>
                    <a:pt x="9784245" y="174713"/>
                  </a:lnTo>
                  <a:lnTo>
                    <a:pt x="9791649" y="172339"/>
                  </a:lnTo>
                  <a:lnTo>
                    <a:pt x="9801936" y="169875"/>
                  </a:lnTo>
                  <a:lnTo>
                    <a:pt x="9809670" y="170675"/>
                  </a:lnTo>
                  <a:lnTo>
                    <a:pt x="9805124" y="167792"/>
                  </a:lnTo>
                  <a:lnTo>
                    <a:pt x="9795497" y="161048"/>
                  </a:lnTo>
                  <a:lnTo>
                    <a:pt x="9784575" y="154635"/>
                  </a:lnTo>
                  <a:lnTo>
                    <a:pt x="9779508" y="150812"/>
                  </a:lnTo>
                  <a:lnTo>
                    <a:pt x="9787674" y="152374"/>
                  </a:lnTo>
                  <a:lnTo>
                    <a:pt x="9805810" y="156070"/>
                  </a:lnTo>
                  <a:lnTo>
                    <a:pt x="9827654" y="158597"/>
                  </a:lnTo>
                  <a:lnTo>
                    <a:pt x="9845853" y="157264"/>
                  </a:lnTo>
                  <a:lnTo>
                    <a:pt x="9845916" y="157391"/>
                  </a:lnTo>
                  <a:lnTo>
                    <a:pt x="9847085" y="156857"/>
                  </a:lnTo>
                  <a:lnTo>
                    <a:pt x="9851860" y="154990"/>
                  </a:lnTo>
                  <a:lnTo>
                    <a:pt x="9842817" y="138963"/>
                  </a:lnTo>
                  <a:lnTo>
                    <a:pt x="9844659" y="139649"/>
                  </a:lnTo>
                  <a:lnTo>
                    <a:pt x="9847936" y="140284"/>
                  </a:lnTo>
                  <a:lnTo>
                    <a:pt x="9854755" y="142036"/>
                  </a:lnTo>
                  <a:lnTo>
                    <a:pt x="9863963" y="142849"/>
                  </a:lnTo>
                  <a:lnTo>
                    <a:pt x="9871075" y="142532"/>
                  </a:lnTo>
                  <a:lnTo>
                    <a:pt x="9879990" y="137642"/>
                  </a:lnTo>
                  <a:lnTo>
                    <a:pt x="9885578" y="134632"/>
                  </a:lnTo>
                  <a:lnTo>
                    <a:pt x="9890049" y="132219"/>
                  </a:lnTo>
                  <a:lnTo>
                    <a:pt x="9904806" y="124777"/>
                  </a:lnTo>
                  <a:lnTo>
                    <a:pt x="9914407" y="121119"/>
                  </a:lnTo>
                  <a:lnTo>
                    <a:pt x="9908007" y="120103"/>
                  </a:lnTo>
                  <a:lnTo>
                    <a:pt x="9892944" y="116687"/>
                  </a:lnTo>
                  <a:lnTo>
                    <a:pt x="9877158" y="109372"/>
                  </a:lnTo>
                  <a:lnTo>
                    <a:pt x="9865208" y="98539"/>
                  </a:lnTo>
                  <a:lnTo>
                    <a:pt x="9871316" y="99034"/>
                  </a:lnTo>
                  <a:lnTo>
                    <a:pt x="9887191" y="98729"/>
                  </a:lnTo>
                  <a:lnTo>
                    <a:pt x="9909696" y="94678"/>
                  </a:lnTo>
                  <a:lnTo>
                    <a:pt x="9932391" y="85801"/>
                  </a:lnTo>
                  <a:lnTo>
                    <a:pt x="9935058" y="82778"/>
                  </a:lnTo>
                  <a:lnTo>
                    <a:pt x="9946602" y="69646"/>
                  </a:lnTo>
                  <a:lnTo>
                    <a:pt x="9948901" y="50444"/>
                  </a:lnTo>
                  <a:close/>
                </a:path>
                <a:path w="9980294" h="1831340">
                  <a:moveTo>
                    <a:pt x="9980016" y="1333817"/>
                  </a:moveTo>
                  <a:lnTo>
                    <a:pt x="9970935" y="1315135"/>
                  </a:lnTo>
                  <a:lnTo>
                    <a:pt x="9967112" y="1308366"/>
                  </a:lnTo>
                  <a:lnTo>
                    <a:pt x="9953180" y="1296593"/>
                  </a:lnTo>
                  <a:lnTo>
                    <a:pt x="9934816" y="1287322"/>
                  </a:lnTo>
                  <a:lnTo>
                    <a:pt x="9915042" y="1291043"/>
                  </a:lnTo>
                  <a:lnTo>
                    <a:pt x="9873869" y="1326603"/>
                  </a:lnTo>
                  <a:lnTo>
                    <a:pt x="9860966" y="1347685"/>
                  </a:lnTo>
                  <a:lnTo>
                    <a:pt x="9857143" y="1330566"/>
                  </a:lnTo>
                  <a:lnTo>
                    <a:pt x="9860585" y="1310830"/>
                  </a:lnTo>
                  <a:lnTo>
                    <a:pt x="9864954" y="1295298"/>
                  </a:lnTo>
                  <a:lnTo>
                    <a:pt x="9867201" y="1288948"/>
                  </a:lnTo>
                  <a:lnTo>
                    <a:pt x="9859175" y="1295400"/>
                  </a:lnTo>
                  <a:lnTo>
                    <a:pt x="9844113" y="1304899"/>
                  </a:lnTo>
                  <a:lnTo>
                    <a:pt x="9838639" y="1308125"/>
                  </a:lnTo>
                  <a:lnTo>
                    <a:pt x="9834270" y="1310703"/>
                  </a:lnTo>
                  <a:lnTo>
                    <a:pt x="9827692" y="1314551"/>
                  </a:lnTo>
                  <a:lnTo>
                    <a:pt x="9823272" y="1317066"/>
                  </a:lnTo>
                  <a:lnTo>
                    <a:pt x="9818383" y="1323886"/>
                  </a:lnTo>
                  <a:lnTo>
                    <a:pt x="9814560" y="1332636"/>
                  </a:lnTo>
                  <a:lnTo>
                    <a:pt x="9811664" y="1340421"/>
                  </a:lnTo>
                  <a:lnTo>
                    <a:pt x="9810623" y="1343736"/>
                  </a:lnTo>
                  <a:lnTo>
                    <a:pt x="9807765" y="1338681"/>
                  </a:lnTo>
                  <a:lnTo>
                    <a:pt x="9813620" y="1320622"/>
                  </a:lnTo>
                  <a:lnTo>
                    <a:pt x="9811690" y="1319809"/>
                  </a:lnTo>
                  <a:lnTo>
                    <a:pt x="9801479" y="1327531"/>
                  </a:lnTo>
                  <a:lnTo>
                    <a:pt x="9796374" y="1331404"/>
                  </a:lnTo>
                  <a:lnTo>
                    <a:pt x="9795319" y="1332141"/>
                  </a:lnTo>
                  <a:lnTo>
                    <a:pt x="9795396" y="1332268"/>
                  </a:lnTo>
                  <a:lnTo>
                    <a:pt x="9784105" y="1348447"/>
                  </a:lnTo>
                  <a:lnTo>
                    <a:pt x="9774491" y="1370164"/>
                  </a:lnTo>
                  <a:lnTo>
                    <a:pt x="9766656" y="1389862"/>
                  </a:lnTo>
                  <a:lnTo>
                    <a:pt x="9764027" y="1398117"/>
                  </a:lnTo>
                  <a:lnTo>
                    <a:pt x="9763100" y="1391310"/>
                  </a:lnTo>
                  <a:lnTo>
                    <a:pt x="9762719" y="1377734"/>
                  </a:lnTo>
                  <a:lnTo>
                    <a:pt x="9762541" y="1364475"/>
                  </a:lnTo>
                  <a:lnTo>
                    <a:pt x="9762185" y="1358696"/>
                  </a:lnTo>
                  <a:lnTo>
                    <a:pt x="9757981" y="1366735"/>
                  </a:lnTo>
                  <a:lnTo>
                    <a:pt x="9750704" y="1374508"/>
                  </a:lnTo>
                  <a:lnTo>
                    <a:pt x="9743808" y="1380375"/>
                  </a:lnTo>
                  <a:lnTo>
                    <a:pt x="9740735" y="1382699"/>
                  </a:lnTo>
                  <a:lnTo>
                    <a:pt x="9737026" y="1394206"/>
                  </a:lnTo>
                  <a:lnTo>
                    <a:pt x="9735452" y="1412100"/>
                  </a:lnTo>
                  <a:lnTo>
                    <a:pt x="9734690" y="1428826"/>
                  </a:lnTo>
                  <a:lnTo>
                    <a:pt x="9735591" y="1435582"/>
                  </a:lnTo>
                  <a:lnTo>
                    <a:pt x="9731553" y="1423276"/>
                  </a:lnTo>
                  <a:lnTo>
                    <a:pt x="9731591" y="1407845"/>
                  </a:lnTo>
                  <a:lnTo>
                    <a:pt x="9733013" y="1394866"/>
                  </a:lnTo>
                  <a:lnTo>
                    <a:pt x="9734220" y="1389227"/>
                  </a:lnTo>
                  <a:lnTo>
                    <a:pt x="9724911" y="1398574"/>
                  </a:lnTo>
                  <a:lnTo>
                    <a:pt x="9719462" y="1407007"/>
                  </a:lnTo>
                  <a:lnTo>
                    <a:pt x="9715563" y="1413040"/>
                  </a:lnTo>
                  <a:lnTo>
                    <a:pt x="9707550" y="1427251"/>
                  </a:lnTo>
                  <a:lnTo>
                    <a:pt x="9704413" y="1434617"/>
                  </a:lnTo>
                  <a:lnTo>
                    <a:pt x="9702940" y="1457833"/>
                  </a:lnTo>
                  <a:lnTo>
                    <a:pt x="9703067" y="1468399"/>
                  </a:lnTo>
                  <a:lnTo>
                    <a:pt x="9703956" y="1477721"/>
                  </a:lnTo>
                  <a:lnTo>
                    <a:pt x="9703346" y="1476667"/>
                  </a:lnTo>
                  <a:lnTo>
                    <a:pt x="9701657" y="1476248"/>
                  </a:lnTo>
                  <a:lnTo>
                    <a:pt x="9700641" y="1474457"/>
                  </a:lnTo>
                  <a:lnTo>
                    <a:pt x="9699117" y="1474317"/>
                  </a:lnTo>
                  <a:lnTo>
                    <a:pt x="9698291" y="1472869"/>
                  </a:lnTo>
                  <a:lnTo>
                    <a:pt x="9695078" y="1472336"/>
                  </a:lnTo>
                  <a:lnTo>
                    <a:pt x="9693250" y="1471701"/>
                  </a:lnTo>
                  <a:lnTo>
                    <a:pt x="9692957" y="1471168"/>
                  </a:lnTo>
                  <a:lnTo>
                    <a:pt x="9691599" y="1471345"/>
                  </a:lnTo>
                  <a:lnTo>
                    <a:pt x="9691345" y="1470888"/>
                  </a:lnTo>
                  <a:lnTo>
                    <a:pt x="9688500" y="1471028"/>
                  </a:lnTo>
                  <a:lnTo>
                    <a:pt x="9688322" y="1470710"/>
                  </a:lnTo>
                  <a:lnTo>
                    <a:pt x="9685680" y="1471193"/>
                  </a:lnTo>
                  <a:lnTo>
                    <a:pt x="9685566" y="1470977"/>
                  </a:lnTo>
                  <a:lnTo>
                    <a:pt x="9684360" y="1471422"/>
                  </a:lnTo>
                  <a:lnTo>
                    <a:pt x="9684829" y="1472285"/>
                  </a:lnTo>
                  <a:lnTo>
                    <a:pt x="9684245" y="1471231"/>
                  </a:lnTo>
                  <a:lnTo>
                    <a:pt x="9683051" y="1471701"/>
                  </a:lnTo>
                  <a:lnTo>
                    <a:pt x="9681743" y="1471980"/>
                  </a:lnTo>
                  <a:lnTo>
                    <a:pt x="9680499" y="1472336"/>
                  </a:lnTo>
                  <a:lnTo>
                    <a:pt x="9680727" y="1472755"/>
                  </a:lnTo>
                  <a:lnTo>
                    <a:pt x="9680854" y="1472984"/>
                  </a:lnTo>
                  <a:lnTo>
                    <a:pt x="9682226" y="1472806"/>
                  </a:lnTo>
                  <a:lnTo>
                    <a:pt x="9683686" y="1472831"/>
                  </a:lnTo>
                  <a:lnTo>
                    <a:pt x="9683839" y="1473098"/>
                  </a:lnTo>
                  <a:lnTo>
                    <a:pt x="9685096" y="1472768"/>
                  </a:lnTo>
                  <a:lnTo>
                    <a:pt x="9685439" y="1473352"/>
                  </a:lnTo>
                  <a:lnTo>
                    <a:pt x="9688246" y="1473149"/>
                  </a:lnTo>
                  <a:lnTo>
                    <a:pt x="9688462" y="1473542"/>
                  </a:lnTo>
                  <a:lnTo>
                    <a:pt x="9690303" y="1474216"/>
                  </a:lnTo>
                  <a:lnTo>
                    <a:pt x="9690595" y="1474724"/>
                  </a:lnTo>
                  <a:lnTo>
                    <a:pt x="9691967" y="1474571"/>
                  </a:lnTo>
                  <a:lnTo>
                    <a:pt x="9692259" y="1475092"/>
                  </a:lnTo>
                  <a:lnTo>
                    <a:pt x="9694050" y="1475689"/>
                  </a:lnTo>
                  <a:lnTo>
                    <a:pt x="9695142" y="1477619"/>
                  </a:lnTo>
                  <a:lnTo>
                    <a:pt x="9696767" y="1477924"/>
                  </a:lnTo>
                  <a:lnTo>
                    <a:pt x="9701251" y="1485849"/>
                  </a:lnTo>
                  <a:lnTo>
                    <a:pt x="9701606" y="1489087"/>
                  </a:lnTo>
                  <a:lnTo>
                    <a:pt x="9702330" y="1490357"/>
                  </a:lnTo>
                  <a:lnTo>
                    <a:pt x="9702622" y="1493456"/>
                  </a:lnTo>
                  <a:lnTo>
                    <a:pt x="9703283" y="1494637"/>
                  </a:lnTo>
                  <a:lnTo>
                    <a:pt x="9703410" y="1497431"/>
                  </a:lnTo>
                  <a:lnTo>
                    <a:pt x="9702876" y="1499069"/>
                  </a:lnTo>
                  <a:lnTo>
                    <a:pt x="9703333" y="1502473"/>
                  </a:lnTo>
                  <a:lnTo>
                    <a:pt x="9703067" y="1504569"/>
                  </a:lnTo>
                  <a:lnTo>
                    <a:pt x="9703041" y="1507121"/>
                  </a:lnTo>
                  <a:lnTo>
                    <a:pt x="9702292" y="1508366"/>
                  </a:lnTo>
                  <a:lnTo>
                    <a:pt x="9701492" y="1509547"/>
                  </a:lnTo>
                  <a:lnTo>
                    <a:pt x="9700654" y="1510652"/>
                  </a:lnTo>
                  <a:lnTo>
                    <a:pt x="9691179" y="1524850"/>
                  </a:lnTo>
                  <a:lnTo>
                    <a:pt x="9682950" y="1538706"/>
                  </a:lnTo>
                  <a:lnTo>
                    <a:pt x="9677095" y="1551597"/>
                  </a:lnTo>
                  <a:lnTo>
                    <a:pt x="9673615" y="1563497"/>
                  </a:lnTo>
                  <a:lnTo>
                    <a:pt x="9673311" y="1565541"/>
                  </a:lnTo>
                  <a:lnTo>
                    <a:pt x="9676371" y="1570964"/>
                  </a:lnTo>
                  <a:lnTo>
                    <a:pt x="9678302" y="1571802"/>
                  </a:lnTo>
                  <a:lnTo>
                    <a:pt x="9684360" y="1572221"/>
                  </a:lnTo>
                  <a:lnTo>
                    <a:pt x="9687128" y="1569364"/>
                  </a:lnTo>
                  <a:lnTo>
                    <a:pt x="9689059" y="1554708"/>
                  </a:lnTo>
                  <a:lnTo>
                    <a:pt x="9692830" y="1543291"/>
                  </a:lnTo>
                  <a:lnTo>
                    <a:pt x="9697936" y="1531670"/>
                  </a:lnTo>
                  <a:lnTo>
                    <a:pt x="9705556" y="1519339"/>
                  </a:lnTo>
                  <a:lnTo>
                    <a:pt x="9707004" y="1516722"/>
                  </a:lnTo>
                  <a:lnTo>
                    <a:pt x="9709823" y="1513967"/>
                  </a:lnTo>
                  <a:lnTo>
                    <a:pt x="9711817" y="1512341"/>
                  </a:lnTo>
                  <a:lnTo>
                    <a:pt x="9712935" y="1511731"/>
                  </a:lnTo>
                  <a:lnTo>
                    <a:pt x="9715246" y="1510652"/>
                  </a:lnTo>
                  <a:lnTo>
                    <a:pt x="9728340" y="1508010"/>
                  </a:lnTo>
                  <a:lnTo>
                    <a:pt x="9728721" y="1508709"/>
                  </a:lnTo>
                  <a:lnTo>
                    <a:pt x="9731832" y="1509052"/>
                  </a:lnTo>
                  <a:lnTo>
                    <a:pt x="9733458" y="1509331"/>
                  </a:lnTo>
                  <a:lnTo>
                    <a:pt x="9736823" y="1510131"/>
                  </a:lnTo>
                  <a:lnTo>
                    <a:pt x="9737446" y="1511236"/>
                  </a:lnTo>
                  <a:lnTo>
                    <a:pt x="9739554" y="1512392"/>
                  </a:lnTo>
                  <a:lnTo>
                    <a:pt x="9741014" y="1512392"/>
                  </a:lnTo>
                  <a:lnTo>
                    <a:pt x="9742424" y="1514894"/>
                  </a:lnTo>
                  <a:lnTo>
                    <a:pt x="9744608" y="1516164"/>
                  </a:lnTo>
                  <a:lnTo>
                    <a:pt x="9746361" y="1519288"/>
                  </a:lnTo>
                  <a:lnTo>
                    <a:pt x="9748304" y="1520126"/>
                  </a:lnTo>
                  <a:lnTo>
                    <a:pt x="9751555" y="1525905"/>
                  </a:lnTo>
                  <a:lnTo>
                    <a:pt x="9751162" y="1522628"/>
                  </a:lnTo>
                  <a:lnTo>
                    <a:pt x="9747301" y="1515808"/>
                  </a:lnTo>
                  <a:lnTo>
                    <a:pt x="9750869" y="1522107"/>
                  </a:lnTo>
                  <a:lnTo>
                    <a:pt x="9750539" y="1518932"/>
                  </a:lnTo>
                  <a:lnTo>
                    <a:pt x="9745116" y="1509318"/>
                  </a:lnTo>
                  <a:lnTo>
                    <a:pt x="9743567" y="1509179"/>
                  </a:lnTo>
                  <a:lnTo>
                    <a:pt x="9741484" y="1505470"/>
                  </a:lnTo>
                  <a:lnTo>
                    <a:pt x="9748558" y="1505089"/>
                  </a:lnTo>
                  <a:lnTo>
                    <a:pt x="9756927" y="1504403"/>
                  </a:lnTo>
                  <a:lnTo>
                    <a:pt x="9767557" y="1502575"/>
                  </a:lnTo>
                  <a:lnTo>
                    <a:pt x="9777006" y="1501228"/>
                  </a:lnTo>
                  <a:lnTo>
                    <a:pt x="9793529" y="1496923"/>
                  </a:lnTo>
                  <a:lnTo>
                    <a:pt x="9804476" y="1493050"/>
                  </a:lnTo>
                  <a:lnTo>
                    <a:pt x="9812083" y="1488465"/>
                  </a:lnTo>
                  <a:lnTo>
                    <a:pt x="9814230" y="1484503"/>
                  </a:lnTo>
                  <a:lnTo>
                    <a:pt x="9811995" y="1480540"/>
                  </a:lnTo>
                  <a:lnTo>
                    <a:pt x="9822116" y="1470063"/>
                  </a:lnTo>
                  <a:lnTo>
                    <a:pt x="9808540" y="1471828"/>
                  </a:lnTo>
                  <a:lnTo>
                    <a:pt x="9793122" y="1470355"/>
                  </a:lnTo>
                  <a:lnTo>
                    <a:pt x="9782353" y="1466786"/>
                  </a:lnTo>
                  <a:lnTo>
                    <a:pt x="9777209" y="1465414"/>
                  </a:lnTo>
                  <a:lnTo>
                    <a:pt x="9783064" y="1465453"/>
                  </a:lnTo>
                  <a:lnTo>
                    <a:pt x="9796348" y="1465732"/>
                  </a:lnTo>
                  <a:lnTo>
                    <a:pt x="9813366" y="1464881"/>
                  </a:lnTo>
                  <a:lnTo>
                    <a:pt x="9841560" y="1447660"/>
                  </a:lnTo>
                  <a:lnTo>
                    <a:pt x="9833038" y="1445475"/>
                  </a:lnTo>
                  <a:lnTo>
                    <a:pt x="9822904" y="1440446"/>
                  </a:lnTo>
                  <a:lnTo>
                    <a:pt x="9815373" y="1434858"/>
                  </a:lnTo>
                  <a:lnTo>
                    <a:pt x="9811321" y="1432826"/>
                  </a:lnTo>
                  <a:lnTo>
                    <a:pt x="9816592" y="1434426"/>
                  </a:lnTo>
                  <a:lnTo>
                    <a:pt x="9829800" y="1437157"/>
                  </a:lnTo>
                  <a:lnTo>
                    <a:pt x="9844265" y="1439545"/>
                  </a:lnTo>
                  <a:lnTo>
                    <a:pt x="9853320" y="1440065"/>
                  </a:lnTo>
                  <a:lnTo>
                    <a:pt x="9859658" y="1438389"/>
                  </a:lnTo>
                  <a:lnTo>
                    <a:pt x="9871418" y="1430807"/>
                  </a:lnTo>
                  <a:lnTo>
                    <a:pt x="9858870" y="1426641"/>
                  </a:lnTo>
                  <a:lnTo>
                    <a:pt x="9850120" y="1418907"/>
                  </a:lnTo>
                  <a:lnTo>
                    <a:pt x="9832619" y="1387894"/>
                  </a:lnTo>
                  <a:lnTo>
                    <a:pt x="9826447" y="1392466"/>
                  </a:lnTo>
                  <a:lnTo>
                    <a:pt x="9823475" y="1394942"/>
                  </a:lnTo>
                  <a:lnTo>
                    <a:pt x="9820453" y="1397342"/>
                  </a:lnTo>
                  <a:lnTo>
                    <a:pt x="9816376" y="1400441"/>
                  </a:lnTo>
                  <a:lnTo>
                    <a:pt x="9813379" y="1402880"/>
                  </a:lnTo>
                  <a:lnTo>
                    <a:pt x="9810420" y="1405394"/>
                  </a:lnTo>
                  <a:lnTo>
                    <a:pt x="9806381" y="1408569"/>
                  </a:lnTo>
                  <a:lnTo>
                    <a:pt x="9800463" y="1413586"/>
                  </a:lnTo>
                  <a:lnTo>
                    <a:pt x="9793554" y="1419428"/>
                  </a:lnTo>
                  <a:lnTo>
                    <a:pt x="9790659" y="1422057"/>
                  </a:lnTo>
                  <a:lnTo>
                    <a:pt x="9787738" y="1424635"/>
                  </a:lnTo>
                  <a:lnTo>
                    <a:pt x="9784867" y="1427302"/>
                  </a:lnTo>
                  <a:lnTo>
                    <a:pt x="9779076" y="1432547"/>
                  </a:lnTo>
                  <a:lnTo>
                    <a:pt x="9776231" y="1435265"/>
                  </a:lnTo>
                  <a:lnTo>
                    <a:pt x="9773336" y="1437868"/>
                  </a:lnTo>
                  <a:lnTo>
                    <a:pt x="9770466" y="1440548"/>
                  </a:lnTo>
                  <a:lnTo>
                    <a:pt x="9767583" y="1443177"/>
                  </a:lnTo>
                  <a:lnTo>
                    <a:pt x="9765728" y="1445069"/>
                  </a:lnTo>
                  <a:lnTo>
                    <a:pt x="9762947" y="1447888"/>
                  </a:lnTo>
                  <a:lnTo>
                    <a:pt x="9760077" y="1450568"/>
                  </a:lnTo>
                  <a:lnTo>
                    <a:pt x="9746043" y="1464462"/>
                  </a:lnTo>
                  <a:lnTo>
                    <a:pt x="9742424" y="1468374"/>
                  </a:lnTo>
                  <a:lnTo>
                    <a:pt x="9731261" y="1479613"/>
                  </a:lnTo>
                  <a:lnTo>
                    <a:pt x="9723183" y="1488554"/>
                  </a:lnTo>
                  <a:lnTo>
                    <a:pt x="9721456" y="1490649"/>
                  </a:lnTo>
                  <a:lnTo>
                    <a:pt x="9726562" y="1484198"/>
                  </a:lnTo>
                  <a:lnTo>
                    <a:pt x="9733280" y="1475435"/>
                  </a:lnTo>
                  <a:lnTo>
                    <a:pt x="9736849" y="1471422"/>
                  </a:lnTo>
                  <a:lnTo>
                    <a:pt x="9740405" y="1467370"/>
                  </a:lnTo>
                  <a:lnTo>
                    <a:pt x="9742132" y="1465275"/>
                  </a:lnTo>
                  <a:lnTo>
                    <a:pt x="9746717" y="1460487"/>
                  </a:lnTo>
                  <a:lnTo>
                    <a:pt x="9753016" y="1453553"/>
                  </a:lnTo>
                  <a:lnTo>
                    <a:pt x="9757524" y="1448625"/>
                  </a:lnTo>
                  <a:lnTo>
                    <a:pt x="9763176" y="1443126"/>
                  </a:lnTo>
                  <a:lnTo>
                    <a:pt x="9765982" y="1440357"/>
                  </a:lnTo>
                  <a:lnTo>
                    <a:pt x="9800260" y="1408061"/>
                  </a:lnTo>
                  <a:lnTo>
                    <a:pt x="9804324" y="1404937"/>
                  </a:lnTo>
                  <a:lnTo>
                    <a:pt x="9807245" y="1402359"/>
                  </a:lnTo>
                  <a:lnTo>
                    <a:pt x="9810191" y="1399819"/>
                  </a:lnTo>
                  <a:lnTo>
                    <a:pt x="9814281" y="1396720"/>
                  </a:lnTo>
                  <a:lnTo>
                    <a:pt x="9817240" y="1394231"/>
                  </a:lnTo>
                  <a:lnTo>
                    <a:pt x="9837737" y="1378877"/>
                  </a:lnTo>
                  <a:lnTo>
                    <a:pt x="9840862" y="1376641"/>
                  </a:lnTo>
                  <a:lnTo>
                    <a:pt x="9843948" y="1374381"/>
                  </a:lnTo>
                  <a:lnTo>
                    <a:pt x="9846107" y="1373035"/>
                  </a:lnTo>
                  <a:lnTo>
                    <a:pt x="9854590" y="1367383"/>
                  </a:lnTo>
                  <a:lnTo>
                    <a:pt x="9859988" y="1364030"/>
                  </a:lnTo>
                  <a:lnTo>
                    <a:pt x="9861029" y="1363294"/>
                  </a:lnTo>
                  <a:lnTo>
                    <a:pt x="9865398" y="1360690"/>
                  </a:lnTo>
                  <a:lnTo>
                    <a:pt x="9876409" y="1354353"/>
                  </a:lnTo>
                  <a:lnTo>
                    <a:pt x="9883102" y="1350708"/>
                  </a:lnTo>
                  <a:lnTo>
                    <a:pt x="9885350" y="1349540"/>
                  </a:lnTo>
                  <a:lnTo>
                    <a:pt x="9891039" y="1346708"/>
                  </a:lnTo>
                  <a:lnTo>
                    <a:pt x="9893300" y="1345526"/>
                  </a:lnTo>
                  <a:lnTo>
                    <a:pt x="9896767" y="1343939"/>
                  </a:lnTo>
                  <a:lnTo>
                    <a:pt x="9899129" y="1342936"/>
                  </a:lnTo>
                  <a:lnTo>
                    <a:pt x="9902546" y="1341259"/>
                  </a:lnTo>
                  <a:lnTo>
                    <a:pt x="9904920" y="1340281"/>
                  </a:lnTo>
                  <a:lnTo>
                    <a:pt x="9912071" y="1337449"/>
                  </a:lnTo>
                  <a:lnTo>
                    <a:pt x="9914433" y="1336471"/>
                  </a:lnTo>
                  <a:lnTo>
                    <a:pt x="9916858" y="1335608"/>
                  </a:lnTo>
                  <a:lnTo>
                    <a:pt x="9925317" y="1332496"/>
                  </a:lnTo>
                  <a:lnTo>
                    <a:pt x="9929000" y="1331277"/>
                  </a:lnTo>
                  <a:lnTo>
                    <a:pt x="9931552" y="1330642"/>
                  </a:lnTo>
                  <a:lnTo>
                    <a:pt x="9936531" y="1329105"/>
                  </a:lnTo>
                  <a:lnTo>
                    <a:pt x="9925736" y="1333246"/>
                  </a:lnTo>
                  <a:lnTo>
                    <a:pt x="9922192" y="1334731"/>
                  </a:lnTo>
                  <a:lnTo>
                    <a:pt x="9917557" y="1336827"/>
                  </a:lnTo>
                  <a:lnTo>
                    <a:pt x="9915169" y="1337779"/>
                  </a:lnTo>
                  <a:lnTo>
                    <a:pt x="9912883" y="1338897"/>
                  </a:lnTo>
                  <a:lnTo>
                    <a:pt x="9905949" y="1342110"/>
                  </a:lnTo>
                  <a:lnTo>
                    <a:pt x="9894595" y="1347825"/>
                  </a:lnTo>
                  <a:lnTo>
                    <a:pt x="9880232" y="1355966"/>
                  </a:lnTo>
                  <a:lnTo>
                    <a:pt x="9874745" y="1359179"/>
                  </a:lnTo>
                  <a:lnTo>
                    <a:pt x="9865042" y="1365237"/>
                  </a:lnTo>
                  <a:lnTo>
                    <a:pt x="9858667" y="1369441"/>
                  </a:lnTo>
                  <a:lnTo>
                    <a:pt x="9856508" y="1370787"/>
                  </a:lnTo>
                  <a:lnTo>
                    <a:pt x="9847072" y="1377327"/>
                  </a:lnTo>
                  <a:lnTo>
                    <a:pt x="9844024" y="1379664"/>
                  </a:lnTo>
                  <a:lnTo>
                    <a:pt x="9836671" y="1384731"/>
                  </a:lnTo>
                  <a:lnTo>
                    <a:pt x="9833648" y="1387132"/>
                  </a:lnTo>
                  <a:lnTo>
                    <a:pt x="9832619" y="1387894"/>
                  </a:lnTo>
                  <a:lnTo>
                    <a:pt x="9843859" y="1407807"/>
                  </a:lnTo>
                  <a:lnTo>
                    <a:pt x="9850628" y="1409446"/>
                  </a:lnTo>
                  <a:lnTo>
                    <a:pt x="9864700" y="1413713"/>
                  </a:lnTo>
                  <a:lnTo>
                    <a:pt x="9881171" y="1417066"/>
                  </a:lnTo>
                  <a:lnTo>
                    <a:pt x="9889617" y="1419110"/>
                  </a:lnTo>
                  <a:lnTo>
                    <a:pt x="9892843" y="1419669"/>
                  </a:lnTo>
                  <a:lnTo>
                    <a:pt x="9905886" y="1406601"/>
                  </a:lnTo>
                  <a:lnTo>
                    <a:pt x="9912159" y="1402207"/>
                  </a:lnTo>
                  <a:lnTo>
                    <a:pt x="9914344" y="1400924"/>
                  </a:lnTo>
                  <a:lnTo>
                    <a:pt x="9921215" y="1397584"/>
                  </a:lnTo>
                  <a:lnTo>
                    <a:pt x="9928352" y="1394726"/>
                  </a:lnTo>
                  <a:lnTo>
                    <a:pt x="9931933" y="1393317"/>
                  </a:lnTo>
                  <a:lnTo>
                    <a:pt x="9917049" y="1387614"/>
                  </a:lnTo>
                  <a:lnTo>
                    <a:pt x="9901593" y="1378318"/>
                  </a:lnTo>
                  <a:lnTo>
                    <a:pt x="9889414" y="1369656"/>
                  </a:lnTo>
                  <a:lnTo>
                    <a:pt x="9885477" y="1365275"/>
                  </a:lnTo>
                  <a:lnTo>
                    <a:pt x="9902368" y="1374533"/>
                  </a:lnTo>
                  <a:lnTo>
                    <a:pt x="9926320" y="1380782"/>
                  </a:lnTo>
                  <a:lnTo>
                    <a:pt x="9948735" y="1384338"/>
                  </a:lnTo>
                  <a:lnTo>
                    <a:pt x="9964356" y="1383588"/>
                  </a:lnTo>
                  <a:lnTo>
                    <a:pt x="9971075" y="1374813"/>
                  </a:lnTo>
                  <a:lnTo>
                    <a:pt x="9976040" y="1357782"/>
                  </a:lnTo>
                  <a:lnTo>
                    <a:pt x="9978530" y="1341513"/>
                  </a:lnTo>
                  <a:lnTo>
                    <a:pt x="9980016" y="1333817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8966" y="8930609"/>
              <a:ext cx="3866416" cy="123031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7376187" y="9866774"/>
              <a:ext cx="467359" cy="278130"/>
            </a:xfrm>
            <a:custGeom>
              <a:avLst/>
              <a:gdLst/>
              <a:ahLst/>
              <a:cxnLst/>
              <a:rect l="l" t="t" r="r" b="b"/>
              <a:pathLst>
                <a:path w="467359" h="278129">
                  <a:moveTo>
                    <a:pt x="108797" y="164394"/>
                  </a:moveTo>
                  <a:lnTo>
                    <a:pt x="116450" y="175568"/>
                  </a:lnTo>
                  <a:lnTo>
                    <a:pt x="117693" y="199858"/>
                  </a:lnTo>
                  <a:lnTo>
                    <a:pt x="111165" y="230782"/>
                  </a:lnTo>
                  <a:lnTo>
                    <a:pt x="102409" y="258453"/>
                  </a:lnTo>
                  <a:lnTo>
                    <a:pt x="93824" y="275136"/>
                  </a:lnTo>
                  <a:lnTo>
                    <a:pt x="80230" y="277764"/>
                  </a:lnTo>
                  <a:lnTo>
                    <a:pt x="57733" y="274134"/>
                  </a:lnTo>
                  <a:lnTo>
                    <a:pt x="11528" y="244877"/>
                  </a:lnTo>
                  <a:lnTo>
                    <a:pt x="0" y="214559"/>
                  </a:lnTo>
                  <a:lnTo>
                    <a:pt x="325" y="188064"/>
                  </a:lnTo>
                  <a:lnTo>
                    <a:pt x="15426" y="167408"/>
                  </a:lnTo>
                  <a:lnTo>
                    <a:pt x="46898" y="213362"/>
                  </a:lnTo>
                  <a:lnTo>
                    <a:pt x="58257" y="202977"/>
                  </a:lnTo>
                  <a:lnTo>
                    <a:pt x="61076" y="200350"/>
                  </a:lnTo>
                  <a:lnTo>
                    <a:pt x="65990" y="196287"/>
                  </a:lnTo>
                  <a:lnTo>
                    <a:pt x="67840" y="194493"/>
                  </a:lnTo>
                  <a:lnTo>
                    <a:pt x="70877" y="192186"/>
                  </a:lnTo>
                  <a:lnTo>
                    <a:pt x="78819" y="185802"/>
                  </a:lnTo>
                  <a:lnTo>
                    <a:pt x="87955" y="178913"/>
                  </a:lnTo>
                  <a:lnTo>
                    <a:pt x="90962" y="176561"/>
                  </a:lnTo>
                  <a:lnTo>
                    <a:pt x="108797" y="164394"/>
                  </a:lnTo>
                  <a:close/>
                </a:path>
                <a:path w="467359" h="278129">
                  <a:moveTo>
                    <a:pt x="323684" y="19652"/>
                  </a:moveTo>
                  <a:lnTo>
                    <a:pt x="350674" y="59061"/>
                  </a:lnTo>
                  <a:lnTo>
                    <a:pt x="347717" y="59238"/>
                  </a:lnTo>
                  <a:lnTo>
                    <a:pt x="341112" y="60832"/>
                  </a:lnTo>
                  <a:lnTo>
                    <a:pt x="326484" y="64197"/>
                  </a:lnTo>
                  <a:lnTo>
                    <a:pt x="319998" y="65965"/>
                  </a:lnTo>
                  <a:lnTo>
                    <a:pt x="317266" y="66469"/>
                  </a:lnTo>
                  <a:lnTo>
                    <a:pt x="313482" y="67687"/>
                  </a:lnTo>
                  <a:lnTo>
                    <a:pt x="309642" y="68824"/>
                  </a:lnTo>
                  <a:lnTo>
                    <a:pt x="303029" y="70406"/>
                  </a:lnTo>
                  <a:lnTo>
                    <a:pt x="292876" y="73561"/>
                  </a:lnTo>
                  <a:lnTo>
                    <a:pt x="280217" y="77554"/>
                  </a:lnTo>
                  <a:lnTo>
                    <a:pt x="268962" y="81348"/>
                  </a:lnTo>
                  <a:lnTo>
                    <a:pt x="265116" y="82475"/>
                  </a:lnTo>
                  <a:lnTo>
                    <a:pt x="260182" y="84261"/>
                  </a:lnTo>
                  <a:lnTo>
                    <a:pt x="250381" y="87930"/>
                  </a:lnTo>
                  <a:lnTo>
                    <a:pt x="236793" y="92814"/>
                  </a:lnTo>
                  <a:lnTo>
                    <a:pt x="224701" y="97633"/>
                  </a:lnTo>
                  <a:lnTo>
                    <a:pt x="217505" y="100612"/>
                  </a:lnTo>
                  <a:lnTo>
                    <a:pt x="206927" y="105394"/>
                  </a:lnTo>
                  <a:lnTo>
                    <a:pt x="202157" y="107420"/>
                  </a:lnTo>
                  <a:lnTo>
                    <a:pt x="197419" y="109493"/>
                  </a:lnTo>
                  <a:lnTo>
                    <a:pt x="192734" y="111642"/>
                  </a:lnTo>
                  <a:lnTo>
                    <a:pt x="188029" y="113762"/>
                  </a:lnTo>
                  <a:lnTo>
                    <a:pt x="182361" y="116723"/>
                  </a:lnTo>
                  <a:lnTo>
                    <a:pt x="177670" y="118865"/>
                  </a:lnTo>
                  <a:lnTo>
                    <a:pt x="168569" y="123557"/>
                  </a:lnTo>
                  <a:lnTo>
                    <a:pt x="162894" y="126509"/>
                  </a:lnTo>
                  <a:lnTo>
                    <a:pt x="158427" y="128976"/>
                  </a:lnTo>
                  <a:lnTo>
                    <a:pt x="153938" y="131412"/>
                  </a:lnTo>
                  <a:lnTo>
                    <a:pt x="149425" y="133812"/>
                  </a:lnTo>
                  <a:lnTo>
                    <a:pt x="147249" y="135131"/>
                  </a:lnTo>
                  <a:lnTo>
                    <a:pt x="140623" y="138941"/>
                  </a:lnTo>
                  <a:lnTo>
                    <a:pt x="136236" y="141527"/>
                  </a:lnTo>
                  <a:lnTo>
                    <a:pt x="129756" y="145550"/>
                  </a:lnTo>
                  <a:lnTo>
                    <a:pt x="127571" y="146854"/>
                  </a:lnTo>
                  <a:lnTo>
                    <a:pt x="123289" y="149592"/>
                  </a:lnTo>
                  <a:lnTo>
                    <a:pt x="104390" y="162454"/>
                  </a:lnTo>
                  <a:lnTo>
                    <a:pt x="99212" y="166131"/>
                  </a:lnTo>
                  <a:lnTo>
                    <a:pt x="98242" y="166962"/>
                  </a:lnTo>
                  <a:lnTo>
                    <a:pt x="96205" y="168483"/>
                  </a:lnTo>
                  <a:lnTo>
                    <a:pt x="93204" y="170845"/>
                  </a:lnTo>
                  <a:lnTo>
                    <a:pt x="89073" y="173803"/>
                  </a:lnTo>
                  <a:lnTo>
                    <a:pt x="86162" y="176295"/>
                  </a:lnTo>
                  <a:lnTo>
                    <a:pt x="83224" y="178747"/>
                  </a:lnTo>
                  <a:lnTo>
                    <a:pt x="80238" y="181130"/>
                  </a:lnTo>
                  <a:lnTo>
                    <a:pt x="77314" y="183604"/>
                  </a:lnTo>
                  <a:lnTo>
                    <a:pt x="69687" y="190448"/>
                  </a:lnTo>
                  <a:lnTo>
                    <a:pt x="66762" y="192919"/>
                  </a:lnTo>
                  <a:lnTo>
                    <a:pt x="64986" y="194822"/>
                  </a:lnTo>
                  <a:lnTo>
                    <a:pt x="56593" y="202795"/>
                  </a:lnTo>
                  <a:lnTo>
                    <a:pt x="53980" y="205722"/>
                  </a:lnTo>
                  <a:lnTo>
                    <a:pt x="51344" y="208615"/>
                  </a:lnTo>
                  <a:lnTo>
                    <a:pt x="49554" y="210497"/>
                  </a:lnTo>
                  <a:lnTo>
                    <a:pt x="46898" y="213362"/>
                  </a:lnTo>
                  <a:lnTo>
                    <a:pt x="15426" y="167408"/>
                  </a:lnTo>
                  <a:lnTo>
                    <a:pt x="49839" y="147983"/>
                  </a:lnTo>
                  <a:lnTo>
                    <a:pt x="101496" y="138000"/>
                  </a:lnTo>
                  <a:lnTo>
                    <a:pt x="110474" y="137623"/>
                  </a:lnTo>
                  <a:lnTo>
                    <a:pt x="77934" y="90112"/>
                  </a:lnTo>
                  <a:lnTo>
                    <a:pt x="88555" y="83143"/>
                  </a:lnTo>
                  <a:lnTo>
                    <a:pt x="95922" y="78167"/>
                  </a:lnTo>
                  <a:lnTo>
                    <a:pt x="106833" y="76118"/>
                  </a:lnTo>
                  <a:lnTo>
                    <a:pt x="119330" y="76385"/>
                  </a:lnTo>
                  <a:lnTo>
                    <a:pt x="129454" y="77682"/>
                  </a:lnTo>
                  <a:lnTo>
                    <a:pt x="133243" y="78719"/>
                  </a:lnTo>
                  <a:lnTo>
                    <a:pt x="135479" y="79737"/>
                  </a:lnTo>
                  <a:lnTo>
                    <a:pt x="121065" y="58691"/>
                  </a:lnTo>
                  <a:lnTo>
                    <a:pt x="127812" y="55057"/>
                  </a:lnTo>
                  <a:lnTo>
                    <a:pt x="129008" y="54555"/>
                  </a:lnTo>
                  <a:lnTo>
                    <a:pt x="130170" y="54004"/>
                  </a:lnTo>
                  <a:lnTo>
                    <a:pt x="154093" y="50726"/>
                  </a:lnTo>
                  <a:lnTo>
                    <a:pt x="184165" y="51932"/>
                  </a:lnTo>
                  <a:lnTo>
                    <a:pt x="210463" y="54369"/>
                  </a:lnTo>
                  <a:lnTo>
                    <a:pt x="222016" y="55505"/>
                  </a:lnTo>
                  <a:lnTo>
                    <a:pt x="202603" y="27159"/>
                  </a:lnTo>
                  <a:lnTo>
                    <a:pt x="212217" y="23216"/>
                  </a:lnTo>
                  <a:lnTo>
                    <a:pt x="216776" y="20882"/>
                  </a:lnTo>
                  <a:lnTo>
                    <a:pt x="233127" y="22282"/>
                  </a:lnTo>
                  <a:lnTo>
                    <a:pt x="254211" y="30591"/>
                  </a:lnTo>
                  <a:lnTo>
                    <a:pt x="272754" y="39685"/>
                  </a:lnTo>
                  <a:lnTo>
                    <a:pt x="280434" y="44157"/>
                  </a:lnTo>
                  <a:lnTo>
                    <a:pt x="256646" y="9424"/>
                  </a:lnTo>
                  <a:lnTo>
                    <a:pt x="266657" y="8308"/>
                  </a:lnTo>
                  <a:lnTo>
                    <a:pt x="286325" y="7807"/>
                  </a:lnTo>
                  <a:lnTo>
                    <a:pt x="296098" y="8591"/>
                  </a:lnTo>
                  <a:lnTo>
                    <a:pt x="310461" y="13830"/>
                  </a:lnTo>
                  <a:lnTo>
                    <a:pt x="323684" y="19652"/>
                  </a:lnTo>
                  <a:close/>
                </a:path>
                <a:path w="467359" h="278129">
                  <a:moveTo>
                    <a:pt x="172793" y="127476"/>
                  </a:moveTo>
                  <a:lnTo>
                    <a:pt x="191773" y="155190"/>
                  </a:lnTo>
                  <a:lnTo>
                    <a:pt x="188053" y="152006"/>
                  </a:lnTo>
                  <a:lnTo>
                    <a:pt x="186224" y="160573"/>
                  </a:lnTo>
                  <a:lnTo>
                    <a:pt x="182312" y="179584"/>
                  </a:lnTo>
                  <a:lnTo>
                    <a:pt x="178677" y="199000"/>
                  </a:lnTo>
                  <a:lnTo>
                    <a:pt x="175588" y="210222"/>
                  </a:lnTo>
                  <a:lnTo>
                    <a:pt x="172996" y="213180"/>
                  </a:lnTo>
                  <a:lnTo>
                    <a:pt x="167390" y="216232"/>
                  </a:lnTo>
                  <a:lnTo>
                    <a:pt x="160123" y="219108"/>
                  </a:lnTo>
                  <a:lnTo>
                    <a:pt x="152552" y="221538"/>
                  </a:lnTo>
                  <a:lnTo>
                    <a:pt x="143626" y="226485"/>
                  </a:lnTo>
                  <a:lnTo>
                    <a:pt x="141505" y="227884"/>
                  </a:lnTo>
                  <a:lnTo>
                    <a:pt x="133469" y="234131"/>
                  </a:lnTo>
                  <a:lnTo>
                    <a:pt x="125810" y="240928"/>
                  </a:lnTo>
                  <a:lnTo>
                    <a:pt x="122008" y="244368"/>
                  </a:lnTo>
                  <a:lnTo>
                    <a:pt x="124738" y="223630"/>
                  </a:lnTo>
                  <a:lnTo>
                    <a:pt x="122922" y="200751"/>
                  </a:lnTo>
                  <a:lnTo>
                    <a:pt x="118474" y="183019"/>
                  </a:lnTo>
                  <a:lnTo>
                    <a:pt x="116450" y="175568"/>
                  </a:lnTo>
                  <a:lnTo>
                    <a:pt x="108797" y="164394"/>
                  </a:lnTo>
                  <a:lnTo>
                    <a:pt x="111978" y="162296"/>
                  </a:lnTo>
                  <a:lnTo>
                    <a:pt x="116238" y="159525"/>
                  </a:lnTo>
                  <a:lnTo>
                    <a:pt x="128098" y="152119"/>
                  </a:lnTo>
                  <a:lnTo>
                    <a:pt x="136859" y="146931"/>
                  </a:lnTo>
                  <a:lnTo>
                    <a:pt x="139029" y="145605"/>
                  </a:lnTo>
                  <a:lnTo>
                    <a:pt x="147932" y="140623"/>
                  </a:lnTo>
                  <a:lnTo>
                    <a:pt x="152366" y="138106"/>
                  </a:lnTo>
                  <a:lnTo>
                    <a:pt x="156934" y="135787"/>
                  </a:lnTo>
                  <a:lnTo>
                    <a:pt x="165899" y="130896"/>
                  </a:lnTo>
                  <a:lnTo>
                    <a:pt x="170522" y="128656"/>
                  </a:lnTo>
                  <a:lnTo>
                    <a:pt x="172793" y="127476"/>
                  </a:lnTo>
                  <a:close/>
                </a:path>
                <a:path w="467359" h="278129">
                  <a:moveTo>
                    <a:pt x="77934" y="90112"/>
                  </a:moveTo>
                  <a:lnTo>
                    <a:pt x="110474" y="137623"/>
                  </a:lnTo>
                  <a:lnTo>
                    <a:pt x="93214" y="123660"/>
                  </a:lnTo>
                  <a:lnTo>
                    <a:pt x="68490" y="116778"/>
                  </a:lnTo>
                  <a:lnTo>
                    <a:pt x="47764" y="113486"/>
                  </a:lnTo>
                  <a:lnTo>
                    <a:pt x="39356" y="112448"/>
                  </a:lnTo>
                  <a:lnTo>
                    <a:pt x="52084" y="106309"/>
                  </a:lnTo>
                  <a:lnTo>
                    <a:pt x="70480" y="94961"/>
                  </a:lnTo>
                  <a:lnTo>
                    <a:pt x="73686" y="92899"/>
                  </a:lnTo>
                  <a:lnTo>
                    <a:pt x="77934" y="90112"/>
                  </a:lnTo>
                  <a:close/>
                </a:path>
                <a:path w="467359" h="278129">
                  <a:moveTo>
                    <a:pt x="121065" y="58691"/>
                  </a:moveTo>
                  <a:lnTo>
                    <a:pt x="132806" y="75834"/>
                  </a:lnTo>
                  <a:lnTo>
                    <a:pt x="127728" y="72914"/>
                  </a:lnTo>
                  <a:lnTo>
                    <a:pt x="118532" y="70725"/>
                  </a:lnTo>
                  <a:lnTo>
                    <a:pt x="109838" y="69268"/>
                  </a:lnTo>
                  <a:lnTo>
                    <a:pt x="105215" y="69261"/>
                  </a:lnTo>
                  <a:lnTo>
                    <a:pt x="106105" y="68313"/>
                  </a:lnTo>
                  <a:lnTo>
                    <a:pt x="108059" y="66670"/>
                  </a:lnTo>
                  <a:lnTo>
                    <a:pt x="115443" y="61719"/>
                  </a:lnTo>
                  <a:lnTo>
                    <a:pt x="121065" y="58691"/>
                  </a:lnTo>
                  <a:close/>
                </a:path>
                <a:path w="467359" h="278129">
                  <a:moveTo>
                    <a:pt x="218205" y="106129"/>
                  </a:moveTo>
                  <a:lnTo>
                    <a:pt x="234123" y="129371"/>
                  </a:lnTo>
                  <a:lnTo>
                    <a:pt x="232780" y="136401"/>
                  </a:lnTo>
                  <a:lnTo>
                    <a:pt x="228659" y="152859"/>
                  </a:lnTo>
                  <a:lnTo>
                    <a:pt x="211106" y="187913"/>
                  </a:lnTo>
                  <a:lnTo>
                    <a:pt x="198483" y="196453"/>
                  </a:lnTo>
                  <a:lnTo>
                    <a:pt x="200898" y="179751"/>
                  </a:lnTo>
                  <a:lnTo>
                    <a:pt x="197184" y="165338"/>
                  </a:lnTo>
                  <a:lnTo>
                    <a:pt x="191773" y="155190"/>
                  </a:lnTo>
                  <a:lnTo>
                    <a:pt x="172793" y="127476"/>
                  </a:lnTo>
                  <a:lnTo>
                    <a:pt x="180740" y="123347"/>
                  </a:lnTo>
                  <a:lnTo>
                    <a:pt x="185430" y="121205"/>
                  </a:lnTo>
                  <a:lnTo>
                    <a:pt x="190058" y="118973"/>
                  </a:lnTo>
                  <a:lnTo>
                    <a:pt x="194741" y="116819"/>
                  </a:lnTo>
                  <a:lnTo>
                    <a:pt x="199403" y="114637"/>
                  </a:lnTo>
                  <a:lnTo>
                    <a:pt x="204121" y="112536"/>
                  </a:lnTo>
                  <a:lnTo>
                    <a:pt x="209917" y="109760"/>
                  </a:lnTo>
                  <a:lnTo>
                    <a:pt x="214626" y="107646"/>
                  </a:lnTo>
                  <a:lnTo>
                    <a:pt x="218205" y="106129"/>
                  </a:lnTo>
                  <a:close/>
                </a:path>
                <a:path w="467359" h="278129">
                  <a:moveTo>
                    <a:pt x="273941" y="84123"/>
                  </a:moveTo>
                  <a:lnTo>
                    <a:pt x="290636" y="108500"/>
                  </a:lnTo>
                  <a:lnTo>
                    <a:pt x="288537" y="114425"/>
                  </a:lnTo>
                  <a:lnTo>
                    <a:pt x="280812" y="130116"/>
                  </a:lnTo>
                  <a:lnTo>
                    <a:pt x="270555" y="148853"/>
                  </a:lnTo>
                  <a:lnTo>
                    <a:pt x="260863" y="163920"/>
                  </a:lnTo>
                  <a:lnTo>
                    <a:pt x="252068" y="171306"/>
                  </a:lnTo>
                  <a:lnTo>
                    <a:pt x="242947" y="173722"/>
                  </a:lnTo>
                  <a:lnTo>
                    <a:pt x="236358" y="173090"/>
                  </a:lnTo>
                  <a:lnTo>
                    <a:pt x="234108" y="172053"/>
                  </a:lnTo>
                  <a:lnTo>
                    <a:pt x="237082" y="160662"/>
                  </a:lnTo>
                  <a:lnTo>
                    <a:pt x="236669" y="146574"/>
                  </a:lnTo>
                  <a:lnTo>
                    <a:pt x="235766" y="134018"/>
                  </a:lnTo>
                  <a:lnTo>
                    <a:pt x="234123" y="129371"/>
                  </a:lnTo>
                  <a:lnTo>
                    <a:pt x="218205" y="106129"/>
                  </a:lnTo>
                  <a:lnTo>
                    <a:pt x="228941" y="101577"/>
                  </a:lnTo>
                  <a:lnTo>
                    <a:pt x="233747" y="99604"/>
                  </a:lnTo>
                  <a:lnTo>
                    <a:pt x="238522" y="97586"/>
                  </a:lnTo>
                  <a:lnTo>
                    <a:pt x="243370" y="95674"/>
                  </a:lnTo>
                  <a:lnTo>
                    <a:pt x="252982" y="91728"/>
                  </a:lnTo>
                  <a:lnTo>
                    <a:pt x="256821" y="90591"/>
                  </a:lnTo>
                  <a:lnTo>
                    <a:pt x="261617" y="88603"/>
                  </a:lnTo>
                  <a:lnTo>
                    <a:pt x="266468" y="86697"/>
                  </a:lnTo>
                  <a:lnTo>
                    <a:pt x="270238" y="85458"/>
                  </a:lnTo>
                  <a:lnTo>
                    <a:pt x="273941" y="84123"/>
                  </a:lnTo>
                  <a:close/>
                </a:path>
                <a:path w="467359" h="278129">
                  <a:moveTo>
                    <a:pt x="202603" y="27159"/>
                  </a:moveTo>
                  <a:lnTo>
                    <a:pt x="222016" y="55505"/>
                  </a:lnTo>
                  <a:lnTo>
                    <a:pt x="214303" y="50985"/>
                  </a:lnTo>
                  <a:lnTo>
                    <a:pt x="199410" y="42725"/>
                  </a:lnTo>
                  <a:lnTo>
                    <a:pt x="184795" y="34870"/>
                  </a:lnTo>
                  <a:lnTo>
                    <a:pt x="177916" y="31570"/>
                  </a:lnTo>
                  <a:lnTo>
                    <a:pt x="189837" y="30995"/>
                  </a:lnTo>
                  <a:lnTo>
                    <a:pt x="202603" y="27159"/>
                  </a:lnTo>
                  <a:close/>
                </a:path>
                <a:path w="467359" h="278129">
                  <a:moveTo>
                    <a:pt x="464662" y="47939"/>
                  </a:moveTo>
                  <a:lnTo>
                    <a:pt x="466863" y="51154"/>
                  </a:lnTo>
                  <a:lnTo>
                    <a:pt x="466499" y="52870"/>
                  </a:lnTo>
                  <a:lnTo>
                    <a:pt x="466710" y="55426"/>
                  </a:lnTo>
                  <a:lnTo>
                    <a:pt x="467228" y="56182"/>
                  </a:lnTo>
                  <a:lnTo>
                    <a:pt x="463938" y="62616"/>
                  </a:lnTo>
                  <a:lnTo>
                    <a:pt x="458935" y="64301"/>
                  </a:lnTo>
                  <a:lnTo>
                    <a:pt x="454434" y="62223"/>
                  </a:lnTo>
                  <a:lnTo>
                    <a:pt x="441044" y="58407"/>
                  </a:lnTo>
                  <a:lnTo>
                    <a:pt x="426867" y="55686"/>
                  </a:lnTo>
                  <a:lnTo>
                    <a:pt x="409893" y="55626"/>
                  </a:lnTo>
                  <a:lnTo>
                    <a:pt x="392307" y="56918"/>
                  </a:lnTo>
                  <a:lnTo>
                    <a:pt x="369255" y="72706"/>
                  </a:lnTo>
                  <a:lnTo>
                    <a:pt x="367066" y="76253"/>
                  </a:lnTo>
                  <a:lnTo>
                    <a:pt x="364953" y="88900"/>
                  </a:lnTo>
                  <a:lnTo>
                    <a:pt x="365368" y="91754"/>
                  </a:lnTo>
                  <a:lnTo>
                    <a:pt x="364832" y="93219"/>
                  </a:lnTo>
                  <a:lnTo>
                    <a:pt x="365331" y="93948"/>
                  </a:lnTo>
                  <a:lnTo>
                    <a:pt x="365836" y="96932"/>
                  </a:lnTo>
                  <a:lnTo>
                    <a:pt x="367402" y="99218"/>
                  </a:lnTo>
                  <a:lnTo>
                    <a:pt x="368411" y="102939"/>
                  </a:lnTo>
                  <a:lnTo>
                    <a:pt x="370127" y="105445"/>
                  </a:lnTo>
                  <a:lnTo>
                    <a:pt x="371107" y="109123"/>
                  </a:lnTo>
                  <a:lnTo>
                    <a:pt x="373827" y="113094"/>
                  </a:lnTo>
                  <a:lnTo>
                    <a:pt x="370594" y="110622"/>
                  </a:lnTo>
                  <a:lnTo>
                    <a:pt x="356487" y="90025"/>
                  </a:lnTo>
                  <a:lnTo>
                    <a:pt x="352451" y="97617"/>
                  </a:lnTo>
                  <a:lnTo>
                    <a:pt x="318134" y="144154"/>
                  </a:lnTo>
                  <a:lnTo>
                    <a:pt x="297384" y="161056"/>
                  </a:lnTo>
                  <a:lnTo>
                    <a:pt x="292529" y="160710"/>
                  </a:lnTo>
                  <a:lnTo>
                    <a:pt x="288216" y="156659"/>
                  </a:lnTo>
                  <a:lnTo>
                    <a:pt x="270576" y="162369"/>
                  </a:lnTo>
                  <a:lnTo>
                    <a:pt x="280520" y="147670"/>
                  </a:lnTo>
                  <a:lnTo>
                    <a:pt x="286746" y="129791"/>
                  </a:lnTo>
                  <a:lnTo>
                    <a:pt x="290165" y="114554"/>
                  </a:lnTo>
                  <a:lnTo>
                    <a:pt x="290636" y="108500"/>
                  </a:lnTo>
                  <a:lnTo>
                    <a:pt x="273941" y="84123"/>
                  </a:lnTo>
                  <a:lnTo>
                    <a:pt x="278879" y="82343"/>
                  </a:lnTo>
                  <a:lnTo>
                    <a:pt x="283734" y="80441"/>
                  </a:lnTo>
                  <a:lnTo>
                    <a:pt x="292311" y="77231"/>
                  </a:lnTo>
                  <a:lnTo>
                    <a:pt x="307370" y="72249"/>
                  </a:lnTo>
                  <a:lnTo>
                    <a:pt x="314815" y="69633"/>
                  </a:lnTo>
                  <a:lnTo>
                    <a:pt x="332570" y="64092"/>
                  </a:lnTo>
                  <a:lnTo>
                    <a:pt x="346827" y="60186"/>
                  </a:lnTo>
                  <a:lnTo>
                    <a:pt x="350674" y="59061"/>
                  </a:lnTo>
                  <a:lnTo>
                    <a:pt x="323684" y="19652"/>
                  </a:lnTo>
                  <a:lnTo>
                    <a:pt x="335558" y="25752"/>
                  </a:lnTo>
                  <a:lnTo>
                    <a:pt x="345876" y="31827"/>
                  </a:lnTo>
                  <a:lnTo>
                    <a:pt x="345005" y="30555"/>
                  </a:lnTo>
                  <a:lnTo>
                    <a:pt x="345199" y="28592"/>
                  </a:lnTo>
                  <a:lnTo>
                    <a:pt x="343720" y="26431"/>
                  </a:lnTo>
                  <a:lnTo>
                    <a:pt x="344145" y="24805"/>
                  </a:lnTo>
                  <a:lnTo>
                    <a:pt x="344299" y="22781"/>
                  </a:lnTo>
                  <a:lnTo>
                    <a:pt x="343998" y="22342"/>
                  </a:lnTo>
                  <a:lnTo>
                    <a:pt x="343581" y="19486"/>
                  </a:lnTo>
                  <a:lnTo>
                    <a:pt x="344634" y="16529"/>
                  </a:lnTo>
                  <a:lnTo>
                    <a:pt x="355186" y="31936"/>
                  </a:lnTo>
                  <a:lnTo>
                    <a:pt x="357329" y="32817"/>
                  </a:lnTo>
                  <a:lnTo>
                    <a:pt x="359475" y="35950"/>
                  </a:lnTo>
                  <a:lnTo>
                    <a:pt x="361569" y="36761"/>
                  </a:lnTo>
                  <a:lnTo>
                    <a:pt x="364653" y="39016"/>
                  </a:lnTo>
                  <a:lnTo>
                    <a:pt x="365610" y="40414"/>
                  </a:lnTo>
                  <a:lnTo>
                    <a:pt x="369504" y="41604"/>
                  </a:lnTo>
                  <a:lnTo>
                    <a:pt x="370340" y="42824"/>
                  </a:lnTo>
                  <a:lnTo>
                    <a:pt x="374716" y="44719"/>
                  </a:lnTo>
                  <a:lnTo>
                    <a:pt x="376980" y="45777"/>
                  </a:lnTo>
                  <a:lnTo>
                    <a:pt x="378841" y="46246"/>
                  </a:lnTo>
                  <a:lnTo>
                    <a:pt x="380659" y="46654"/>
                  </a:lnTo>
                  <a:lnTo>
                    <a:pt x="382220" y="46685"/>
                  </a:lnTo>
                  <a:lnTo>
                    <a:pt x="383722" y="46631"/>
                  </a:lnTo>
                  <a:lnTo>
                    <a:pt x="385165" y="46490"/>
                  </a:lnTo>
                  <a:lnTo>
                    <a:pt x="407451" y="43069"/>
                  </a:lnTo>
                  <a:lnTo>
                    <a:pt x="426820" y="42132"/>
                  </a:lnTo>
                  <a:lnTo>
                    <a:pt x="444321" y="42962"/>
                  </a:lnTo>
                  <a:lnTo>
                    <a:pt x="459953" y="45559"/>
                  </a:lnTo>
                  <a:lnTo>
                    <a:pt x="461556" y="45652"/>
                  </a:lnTo>
                  <a:lnTo>
                    <a:pt x="462190" y="46578"/>
                  </a:lnTo>
                  <a:lnTo>
                    <a:pt x="464662" y="47939"/>
                  </a:lnTo>
                  <a:close/>
                </a:path>
                <a:path w="467359" h="278129">
                  <a:moveTo>
                    <a:pt x="256646" y="9424"/>
                  </a:moveTo>
                  <a:lnTo>
                    <a:pt x="280434" y="44157"/>
                  </a:lnTo>
                  <a:lnTo>
                    <a:pt x="269236" y="32301"/>
                  </a:lnTo>
                  <a:lnTo>
                    <a:pt x="251250" y="24019"/>
                  </a:lnTo>
                  <a:lnTo>
                    <a:pt x="235267" y="18664"/>
                  </a:lnTo>
                  <a:lnTo>
                    <a:pt x="229034" y="16305"/>
                  </a:lnTo>
                  <a:lnTo>
                    <a:pt x="245205" y="10699"/>
                  </a:lnTo>
                  <a:lnTo>
                    <a:pt x="256646" y="9424"/>
                  </a:lnTo>
                  <a:close/>
                </a:path>
                <a:path w="467359" h="278129">
                  <a:moveTo>
                    <a:pt x="358856" y="93483"/>
                  </a:moveTo>
                  <a:lnTo>
                    <a:pt x="370166" y="109997"/>
                  </a:lnTo>
                  <a:lnTo>
                    <a:pt x="367026" y="107660"/>
                  </a:lnTo>
                  <a:lnTo>
                    <a:pt x="358475" y="95174"/>
                  </a:lnTo>
                  <a:lnTo>
                    <a:pt x="358856" y="93483"/>
                  </a:lnTo>
                  <a:close/>
                </a:path>
                <a:path w="467359" h="278129">
                  <a:moveTo>
                    <a:pt x="377054" y="115560"/>
                  </a:moveTo>
                  <a:lnTo>
                    <a:pt x="374352" y="113861"/>
                  </a:lnTo>
                  <a:lnTo>
                    <a:pt x="377054" y="115560"/>
                  </a:lnTo>
                  <a:close/>
                </a:path>
                <a:path w="467359" h="278129">
                  <a:moveTo>
                    <a:pt x="345253" y="15185"/>
                  </a:moveTo>
                  <a:lnTo>
                    <a:pt x="351327" y="24053"/>
                  </a:lnTo>
                  <a:lnTo>
                    <a:pt x="351893" y="27127"/>
                  </a:lnTo>
                  <a:lnTo>
                    <a:pt x="344634" y="16529"/>
                  </a:lnTo>
                  <a:lnTo>
                    <a:pt x="345253" y="15185"/>
                  </a:lnTo>
                  <a:close/>
                </a:path>
                <a:path w="467359" h="278129">
                  <a:moveTo>
                    <a:pt x="349718" y="5972"/>
                  </a:moveTo>
                  <a:lnTo>
                    <a:pt x="351048" y="7913"/>
                  </a:lnTo>
                  <a:lnTo>
                    <a:pt x="350254" y="9001"/>
                  </a:lnTo>
                  <a:lnTo>
                    <a:pt x="350527" y="9400"/>
                  </a:lnTo>
                  <a:lnTo>
                    <a:pt x="349775" y="10550"/>
                  </a:lnTo>
                  <a:lnTo>
                    <a:pt x="350065" y="10972"/>
                  </a:lnTo>
                  <a:lnTo>
                    <a:pt x="349342" y="12165"/>
                  </a:lnTo>
                  <a:lnTo>
                    <a:pt x="349365" y="14447"/>
                  </a:lnTo>
                  <a:lnTo>
                    <a:pt x="349782" y="15054"/>
                  </a:lnTo>
                  <a:lnTo>
                    <a:pt x="349118" y="16332"/>
                  </a:lnTo>
                  <a:lnTo>
                    <a:pt x="349547" y="16959"/>
                  </a:lnTo>
                  <a:lnTo>
                    <a:pt x="349505" y="19146"/>
                  </a:lnTo>
                  <a:lnTo>
                    <a:pt x="349781" y="21796"/>
                  </a:lnTo>
                  <a:lnTo>
                    <a:pt x="344886" y="14648"/>
                  </a:lnTo>
                  <a:lnTo>
                    <a:pt x="345560" y="13385"/>
                  </a:lnTo>
                  <a:lnTo>
                    <a:pt x="346738" y="10611"/>
                  </a:lnTo>
                  <a:lnTo>
                    <a:pt x="347531" y="9520"/>
                  </a:lnTo>
                  <a:lnTo>
                    <a:pt x="347944" y="7875"/>
                  </a:lnTo>
                  <a:lnTo>
                    <a:pt x="348819" y="6906"/>
                  </a:lnTo>
                  <a:lnTo>
                    <a:pt x="349718" y="5972"/>
                  </a:lnTo>
                  <a:close/>
                </a:path>
                <a:path w="467359" h="278129">
                  <a:moveTo>
                    <a:pt x="354864" y="0"/>
                  </a:moveTo>
                  <a:lnTo>
                    <a:pt x="353461" y="2446"/>
                  </a:lnTo>
                  <a:lnTo>
                    <a:pt x="353654" y="2728"/>
                  </a:lnTo>
                  <a:lnTo>
                    <a:pt x="352976" y="3985"/>
                  </a:lnTo>
                  <a:lnTo>
                    <a:pt x="351414" y="6200"/>
                  </a:lnTo>
                  <a:lnTo>
                    <a:pt x="351627" y="6511"/>
                  </a:lnTo>
                  <a:lnTo>
                    <a:pt x="350814" y="7572"/>
                  </a:lnTo>
                  <a:lnTo>
                    <a:pt x="349562" y="5743"/>
                  </a:lnTo>
                  <a:lnTo>
                    <a:pt x="350480" y="4836"/>
                  </a:lnTo>
                  <a:lnTo>
                    <a:pt x="351242" y="3701"/>
                  </a:lnTo>
                  <a:lnTo>
                    <a:pt x="352070" y="2663"/>
                  </a:lnTo>
                  <a:lnTo>
                    <a:pt x="353051" y="1848"/>
                  </a:lnTo>
                  <a:lnTo>
                    <a:pt x="354864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66" y="2652851"/>
            <a:ext cx="11277465" cy="49812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866775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ahoma"/>
                <a:cs typeface="Tahoma"/>
              </a:rPr>
              <a:t>Site:</a:t>
            </a:r>
            <a:r>
              <a:rPr dirty="0" spc="-114">
                <a:latin typeface="Tahoma"/>
                <a:cs typeface="Tahoma"/>
              </a:rPr>
              <a:t> </a:t>
            </a:r>
            <a:r>
              <a:rPr dirty="0" spc="85">
                <a:latin typeface="Tahoma"/>
                <a:cs typeface="Tahoma"/>
              </a:rPr>
              <a:t>Produto</a:t>
            </a:r>
            <a:r>
              <a:rPr dirty="0" spc="-114">
                <a:latin typeface="Tahoma"/>
                <a:cs typeface="Tahoma"/>
              </a:rPr>
              <a:t> </a:t>
            </a:r>
            <a:r>
              <a:rPr dirty="0" spc="40">
                <a:latin typeface="Tahoma"/>
                <a:cs typeface="Tahoma"/>
              </a:rPr>
              <a:t>final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376187" y="8254618"/>
            <a:ext cx="10880090" cy="1986914"/>
            <a:chOff x="7376187" y="8254618"/>
            <a:chExt cx="10880090" cy="1986914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41817" y="8254618"/>
              <a:ext cx="3809493" cy="198684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276209" y="8339378"/>
              <a:ext cx="9980295" cy="1831339"/>
            </a:xfrm>
            <a:custGeom>
              <a:avLst/>
              <a:gdLst/>
              <a:ahLst/>
              <a:cxnLst/>
              <a:rect l="l" t="t" r="r" b="b"/>
              <a:pathLst>
                <a:path w="9980294" h="1831340">
                  <a:moveTo>
                    <a:pt x="729145" y="1595221"/>
                  </a:moveTo>
                  <a:lnTo>
                    <a:pt x="723785" y="1593926"/>
                  </a:lnTo>
                  <a:lnTo>
                    <a:pt x="722439" y="1593545"/>
                  </a:lnTo>
                  <a:lnTo>
                    <a:pt x="719759" y="1592834"/>
                  </a:lnTo>
                  <a:lnTo>
                    <a:pt x="718337" y="1591995"/>
                  </a:lnTo>
                  <a:lnTo>
                    <a:pt x="716991" y="1591614"/>
                  </a:lnTo>
                  <a:lnTo>
                    <a:pt x="715632" y="1591183"/>
                  </a:lnTo>
                  <a:lnTo>
                    <a:pt x="712889" y="1590167"/>
                  </a:lnTo>
                  <a:lnTo>
                    <a:pt x="711517" y="1589595"/>
                  </a:lnTo>
                  <a:lnTo>
                    <a:pt x="711377" y="1588770"/>
                  </a:lnTo>
                  <a:lnTo>
                    <a:pt x="708583" y="1587398"/>
                  </a:lnTo>
                  <a:lnTo>
                    <a:pt x="707174" y="1586623"/>
                  </a:lnTo>
                  <a:lnTo>
                    <a:pt x="704138" y="1583778"/>
                  </a:lnTo>
                  <a:lnTo>
                    <a:pt x="702691" y="1582724"/>
                  </a:lnTo>
                  <a:lnTo>
                    <a:pt x="701243" y="1581759"/>
                  </a:lnTo>
                  <a:lnTo>
                    <a:pt x="699782" y="1580667"/>
                  </a:lnTo>
                  <a:lnTo>
                    <a:pt x="698042" y="1577822"/>
                  </a:lnTo>
                  <a:lnTo>
                    <a:pt x="697865" y="1576730"/>
                  </a:lnTo>
                  <a:lnTo>
                    <a:pt x="696137" y="1574012"/>
                  </a:lnTo>
                  <a:lnTo>
                    <a:pt x="694753" y="1573415"/>
                  </a:lnTo>
                  <a:lnTo>
                    <a:pt x="694131" y="1569542"/>
                  </a:lnTo>
                  <a:lnTo>
                    <a:pt x="692086" y="1564855"/>
                  </a:lnTo>
                  <a:lnTo>
                    <a:pt x="695845" y="1588135"/>
                  </a:lnTo>
                  <a:lnTo>
                    <a:pt x="698525" y="1588833"/>
                  </a:lnTo>
                  <a:lnTo>
                    <a:pt x="699960" y="1589773"/>
                  </a:lnTo>
                  <a:lnTo>
                    <a:pt x="704176" y="1591945"/>
                  </a:lnTo>
                  <a:lnTo>
                    <a:pt x="705548" y="1592503"/>
                  </a:lnTo>
                  <a:lnTo>
                    <a:pt x="708164" y="1592770"/>
                  </a:lnTo>
                  <a:lnTo>
                    <a:pt x="709523" y="1593227"/>
                  </a:lnTo>
                  <a:lnTo>
                    <a:pt x="720090" y="1594916"/>
                  </a:lnTo>
                  <a:lnTo>
                    <a:pt x="721448" y="1595374"/>
                  </a:lnTo>
                  <a:lnTo>
                    <a:pt x="722731" y="1595374"/>
                  </a:lnTo>
                  <a:lnTo>
                    <a:pt x="729145" y="1595221"/>
                  </a:lnTo>
                  <a:close/>
                </a:path>
                <a:path w="9980294" h="1831340">
                  <a:moveTo>
                    <a:pt x="808570" y="1401787"/>
                  </a:moveTo>
                  <a:lnTo>
                    <a:pt x="806602" y="1397520"/>
                  </a:lnTo>
                  <a:lnTo>
                    <a:pt x="806259" y="1395450"/>
                  </a:lnTo>
                  <a:lnTo>
                    <a:pt x="803135" y="1392047"/>
                  </a:lnTo>
                  <a:lnTo>
                    <a:pt x="800379" y="1390878"/>
                  </a:lnTo>
                  <a:lnTo>
                    <a:pt x="798931" y="1389849"/>
                  </a:lnTo>
                  <a:lnTo>
                    <a:pt x="792302" y="1388656"/>
                  </a:lnTo>
                  <a:lnTo>
                    <a:pt x="786079" y="1389926"/>
                  </a:lnTo>
                  <a:lnTo>
                    <a:pt x="781456" y="1393228"/>
                  </a:lnTo>
                  <a:lnTo>
                    <a:pt x="778433" y="1398358"/>
                  </a:lnTo>
                  <a:lnTo>
                    <a:pt x="766343" y="1419123"/>
                  </a:lnTo>
                  <a:lnTo>
                    <a:pt x="751624" y="1439506"/>
                  </a:lnTo>
                  <a:lnTo>
                    <a:pt x="707834" y="1479067"/>
                  </a:lnTo>
                  <a:lnTo>
                    <a:pt x="679970" y="1489798"/>
                  </a:lnTo>
                  <a:lnTo>
                    <a:pt x="676109" y="1489786"/>
                  </a:lnTo>
                  <a:lnTo>
                    <a:pt x="652399" y="1485163"/>
                  </a:lnTo>
                  <a:lnTo>
                    <a:pt x="652399" y="1526209"/>
                  </a:lnTo>
                  <a:lnTo>
                    <a:pt x="646557" y="1529829"/>
                  </a:lnTo>
                  <a:lnTo>
                    <a:pt x="643064" y="1532089"/>
                  </a:lnTo>
                  <a:lnTo>
                    <a:pt x="637197" y="1535582"/>
                  </a:lnTo>
                  <a:lnTo>
                    <a:pt x="625500" y="1542834"/>
                  </a:lnTo>
                  <a:lnTo>
                    <a:pt x="618375" y="1546542"/>
                  </a:lnTo>
                  <a:lnTo>
                    <a:pt x="612533" y="1550212"/>
                  </a:lnTo>
                  <a:lnTo>
                    <a:pt x="599503" y="1557147"/>
                  </a:lnTo>
                  <a:lnTo>
                    <a:pt x="594804" y="1559902"/>
                  </a:lnTo>
                  <a:lnTo>
                    <a:pt x="588873" y="1563014"/>
                  </a:lnTo>
                  <a:lnTo>
                    <a:pt x="552081" y="1582102"/>
                  </a:lnTo>
                  <a:lnTo>
                    <a:pt x="516229" y="1599133"/>
                  </a:lnTo>
                  <a:lnTo>
                    <a:pt x="471728" y="1618335"/>
                  </a:lnTo>
                  <a:lnTo>
                    <a:pt x="420903" y="1638223"/>
                  </a:lnTo>
                  <a:lnTo>
                    <a:pt x="407530" y="1642999"/>
                  </a:lnTo>
                  <a:lnTo>
                    <a:pt x="401459" y="1645221"/>
                  </a:lnTo>
                  <a:lnTo>
                    <a:pt x="394119" y="1647609"/>
                  </a:lnTo>
                  <a:lnTo>
                    <a:pt x="380707" y="1652155"/>
                  </a:lnTo>
                  <a:lnTo>
                    <a:pt x="367245" y="1656410"/>
                  </a:lnTo>
                  <a:lnTo>
                    <a:pt x="327939" y="1667992"/>
                  </a:lnTo>
                  <a:lnTo>
                    <a:pt x="318058" y="1670519"/>
                  </a:lnTo>
                  <a:lnTo>
                    <a:pt x="309435" y="1672907"/>
                  </a:lnTo>
                  <a:lnTo>
                    <a:pt x="305714" y="1673758"/>
                  </a:lnTo>
                  <a:lnTo>
                    <a:pt x="292087" y="1677009"/>
                  </a:lnTo>
                  <a:lnTo>
                    <a:pt x="283413" y="1679016"/>
                  </a:lnTo>
                  <a:lnTo>
                    <a:pt x="269722" y="1681886"/>
                  </a:lnTo>
                  <a:lnTo>
                    <a:pt x="266001" y="1682699"/>
                  </a:lnTo>
                  <a:lnTo>
                    <a:pt x="257263" y="1684388"/>
                  </a:lnTo>
                  <a:lnTo>
                    <a:pt x="209613" y="1692008"/>
                  </a:lnTo>
                  <a:lnTo>
                    <a:pt x="205803" y="1692376"/>
                  </a:lnTo>
                  <a:lnTo>
                    <a:pt x="199491" y="1693075"/>
                  </a:lnTo>
                  <a:lnTo>
                    <a:pt x="194424" y="1693595"/>
                  </a:lnTo>
                  <a:lnTo>
                    <a:pt x="186880" y="1694624"/>
                  </a:lnTo>
                  <a:lnTo>
                    <a:pt x="179235" y="1695132"/>
                  </a:lnTo>
                  <a:lnTo>
                    <a:pt x="172872" y="1695526"/>
                  </a:lnTo>
                  <a:lnTo>
                    <a:pt x="166522" y="1696059"/>
                  </a:lnTo>
                  <a:lnTo>
                    <a:pt x="160147" y="1696402"/>
                  </a:lnTo>
                  <a:lnTo>
                    <a:pt x="140970" y="1697151"/>
                  </a:lnTo>
                  <a:lnTo>
                    <a:pt x="135851" y="1697304"/>
                  </a:lnTo>
                  <a:lnTo>
                    <a:pt x="130683" y="1697139"/>
                  </a:lnTo>
                  <a:lnTo>
                    <a:pt x="111366" y="1697037"/>
                  </a:lnTo>
                  <a:lnTo>
                    <a:pt x="103581" y="1696643"/>
                  </a:lnTo>
                  <a:lnTo>
                    <a:pt x="93154" y="1695792"/>
                  </a:lnTo>
                  <a:lnTo>
                    <a:pt x="86652" y="1695335"/>
                  </a:lnTo>
                  <a:lnTo>
                    <a:pt x="112318" y="1694967"/>
                  </a:lnTo>
                  <a:lnTo>
                    <a:pt x="120002" y="1694738"/>
                  </a:lnTo>
                  <a:lnTo>
                    <a:pt x="130187" y="1694103"/>
                  </a:lnTo>
                  <a:lnTo>
                    <a:pt x="135318" y="1694040"/>
                  </a:lnTo>
                  <a:lnTo>
                    <a:pt x="141643" y="1693341"/>
                  </a:lnTo>
                  <a:lnTo>
                    <a:pt x="153060" y="1692363"/>
                  </a:lnTo>
                  <a:lnTo>
                    <a:pt x="159410" y="1691843"/>
                  </a:lnTo>
                  <a:lnTo>
                    <a:pt x="179616" y="1689506"/>
                  </a:lnTo>
                  <a:lnTo>
                    <a:pt x="222300" y="1682965"/>
                  </a:lnTo>
                  <a:lnTo>
                    <a:pt x="239788" y="1679714"/>
                  </a:lnTo>
                  <a:lnTo>
                    <a:pt x="260959" y="1675371"/>
                  </a:lnTo>
                  <a:lnTo>
                    <a:pt x="269633" y="1673313"/>
                  </a:lnTo>
                  <a:lnTo>
                    <a:pt x="277063" y="1671586"/>
                  </a:lnTo>
                  <a:lnTo>
                    <a:pt x="282041" y="1670558"/>
                  </a:lnTo>
                  <a:lnTo>
                    <a:pt x="286981" y="1669262"/>
                  </a:lnTo>
                  <a:lnTo>
                    <a:pt x="305511" y="1664525"/>
                  </a:lnTo>
                  <a:lnTo>
                    <a:pt x="319074" y="1660855"/>
                  </a:lnTo>
                  <a:lnTo>
                    <a:pt x="325234" y="1659140"/>
                  </a:lnTo>
                  <a:lnTo>
                    <a:pt x="331381" y="1657400"/>
                  </a:lnTo>
                  <a:lnTo>
                    <a:pt x="338772" y="1655343"/>
                  </a:lnTo>
                  <a:lnTo>
                    <a:pt x="346125" y="1653146"/>
                  </a:lnTo>
                  <a:lnTo>
                    <a:pt x="352272" y="1651317"/>
                  </a:lnTo>
                  <a:lnTo>
                    <a:pt x="358381" y="1649361"/>
                  </a:lnTo>
                  <a:lnTo>
                    <a:pt x="377952" y="1643037"/>
                  </a:lnTo>
                  <a:lnTo>
                    <a:pt x="398729" y="1636255"/>
                  </a:lnTo>
                  <a:lnTo>
                    <a:pt x="424256" y="1627111"/>
                  </a:lnTo>
                  <a:lnTo>
                    <a:pt x="430326" y="1624799"/>
                  </a:lnTo>
                  <a:lnTo>
                    <a:pt x="463092" y="1612620"/>
                  </a:lnTo>
                  <a:lnTo>
                    <a:pt x="487248" y="1602879"/>
                  </a:lnTo>
                  <a:lnTo>
                    <a:pt x="499313" y="1597914"/>
                  </a:lnTo>
                  <a:lnTo>
                    <a:pt x="505345" y="1595488"/>
                  </a:lnTo>
                  <a:lnTo>
                    <a:pt x="512546" y="1592275"/>
                  </a:lnTo>
                  <a:lnTo>
                    <a:pt x="519772" y="1589163"/>
                  </a:lnTo>
                  <a:lnTo>
                    <a:pt x="525792" y="1586636"/>
                  </a:lnTo>
                  <a:lnTo>
                    <a:pt x="535432" y="1582572"/>
                  </a:lnTo>
                  <a:lnTo>
                    <a:pt x="541375" y="1579562"/>
                  </a:lnTo>
                  <a:lnTo>
                    <a:pt x="555815" y="1573364"/>
                  </a:lnTo>
                  <a:lnTo>
                    <a:pt x="578573" y="1562976"/>
                  </a:lnTo>
                  <a:lnTo>
                    <a:pt x="586917" y="1558886"/>
                  </a:lnTo>
                  <a:lnTo>
                    <a:pt x="595287" y="1554899"/>
                  </a:lnTo>
                  <a:lnTo>
                    <a:pt x="603656" y="1551000"/>
                  </a:lnTo>
                  <a:lnTo>
                    <a:pt x="617969" y="1543989"/>
                  </a:lnTo>
                  <a:lnTo>
                    <a:pt x="623900" y="1540903"/>
                  </a:lnTo>
                  <a:lnTo>
                    <a:pt x="629856" y="1537957"/>
                  </a:lnTo>
                  <a:lnTo>
                    <a:pt x="646480" y="1529346"/>
                  </a:lnTo>
                  <a:lnTo>
                    <a:pt x="652399" y="1526209"/>
                  </a:lnTo>
                  <a:lnTo>
                    <a:pt x="652399" y="1485163"/>
                  </a:lnTo>
                  <a:lnTo>
                    <a:pt x="652195" y="1485074"/>
                  </a:lnTo>
                  <a:lnTo>
                    <a:pt x="649414" y="1483753"/>
                  </a:lnTo>
                  <a:lnTo>
                    <a:pt x="643763" y="1480591"/>
                  </a:lnTo>
                  <a:lnTo>
                    <a:pt x="640880" y="1478737"/>
                  </a:lnTo>
                  <a:lnTo>
                    <a:pt x="636308" y="1474254"/>
                  </a:lnTo>
                  <a:lnTo>
                    <a:pt x="633349" y="1471891"/>
                  </a:lnTo>
                  <a:lnTo>
                    <a:pt x="630123" y="1467866"/>
                  </a:lnTo>
                  <a:lnTo>
                    <a:pt x="629881" y="1466316"/>
                  </a:lnTo>
                  <a:lnTo>
                    <a:pt x="628383" y="1465008"/>
                  </a:lnTo>
                  <a:lnTo>
                    <a:pt x="622338" y="1451483"/>
                  </a:lnTo>
                  <a:lnTo>
                    <a:pt x="620839" y="1450149"/>
                  </a:lnTo>
                  <a:lnTo>
                    <a:pt x="616610" y="1423974"/>
                  </a:lnTo>
                  <a:lnTo>
                    <a:pt x="616165" y="1429194"/>
                  </a:lnTo>
                  <a:lnTo>
                    <a:pt x="615175" y="1430985"/>
                  </a:lnTo>
                  <a:lnTo>
                    <a:pt x="615480" y="1432966"/>
                  </a:lnTo>
                  <a:lnTo>
                    <a:pt x="614794" y="1436585"/>
                  </a:lnTo>
                  <a:lnTo>
                    <a:pt x="615188" y="1439087"/>
                  </a:lnTo>
                  <a:lnTo>
                    <a:pt x="614959" y="1445628"/>
                  </a:lnTo>
                  <a:lnTo>
                    <a:pt x="615327" y="1447965"/>
                  </a:lnTo>
                  <a:lnTo>
                    <a:pt x="614337" y="1449730"/>
                  </a:lnTo>
                  <a:lnTo>
                    <a:pt x="616940" y="1465846"/>
                  </a:lnTo>
                  <a:lnTo>
                    <a:pt x="618820" y="1469580"/>
                  </a:lnTo>
                  <a:lnTo>
                    <a:pt x="619467" y="1473542"/>
                  </a:lnTo>
                  <a:lnTo>
                    <a:pt x="621042" y="1475346"/>
                  </a:lnTo>
                  <a:lnTo>
                    <a:pt x="621322" y="1477073"/>
                  </a:lnTo>
                  <a:lnTo>
                    <a:pt x="622846" y="1478584"/>
                  </a:lnTo>
                  <a:lnTo>
                    <a:pt x="623125" y="1480312"/>
                  </a:lnTo>
                  <a:lnTo>
                    <a:pt x="566864" y="1466481"/>
                  </a:lnTo>
                  <a:lnTo>
                    <a:pt x="508965" y="1458379"/>
                  </a:lnTo>
                  <a:lnTo>
                    <a:pt x="483209" y="1458277"/>
                  </a:lnTo>
                  <a:lnTo>
                    <a:pt x="478180" y="1459001"/>
                  </a:lnTo>
                  <a:lnTo>
                    <a:pt x="464464" y="1461655"/>
                  </a:lnTo>
                  <a:lnTo>
                    <a:pt x="457771" y="1468056"/>
                  </a:lnTo>
                  <a:lnTo>
                    <a:pt x="452653" y="1476184"/>
                  </a:lnTo>
                  <a:lnTo>
                    <a:pt x="442341" y="1484033"/>
                  </a:lnTo>
                  <a:lnTo>
                    <a:pt x="432993" y="1489824"/>
                  </a:lnTo>
                  <a:lnTo>
                    <a:pt x="428218" y="1492199"/>
                  </a:lnTo>
                  <a:lnTo>
                    <a:pt x="458863" y="1498676"/>
                  </a:lnTo>
                  <a:lnTo>
                    <a:pt x="487032" y="1513852"/>
                  </a:lnTo>
                  <a:lnTo>
                    <a:pt x="510032" y="1528826"/>
                  </a:lnTo>
                  <a:lnTo>
                    <a:pt x="517601" y="1535899"/>
                  </a:lnTo>
                  <a:lnTo>
                    <a:pt x="506552" y="1531188"/>
                  </a:lnTo>
                  <a:lnTo>
                    <a:pt x="479107" y="1520545"/>
                  </a:lnTo>
                  <a:lnTo>
                    <a:pt x="443839" y="1509268"/>
                  </a:lnTo>
                  <a:lnTo>
                    <a:pt x="414337" y="1501825"/>
                  </a:lnTo>
                  <a:lnTo>
                    <a:pt x="392722" y="1503337"/>
                  </a:lnTo>
                  <a:lnTo>
                    <a:pt x="379793" y="1510969"/>
                  </a:lnTo>
                  <a:lnTo>
                    <a:pt x="372186" y="1519643"/>
                  </a:lnTo>
                  <a:lnTo>
                    <a:pt x="370268" y="1523695"/>
                  </a:lnTo>
                  <a:lnTo>
                    <a:pt x="387451" y="1534477"/>
                  </a:lnTo>
                  <a:lnTo>
                    <a:pt x="404507" y="1552536"/>
                  </a:lnTo>
                  <a:lnTo>
                    <a:pt x="417537" y="1569516"/>
                  </a:lnTo>
                  <a:lnTo>
                    <a:pt x="422617" y="1577060"/>
                  </a:lnTo>
                  <a:lnTo>
                    <a:pt x="412445" y="1569847"/>
                  </a:lnTo>
                  <a:lnTo>
                    <a:pt x="386778" y="1554238"/>
                  </a:lnTo>
                  <a:lnTo>
                    <a:pt x="359740" y="1538160"/>
                  </a:lnTo>
                  <a:lnTo>
                    <a:pt x="340474" y="1530350"/>
                  </a:lnTo>
                  <a:lnTo>
                    <a:pt x="327647" y="1530565"/>
                  </a:lnTo>
                  <a:lnTo>
                    <a:pt x="297548" y="1535430"/>
                  </a:lnTo>
                  <a:lnTo>
                    <a:pt x="321043" y="1553425"/>
                  </a:lnTo>
                  <a:lnTo>
                    <a:pt x="332422" y="1576158"/>
                  </a:lnTo>
                  <a:lnTo>
                    <a:pt x="336829" y="1595513"/>
                  </a:lnTo>
                  <a:lnTo>
                    <a:pt x="336880" y="1603806"/>
                  </a:lnTo>
                  <a:lnTo>
                    <a:pt x="325183" y="1595094"/>
                  </a:lnTo>
                  <a:lnTo>
                    <a:pt x="297649" y="1575879"/>
                  </a:lnTo>
                  <a:lnTo>
                    <a:pt x="268719" y="1556029"/>
                  </a:lnTo>
                  <a:lnTo>
                    <a:pt x="251599" y="1545602"/>
                  </a:lnTo>
                  <a:lnTo>
                    <a:pt x="243801" y="1545145"/>
                  </a:lnTo>
                  <a:lnTo>
                    <a:pt x="233959" y="1547876"/>
                  </a:lnTo>
                  <a:lnTo>
                    <a:pt x="221894" y="1552867"/>
                  </a:lnTo>
                  <a:lnTo>
                    <a:pt x="208724" y="1558975"/>
                  </a:lnTo>
                  <a:lnTo>
                    <a:pt x="190220" y="1563865"/>
                  </a:lnTo>
                  <a:lnTo>
                    <a:pt x="168719" y="1566125"/>
                  </a:lnTo>
                  <a:lnTo>
                    <a:pt x="150812" y="1566773"/>
                  </a:lnTo>
                  <a:lnTo>
                    <a:pt x="144348" y="1566595"/>
                  </a:lnTo>
                  <a:lnTo>
                    <a:pt x="171221" y="1589595"/>
                  </a:lnTo>
                  <a:lnTo>
                    <a:pt x="195516" y="1620621"/>
                  </a:lnTo>
                  <a:lnTo>
                    <a:pt x="212788" y="1647926"/>
                  </a:lnTo>
                  <a:lnTo>
                    <a:pt x="218567" y="1659801"/>
                  </a:lnTo>
                  <a:lnTo>
                    <a:pt x="190271" y="1627949"/>
                  </a:lnTo>
                  <a:lnTo>
                    <a:pt x="146634" y="1596669"/>
                  </a:lnTo>
                  <a:lnTo>
                    <a:pt x="101574" y="1572539"/>
                  </a:lnTo>
                  <a:lnTo>
                    <a:pt x="71526" y="1561744"/>
                  </a:lnTo>
                  <a:lnTo>
                    <a:pt x="50482" y="1574812"/>
                  </a:lnTo>
                  <a:lnTo>
                    <a:pt x="27228" y="1606143"/>
                  </a:lnTo>
                  <a:lnTo>
                    <a:pt x="7937" y="1638033"/>
                  </a:lnTo>
                  <a:lnTo>
                    <a:pt x="0" y="1652625"/>
                  </a:lnTo>
                  <a:lnTo>
                    <a:pt x="3492" y="1698180"/>
                  </a:lnTo>
                  <a:lnTo>
                    <a:pt x="25984" y="1749907"/>
                  </a:lnTo>
                  <a:lnTo>
                    <a:pt x="58293" y="1782749"/>
                  </a:lnTo>
                  <a:lnTo>
                    <a:pt x="102031" y="1790712"/>
                  </a:lnTo>
                  <a:lnTo>
                    <a:pt x="108661" y="1791919"/>
                  </a:lnTo>
                  <a:lnTo>
                    <a:pt x="166281" y="1774266"/>
                  </a:lnTo>
                  <a:lnTo>
                    <a:pt x="213537" y="1748243"/>
                  </a:lnTo>
                  <a:lnTo>
                    <a:pt x="244500" y="1724863"/>
                  </a:lnTo>
                  <a:lnTo>
                    <a:pt x="256971" y="1714487"/>
                  </a:lnTo>
                  <a:lnTo>
                    <a:pt x="250304" y="1752917"/>
                  </a:lnTo>
                  <a:lnTo>
                    <a:pt x="229400" y="1790776"/>
                  </a:lnTo>
                  <a:lnTo>
                    <a:pt x="207060" y="1819719"/>
                  </a:lnTo>
                  <a:lnTo>
                    <a:pt x="197319" y="1831124"/>
                  </a:lnTo>
                  <a:lnTo>
                    <a:pt x="220548" y="1823643"/>
                  </a:lnTo>
                  <a:lnTo>
                    <a:pt x="257873" y="1815769"/>
                  </a:lnTo>
                  <a:lnTo>
                    <a:pt x="309143" y="1806625"/>
                  </a:lnTo>
                  <a:lnTo>
                    <a:pt x="325462" y="1796135"/>
                  </a:lnTo>
                  <a:lnTo>
                    <a:pt x="341007" y="1780844"/>
                  </a:lnTo>
                  <a:lnTo>
                    <a:pt x="351663" y="1767205"/>
                  </a:lnTo>
                  <a:lnTo>
                    <a:pt x="355854" y="1761274"/>
                  </a:lnTo>
                  <a:lnTo>
                    <a:pt x="356527" y="1757464"/>
                  </a:lnTo>
                  <a:lnTo>
                    <a:pt x="357822" y="1765579"/>
                  </a:lnTo>
                  <a:lnTo>
                    <a:pt x="354279" y="1775409"/>
                  </a:lnTo>
                  <a:lnTo>
                    <a:pt x="344932" y="1789201"/>
                  </a:lnTo>
                  <a:lnTo>
                    <a:pt x="336588" y="1801291"/>
                  </a:lnTo>
                  <a:lnTo>
                    <a:pt x="332295" y="1806575"/>
                  </a:lnTo>
                  <a:lnTo>
                    <a:pt x="333616" y="1806854"/>
                  </a:lnTo>
                  <a:lnTo>
                    <a:pt x="339991" y="1806486"/>
                  </a:lnTo>
                  <a:lnTo>
                    <a:pt x="352475" y="1804098"/>
                  </a:lnTo>
                  <a:lnTo>
                    <a:pt x="363562" y="1801063"/>
                  </a:lnTo>
                  <a:lnTo>
                    <a:pt x="375881" y="1797697"/>
                  </a:lnTo>
                  <a:lnTo>
                    <a:pt x="414147" y="1771726"/>
                  </a:lnTo>
                  <a:lnTo>
                    <a:pt x="451815" y="1734070"/>
                  </a:lnTo>
                  <a:lnTo>
                    <a:pt x="482257" y="1699539"/>
                  </a:lnTo>
                  <a:lnTo>
                    <a:pt x="493991" y="1684540"/>
                  </a:lnTo>
                  <a:lnTo>
                    <a:pt x="489953" y="1699399"/>
                  </a:lnTo>
                  <a:lnTo>
                    <a:pt x="480364" y="1727682"/>
                  </a:lnTo>
                  <a:lnTo>
                    <a:pt x="471893" y="1754924"/>
                  </a:lnTo>
                  <a:lnTo>
                    <a:pt x="467448" y="1767243"/>
                  </a:lnTo>
                  <a:lnTo>
                    <a:pt x="483273" y="1753704"/>
                  </a:lnTo>
                  <a:lnTo>
                    <a:pt x="503478" y="1743329"/>
                  </a:lnTo>
                  <a:lnTo>
                    <a:pt x="521677" y="1736572"/>
                  </a:lnTo>
                  <a:lnTo>
                    <a:pt x="529018" y="1734248"/>
                  </a:lnTo>
                  <a:lnTo>
                    <a:pt x="547471" y="1713014"/>
                  </a:lnTo>
                  <a:lnTo>
                    <a:pt x="564857" y="1677263"/>
                  </a:lnTo>
                  <a:lnTo>
                    <a:pt x="577443" y="1643659"/>
                  </a:lnTo>
                  <a:lnTo>
                    <a:pt x="582752" y="1628711"/>
                  </a:lnTo>
                  <a:lnTo>
                    <a:pt x="580923" y="1657286"/>
                  </a:lnTo>
                  <a:lnTo>
                    <a:pt x="569315" y="1688998"/>
                  </a:lnTo>
                  <a:lnTo>
                    <a:pt x="555485" y="1714842"/>
                  </a:lnTo>
                  <a:lnTo>
                    <a:pt x="549465" y="1725409"/>
                  </a:lnTo>
                  <a:lnTo>
                    <a:pt x="575805" y="1713242"/>
                  </a:lnTo>
                  <a:lnTo>
                    <a:pt x="631482" y="1667662"/>
                  </a:lnTo>
                  <a:lnTo>
                    <a:pt x="656437" y="1630959"/>
                  </a:lnTo>
                  <a:lnTo>
                    <a:pt x="672376" y="1586230"/>
                  </a:lnTo>
                  <a:lnTo>
                    <a:pt x="678167" y="1566252"/>
                  </a:lnTo>
                  <a:lnTo>
                    <a:pt x="678586" y="1568894"/>
                  </a:lnTo>
                  <a:lnTo>
                    <a:pt x="680262" y="1571282"/>
                  </a:lnTo>
                  <a:lnTo>
                    <a:pt x="681913" y="1573606"/>
                  </a:lnTo>
                  <a:lnTo>
                    <a:pt x="683488" y="1575358"/>
                  </a:lnTo>
                  <a:lnTo>
                    <a:pt x="683793" y="1577238"/>
                  </a:lnTo>
                  <a:lnTo>
                    <a:pt x="686739" y="1579537"/>
                  </a:lnTo>
                  <a:lnTo>
                    <a:pt x="686879" y="1580451"/>
                  </a:lnTo>
                  <a:lnTo>
                    <a:pt x="688276" y="1581086"/>
                  </a:lnTo>
                  <a:lnTo>
                    <a:pt x="691362" y="1584286"/>
                  </a:lnTo>
                  <a:lnTo>
                    <a:pt x="694372" y="1587030"/>
                  </a:lnTo>
                  <a:lnTo>
                    <a:pt x="695845" y="1588135"/>
                  </a:lnTo>
                  <a:lnTo>
                    <a:pt x="690473" y="1554873"/>
                  </a:lnTo>
                  <a:lnTo>
                    <a:pt x="691197" y="1551355"/>
                  </a:lnTo>
                  <a:lnTo>
                    <a:pt x="691400" y="1544662"/>
                  </a:lnTo>
                  <a:lnTo>
                    <a:pt x="692137" y="1541284"/>
                  </a:lnTo>
                  <a:lnTo>
                    <a:pt x="692404" y="1534922"/>
                  </a:lnTo>
                  <a:lnTo>
                    <a:pt x="693191" y="1531823"/>
                  </a:lnTo>
                  <a:lnTo>
                    <a:pt x="696074" y="1525765"/>
                  </a:lnTo>
                  <a:lnTo>
                    <a:pt x="696912" y="1523034"/>
                  </a:lnTo>
                  <a:lnTo>
                    <a:pt x="699566" y="1515529"/>
                  </a:lnTo>
                  <a:lnTo>
                    <a:pt x="701471" y="1511439"/>
                  </a:lnTo>
                  <a:lnTo>
                    <a:pt x="702170" y="1507782"/>
                  </a:lnTo>
                  <a:lnTo>
                    <a:pt x="703211" y="1506232"/>
                  </a:lnTo>
                  <a:lnTo>
                    <a:pt x="705472" y="1504276"/>
                  </a:lnTo>
                  <a:lnTo>
                    <a:pt x="707758" y="1502498"/>
                  </a:lnTo>
                  <a:lnTo>
                    <a:pt x="710069" y="1500898"/>
                  </a:lnTo>
                  <a:lnTo>
                    <a:pt x="741222" y="1478724"/>
                  </a:lnTo>
                  <a:lnTo>
                    <a:pt x="768502" y="1456461"/>
                  </a:lnTo>
                  <a:lnTo>
                    <a:pt x="789406" y="1434528"/>
                  </a:lnTo>
                  <a:lnTo>
                    <a:pt x="805192" y="1412709"/>
                  </a:lnTo>
                  <a:lnTo>
                    <a:pt x="807427" y="1410627"/>
                  </a:lnTo>
                  <a:lnTo>
                    <a:pt x="807110" y="1408709"/>
                  </a:lnTo>
                  <a:lnTo>
                    <a:pt x="807669" y="1404188"/>
                  </a:lnTo>
                  <a:lnTo>
                    <a:pt x="808570" y="1401787"/>
                  </a:lnTo>
                  <a:close/>
                </a:path>
                <a:path w="9980294" h="1831340">
                  <a:moveTo>
                    <a:pt x="5433199" y="1383830"/>
                  </a:moveTo>
                  <a:lnTo>
                    <a:pt x="5432501" y="1379423"/>
                  </a:lnTo>
                  <a:lnTo>
                    <a:pt x="5432755" y="1377454"/>
                  </a:lnTo>
                  <a:lnTo>
                    <a:pt x="5430723" y="1373505"/>
                  </a:lnTo>
                  <a:lnTo>
                    <a:pt x="5429656" y="1371854"/>
                  </a:lnTo>
                  <a:lnTo>
                    <a:pt x="5421566" y="1365097"/>
                  </a:lnTo>
                  <a:lnTo>
                    <a:pt x="5411190" y="1366100"/>
                  </a:lnTo>
                  <a:lnTo>
                    <a:pt x="5406504" y="1372527"/>
                  </a:lnTo>
                  <a:lnTo>
                    <a:pt x="5390375" y="1388122"/>
                  </a:lnTo>
                  <a:lnTo>
                    <a:pt x="5347106" y="1415351"/>
                  </a:lnTo>
                  <a:lnTo>
                    <a:pt x="5306746" y="1430121"/>
                  </a:lnTo>
                  <a:lnTo>
                    <a:pt x="5299748" y="1430032"/>
                  </a:lnTo>
                  <a:lnTo>
                    <a:pt x="5300332" y="1430121"/>
                  </a:lnTo>
                  <a:lnTo>
                    <a:pt x="5299062" y="1430032"/>
                  </a:lnTo>
                  <a:lnTo>
                    <a:pt x="5297805" y="1429842"/>
                  </a:lnTo>
                  <a:lnTo>
                    <a:pt x="5296573" y="1429550"/>
                  </a:lnTo>
                  <a:lnTo>
                    <a:pt x="5292826" y="1428775"/>
                  </a:lnTo>
                  <a:lnTo>
                    <a:pt x="5260937" y="1408239"/>
                  </a:lnTo>
                  <a:lnTo>
                    <a:pt x="5258727" y="1405483"/>
                  </a:lnTo>
                  <a:lnTo>
                    <a:pt x="5258727" y="1454404"/>
                  </a:lnTo>
                  <a:lnTo>
                    <a:pt x="5252110" y="1456055"/>
                  </a:lnTo>
                  <a:lnTo>
                    <a:pt x="5248122" y="1457121"/>
                  </a:lnTo>
                  <a:lnTo>
                    <a:pt x="5241518" y="1458658"/>
                  </a:lnTo>
                  <a:lnTo>
                    <a:pt x="5228272" y="1461985"/>
                  </a:lnTo>
                  <a:lnTo>
                    <a:pt x="5221668" y="1463522"/>
                  </a:lnTo>
                  <a:lnTo>
                    <a:pt x="5215039" y="1465224"/>
                  </a:lnTo>
                  <a:lnTo>
                    <a:pt x="5201856" y="1468043"/>
                  </a:lnTo>
                  <a:lnTo>
                    <a:pt x="5196586" y="1469237"/>
                  </a:lnTo>
                  <a:lnTo>
                    <a:pt x="5190020" y="1470406"/>
                  </a:lnTo>
                  <a:lnTo>
                    <a:pt x="5178171" y="1472869"/>
                  </a:lnTo>
                  <a:lnTo>
                    <a:pt x="5162397" y="1475981"/>
                  </a:lnTo>
                  <a:lnTo>
                    <a:pt x="5151907" y="1477797"/>
                  </a:lnTo>
                  <a:lnTo>
                    <a:pt x="5140172" y="1479448"/>
                  </a:lnTo>
                  <a:lnTo>
                    <a:pt x="5121846" y="1482394"/>
                  </a:lnTo>
                  <a:lnTo>
                    <a:pt x="5114036" y="1483423"/>
                  </a:lnTo>
                  <a:lnTo>
                    <a:pt x="5106200" y="1484566"/>
                  </a:lnTo>
                  <a:lnTo>
                    <a:pt x="5090553" y="1486674"/>
                  </a:lnTo>
                  <a:lnTo>
                    <a:pt x="5065852" y="1489468"/>
                  </a:lnTo>
                  <a:lnTo>
                    <a:pt x="5056797" y="1490141"/>
                  </a:lnTo>
                  <a:lnTo>
                    <a:pt x="5043830" y="1491297"/>
                  </a:lnTo>
                  <a:lnTo>
                    <a:pt x="5005057" y="1493926"/>
                  </a:lnTo>
                  <a:lnTo>
                    <a:pt x="4965192" y="1495209"/>
                  </a:lnTo>
                  <a:lnTo>
                    <a:pt x="4958766" y="1495323"/>
                  </a:lnTo>
                  <a:lnTo>
                    <a:pt x="4951107" y="1495171"/>
                  </a:lnTo>
                  <a:lnTo>
                    <a:pt x="4938293" y="1495158"/>
                  </a:lnTo>
                  <a:lnTo>
                    <a:pt x="4931892" y="1495107"/>
                  </a:lnTo>
                  <a:lnTo>
                    <a:pt x="4924234" y="1494904"/>
                  </a:lnTo>
                  <a:lnTo>
                    <a:pt x="4916589" y="1494650"/>
                  </a:lnTo>
                  <a:lnTo>
                    <a:pt x="4907648" y="1494421"/>
                  </a:lnTo>
                  <a:lnTo>
                    <a:pt x="4903838" y="1494155"/>
                  </a:lnTo>
                  <a:lnTo>
                    <a:pt x="4891125" y="1493481"/>
                  </a:lnTo>
                  <a:lnTo>
                    <a:pt x="4882235" y="1492897"/>
                  </a:lnTo>
                  <a:lnTo>
                    <a:pt x="4869573" y="1491792"/>
                  </a:lnTo>
                  <a:lnTo>
                    <a:pt x="4865763" y="1491564"/>
                  </a:lnTo>
                  <a:lnTo>
                    <a:pt x="4858169" y="1490827"/>
                  </a:lnTo>
                  <a:lnTo>
                    <a:pt x="4811585" y="1484655"/>
                  </a:lnTo>
                  <a:lnTo>
                    <a:pt x="4807839" y="1483944"/>
                  </a:lnTo>
                  <a:lnTo>
                    <a:pt x="4804080" y="1483271"/>
                  </a:lnTo>
                  <a:lnTo>
                    <a:pt x="4797844" y="1482039"/>
                  </a:lnTo>
                  <a:lnTo>
                    <a:pt x="4790300" y="1480883"/>
                  </a:lnTo>
                  <a:lnTo>
                    <a:pt x="4784102" y="1479384"/>
                  </a:lnTo>
                  <a:lnTo>
                    <a:pt x="4777879" y="1477975"/>
                  </a:lnTo>
                  <a:lnTo>
                    <a:pt x="4771644" y="1476692"/>
                  </a:lnTo>
                  <a:lnTo>
                    <a:pt x="4765433" y="1475232"/>
                  </a:lnTo>
                  <a:lnTo>
                    <a:pt x="4743132" y="1469466"/>
                  </a:lnTo>
                  <a:lnTo>
                    <a:pt x="4722228" y="1462747"/>
                  </a:lnTo>
                  <a:lnTo>
                    <a:pt x="4714875" y="1460233"/>
                  </a:lnTo>
                  <a:lnTo>
                    <a:pt x="4705108" y="1456575"/>
                  </a:lnTo>
                  <a:lnTo>
                    <a:pt x="4699000" y="1454353"/>
                  </a:lnTo>
                  <a:lnTo>
                    <a:pt x="4722469" y="1460982"/>
                  </a:lnTo>
                  <a:lnTo>
                    <a:pt x="4729899" y="1462913"/>
                  </a:lnTo>
                  <a:lnTo>
                    <a:pt x="4739856" y="1465160"/>
                  </a:lnTo>
                  <a:lnTo>
                    <a:pt x="4744796" y="1466532"/>
                  </a:lnTo>
                  <a:lnTo>
                    <a:pt x="4749787" y="1467497"/>
                  </a:lnTo>
                  <a:lnTo>
                    <a:pt x="4761014" y="1469872"/>
                  </a:lnTo>
                  <a:lnTo>
                    <a:pt x="4765992" y="1470901"/>
                  </a:lnTo>
                  <a:lnTo>
                    <a:pt x="4772253" y="1471980"/>
                  </a:lnTo>
                  <a:lnTo>
                    <a:pt x="4784776" y="1474228"/>
                  </a:lnTo>
                  <a:lnTo>
                    <a:pt x="4791024" y="1475447"/>
                  </a:lnTo>
                  <a:lnTo>
                    <a:pt x="4809896" y="1477975"/>
                  </a:lnTo>
                  <a:lnTo>
                    <a:pt x="4862969" y="1483525"/>
                  </a:lnTo>
                  <a:lnTo>
                    <a:pt x="4878222" y="1484414"/>
                  </a:lnTo>
                  <a:lnTo>
                    <a:pt x="4883289" y="1484858"/>
                  </a:lnTo>
                  <a:lnTo>
                    <a:pt x="4906226" y="1485747"/>
                  </a:lnTo>
                  <a:lnTo>
                    <a:pt x="4919002" y="1486027"/>
                  </a:lnTo>
                  <a:lnTo>
                    <a:pt x="4925377" y="1486192"/>
                  </a:lnTo>
                  <a:lnTo>
                    <a:pt x="4931765" y="1486319"/>
                  </a:lnTo>
                  <a:lnTo>
                    <a:pt x="4938166" y="1486344"/>
                  </a:lnTo>
                  <a:lnTo>
                    <a:pt x="4945862" y="1486306"/>
                  </a:lnTo>
                  <a:lnTo>
                    <a:pt x="4950980" y="1486281"/>
                  </a:lnTo>
                  <a:lnTo>
                    <a:pt x="4958664" y="1486369"/>
                  </a:lnTo>
                  <a:lnTo>
                    <a:pt x="4977930" y="1485912"/>
                  </a:lnTo>
                  <a:lnTo>
                    <a:pt x="4997234" y="1485214"/>
                  </a:lnTo>
                  <a:lnTo>
                    <a:pt x="5004943" y="1485099"/>
                  </a:lnTo>
                  <a:lnTo>
                    <a:pt x="5050129" y="1482318"/>
                  </a:lnTo>
                  <a:lnTo>
                    <a:pt x="5064379" y="1481150"/>
                  </a:lnTo>
                  <a:lnTo>
                    <a:pt x="5073434" y="1480413"/>
                  </a:lnTo>
                  <a:lnTo>
                    <a:pt x="5089017" y="1478864"/>
                  </a:lnTo>
                  <a:lnTo>
                    <a:pt x="5098085" y="1478013"/>
                  </a:lnTo>
                  <a:lnTo>
                    <a:pt x="5105870" y="1477264"/>
                  </a:lnTo>
                  <a:lnTo>
                    <a:pt x="5113680" y="1476349"/>
                  </a:lnTo>
                  <a:lnTo>
                    <a:pt x="5121465" y="1475549"/>
                  </a:lnTo>
                  <a:lnTo>
                    <a:pt x="5127980" y="1474660"/>
                  </a:lnTo>
                  <a:lnTo>
                    <a:pt x="5135816" y="1473606"/>
                  </a:lnTo>
                  <a:lnTo>
                    <a:pt x="5143614" y="1472679"/>
                  </a:lnTo>
                  <a:lnTo>
                    <a:pt x="5157940" y="1470926"/>
                  </a:lnTo>
                  <a:lnTo>
                    <a:pt x="5170995" y="1468983"/>
                  </a:lnTo>
                  <a:lnTo>
                    <a:pt x="5180152" y="1467510"/>
                  </a:lnTo>
                  <a:lnTo>
                    <a:pt x="5189309" y="1466126"/>
                  </a:lnTo>
                  <a:lnTo>
                    <a:pt x="5198440" y="1464830"/>
                  </a:lnTo>
                  <a:lnTo>
                    <a:pt x="5206301" y="1463471"/>
                  </a:lnTo>
                  <a:lnTo>
                    <a:pt x="5221986" y="1461096"/>
                  </a:lnTo>
                  <a:lnTo>
                    <a:pt x="5228539" y="1459953"/>
                  </a:lnTo>
                  <a:lnTo>
                    <a:pt x="5233822" y="1458772"/>
                  </a:lnTo>
                  <a:lnTo>
                    <a:pt x="5252161" y="1455597"/>
                  </a:lnTo>
                  <a:lnTo>
                    <a:pt x="5258727" y="1454404"/>
                  </a:lnTo>
                  <a:lnTo>
                    <a:pt x="5258727" y="1405483"/>
                  </a:lnTo>
                  <a:lnTo>
                    <a:pt x="5256530" y="1402740"/>
                  </a:lnTo>
                  <a:lnTo>
                    <a:pt x="5255615" y="1399959"/>
                  </a:lnTo>
                  <a:lnTo>
                    <a:pt x="5253647" y="1395412"/>
                  </a:lnTo>
                  <a:lnTo>
                    <a:pt x="5253837" y="1393939"/>
                  </a:lnTo>
                  <a:lnTo>
                    <a:pt x="5252771" y="1392339"/>
                  </a:lnTo>
                  <a:lnTo>
                    <a:pt x="5251424" y="1383042"/>
                  </a:lnTo>
                  <a:lnTo>
                    <a:pt x="5250942" y="1376972"/>
                  </a:lnTo>
                  <a:lnTo>
                    <a:pt x="5251132" y="1375511"/>
                  </a:lnTo>
                  <a:lnTo>
                    <a:pt x="5250053" y="1373949"/>
                  </a:lnTo>
                  <a:lnTo>
                    <a:pt x="5252936" y="1351940"/>
                  </a:lnTo>
                  <a:lnTo>
                    <a:pt x="5251056" y="1356537"/>
                  </a:lnTo>
                  <a:lnTo>
                    <a:pt x="5250866" y="1358049"/>
                  </a:lnTo>
                  <a:lnTo>
                    <a:pt x="5249354" y="1359750"/>
                  </a:lnTo>
                  <a:lnTo>
                    <a:pt x="5248922" y="1363027"/>
                  </a:lnTo>
                  <a:lnTo>
                    <a:pt x="5247513" y="1364005"/>
                  </a:lnTo>
                  <a:lnTo>
                    <a:pt x="5247348" y="1365262"/>
                  </a:lnTo>
                  <a:lnTo>
                    <a:pt x="5245316" y="1371079"/>
                  </a:lnTo>
                  <a:lnTo>
                    <a:pt x="5242331" y="1393825"/>
                  </a:lnTo>
                  <a:lnTo>
                    <a:pt x="5243347" y="1395844"/>
                  </a:lnTo>
                  <a:lnTo>
                    <a:pt x="5242852" y="1399654"/>
                  </a:lnTo>
                  <a:lnTo>
                    <a:pt x="5243881" y="1401457"/>
                  </a:lnTo>
                  <a:lnTo>
                    <a:pt x="5243461" y="1404734"/>
                  </a:lnTo>
                  <a:lnTo>
                    <a:pt x="5230457" y="1396453"/>
                  </a:lnTo>
                  <a:lnTo>
                    <a:pt x="5215039" y="1387043"/>
                  </a:lnTo>
                  <a:lnTo>
                    <a:pt x="5176659" y="1367142"/>
                  </a:lnTo>
                  <a:lnTo>
                    <a:pt x="5121719" y="1346581"/>
                  </a:lnTo>
                  <a:lnTo>
                    <a:pt x="5105273" y="1344955"/>
                  </a:lnTo>
                  <a:lnTo>
                    <a:pt x="5097081" y="1348892"/>
                  </a:lnTo>
                  <a:lnTo>
                    <a:pt x="5089893" y="1354823"/>
                  </a:lnTo>
                  <a:lnTo>
                    <a:pt x="5079073" y="1359230"/>
                  </a:lnTo>
                  <a:lnTo>
                    <a:pt x="5064506" y="1362862"/>
                  </a:lnTo>
                  <a:lnTo>
                    <a:pt x="5089563" y="1376908"/>
                  </a:lnTo>
                  <a:lnTo>
                    <a:pt x="5112359" y="1398460"/>
                  </a:lnTo>
                  <a:lnTo>
                    <a:pt x="5127714" y="1418069"/>
                  </a:lnTo>
                  <a:lnTo>
                    <a:pt x="5134267" y="1426743"/>
                  </a:lnTo>
                  <a:lnTo>
                    <a:pt x="5124983" y="1419402"/>
                  </a:lnTo>
                  <a:lnTo>
                    <a:pt x="5101628" y="1402156"/>
                  </a:lnTo>
                  <a:lnTo>
                    <a:pt x="5073459" y="1382496"/>
                  </a:lnTo>
                  <a:lnTo>
                    <a:pt x="5048504" y="1367726"/>
                  </a:lnTo>
                  <a:lnTo>
                    <a:pt x="5029847" y="1363421"/>
                  </a:lnTo>
                  <a:lnTo>
                    <a:pt x="5015319" y="1366748"/>
                  </a:lnTo>
                  <a:lnTo>
                    <a:pt x="5002631" y="1375613"/>
                  </a:lnTo>
                  <a:lnTo>
                    <a:pt x="5014836" y="1389976"/>
                  </a:lnTo>
                  <a:lnTo>
                    <a:pt x="5026164" y="1411058"/>
                  </a:lnTo>
                  <a:lnTo>
                    <a:pt x="5032667" y="1429880"/>
                  </a:lnTo>
                  <a:lnTo>
                    <a:pt x="5035435" y="1438109"/>
                  </a:lnTo>
                  <a:lnTo>
                    <a:pt x="5027688" y="1428762"/>
                  </a:lnTo>
                  <a:lnTo>
                    <a:pt x="5009934" y="1407845"/>
                  </a:lnTo>
                  <a:lnTo>
                    <a:pt x="4974704" y="1373682"/>
                  </a:lnTo>
                  <a:lnTo>
                    <a:pt x="4937176" y="1366888"/>
                  </a:lnTo>
                  <a:lnTo>
                    <a:pt x="4934636" y="1366697"/>
                  </a:lnTo>
                  <a:lnTo>
                    <a:pt x="4949622" y="1389189"/>
                  </a:lnTo>
                  <a:lnTo>
                    <a:pt x="4954194" y="1412913"/>
                  </a:lnTo>
                  <a:lnTo>
                    <a:pt x="4953025" y="1431658"/>
                  </a:lnTo>
                  <a:lnTo>
                    <a:pt x="4952009" y="1439341"/>
                  </a:lnTo>
                  <a:lnTo>
                    <a:pt x="4943221" y="1428216"/>
                  </a:lnTo>
                  <a:lnTo>
                    <a:pt x="4922164" y="1403184"/>
                  </a:lnTo>
                  <a:lnTo>
                    <a:pt x="4901222" y="1377353"/>
                  </a:lnTo>
                  <a:lnTo>
                    <a:pt x="4888966" y="1363319"/>
                  </a:lnTo>
                  <a:lnTo>
                    <a:pt x="4882883" y="1360906"/>
                  </a:lnTo>
                  <a:lnTo>
                    <a:pt x="4872672" y="1360652"/>
                  </a:lnTo>
                  <a:lnTo>
                    <a:pt x="4860963" y="1361973"/>
                  </a:lnTo>
                  <a:lnTo>
                    <a:pt x="4846625" y="1363853"/>
                  </a:lnTo>
                  <a:lnTo>
                    <a:pt x="4828768" y="1363306"/>
                  </a:lnTo>
                  <a:lnTo>
                    <a:pt x="4808766" y="1359547"/>
                  </a:lnTo>
                  <a:lnTo>
                    <a:pt x="4792675" y="1355318"/>
                  </a:lnTo>
                  <a:lnTo>
                    <a:pt x="4786515" y="1353375"/>
                  </a:lnTo>
                  <a:lnTo>
                    <a:pt x="4804613" y="1381480"/>
                  </a:lnTo>
                  <a:lnTo>
                    <a:pt x="4817999" y="1416138"/>
                  </a:lnTo>
                  <a:lnTo>
                    <a:pt x="4826940" y="1445641"/>
                  </a:lnTo>
                  <a:lnTo>
                    <a:pt x="4829175" y="1457985"/>
                  </a:lnTo>
                  <a:lnTo>
                    <a:pt x="4812182" y="1421472"/>
                  </a:lnTo>
                  <a:lnTo>
                    <a:pt x="4780305" y="1381213"/>
                  </a:lnTo>
                  <a:lnTo>
                    <a:pt x="4746345" y="1347203"/>
                  </a:lnTo>
                  <a:lnTo>
                    <a:pt x="4721796" y="1329258"/>
                  </a:lnTo>
                  <a:lnTo>
                    <a:pt x="4699216" y="1335405"/>
                  </a:lnTo>
                  <a:lnTo>
                    <a:pt x="4643272" y="1381150"/>
                  </a:lnTo>
                  <a:lnTo>
                    <a:pt x="4623473" y="1434515"/>
                  </a:lnTo>
                  <a:lnTo>
                    <a:pt x="4622622" y="1450682"/>
                  </a:lnTo>
                  <a:lnTo>
                    <a:pt x="4629340" y="1487398"/>
                  </a:lnTo>
                  <a:lnTo>
                    <a:pt x="4649914" y="1525930"/>
                  </a:lnTo>
                  <a:lnTo>
                    <a:pt x="4687189" y="1544459"/>
                  </a:lnTo>
                  <a:lnTo>
                    <a:pt x="4694402" y="1548041"/>
                  </a:lnTo>
                  <a:lnTo>
                    <a:pt x="4750828" y="1547571"/>
                  </a:lnTo>
                  <a:lnTo>
                    <a:pt x="4799647" y="1536649"/>
                  </a:lnTo>
                  <a:lnTo>
                    <a:pt x="4834623" y="1523911"/>
                  </a:lnTo>
                  <a:lnTo>
                    <a:pt x="4848225" y="1517827"/>
                  </a:lnTo>
                  <a:lnTo>
                    <a:pt x="4832362" y="1550911"/>
                  </a:lnTo>
                  <a:lnTo>
                    <a:pt x="4802987" y="1579549"/>
                  </a:lnTo>
                  <a:lnTo>
                    <a:pt x="4774730" y="1599692"/>
                  </a:lnTo>
                  <a:lnTo>
                    <a:pt x="4762208" y="1607312"/>
                  </a:lnTo>
                  <a:lnTo>
                    <a:pt x="4786592" y="1606994"/>
                  </a:lnTo>
                  <a:lnTo>
                    <a:pt x="4824603" y="1610144"/>
                  </a:lnTo>
                  <a:lnTo>
                    <a:pt x="4871288" y="1615528"/>
                  </a:lnTo>
                  <a:lnTo>
                    <a:pt x="4888611" y="1610398"/>
                  </a:lnTo>
                  <a:lnTo>
                    <a:pt x="4906530" y="1600708"/>
                  </a:lnTo>
                  <a:lnTo>
                    <a:pt x="4920564" y="1591322"/>
                  </a:lnTo>
                  <a:lnTo>
                    <a:pt x="4926241" y="1587119"/>
                  </a:lnTo>
                  <a:lnTo>
                    <a:pt x="4925682" y="1591386"/>
                  </a:lnTo>
                  <a:lnTo>
                    <a:pt x="4920780" y="1599476"/>
                  </a:lnTo>
                  <a:lnTo>
                    <a:pt x="4909223" y="1609534"/>
                  </a:lnTo>
                  <a:lnTo>
                    <a:pt x="4896586" y="1617980"/>
                  </a:lnTo>
                  <a:lnTo>
                    <a:pt x="4892243" y="1621739"/>
                  </a:lnTo>
                  <a:lnTo>
                    <a:pt x="4893449" y="1622361"/>
                  </a:lnTo>
                  <a:lnTo>
                    <a:pt x="4898402" y="1623631"/>
                  </a:lnTo>
                  <a:lnTo>
                    <a:pt x="4911039" y="1624939"/>
                  </a:lnTo>
                  <a:lnTo>
                    <a:pt x="4921250" y="1625180"/>
                  </a:lnTo>
                  <a:lnTo>
                    <a:pt x="4934026" y="1625485"/>
                  </a:lnTo>
                  <a:lnTo>
                    <a:pt x="4976723" y="1612430"/>
                  </a:lnTo>
                  <a:lnTo>
                    <a:pt x="5019586" y="1588325"/>
                  </a:lnTo>
                  <a:lnTo>
                    <a:pt x="5057178" y="1565351"/>
                  </a:lnTo>
                  <a:lnTo>
                    <a:pt x="5071364" y="1554873"/>
                  </a:lnTo>
                  <a:lnTo>
                    <a:pt x="5064607" y="1567357"/>
                  </a:lnTo>
                  <a:lnTo>
                    <a:pt x="5047513" y="1590294"/>
                  </a:lnTo>
                  <a:lnTo>
                    <a:pt x="5031778" y="1612595"/>
                  </a:lnTo>
                  <a:lnTo>
                    <a:pt x="5025339" y="1622679"/>
                  </a:lnTo>
                  <a:lnTo>
                    <a:pt x="5043043" y="1614652"/>
                  </a:lnTo>
                  <a:lnTo>
                    <a:pt x="5064049" y="1610715"/>
                  </a:lnTo>
                  <a:lnTo>
                    <a:pt x="5082146" y="1609483"/>
                  </a:lnTo>
                  <a:lnTo>
                    <a:pt x="5089830" y="1609407"/>
                  </a:lnTo>
                  <a:lnTo>
                    <a:pt x="5112194" y="1595158"/>
                  </a:lnTo>
                  <a:lnTo>
                    <a:pt x="5137594" y="1567459"/>
                  </a:lnTo>
                  <a:lnTo>
                    <a:pt x="5157800" y="1540383"/>
                  </a:lnTo>
                  <a:lnTo>
                    <a:pt x="5167071" y="1528330"/>
                  </a:lnTo>
                  <a:lnTo>
                    <a:pt x="5157343" y="1553679"/>
                  </a:lnTo>
                  <a:lnTo>
                    <a:pt x="5138610" y="1579321"/>
                  </a:lnTo>
                  <a:lnTo>
                    <a:pt x="5119370" y="1599031"/>
                  </a:lnTo>
                  <a:lnTo>
                    <a:pt x="5110658" y="1606931"/>
                  </a:lnTo>
                  <a:lnTo>
                    <a:pt x="5138064" y="1603057"/>
                  </a:lnTo>
                  <a:lnTo>
                    <a:pt x="5158244" y="1595640"/>
                  </a:lnTo>
                  <a:lnTo>
                    <a:pt x="5171694" y="1590700"/>
                  </a:lnTo>
                  <a:lnTo>
                    <a:pt x="5200421" y="1576768"/>
                  </a:lnTo>
                  <a:lnTo>
                    <a:pt x="5233352" y="1550327"/>
                  </a:lnTo>
                  <a:lnTo>
                    <a:pt x="5259870" y="1514094"/>
                  </a:lnTo>
                  <a:lnTo>
                    <a:pt x="5269738" y="1497469"/>
                  </a:lnTo>
                  <a:lnTo>
                    <a:pt x="5271605" y="1502752"/>
                  </a:lnTo>
                  <a:lnTo>
                    <a:pt x="5271287" y="1505153"/>
                  </a:lnTo>
                  <a:lnTo>
                    <a:pt x="5272303" y="1507172"/>
                  </a:lnTo>
                  <a:lnTo>
                    <a:pt x="5273332" y="1509128"/>
                  </a:lnTo>
                  <a:lnTo>
                    <a:pt x="5274246" y="1511871"/>
                  </a:lnTo>
                  <a:lnTo>
                    <a:pt x="5275402" y="1512900"/>
                  </a:lnTo>
                  <a:lnTo>
                    <a:pt x="5275300" y="1513687"/>
                  </a:lnTo>
                  <a:lnTo>
                    <a:pt x="5277358" y="1517446"/>
                  </a:lnTo>
                  <a:lnTo>
                    <a:pt x="5279491" y="1520774"/>
                  </a:lnTo>
                  <a:lnTo>
                    <a:pt x="5280584" y="1522171"/>
                  </a:lnTo>
                  <a:lnTo>
                    <a:pt x="5282971" y="1523555"/>
                  </a:lnTo>
                  <a:lnTo>
                    <a:pt x="5284089" y="1524800"/>
                  </a:lnTo>
                  <a:lnTo>
                    <a:pt x="5300700" y="1534871"/>
                  </a:lnTo>
                  <a:lnTo>
                    <a:pt x="5301869" y="1535671"/>
                  </a:lnTo>
                  <a:lnTo>
                    <a:pt x="5308041" y="1537500"/>
                  </a:lnTo>
                  <a:lnTo>
                    <a:pt x="5304523" y="1535010"/>
                  </a:lnTo>
                  <a:lnTo>
                    <a:pt x="5302072" y="1534121"/>
                  </a:lnTo>
                  <a:lnTo>
                    <a:pt x="5300954" y="1532902"/>
                  </a:lnTo>
                  <a:lnTo>
                    <a:pt x="5299824" y="1531747"/>
                  </a:lnTo>
                  <a:lnTo>
                    <a:pt x="5298643" y="1531035"/>
                  </a:lnTo>
                  <a:lnTo>
                    <a:pt x="5297462" y="1530261"/>
                  </a:lnTo>
                  <a:lnTo>
                    <a:pt x="5295112" y="1528584"/>
                  </a:lnTo>
                  <a:lnTo>
                    <a:pt x="5295214" y="1527848"/>
                  </a:lnTo>
                  <a:lnTo>
                    <a:pt x="5294058" y="1526895"/>
                  </a:lnTo>
                  <a:lnTo>
                    <a:pt x="5291760" y="1524889"/>
                  </a:lnTo>
                  <a:lnTo>
                    <a:pt x="5290617" y="1523784"/>
                  </a:lnTo>
                  <a:lnTo>
                    <a:pt x="5288508" y="1520367"/>
                  </a:lnTo>
                  <a:lnTo>
                    <a:pt x="5288661" y="1519174"/>
                  </a:lnTo>
                  <a:lnTo>
                    <a:pt x="5287556" y="1517904"/>
                  </a:lnTo>
                  <a:lnTo>
                    <a:pt x="5286451" y="1516507"/>
                  </a:lnTo>
                  <a:lnTo>
                    <a:pt x="5285575" y="1513446"/>
                  </a:lnTo>
                  <a:lnTo>
                    <a:pt x="5284444" y="1512239"/>
                  </a:lnTo>
                  <a:lnTo>
                    <a:pt x="5283555" y="1509318"/>
                  </a:lnTo>
                  <a:lnTo>
                    <a:pt x="5284140" y="1504861"/>
                  </a:lnTo>
                  <a:lnTo>
                    <a:pt x="5283479" y="1500073"/>
                  </a:lnTo>
                  <a:lnTo>
                    <a:pt x="5284724" y="1490586"/>
                  </a:lnTo>
                  <a:lnTo>
                    <a:pt x="5286400" y="1487601"/>
                  </a:lnTo>
                  <a:lnTo>
                    <a:pt x="5288470" y="1481594"/>
                  </a:lnTo>
                  <a:lnTo>
                    <a:pt x="5290121" y="1478749"/>
                  </a:lnTo>
                  <a:lnTo>
                    <a:pt x="5292141" y="1473060"/>
                  </a:lnTo>
                  <a:lnTo>
                    <a:pt x="5293766" y="1470469"/>
                  </a:lnTo>
                  <a:lnTo>
                    <a:pt x="5295366" y="1468056"/>
                  </a:lnTo>
                  <a:lnTo>
                    <a:pt x="5296967" y="1465630"/>
                  </a:lnTo>
                  <a:lnTo>
                    <a:pt x="5298541" y="1463395"/>
                  </a:lnTo>
                  <a:lnTo>
                    <a:pt x="5303177" y="1457325"/>
                  </a:lnTo>
                  <a:lnTo>
                    <a:pt x="5306149" y="1454162"/>
                  </a:lnTo>
                  <a:lnTo>
                    <a:pt x="5309095" y="1451216"/>
                  </a:lnTo>
                  <a:lnTo>
                    <a:pt x="5309260" y="1449933"/>
                  </a:lnTo>
                  <a:lnTo>
                    <a:pt x="5311978" y="1448790"/>
                  </a:lnTo>
                  <a:lnTo>
                    <a:pt x="5314670" y="1447812"/>
                  </a:lnTo>
                  <a:lnTo>
                    <a:pt x="5317337" y="1447012"/>
                  </a:lnTo>
                  <a:lnTo>
                    <a:pt x="5352161" y="1435417"/>
                  </a:lnTo>
                  <a:lnTo>
                    <a:pt x="5406949" y="1408303"/>
                  </a:lnTo>
                  <a:lnTo>
                    <a:pt x="5429872" y="1389684"/>
                  </a:lnTo>
                  <a:lnTo>
                    <a:pt x="5431675" y="1385760"/>
                  </a:lnTo>
                  <a:lnTo>
                    <a:pt x="5433199" y="1383830"/>
                  </a:lnTo>
                  <a:close/>
                </a:path>
                <a:path w="9980294" h="1831340">
                  <a:moveTo>
                    <a:pt x="9462643" y="799376"/>
                  </a:moveTo>
                  <a:lnTo>
                    <a:pt x="9448406" y="774153"/>
                  </a:lnTo>
                  <a:lnTo>
                    <a:pt x="9448013" y="778624"/>
                  </a:lnTo>
                  <a:lnTo>
                    <a:pt x="9448863" y="780122"/>
                  </a:lnTo>
                  <a:lnTo>
                    <a:pt x="9448952" y="785456"/>
                  </a:lnTo>
                  <a:lnTo>
                    <a:pt x="9447962" y="788873"/>
                  </a:lnTo>
                  <a:lnTo>
                    <a:pt x="9447682" y="790956"/>
                  </a:lnTo>
                  <a:lnTo>
                    <a:pt x="9447352" y="792962"/>
                  </a:lnTo>
                  <a:lnTo>
                    <a:pt x="9446768" y="794499"/>
                  </a:lnTo>
                  <a:lnTo>
                    <a:pt x="9446120" y="795934"/>
                  </a:lnTo>
                  <a:lnTo>
                    <a:pt x="9444304" y="797890"/>
                  </a:lnTo>
                  <a:lnTo>
                    <a:pt x="9429979" y="819010"/>
                  </a:lnTo>
                  <a:lnTo>
                    <a:pt x="9419184" y="838657"/>
                  </a:lnTo>
                  <a:lnTo>
                    <a:pt x="9410840" y="857465"/>
                  </a:lnTo>
                  <a:lnTo>
                    <a:pt x="9404947" y="875423"/>
                  </a:lnTo>
                  <a:lnTo>
                    <a:pt x="9405506" y="876427"/>
                  </a:lnTo>
                  <a:lnTo>
                    <a:pt x="9405036" y="878179"/>
                  </a:lnTo>
                  <a:lnTo>
                    <a:pt x="9405366" y="881354"/>
                  </a:lnTo>
                  <a:lnTo>
                    <a:pt x="9406103" y="882650"/>
                  </a:lnTo>
                  <a:lnTo>
                    <a:pt x="9408706" y="884669"/>
                  </a:lnTo>
                  <a:lnTo>
                    <a:pt x="9409392" y="885901"/>
                  </a:lnTo>
                  <a:lnTo>
                    <a:pt x="9411767" y="887526"/>
                  </a:lnTo>
                  <a:lnTo>
                    <a:pt x="9413392" y="887831"/>
                  </a:lnTo>
                  <a:lnTo>
                    <a:pt x="9420771" y="887984"/>
                  </a:lnTo>
                  <a:lnTo>
                    <a:pt x="9421876" y="887361"/>
                  </a:lnTo>
                  <a:lnTo>
                    <a:pt x="9425610" y="883615"/>
                  </a:lnTo>
                  <a:lnTo>
                    <a:pt x="9426499" y="877443"/>
                  </a:lnTo>
                  <a:lnTo>
                    <a:pt x="9428124" y="862241"/>
                  </a:lnTo>
                  <a:lnTo>
                    <a:pt x="9433331" y="845629"/>
                  </a:lnTo>
                  <a:lnTo>
                    <a:pt x="9451518" y="810679"/>
                  </a:lnTo>
                  <a:lnTo>
                    <a:pt x="9461513" y="799947"/>
                  </a:lnTo>
                  <a:lnTo>
                    <a:pt x="9462643" y="799376"/>
                  </a:lnTo>
                  <a:close/>
                </a:path>
                <a:path w="9980294" h="1831340">
                  <a:moveTo>
                    <a:pt x="9519145" y="814222"/>
                  </a:moveTo>
                  <a:lnTo>
                    <a:pt x="9518142" y="809853"/>
                  </a:lnTo>
                  <a:lnTo>
                    <a:pt x="9510154" y="795693"/>
                  </a:lnTo>
                  <a:lnTo>
                    <a:pt x="9508401" y="795172"/>
                  </a:lnTo>
                  <a:lnTo>
                    <a:pt x="9519145" y="814222"/>
                  </a:lnTo>
                  <a:close/>
                </a:path>
                <a:path w="9980294" h="1831340">
                  <a:moveTo>
                    <a:pt x="9680727" y="1472755"/>
                  </a:moveTo>
                  <a:lnTo>
                    <a:pt x="9680448" y="1472247"/>
                  </a:lnTo>
                  <a:lnTo>
                    <a:pt x="9678035" y="1473161"/>
                  </a:lnTo>
                  <a:lnTo>
                    <a:pt x="9680727" y="1472755"/>
                  </a:lnTo>
                  <a:close/>
                </a:path>
                <a:path w="9980294" h="1831340">
                  <a:moveTo>
                    <a:pt x="9684690" y="114592"/>
                  </a:moveTo>
                  <a:lnTo>
                    <a:pt x="9677349" y="101574"/>
                  </a:lnTo>
                  <a:lnTo>
                    <a:pt x="9674873" y="99783"/>
                  </a:lnTo>
                  <a:lnTo>
                    <a:pt x="9684360" y="116573"/>
                  </a:lnTo>
                  <a:lnTo>
                    <a:pt x="9684690" y="114592"/>
                  </a:lnTo>
                  <a:close/>
                </a:path>
                <a:path w="9980294" h="1831340">
                  <a:moveTo>
                    <a:pt x="9689452" y="172135"/>
                  </a:moveTo>
                  <a:lnTo>
                    <a:pt x="9686392" y="166712"/>
                  </a:lnTo>
                  <a:lnTo>
                    <a:pt x="9686112" y="168795"/>
                  </a:lnTo>
                  <a:lnTo>
                    <a:pt x="9685642" y="170535"/>
                  </a:lnTo>
                  <a:lnTo>
                    <a:pt x="9686404" y="171907"/>
                  </a:lnTo>
                  <a:lnTo>
                    <a:pt x="9685972" y="173710"/>
                  </a:lnTo>
                  <a:lnTo>
                    <a:pt x="9685071" y="174701"/>
                  </a:lnTo>
                  <a:lnTo>
                    <a:pt x="9684499" y="176276"/>
                  </a:lnTo>
                  <a:lnTo>
                    <a:pt x="9684652" y="176568"/>
                  </a:lnTo>
                  <a:lnTo>
                    <a:pt x="9683699" y="177444"/>
                  </a:lnTo>
                  <a:lnTo>
                    <a:pt x="9683979" y="177939"/>
                  </a:lnTo>
                  <a:lnTo>
                    <a:pt x="9683204" y="179146"/>
                  </a:lnTo>
                  <a:lnTo>
                    <a:pt x="9682340" y="180187"/>
                  </a:lnTo>
                  <a:lnTo>
                    <a:pt x="9682455" y="180403"/>
                  </a:lnTo>
                  <a:lnTo>
                    <a:pt x="9680677" y="182410"/>
                  </a:lnTo>
                  <a:lnTo>
                    <a:pt x="9682709" y="180848"/>
                  </a:lnTo>
                  <a:lnTo>
                    <a:pt x="9683636" y="179908"/>
                  </a:lnTo>
                  <a:lnTo>
                    <a:pt x="9684563" y="178968"/>
                  </a:lnTo>
                  <a:lnTo>
                    <a:pt x="9685591" y="178206"/>
                  </a:lnTo>
                  <a:lnTo>
                    <a:pt x="9685210" y="177546"/>
                  </a:lnTo>
                  <a:lnTo>
                    <a:pt x="9685401" y="177863"/>
                  </a:lnTo>
                  <a:lnTo>
                    <a:pt x="9686404" y="177050"/>
                  </a:lnTo>
                  <a:lnTo>
                    <a:pt x="9687103" y="175717"/>
                  </a:lnTo>
                  <a:lnTo>
                    <a:pt x="9688055" y="174815"/>
                  </a:lnTo>
                  <a:lnTo>
                    <a:pt x="9688589" y="173177"/>
                  </a:lnTo>
                  <a:lnTo>
                    <a:pt x="9689452" y="172135"/>
                  </a:lnTo>
                  <a:close/>
                </a:path>
                <a:path w="9980294" h="1831340">
                  <a:moveTo>
                    <a:pt x="9855835" y="537413"/>
                  </a:moveTo>
                  <a:lnTo>
                    <a:pt x="9843046" y="509600"/>
                  </a:lnTo>
                  <a:lnTo>
                    <a:pt x="9836315" y="500265"/>
                  </a:lnTo>
                  <a:lnTo>
                    <a:pt x="9817316" y="482092"/>
                  </a:lnTo>
                  <a:lnTo>
                    <a:pt x="9792056" y="470141"/>
                  </a:lnTo>
                  <a:lnTo>
                    <a:pt x="9792056" y="530352"/>
                  </a:lnTo>
                  <a:lnTo>
                    <a:pt x="9775342" y="536917"/>
                  </a:lnTo>
                  <a:lnTo>
                    <a:pt x="9770593" y="538835"/>
                  </a:lnTo>
                  <a:lnTo>
                    <a:pt x="9764738" y="541375"/>
                  </a:lnTo>
                  <a:lnTo>
                    <a:pt x="9761169" y="542810"/>
                  </a:lnTo>
                  <a:lnTo>
                    <a:pt x="9757740" y="544487"/>
                  </a:lnTo>
                  <a:lnTo>
                    <a:pt x="9750831" y="547738"/>
                  </a:lnTo>
                  <a:lnTo>
                    <a:pt x="9747339" y="549325"/>
                  </a:lnTo>
                  <a:lnTo>
                    <a:pt x="9734880" y="555663"/>
                  </a:lnTo>
                  <a:lnTo>
                    <a:pt x="9701657" y="574319"/>
                  </a:lnTo>
                  <a:lnTo>
                    <a:pt x="9682302" y="586524"/>
                  </a:lnTo>
                  <a:lnTo>
                    <a:pt x="9674835" y="591388"/>
                  </a:lnTo>
                  <a:lnTo>
                    <a:pt x="9665411" y="597928"/>
                  </a:lnTo>
                  <a:lnTo>
                    <a:pt x="9660128" y="601484"/>
                  </a:lnTo>
                  <a:lnTo>
                    <a:pt x="9654972" y="605282"/>
                  </a:lnTo>
                  <a:lnTo>
                    <a:pt x="9645612" y="611949"/>
                  </a:lnTo>
                  <a:lnTo>
                    <a:pt x="9640519" y="615835"/>
                  </a:lnTo>
                  <a:lnTo>
                    <a:pt x="9638462" y="617372"/>
                  </a:lnTo>
                  <a:lnTo>
                    <a:pt x="9630245" y="623493"/>
                  </a:lnTo>
                  <a:lnTo>
                    <a:pt x="9625216" y="627507"/>
                  </a:lnTo>
                  <a:lnTo>
                    <a:pt x="9620136" y="631405"/>
                  </a:lnTo>
                  <a:lnTo>
                    <a:pt x="9615094" y="635406"/>
                  </a:lnTo>
                  <a:lnTo>
                    <a:pt x="9611157" y="638746"/>
                  </a:lnTo>
                  <a:lnTo>
                    <a:pt x="9606153" y="642810"/>
                  </a:lnTo>
                  <a:lnTo>
                    <a:pt x="9601187" y="646925"/>
                  </a:lnTo>
                  <a:lnTo>
                    <a:pt x="9596183" y="650976"/>
                  </a:lnTo>
                  <a:lnTo>
                    <a:pt x="9592259" y="654354"/>
                  </a:lnTo>
                  <a:lnTo>
                    <a:pt x="9577540" y="667054"/>
                  </a:lnTo>
                  <a:lnTo>
                    <a:pt x="9573704" y="670585"/>
                  </a:lnTo>
                  <a:lnTo>
                    <a:pt x="9568840" y="674890"/>
                  </a:lnTo>
                  <a:lnTo>
                    <a:pt x="9560128" y="682701"/>
                  </a:lnTo>
                  <a:lnTo>
                    <a:pt x="9556407" y="686447"/>
                  </a:lnTo>
                  <a:lnTo>
                    <a:pt x="9551492" y="690651"/>
                  </a:lnTo>
                  <a:lnTo>
                    <a:pt x="9547733" y="694334"/>
                  </a:lnTo>
                  <a:lnTo>
                    <a:pt x="9543936" y="697941"/>
                  </a:lnTo>
                  <a:lnTo>
                    <a:pt x="9540176" y="701611"/>
                  </a:lnTo>
                  <a:lnTo>
                    <a:pt x="9532658" y="708964"/>
                  </a:lnTo>
                  <a:lnTo>
                    <a:pt x="9525063" y="716178"/>
                  </a:lnTo>
                  <a:lnTo>
                    <a:pt x="9509328" y="732231"/>
                  </a:lnTo>
                  <a:lnTo>
                    <a:pt x="9504667" y="736879"/>
                  </a:lnTo>
                  <a:lnTo>
                    <a:pt x="9499968" y="741476"/>
                  </a:lnTo>
                  <a:lnTo>
                    <a:pt x="9490939" y="751319"/>
                  </a:lnTo>
                  <a:lnTo>
                    <a:pt x="9478213" y="764946"/>
                  </a:lnTo>
                  <a:lnTo>
                    <a:pt x="9475597" y="768070"/>
                  </a:lnTo>
                  <a:lnTo>
                    <a:pt x="9478048" y="764654"/>
                  </a:lnTo>
                  <a:lnTo>
                    <a:pt x="9482201" y="759091"/>
                  </a:lnTo>
                  <a:lnTo>
                    <a:pt x="9493440" y="745426"/>
                  </a:lnTo>
                  <a:lnTo>
                    <a:pt x="9498825" y="739457"/>
                  </a:lnTo>
                  <a:lnTo>
                    <a:pt x="9504172" y="733425"/>
                  </a:lnTo>
                  <a:lnTo>
                    <a:pt x="9512033" y="724103"/>
                  </a:lnTo>
                  <a:lnTo>
                    <a:pt x="9520199" y="715314"/>
                  </a:lnTo>
                  <a:lnTo>
                    <a:pt x="9540481" y="694410"/>
                  </a:lnTo>
                  <a:lnTo>
                    <a:pt x="9544202" y="690664"/>
                  </a:lnTo>
                  <a:lnTo>
                    <a:pt x="9547873" y="686828"/>
                  </a:lnTo>
                  <a:lnTo>
                    <a:pt x="9556394" y="678675"/>
                  </a:lnTo>
                  <a:lnTo>
                    <a:pt x="9580334" y="656488"/>
                  </a:lnTo>
                  <a:lnTo>
                    <a:pt x="9588259" y="649871"/>
                  </a:lnTo>
                  <a:lnTo>
                    <a:pt x="9592056" y="646239"/>
                  </a:lnTo>
                  <a:lnTo>
                    <a:pt x="9597060" y="642200"/>
                  </a:lnTo>
                  <a:lnTo>
                    <a:pt x="9602000" y="638048"/>
                  </a:lnTo>
                  <a:lnTo>
                    <a:pt x="9606978" y="633945"/>
                  </a:lnTo>
                  <a:lnTo>
                    <a:pt x="9612008" y="629932"/>
                  </a:lnTo>
                  <a:lnTo>
                    <a:pt x="9617024" y="625894"/>
                  </a:lnTo>
                  <a:lnTo>
                    <a:pt x="9621012" y="622630"/>
                  </a:lnTo>
                  <a:lnTo>
                    <a:pt x="9626041" y="618617"/>
                  </a:lnTo>
                  <a:lnTo>
                    <a:pt x="9636379" y="611085"/>
                  </a:lnTo>
                  <a:lnTo>
                    <a:pt x="9641472" y="607187"/>
                  </a:lnTo>
                  <a:lnTo>
                    <a:pt x="9651949" y="599922"/>
                  </a:lnTo>
                  <a:lnTo>
                    <a:pt x="9656051" y="596849"/>
                  </a:lnTo>
                  <a:lnTo>
                    <a:pt x="9659277" y="594829"/>
                  </a:lnTo>
                  <a:lnTo>
                    <a:pt x="9666681" y="589851"/>
                  </a:lnTo>
                  <a:lnTo>
                    <a:pt x="9672015" y="586384"/>
                  </a:lnTo>
                  <a:lnTo>
                    <a:pt x="9679559" y="581672"/>
                  </a:lnTo>
                  <a:lnTo>
                    <a:pt x="9681680" y="580263"/>
                  </a:lnTo>
                  <a:lnTo>
                    <a:pt x="9714789" y="561390"/>
                  </a:lnTo>
                  <a:lnTo>
                    <a:pt x="9725038" y="556298"/>
                  </a:lnTo>
                  <a:lnTo>
                    <a:pt x="9728416" y="554532"/>
                  </a:lnTo>
                  <a:lnTo>
                    <a:pt x="9733064" y="552450"/>
                  </a:lnTo>
                  <a:lnTo>
                    <a:pt x="9745828" y="546633"/>
                  </a:lnTo>
                  <a:lnTo>
                    <a:pt x="9756546" y="542366"/>
                  </a:lnTo>
                  <a:lnTo>
                    <a:pt x="9760077" y="540880"/>
                  </a:lnTo>
                  <a:lnTo>
                    <a:pt x="9763722" y="539584"/>
                  </a:lnTo>
                  <a:lnTo>
                    <a:pt x="9775825" y="535190"/>
                  </a:lnTo>
                  <a:lnTo>
                    <a:pt x="9780791" y="533641"/>
                  </a:lnTo>
                  <a:lnTo>
                    <a:pt x="9784613" y="532676"/>
                  </a:lnTo>
                  <a:lnTo>
                    <a:pt x="9787141" y="531977"/>
                  </a:lnTo>
                  <a:lnTo>
                    <a:pt x="9792056" y="530352"/>
                  </a:lnTo>
                  <a:lnTo>
                    <a:pt x="9792056" y="470141"/>
                  </a:lnTo>
                  <a:lnTo>
                    <a:pt x="9789452" y="468909"/>
                  </a:lnTo>
                  <a:lnTo>
                    <a:pt x="9760369" y="474205"/>
                  </a:lnTo>
                  <a:lnTo>
                    <a:pt x="9722409" y="499960"/>
                  </a:lnTo>
                  <a:lnTo>
                    <a:pt x="9685693" y="548614"/>
                  </a:lnTo>
                  <a:lnTo>
                    <a:pt x="9680677" y="557796"/>
                  </a:lnTo>
                  <a:lnTo>
                    <a:pt x="9675165" y="532536"/>
                  </a:lnTo>
                  <a:lnTo>
                    <a:pt x="9679432" y="503923"/>
                  </a:lnTo>
                  <a:lnTo>
                    <a:pt x="9686684" y="480606"/>
                  </a:lnTo>
                  <a:lnTo>
                    <a:pt x="9691230" y="470560"/>
                  </a:lnTo>
                  <a:lnTo>
                    <a:pt x="9678060" y="480822"/>
                  </a:lnTo>
                  <a:lnTo>
                    <a:pt x="9656534" y="494360"/>
                  </a:lnTo>
                  <a:lnTo>
                    <a:pt x="9654375" y="495681"/>
                  </a:lnTo>
                  <a:lnTo>
                    <a:pt x="9647809" y="499554"/>
                  </a:lnTo>
                  <a:lnTo>
                    <a:pt x="9634677" y="507301"/>
                  </a:lnTo>
                  <a:lnTo>
                    <a:pt x="9608795" y="546722"/>
                  </a:lnTo>
                  <a:lnTo>
                    <a:pt x="9607194" y="551624"/>
                  </a:lnTo>
                  <a:lnTo>
                    <a:pt x="9607283" y="554367"/>
                  </a:lnTo>
                  <a:lnTo>
                    <a:pt x="9604578" y="549592"/>
                  </a:lnTo>
                  <a:lnTo>
                    <a:pt x="9604883" y="542378"/>
                  </a:lnTo>
                  <a:lnTo>
                    <a:pt x="9607525" y="531545"/>
                  </a:lnTo>
                  <a:lnTo>
                    <a:pt x="9609569" y="522249"/>
                  </a:lnTo>
                  <a:lnTo>
                    <a:pt x="9611398" y="517728"/>
                  </a:lnTo>
                  <a:lnTo>
                    <a:pt x="9610128" y="518071"/>
                  </a:lnTo>
                  <a:lnTo>
                    <a:pt x="9606597" y="519557"/>
                  </a:lnTo>
                  <a:lnTo>
                    <a:pt x="9598977" y="524141"/>
                  </a:lnTo>
                  <a:lnTo>
                    <a:pt x="9592767" y="528650"/>
                  </a:lnTo>
                  <a:lnTo>
                    <a:pt x="9586557" y="533146"/>
                  </a:lnTo>
                  <a:lnTo>
                    <a:pt x="9553486" y="590829"/>
                  </a:lnTo>
                  <a:lnTo>
                    <a:pt x="9537509" y="632294"/>
                  </a:lnTo>
                  <a:lnTo>
                    <a:pt x="9537319" y="621614"/>
                  </a:lnTo>
                  <a:lnTo>
                    <a:pt x="9536366" y="601840"/>
                  </a:lnTo>
                  <a:lnTo>
                    <a:pt x="9535693" y="582574"/>
                  </a:lnTo>
                  <a:lnTo>
                    <a:pt x="9536354" y="573392"/>
                  </a:lnTo>
                  <a:lnTo>
                    <a:pt x="9528861" y="585965"/>
                  </a:lnTo>
                  <a:lnTo>
                    <a:pt x="9519006" y="596925"/>
                  </a:lnTo>
                  <a:lnTo>
                    <a:pt x="9518028" y="597763"/>
                  </a:lnTo>
                  <a:lnTo>
                    <a:pt x="9509188" y="605370"/>
                  </a:lnTo>
                  <a:lnTo>
                    <a:pt x="9504032" y="609142"/>
                  </a:lnTo>
                  <a:lnTo>
                    <a:pt x="9497797" y="626529"/>
                  </a:lnTo>
                  <a:lnTo>
                    <a:pt x="9495244" y="652995"/>
                  </a:lnTo>
                  <a:lnTo>
                    <a:pt x="9495701" y="687412"/>
                  </a:lnTo>
                  <a:lnTo>
                    <a:pt x="9489834" y="669251"/>
                  </a:lnTo>
                  <a:lnTo>
                    <a:pt x="9490088" y="646442"/>
                  </a:lnTo>
                  <a:lnTo>
                    <a:pt x="9492361" y="627227"/>
                  </a:lnTo>
                  <a:lnTo>
                    <a:pt x="9493669" y="619201"/>
                  </a:lnTo>
                  <a:lnTo>
                    <a:pt x="9479648" y="633120"/>
                  </a:lnTo>
                  <a:lnTo>
                    <a:pt x="9456153" y="674179"/>
                  </a:lnTo>
                  <a:lnTo>
                    <a:pt x="9448343" y="719772"/>
                  </a:lnTo>
                  <a:lnTo>
                    <a:pt x="9448406" y="735393"/>
                  </a:lnTo>
                  <a:lnTo>
                    <a:pt x="9450172" y="748855"/>
                  </a:lnTo>
                  <a:lnTo>
                    <a:pt x="9448190" y="747915"/>
                  </a:lnTo>
                  <a:lnTo>
                    <a:pt x="9447327" y="746391"/>
                  </a:lnTo>
                  <a:lnTo>
                    <a:pt x="9445371" y="745515"/>
                  </a:lnTo>
                  <a:lnTo>
                    <a:pt x="9444723" y="744359"/>
                  </a:lnTo>
                  <a:lnTo>
                    <a:pt x="9442983" y="743877"/>
                  </a:lnTo>
                  <a:lnTo>
                    <a:pt x="9440977" y="742899"/>
                  </a:lnTo>
                  <a:lnTo>
                    <a:pt x="9440393" y="741870"/>
                  </a:lnTo>
                  <a:lnTo>
                    <a:pt x="9436989" y="740994"/>
                  </a:lnTo>
                  <a:lnTo>
                    <a:pt x="9434830" y="739749"/>
                  </a:lnTo>
                  <a:lnTo>
                    <a:pt x="9433281" y="739597"/>
                  </a:lnTo>
                  <a:lnTo>
                    <a:pt x="9430321" y="739521"/>
                  </a:lnTo>
                  <a:lnTo>
                    <a:pt x="9427185" y="739127"/>
                  </a:lnTo>
                  <a:lnTo>
                    <a:pt x="9425826" y="739305"/>
                  </a:lnTo>
                  <a:lnTo>
                    <a:pt x="9425597" y="738911"/>
                  </a:lnTo>
                  <a:lnTo>
                    <a:pt x="9424276" y="739140"/>
                  </a:lnTo>
                  <a:lnTo>
                    <a:pt x="9422968" y="739406"/>
                  </a:lnTo>
                  <a:lnTo>
                    <a:pt x="9421685" y="739724"/>
                  </a:lnTo>
                  <a:lnTo>
                    <a:pt x="9421546" y="739457"/>
                  </a:lnTo>
                  <a:lnTo>
                    <a:pt x="9420276" y="739800"/>
                  </a:lnTo>
                  <a:lnTo>
                    <a:pt x="9419044" y="740194"/>
                  </a:lnTo>
                  <a:lnTo>
                    <a:pt x="9417647" y="740308"/>
                  </a:lnTo>
                  <a:lnTo>
                    <a:pt x="9416313" y="740537"/>
                  </a:lnTo>
                  <a:lnTo>
                    <a:pt x="9415145" y="741045"/>
                  </a:lnTo>
                  <a:lnTo>
                    <a:pt x="9411538" y="742416"/>
                  </a:lnTo>
                  <a:lnTo>
                    <a:pt x="9414446" y="742403"/>
                  </a:lnTo>
                  <a:lnTo>
                    <a:pt x="9415755" y="742124"/>
                  </a:lnTo>
                  <a:lnTo>
                    <a:pt x="9417228" y="742162"/>
                  </a:lnTo>
                  <a:lnTo>
                    <a:pt x="9419984" y="741870"/>
                  </a:lnTo>
                  <a:lnTo>
                    <a:pt x="9420200" y="742251"/>
                  </a:lnTo>
                  <a:lnTo>
                    <a:pt x="9421546" y="742048"/>
                  </a:lnTo>
                  <a:lnTo>
                    <a:pt x="9421774" y="742467"/>
                  </a:lnTo>
                  <a:lnTo>
                    <a:pt x="9423133" y="742289"/>
                  </a:lnTo>
                  <a:lnTo>
                    <a:pt x="9424518" y="742162"/>
                  </a:lnTo>
                  <a:lnTo>
                    <a:pt x="9424822" y="742683"/>
                  </a:lnTo>
                  <a:lnTo>
                    <a:pt x="9426219" y="742581"/>
                  </a:lnTo>
                  <a:lnTo>
                    <a:pt x="9426550" y="743165"/>
                  </a:lnTo>
                  <a:lnTo>
                    <a:pt x="9429839" y="743839"/>
                  </a:lnTo>
                  <a:lnTo>
                    <a:pt x="9430258" y="744575"/>
                  </a:lnTo>
                  <a:lnTo>
                    <a:pt x="9431757" y="744639"/>
                  </a:lnTo>
                  <a:lnTo>
                    <a:pt x="9432188" y="745413"/>
                  </a:lnTo>
                  <a:lnTo>
                    <a:pt x="9434309" y="746582"/>
                  </a:lnTo>
                  <a:lnTo>
                    <a:pt x="9436748" y="748334"/>
                  </a:lnTo>
                  <a:lnTo>
                    <a:pt x="9437014" y="748804"/>
                  </a:lnTo>
                  <a:lnTo>
                    <a:pt x="9438894" y="749541"/>
                  </a:lnTo>
                  <a:lnTo>
                    <a:pt x="9445485" y="761212"/>
                  </a:lnTo>
                  <a:lnTo>
                    <a:pt x="9446539" y="765683"/>
                  </a:lnTo>
                  <a:lnTo>
                    <a:pt x="9447606" y="767549"/>
                  </a:lnTo>
                  <a:lnTo>
                    <a:pt x="9447441" y="772439"/>
                  </a:lnTo>
                  <a:lnTo>
                    <a:pt x="9448406" y="774153"/>
                  </a:lnTo>
                  <a:lnTo>
                    <a:pt x="9462630" y="799350"/>
                  </a:lnTo>
                  <a:lnTo>
                    <a:pt x="9464891" y="798195"/>
                  </a:lnTo>
                  <a:lnTo>
                    <a:pt x="9467190" y="797090"/>
                  </a:lnTo>
                  <a:lnTo>
                    <a:pt x="9469603" y="796213"/>
                  </a:lnTo>
                  <a:lnTo>
                    <a:pt x="9473451" y="795261"/>
                  </a:lnTo>
                  <a:lnTo>
                    <a:pt x="9474810" y="795083"/>
                  </a:lnTo>
                  <a:lnTo>
                    <a:pt x="9478772" y="794359"/>
                  </a:lnTo>
                  <a:lnTo>
                    <a:pt x="9481388" y="793826"/>
                  </a:lnTo>
                  <a:lnTo>
                    <a:pt x="9482950" y="794016"/>
                  </a:lnTo>
                  <a:lnTo>
                    <a:pt x="9484563" y="794283"/>
                  </a:lnTo>
                  <a:lnTo>
                    <a:pt x="9487344" y="794054"/>
                  </a:lnTo>
                  <a:lnTo>
                    <a:pt x="9490888" y="795147"/>
                  </a:lnTo>
                  <a:lnTo>
                    <a:pt x="9493847" y="795248"/>
                  </a:lnTo>
                  <a:lnTo>
                    <a:pt x="9497758" y="797001"/>
                  </a:lnTo>
                  <a:lnTo>
                    <a:pt x="9499790" y="798004"/>
                  </a:lnTo>
                  <a:lnTo>
                    <a:pt x="9502369" y="799998"/>
                  </a:lnTo>
                  <a:lnTo>
                    <a:pt x="9503994" y="800290"/>
                  </a:lnTo>
                  <a:lnTo>
                    <a:pt x="9504502" y="801192"/>
                  </a:lnTo>
                  <a:lnTo>
                    <a:pt x="9509862" y="805522"/>
                  </a:lnTo>
                  <a:lnTo>
                    <a:pt x="9511932" y="809205"/>
                  </a:lnTo>
                  <a:lnTo>
                    <a:pt x="9513557" y="809485"/>
                  </a:lnTo>
                  <a:lnTo>
                    <a:pt x="9521774" y="824052"/>
                  </a:lnTo>
                  <a:lnTo>
                    <a:pt x="9521203" y="820458"/>
                  </a:lnTo>
                  <a:lnTo>
                    <a:pt x="9512452" y="804964"/>
                  </a:lnTo>
                  <a:lnTo>
                    <a:pt x="9520682" y="819518"/>
                  </a:lnTo>
                  <a:lnTo>
                    <a:pt x="9519983" y="815708"/>
                  </a:lnTo>
                  <a:lnTo>
                    <a:pt x="9506483" y="791781"/>
                  </a:lnTo>
                  <a:lnTo>
                    <a:pt x="9504794" y="791400"/>
                  </a:lnTo>
                  <a:lnTo>
                    <a:pt x="9504223" y="790359"/>
                  </a:lnTo>
                  <a:lnTo>
                    <a:pt x="9527845" y="788301"/>
                  </a:lnTo>
                  <a:lnTo>
                    <a:pt x="9542640" y="786079"/>
                  </a:lnTo>
                  <a:lnTo>
                    <a:pt x="9581490" y="777405"/>
                  </a:lnTo>
                  <a:lnTo>
                    <a:pt x="9612947" y="753033"/>
                  </a:lnTo>
                  <a:lnTo>
                    <a:pt x="9617570" y="745718"/>
                  </a:lnTo>
                  <a:lnTo>
                    <a:pt x="9621710" y="740143"/>
                  </a:lnTo>
                  <a:lnTo>
                    <a:pt x="9624504" y="737336"/>
                  </a:lnTo>
                  <a:lnTo>
                    <a:pt x="9603092" y="740752"/>
                  </a:lnTo>
                  <a:lnTo>
                    <a:pt x="9582302" y="737501"/>
                  </a:lnTo>
                  <a:lnTo>
                    <a:pt x="9564065" y="733602"/>
                  </a:lnTo>
                  <a:lnTo>
                    <a:pt x="9556940" y="731329"/>
                  </a:lnTo>
                  <a:lnTo>
                    <a:pt x="9565691" y="731329"/>
                  </a:lnTo>
                  <a:lnTo>
                    <a:pt x="9586074" y="731266"/>
                  </a:lnTo>
                  <a:lnTo>
                    <a:pt x="9630943" y="728091"/>
                  </a:lnTo>
                  <a:lnTo>
                    <a:pt x="9652800" y="707390"/>
                  </a:lnTo>
                  <a:lnTo>
                    <a:pt x="9652698" y="704608"/>
                  </a:lnTo>
                  <a:lnTo>
                    <a:pt x="9640545" y="701179"/>
                  </a:lnTo>
                  <a:lnTo>
                    <a:pt x="9624936" y="694182"/>
                  </a:lnTo>
                  <a:lnTo>
                    <a:pt x="9613201" y="686308"/>
                  </a:lnTo>
                  <a:lnTo>
                    <a:pt x="9608274" y="682739"/>
                  </a:lnTo>
                  <a:lnTo>
                    <a:pt x="9616681" y="684720"/>
                  </a:lnTo>
                  <a:lnTo>
                    <a:pt x="9635261" y="689229"/>
                  </a:lnTo>
                  <a:lnTo>
                    <a:pt x="9656293" y="692886"/>
                  </a:lnTo>
                  <a:lnTo>
                    <a:pt x="9694761" y="680961"/>
                  </a:lnTo>
                  <a:lnTo>
                    <a:pt x="9695828" y="680262"/>
                  </a:lnTo>
                  <a:lnTo>
                    <a:pt x="9677679" y="673950"/>
                  </a:lnTo>
                  <a:lnTo>
                    <a:pt x="9665271" y="662305"/>
                  </a:lnTo>
                  <a:lnTo>
                    <a:pt x="9657651" y="651370"/>
                  </a:lnTo>
                  <a:lnTo>
                    <a:pt x="9654946" y="646595"/>
                  </a:lnTo>
                  <a:lnTo>
                    <a:pt x="9665030" y="648944"/>
                  </a:lnTo>
                  <a:lnTo>
                    <a:pt x="9687103" y="654456"/>
                  </a:lnTo>
                  <a:lnTo>
                    <a:pt x="9709442" y="660463"/>
                  </a:lnTo>
                  <a:lnTo>
                    <a:pt x="9722587" y="663067"/>
                  </a:lnTo>
                  <a:lnTo>
                    <a:pt x="9727565" y="661555"/>
                  </a:lnTo>
                  <a:lnTo>
                    <a:pt x="9733826" y="657161"/>
                  </a:lnTo>
                  <a:lnTo>
                    <a:pt x="9739478" y="651662"/>
                  </a:lnTo>
                  <a:lnTo>
                    <a:pt x="9747021" y="644372"/>
                  </a:lnTo>
                  <a:lnTo>
                    <a:pt x="9757473" y="637032"/>
                  </a:lnTo>
                  <a:lnTo>
                    <a:pt x="9770034" y="630859"/>
                  </a:lnTo>
                  <a:lnTo>
                    <a:pt x="9780714" y="626541"/>
                  </a:lnTo>
                  <a:lnTo>
                    <a:pt x="9785528" y="624738"/>
                  </a:lnTo>
                  <a:lnTo>
                    <a:pt x="9763379" y="616483"/>
                  </a:lnTo>
                  <a:lnTo>
                    <a:pt x="9740951" y="602602"/>
                  </a:lnTo>
                  <a:lnTo>
                    <a:pt x="9723425" y="589635"/>
                  </a:lnTo>
                  <a:lnTo>
                    <a:pt x="9717062" y="583514"/>
                  </a:lnTo>
                  <a:lnTo>
                    <a:pt x="9742170" y="596988"/>
                  </a:lnTo>
                  <a:lnTo>
                    <a:pt x="9776739" y="606577"/>
                  </a:lnTo>
                  <a:lnTo>
                    <a:pt x="9811283" y="610933"/>
                  </a:lnTo>
                  <a:lnTo>
                    <a:pt x="9831857" y="611212"/>
                  </a:lnTo>
                  <a:lnTo>
                    <a:pt x="9841979" y="598144"/>
                  </a:lnTo>
                  <a:lnTo>
                    <a:pt x="9849599" y="572897"/>
                  </a:lnTo>
                  <a:lnTo>
                    <a:pt x="9854628" y="548208"/>
                  </a:lnTo>
                  <a:lnTo>
                    <a:pt x="9855835" y="537413"/>
                  </a:lnTo>
                  <a:close/>
                </a:path>
                <a:path w="9980294" h="1831340">
                  <a:moveTo>
                    <a:pt x="9864077" y="148221"/>
                  </a:moveTo>
                  <a:lnTo>
                    <a:pt x="9846158" y="144881"/>
                  </a:lnTo>
                  <a:lnTo>
                    <a:pt x="9851860" y="154990"/>
                  </a:lnTo>
                  <a:lnTo>
                    <a:pt x="9862617" y="150787"/>
                  </a:lnTo>
                  <a:lnTo>
                    <a:pt x="9864077" y="148221"/>
                  </a:lnTo>
                  <a:close/>
                </a:path>
                <a:path w="9980294" h="1831340">
                  <a:moveTo>
                    <a:pt x="9948901" y="50444"/>
                  </a:moveTo>
                  <a:lnTo>
                    <a:pt x="9931781" y="12369"/>
                  </a:lnTo>
                  <a:lnTo>
                    <a:pt x="9915550" y="5816"/>
                  </a:lnTo>
                  <a:lnTo>
                    <a:pt x="9915550" y="48196"/>
                  </a:lnTo>
                  <a:lnTo>
                    <a:pt x="9911613" y="51574"/>
                  </a:lnTo>
                  <a:lnTo>
                    <a:pt x="9909721" y="53390"/>
                  </a:lnTo>
                  <a:lnTo>
                    <a:pt x="9900755" y="60744"/>
                  </a:lnTo>
                  <a:lnTo>
                    <a:pt x="9899840" y="61722"/>
                  </a:lnTo>
                  <a:lnTo>
                    <a:pt x="9891611" y="67792"/>
                  </a:lnTo>
                  <a:lnTo>
                    <a:pt x="9889528" y="69291"/>
                  </a:lnTo>
                  <a:lnTo>
                    <a:pt x="9887420" y="70713"/>
                  </a:lnTo>
                  <a:lnTo>
                    <a:pt x="9884232" y="72809"/>
                  </a:lnTo>
                  <a:lnTo>
                    <a:pt x="9882162" y="74320"/>
                  </a:lnTo>
                  <a:lnTo>
                    <a:pt x="9879990" y="75628"/>
                  </a:lnTo>
                  <a:lnTo>
                    <a:pt x="9875698" y="78371"/>
                  </a:lnTo>
                  <a:lnTo>
                    <a:pt x="9872434" y="80340"/>
                  </a:lnTo>
                  <a:lnTo>
                    <a:pt x="9838690" y="98056"/>
                  </a:lnTo>
                  <a:lnTo>
                    <a:pt x="9836417" y="99212"/>
                  </a:lnTo>
                  <a:lnTo>
                    <a:pt x="9832899" y="100723"/>
                  </a:lnTo>
                  <a:lnTo>
                    <a:pt x="9825914" y="103835"/>
                  </a:lnTo>
                  <a:lnTo>
                    <a:pt x="9822320" y="105232"/>
                  </a:lnTo>
                  <a:lnTo>
                    <a:pt x="9815233" y="108178"/>
                  </a:lnTo>
                  <a:lnTo>
                    <a:pt x="9811601" y="109499"/>
                  </a:lnTo>
                  <a:lnTo>
                    <a:pt x="9808019" y="110896"/>
                  </a:lnTo>
                  <a:lnTo>
                    <a:pt x="9800742" y="113525"/>
                  </a:lnTo>
                  <a:lnTo>
                    <a:pt x="9797085" y="114782"/>
                  </a:lnTo>
                  <a:lnTo>
                    <a:pt x="9793414" y="116014"/>
                  </a:lnTo>
                  <a:lnTo>
                    <a:pt x="9789770" y="117322"/>
                  </a:lnTo>
                  <a:lnTo>
                    <a:pt x="9781057" y="119976"/>
                  </a:lnTo>
                  <a:lnTo>
                    <a:pt x="9771202" y="123177"/>
                  </a:lnTo>
                  <a:lnTo>
                    <a:pt x="9761068" y="125895"/>
                  </a:lnTo>
                  <a:lnTo>
                    <a:pt x="9754654" y="127444"/>
                  </a:lnTo>
                  <a:lnTo>
                    <a:pt x="9750869" y="128485"/>
                  </a:lnTo>
                  <a:lnTo>
                    <a:pt x="9747110" y="129578"/>
                  </a:lnTo>
                  <a:lnTo>
                    <a:pt x="9738004" y="131533"/>
                  </a:lnTo>
                  <a:lnTo>
                    <a:pt x="9731540" y="133007"/>
                  </a:lnTo>
                  <a:lnTo>
                    <a:pt x="9722485" y="135039"/>
                  </a:lnTo>
                  <a:lnTo>
                    <a:pt x="9714547" y="136486"/>
                  </a:lnTo>
                  <a:lnTo>
                    <a:pt x="9713036" y="136398"/>
                  </a:lnTo>
                  <a:lnTo>
                    <a:pt x="9705226" y="138061"/>
                  </a:lnTo>
                  <a:lnTo>
                    <a:pt x="9694443" y="139611"/>
                  </a:lnTo>
                  <a:lnTo>
                    <a:pt x="9687509" y="140271"/>
                  </a:lnTo>
                  <a:lnTo>
                    <a:pt x="9690163" y="139801"/>
                  </a:lnTo>
                  <a:lnTo>
                    <a:pt x="9700730" y="137833"/>
                  </a:lnTo>
                  <a:lnTo>
                    <a:pt x="9714827" y="134391"/>
                  </a:lnTo>
                  <a:lnTo>
                    <a:pt x="9719970" y="133172"/>
                  </a:lnTo>
                  <a:lnTo>
                    <a:pt x="9731477" y="130314"/>
                  </a:lnTo>
                  <a:lnTo>
                    <a:pt x="9736684" y="129197"/>
                  </a:lnTo>
                  <a:lnTo>
                    <a:pt x="9740417" y="128054"/>
                  </a:lnTo>
                  <a:lnTo>
                    <a:pt x="9744215" y="127050"/>
                  </a:lnTo>
                  <a:lnTo>
                    <a:pt x="9746755" y="126377"/>
                  </a:lnTo>
                  <a:lnTo>
                    <a:pt x="9750476" y="125209"/>
                  </a:lnTo>
                  <a:lnTo>
                    <a:pt x="9753092" y="124688"/>
                  </a:lnTo>
                  <a:lnTo>
                    <a:pt x="9756788" y="123482"/>
                  </a:lnTo>
                  <a:lnTo>
                    <a:pt x="9760547" y="122389"/>
                  </a:lnTo>
                  <a:lnTo>
                    <a:pt x="9766846" y="120624"/>
                  </a:lnTo>
                  <a:lnTo>
                    <a:pt x="9770567" y="119481"/>
                  </a:lnTo>
                  <a:lnTo>
                    <a:pt x="9774250" y="118249"/>
                  </a:lnTo>
                  <a:lnTo>
                    <a:pt x="9777959" y="117068"/>
                  </a:lnTo>
                  <a:lnTo>
                    <a:pt x="9785325" y="114604"/>
                  </a:lnTo>
                  <a:lnTo>
                    <a:pt x="9789008" y="113372"/>
                  </a:lnTo>
                  <a:lnTo>
                    <a:pt x="9792640" y="112077"/>
                  </a:lnTo>
                  <a:lnTo>
                    <a:pt x="9796310" y="110820"/>
                  </a:lnTo>
                  <a:lnTo>
                    <a:pt x="9799955" y="109537"/>
                  </a:lnTo>
                  <a:lnTo>
                    <a:pt x="9807194" y="106857"/>
                  </a:lnTo>
                  <a:lnTo>
                    <a:pt x="9810788" y="105473"/>
                  </a:lnTo>
                  <a:lnTo>
                    <a:pt x="9814420" y="104152"/>
                  </a:lnTo>
                  <a:lnTo>
                    <a:pt x="9819170" y="102235"/>
                  </a:lnTo>
                  <a:lnTo>
                    <a:pt x="9821545" y="101269"/>
                  </a:lnTo>
                  <a:lnTo>
                    <a:pt x="9825139" y="99885"/>
                  </a:lnTo>
                  <a:lnTo>
                    <a:pt x="9831032" y="97409"/>
                  </a:lnTo>
                  <a:lnTo>
                    <a:pt x="9834588" y="95948"/>
                  </a:lnTo>
                  <a:lnTo>
                    <a:pt x="9845015" y="91186"/>
                  </a:lnTo>
                  <a:lnTo>
                    <a:pt x="9847275" y="90017"/>
                  </a:lnTo>
                  <a:lnTo>
                    <a:pt x="9853041" y="87312"/>
                  </a:lnTo>
                  <a:lnTo>
                    <a:pt x="9862121" y="82727"/>
                  </a:lnTo>
                  <a:lnTo>
                    <a:pt x="9867697" y="79692"/>
                  </a:lnTo>
                  <a:lnTo>
                    <a:pt x="9880981" y="72224"/>
                  </a:lnTo>
                  <a:lnTo>
                    <a:pt x="9883102" y="70815"/>
                  </a:lnTo>
                  <a:lnTo>
                    <a:pt x="9890658" y="66128"/>
                  </a:lnTo>
                  <a:lnTo>
                    <a:pt x="9897021" y="61887"/>
                  </a:lnTo>
                  <a:lnTo>
                    <a:pt x="9898062" y="61150"/>
                  </a:lnTo>
                  <a:lnTo>
                    <a:pt x="9900120" y="59626"/>
                  </a:lnTo>
                  <a:lnTo>
                    <a:pt x="9906356" y="55168"/>
                  </a:lnTo>
                  <a:lnTo>
                    <a:pt x="9915550" y="48196"/>
                  </a:lnTo>
                  <a:lnTo>
                    <a:pt x="9915550" y="5816"/>
                  </a:lnTo>
                  <a:lnTo>
                    <a:pt x="9911143" y="4216"/>
                  </a:lnTo>
                  <a:lnTo>
                    <a:pt x="9895637" y="0"/>
                  </a:lnTo>
                  <a:lnTo>
                    <a:pt x="9884842" y="1536"/>
                  </a:lnTo>
                  <a:lnTo>
                    <a:pt x="9878035" y="12738"/>
                  </a:lnTo>
                  <a:lnTo>
                    <a:pt x="9869983" y="32054"/>
                  </a:lnTo>
                  <a:lnTo>
                    <a:pt x="9863315" y="53835"/>
                  </a:lnTo>
                  <a:lnTo>
                    <a:pt x="9862909" y="71208"/>
                  </a:lnTo>
                  <a:lnTo>
                    <a:pt x="9861436" y="66014"/>
                  </a:lnTo>
                  <a:lnTo>
                    <a:pt x="9859797" y="52781"/>
                  </a:lnTo>
                  <a:lnTo>
                    <a:pt x="9859404" y="36563"/>
                  </a:lnTo>
                  <a:lnTo>
                    <a:pt x="9862744" y="21818"/>
                  </a:lnTo>
                  <a:lnTo>
                    <a:pt x="9860775" y="23495"/>
                  </a:lnTo>
                  <a:lnTo>
                    <a:pt x="9824580" y="39458"/>
                  </a:lnTo>
                  <a:lnTo>
                    <a:pt x="9822180" y="42976"/>
                  </a:lnTo>
                  <a:lnTo>
                    <a:pt x="9820415" y="50177"/>
                  </a:lnTo>
                  <a:lnTo>
                    <a:pt x="9815398" y="64541"/>
                  </a:lnTo>
                  <a:lnTo>
                    <a:pt x="9811309" y="77978"/>
                  </a:lnTo>
                  <a:lnTo>
                    <a:pt x="9810128" y="83629"/>
                  </a:lnTo>
                  <a:lnTo>
                    <a:pt x="9807346" y="81292"/>
                  </a:lnTo>
                  <a:lnTo>
                    <a:pt x="9804413" y="73507"/>
                  </a:lnTo>
                  <a:lnTo>
                    <a:pt x="9801682" y="63500"/>
                  </a:lnTo>
                  <a:lnTo>
                    <a:pt x="9805035" y="51346"/>
                  </a:lnTo>
                  <a:lnTo>
                    <a:pt x="9793605" y="56934"/>
                  </a:lnTo>
                  <a:lnTo>
                    <a:pt x="9776993" y="92087"/>
                  </a:lnTo>
                  <a:lnTo>
                    <a:pt x="9775457" y="97116"/>
                  </a:lnTo>
                  <a:lnTo>
                    <a:pt x="9774872" y="93510"/>
                  </a:lnTo>
                  <a:lnTo>
                    <a:pt x="9774352" y="84836"/>
                  </a:lnTo>
                  <a:lnTo>
                    <a:pt x="9775685" y="74282"/>
                  </a:lnTo>
                  <a:lnTo>
                    <a:pt x="9778492" y="66332"/>
                  </a:lnTo>
                  <a:lnTo>
                    <a:pt x="9767951" y="60566"/>
                  </a:lnTo>
                  <a:lnTo>
                    <a:pt x="9758934" y="70421"/>
                  </a:lnTo>
                  <a:lnTo>
                    <a:pt x="9750323" y="81026"/>
                  </a:lnTo>
                  <a:lnTo>
                    <a:pt x="9742678" y="93319"/>
                  </a:lnTo>
                  <a:lnTo>
                    <a:pt x="9735756" y="104305"/>
                  </a:lnTo>
                  <a:lnTo>
                    <a:pt x="9733750" y="108508"/>
                  </a:lnTo>
                  <a:lnTo>
                    <a:pt x="9734296" y="104292"/>
                  </a:lnTo>
                  <a:lnTo>
                    <a:pt x="9738271" y="93256"/>
                  </a:lnTo>
                  <a:lnTo>
                    <a:pt x="9743148" y="81229"/>
                  </a:lnTo>
                  <a:lnTo>
                    <a:pt x="9751911" y="70916"/>
                  </a:lnTo>
                  <a:lnTo>
                    <a:pt x="9738995" y="73863"/>
                  </a:lnTo>
                  <a:lnTo>
                    <a:pt x="9735845" y="70866"/>
                  </a:lnTo>
                  <a:lnTo>
                    <a:pt x="9731451" y="70840"/>
                  </a:lnTo>
                  <a:lnTo>
                    <a:pt x="9728073" y="72593"/>
                  </a:lnTo>
                  <a:lnTo>
                    <a:pt x="9699257" y="99060"/>
                  </a:lnTo>
                  <a:lnTo>
                    <a:pt x="9694240" y="105676"/>
                  </a:lnTo>
                  <a:lnTo>
                    <a:pt x="9689186" y="112217"/>
                  </a:lnTo>
                  <a:lnTo>
                    <a:pt x="9685071" y="117843"/>
                  </a:lnTo>
                  <a:lnTo>
                    <a:pt x="9674542" y="99199"/>
                  </a:lnTo>
                  <a:lnTo>
                    <a:pt x="9672409" y="97993"/>
                  </a:lnTo>
                  <a:lnTo>
                    <a:pt x="9679102" y="109855"/>
                  </a:lnTo>
                  <a:lnTo>
                    <a:pt x="9678975" y="112204"/>
                  </a:lnTo>
                  <a:lnTo>
                    <a:pt x="9679940" y="113931"/>
                  </a:lnTo>
                  <a:lnTo>
                    <a:pt x="9679153" y="115112"/>
                  </a:lnTo>
                  <a:lnTo>
                    <a:pt x="9679470" y="115671"/>
                  </a:lnTo>
                  <a:lnTo>
                    <a:pt x="9679280" y="117919"/>
                  </a:lnTo>
                  <a:lnTo>
                    <a:pt x="9679851" y="118935"/>
                  </a:lnTo>
                  <a:lnTo>
                    <a:pt x="9678683" y="122047"/>
                  </a:lnTo>
                  <a:lnTo>
                    <a:pt x="9678048" y="123494"/>
                  </a:lnTo>
                  <a:lnTo>
                    <a:pt x="9677768" y="125577"/>
                  </a:lnTo>
                  <a:lnTo>
                    <a:pt x="9677019" y="126834"/>
                  </a:lnTo>
                  <a:lnTo>
                    <a:pt x="9675406" y="129133"/>
                  </a:lnTo>
                  <a:lnTo>
                    <a:pt x="9674542" y="130200"/>
                  </a:lnTo>
                  <a:lnTo>
                    <a:pt x="9673831" y="131533"/>
                  </a:lnTo>
                  <a:lnTo>
                    <a:pt x="9670999" y="134251"/>
                  </a:lnTo>
                  <a:lnTo>
                    <a:pt x="9668916" y="135724"/>
                  </a:lnTo>
                  <a:lnTo>
                    <a:pt x="9667888" y="136499"/>
                  </a:lnTo>
                  <a:lnTo>
                    <a:pt x="9666783" y="137134"/>
                  </a:lnTo>
                  <a:lnTo>
                    <a:pt x="9663278" y="138671"/>
                  </a:lnTo>
                  <a:lnTo>
                    <a:pt x="9660623" y="139115"/>
                  </a:lnTo>
                  <a:lnTo>
                    <a:pt x="9644609" y="139179"/>
                  </a:lnTo>
                  <a:lnTo>
                    <a:pt x="9633458" y="137515"/>
                  </a:lnTo>
                  <a:lnTo>
                    <a:pt x="9623196" y="134835"/>
                  </a:lnTo>
                  <a:lnTo>
                    <a:pt x="9610166" y="129832"/>
                  </a:lnTo>
                  <a:lnTo>
                    <a:pt x="9606343" y="130797"/>
                  </a:lnTo>
                  <a:lnTo>
                    <a:pt x="9603410" y="135953"/>
                  </a:lnTo>
                  <a:lnTo>
                    <a:pt x="9604172" y="137287"/>
                  </a:lnTo>
                  <a:lnTo>
                    <a:pt x="9604997" y="141351"/>
                  </a:lnTo>
                  <a:lnTo>
                    <a:pt x="9646552" y="147789"/>
                  </a:lnTo>
                  <a:lnTo>
                    <a:pt x="9662173" y="147040"/>
                  </a:lnTo>
                  <a:lnTo>
                    <a:pt x="9663519" y="146850"/>
                  </a:lnTo>
                  <a:lnTo>
                    <a:pt x="9664916" y="146735"/>
                  </a:lnTo>
                  <a:lnTo>
                    <a:pt x="9666338" y="146672"/>
                  </a:lnTo>
                  <a:lnTo>
                    <a:pt x="9668434" y="147802"/>
                  </a:lnTo>
                  <a:lnTo>
                    <a:pt x="9669196" y="149161"/>
                  </a:lnTo>
                  <a:lnTo>
                    <a:pt x="9672841" y="150431"/>
                  </a:lnTo>
                  <a:lnTo>
                    <a:pt x="9673361" y="151358"/>
                  </a:lnTo>
                  <a:lnTo>
                    <a:pt x="9675584" y="152730"/>
                  </a:lnTo>
                  <a:lnTo>
                    <a:pt x="9676193" y="153797"/>
                  </a:lnTo>
                  <a:lnTo>
                    <a:pt x="9678568" y="155422"/>
                  </a:lnTo>
                  <a:lnTo>
                    <a:pt x="9679229" y="156591"/>
                  </a:lnTo>
                  <a:lnTo>
                    <a:pt x="9681667" y="158343"/>
                  </a:lnTo>
                  <a:lnTo>
                    <a:pt x="9686392" y="166712"/>
                  </a:lnTo>
                  <a:lnTo>
                    <a:pt x="9688957" y="171246"/>
                  </a:lnTo>
                  <a:lnTo>
                    <a:pt x="9690519" y="168846"/>
                  </a:lnTo>
                  <a:lnTo>
                    <a:pt x="9690710" y="166598"/>
                  </a:lnTo>
                  <a:lnTo>
                    <a:pt x="9689960" y="165277"/>
                  </a:lnTo>
                  <a:lnTo>
                    <a:pt x="9690684" y="163957"/>
                  </a:lnTo>
                  <a:lnTo>
                    <a:pt x="9689757" y="162318"/>
                  </a:lnTo>
                  <a:lnTo>
                    <a:pt x="9690329" y="160756"/>
                  </a:lnTo>
                  <a:lnTo>
                    <a:pt x="9689782" y="159778"/>
                  </a:lnTo>
                  <a:lnTo>
                    <a:pt x="9696933" y="164706"/>
                  </a:lnTo>
                  <a:lnTo>
                    <a:pt x="9704400" y="170192"/>
                  </a:lnTo>
                  <a:lnTo>
                    <a:pt x="9713163" y="175374"/>
                  </a:lnTo>
                  <a:lnTo>
                    <a:pt x="9724199" y="179425"/>
                  </a:lnTo>
                  <a:lnTo>
                    <a:pt x="9730803" y="180797"/>
                  </a:lnTo>
                  <a:lnTo>
                    <a:pt x="9744532" y="181876"/>
                  </a:lnTo>
                  <a:lnTo>
                    <a:pt x="9751695" y="181648"/>
                  </a:lnTo>
                  <a:lnTo>
                    <a:pt x="9760293" y="181368"/>
                  </a:lnTo>
                  <a:lnTo>
                    <a:pt x="9772942" y="177952"/>
                  </a:lnTo>
                  <a:lnTo>
                    <a:pt x="9767697" y="176403"/>
                  </a:lnTo>
                  <a:lnTo>
                    <a:pt x="9756305" y="171716"/>
                  </a:lnTo>
                  <a:lnTo>
                    <a:pt x="9744761" y="164198"/>
                  </a:lnTo>
                  <a:lnTo>
                    <a:pt x="9736861" y="155359"/>
                  </a:lnTo>
                  <a:lnTo>
                    <a:pt x="9741916" y="159131"/>
                  </a:lnTo>
                  <a:lnTo>
                    <a:pt x="9754908" y="166649"/>
                  </a:lnTo>
                  <a:lnTo>
                    <a:pt x="9770389" y="173418"/>
                  </a:lnTo>
                  <a:lnTo>
                    <a:pt x="9781807" y="175552"/>
                  </a:lnTo>
                  <a:lnTo>
                    <a:pt x="9784245" y="174713"/>
                  </a:lnTo>
                  <a:lnTo>
                    <a:pt x="9791649" y="172339"/>
                  </a:lnTo>
                  <a:lnTo>
                    <a:pt x="9801936" y="169875"/>
                  </a:lnTo>
                  <a:lnTo>
                    <a:pt x="9809670" y="170675"/>
                  </a:lnTo>
                  <a:lnTo>
                    <a:pt x="9805124" y="167792"/>
                  </a:lnTo>
                  <a:lnTo>
                    <a:pt x="9795497" y="161048"/>
                  </a:lnTo>
                  <a:lnTo>
                    <a:pt x="9784575" y="154635"/>
                  </a:lnTo>
                  <a:lnTo>
                    <a:pt x="9779508" y="150812"/>
                  </a:lnTo>
                  <a:lnTo>
                    <a:pt x="9787674" y="152374"/>
                  </a:lnTo>
                  <a:lnTo>
                    <a:pt x="9805810" y="156070"/>
                  </a:lnTo>
                  <a:lnTo>
                    <a:pt x="9827654" y="158597"/>
                  </a:lnTo>
                  <a:lnTo>
                    <a:pt x="9845853" y="157264"/>
                  </a:lnTo>
                  <a:lnTo>
                    <a:pt x="9845916" y="157391"/>
                  </a:lnTo>
                  <a:lnTo>
                    <a:pt x="9847085" y="156857"/>
                  </a:lnTo>
                  <a:lnTo>
                    <a:pt x="9851860" y="154990"/>
                  </a:lnTo>
                  <a:lnTo>
                    <a:pt x="9842817" y="138963"/>
                  </a:lnTo>
                  <a:lnTo>
                    <a:pt x="9844659" y="139649"/>
                  </a:lnTo>
                  <a:lnTo>
                    <a:pt x="9847936" y="140284"/>
                  </a:lnTo>
                  <a:lnTo>
                    <a:pt x="9854755" y="142036"/>
                  </a:lnTo>
                  <a:lnTo>
                    <a:pt x="9863963" y="142849"/>
                  </a:lnTo>
                  <a:lnTo>
                    <a:pt x="9871075" y="142532"/>
                  </a:lnTo>
                  <a:lnTo>
                    <a:pt x="9879990" y="137642"/>
                  </a:lnTo>
                  <a:lnTo>
                    <a:pt x="9885578" y="134632"/>
                  </a:lnTo>
                  <a:lnTo>
                    <a:pt x="9890049" y="132219"/>
                  </a:lnTo>
                  <a:lnTo>
                    <a:pt x="9904806" y="124777"/>
                  </a:lnTo>
                  <a:lnTo>
                    <a:pt x="9914407" y="121119"/>
                  </a:lnTo>
                  <a:lnTo>
                    <a:pt x="9908007" y="120103"/>
                  </a:lnTo>
                  <a:lnTo>
                    <a:pt x="9892944" y="116687"/>
                  </a:lnTo>
                  <a:lnTo>
                    <a:pt x="9877158" y="109372"/>
                  </a:lnTo>
                  <a:lnTo>
                    <a:pt x="9865208" y="98539"/>
                  </a:lnTo>
                  <a:lnTo>
                    <a:pt x="9871316" y="99034"/>
                  </a:lnTo>
                  <a:lnTo>
                    <a:pt x="9887191" y="98729"/>
                  </a:lnTo>
                  <a:lnTo>
                    <a:pt x="9909696" y="94678"/>
                  </a:lnTo>
                  <a:lnTo>
                    <a:pt x="9932391" y="85801"/>
                  </a:lnTo>
                  <a:lnTo>
                    <a:pt x="9935058" y="82778"/>
                  </a:lnTo>
                  <a:lnTo>
                    <a:pt x="9946602" y="69646"/>
                  </a:lnTo>
                  <a:lnTo>
                    <a:pt x="9948901" y="50444"/>
                  </a:lnTo>
                  <a:close/>
                </a:path>
                <a:path w="9980294" h="1831340">
                  <a:moveTo>
                    <a:pt x="9980016" y="1333817"/>
                  </a:moveTo>
                  <a:lnTo>
                    <a:pt x="9970935" y="1315135"/>
                  </a:lnTo>
                  <a:lnTo>
                    <a:pt x="9967112" y="1308366"/>
                  </a:lnTo>
                  <a:lnTo>
                    <a:pt x="9953180" y="1296593"/>
                  </a:lnTo>
                  <a:lnTo>
                    <a:pt x="9934816" y="1287322"/>
                  </a:lnTo>
                  <a:lnTo>
                    <a:pt x="9915042" y="1291043"/>
                  </a:lnTo>
                  <a:lnTo>
                    <a:pt x="9873869" y="1326603"/>
                  </a:lnTo>
                  <a:lnTo>
                    <a:pt x="9860966" y="1347685"/>
                  </a:lnTo>
                  <a:lnTo>
                    <a:pt x="9857143" y="1330566"/>
                  </a:lnTo>
                  <a:lnTo>
                    <a:pt x="9860585" y="1310830"/>
                  </a:lnTo>
                  <a:lnTo>
                    <a:pt x="9864954" y="1295298"/>
                  </a:lnTo>
                  <a:lnTo>
                    <a:pt x="9867201" y="1288948"/>
                  </a:lnTo>
                  <a:lnTo>
                    <a:pt x="9859175" y="1295400"/>
                  </a:lnTo>
                  <a:lnTo>
                    <a:pt x="9844113" y="1304899"/>
                  </a:lnTo>
                  <a:lnTo>
                    <a:pt x="9838639" y="1308125"/>
                  </a:lnTo>
                  <a:lnTo>
                    <a:pt x="9834270" y="1310703"/>
                  </a:lnTo>
                  <a:lnTo>
                    <a:pt x="9827692" y="1314551"/>
                  </a:lnTo>
                  <a:lnTo>
                    <a:pt x="9823272" y="1317066"/>
                  </a:lnTo>
                  <a:lnTo>
                    <a:pt x="9818383" y="1323886"/>
                  </a:lnTo>
                  <a:lnTo>
                    <a:pt x="9814560" y="1332636"/>
                  </a:lnTo>
                  <a:lnTo>
                    <a:pt x="9811664" y="1340421"/>
                  </a:lnTo>
                  <a:lnTo>
                    <a:pt x="9810623" y="1343736"/>
                  </a:lnTo>
                  <a:lnTo>
                    <a:pt x="9807765" y="1338681"/>
                  </a:lnTo>
                  <a:lnTo>
                    <a:pt x="9813620" y="1320622"/>
                  </a:lnTo>
                  <a:lnTo>
                    <a:pt x="9811690" y="1319809"/>
                  </a:lnTo>
                  <a:lnTo>
                    <a:pt x="9801479" y="1327531"/>
                  </a:lnTo>
                  <a:lnTo>
                    <a:pt x="9796374" y="1331404"/>
                  </a:lnTo>
                  <a:lnTo>
                    <a:pt x="9795319" y="1332141"/>
                  </a:lnTo>
                  <a:lnTo>
                    <a:pt x="9795396" y="1332268"/>
                  </a:lnTo>
                  <a:lnTo>
                    <a:pt x="9784105" y="1348447"/>
                  </a:lnTo>
                  <a:lnTo>
                    <a:pt x="9774491" y="1370164"/>
                  </a:lnTo>
                  <a:lnTo>
                    <a:pt x="9766656" y="1389862"/>
                  </a:lnTo>
                  <a:lnTo>
                    <a:pt x="9764027" y="1398117"/>
                  </a:lnTo>
                  <a:lnTo>
                    <a:pt x="9763100" y="1391310"/>
                  </a:lnTo>
                  <a:lnTo>
                    <a:pt x="9762719" y="1377734"/>
                  </a:lnTo>
                  <a:lnTo>
                    <a:pt x="9762541" y="1364475"/>
                  </a:lnTo>
                  <a:lnTo>
                    <a:pt x="9762185" y="1358696"/>
                  </a:lnTo>
                  <a:lnTo>
                    <a:pt x="9757981" y="1366735"/>
                  </a:lnTo>
                  <a:lnTo>
                    <a:pt x="9750704" y="1374508"/>
                  </a:lnTo>
                  <a:lnTo>
                    <a:pt x="9743808" y="1380375"/>
                  </a:lnTo>
                  <a:lnTo>
                    <a:pt x="9740735" y="1382699"/>
                  </a:lnTo>
                  <a:lnTo>
                    <a:pt x="9737026" y="1394206"/>
                  </a:lnTo>
                  <a:lnTo>
                    <a:pt x="9735452" y="1412100"/>
                  </a:lnTo>
                  <a:lnTo>
                    <a:pt x="9734690" y="1428826"/>
                  </a:lnTo>
                  <a:lnTo>
                    <a:pt x="9735591" y="1435582"/>
                  </a:lnTo>
                  <a:lnTo>
                    <a:pt x="9731553" y="1423276"/>
                  </a:lnTo>
                  <a:lnTo>
                    <a:pt x="9731591" y="1407845"/>
                  </a:lnTo>
                  <a:lnTo>
                    <a:pt x="9733013" y="1394866"/>
                  </a:lnTo>
                  <a:lnTo>
                    <a:pt x="9734220" y="1389227"/>
                  </a:lnTo>
                  <a:lnTo>
                    <a:pt x="9724911" y="1398574"/>
                  </a:lnTo>
                  <a:lnTo>
                    <a:pt x="9719462" y="1407007"/>
                  </a:lnTo>
                  <a:lnTo>
                    <a:pt x="9715563" y="1413040"/>
                  </a:lnTo>
                  <a:lnTo>
                    <a:pt x="9707550" y="1427251"/>
                  </a:lnTo>
                  <a:lnTo>
                    <a:pt x="9704413" y="1434617"/>
                  </a:lnTo>
                  <a:lnTo>
                    <a:pt x="9702940" y="1457833"/>
                  </a:lnTo>
                  <a:lnTo>
                    <a:pt x="9703067" y="1468399"/>
                  </a:lnTo>
                  <a:lnTo>
                    <a:pt x="9703956" y="1477721"/>
                  </a:lnTo>
                  <a:lnTo>
                    <a:pt x="9703346" y="1476667"/>
                  </a:lnTo>
                  <a:lnTo>
                    <a:pt x="9701657" y="1476248"/>
                  </a:lnTo>
                  <a:lnTo>
                    <a:pt x="9700641" y="1474457"/>
                  </a:lnTo>
                  <a:lnTo>
                    <a:pt x="9699117" y="1474317"/>
                  </a:lnTo>
                  <a:lnTo>
                    <a:pt x="9698291" y="1472869"/>
                  </a:lnTo>
                  <a:lnTo>
                    <a:pt x="9695078" y="1472336"/>
                  </a:lnTo>
                  <a:lnTo>
                    <a:pt x="9693250" y="1471701"/>
                  </a:lnTo>
                  <a:lnTo>
                    <a:pt x="9692957" y="1471168"/>
                  </a:lnTo>
                  <a:lnTo>
                    <a:pt x="9691599" y="1471345"/>
                  </a:lnTo>
                  <a:lnTo>
                    <a:pt x="9691345" y="1470888"/>
                  </a:lnTo>
                  <a:lnTo>
                    <a:pt x="9688500" y="1471028"/>
                  </a:lnTo>
                  <a:lnTo>
                    <a:pt x="9688322" y="1470710"/>
                  </a:lnTo>
                  <a:lnTo>
                    <a:pt x="9685680" y="1471193"/>
                  </a:lnTo>
                  <a:lnTo>
                    <a:pt x="9685566" y="1470977"/>
                  </a:lnTo>
                  <a:lnTo>
                    <a:pt x="9684360" y="1471422"/>
                  </a:lnTo>
                  <a:lnTo>
                    <a:pt x="9684829" y="1472285"/>
                  </a:lnTo>
                  <a:lnTo>
                    <a:pt x="9684245" y="1471231"/>
                  </a:lnTo>
                  <a:lnTo>
                    <a:pt x="9683051" y="1471701"/>
                  </a:lnTo>
                  <a:lnTo>
                    <a:pt x="9681743" y="1471980"/>
                  </a:lnTo>
                  <a:lnTo>
                    <a:pt x="9680499" y="1472336"/>
                  </a:lnTo>
                  <a:lnTo>
                    <a:pt x="9680727" y="1472755"/>
                  </a:lnTo>
                  <a:lnTo>
                    <a:pt x="9680854" y="1472984"/>
                  </a:lnTo>
                  <a:lnTo>
                    <a:pt x="9682226" y="1472806"/>
                  </a:lnTo>
                  <a:lnTo>
                    <a:pt x="9683686" y="1472831"/>
                  </a:lnTo>
                  <a:lnTo>
                    <a:pt x="9683839" y="1473098"/>
                  </a:lnTo>
                  <a:lnTo>
                    <a:pt x="9685096" y="1472768"/>
                  </a:lnTo>
                  <a:lnTo>
                    <a:pt x="9685439" y="1473352"/>
                  </a:lnTo>
                  <a:lnTo>
                    <a:pt x="9688246" y="1473149"/>
                  </a:lnTo>
                  <a:lnTo>
                    <a:pt x="9688462" y="1473542"/>
                  </a:lnTo>
                  <a:lnTo>
                    <a:pt x="9690303" y="1474216"/>
                  </a:lnTo>
                  <a:lnTo>
                    <a:pt x="9690595" y="1474724"/>
                  </a:lnTo>
                  <a:lnTo>
                    <a:pt x="9691967" y="1474571"/>
                  </a:lnTo>
                  <a:lnTo>
                    <a:pt x="9692259" y="1475092"/>
                  </a:lnTo>
                  <a:lnTo>
                    <a:pt x="9694050" y="1475689"/>
                  </a:lnTo>
                  <a:lnTo>
                    <a:pt x="9695142" y="1477619"/>
                  </a:lnTo>
                  <a:lnTo>
                    <a:pt x="9696767" y="1477924"/>
                  </a:lnTo>
                  <a:lnTo>
                    <a:pt x="9701251" y="1485849"/>
                  </a:lnTo>
                  <a:lnTo>
                    <a:pt x="9701606" y="1489087"/>
                  </a:lnTo>
                  <a:lnTo>
                    <a:pt x="9702330" y="1490357"/>
                  </a:lnTo>
                  <a:lnTo>
                    <a:pt x="9702622" y="1493456"/>
                  </a:lnTo>
                  <a:lnTo>
                    <a:pt x="9703283" y="1494637"/>
                  </a:lnTo>
                  <a:lnTo>
                    <a:pt x="9703410" y="1497431"/>
                  </a:lnTo>
                  <a:lnTo>
                    <a:pt x="9702876" y="1499069"/>
                  </a:lnTo>
                  <a:lnTo>
                    <a:pt x="9703333" y="1502473"/>
                  </a:lnTo>
                  <a:lnTo>
                    <a:pt x="9703067" y="1504569"/>
                  </a:lnTo>
                  <a:lnTo>
                    <a:pt x="9703041" y="1507121"/>
                  </a:lnTo>
                  <a:lnTo>
                    <a:pt x="9702292" y="1508366"/>
                  </a:lnTo>
                  <a:lnTo>
                    <a:pt x="9701492" y="1509547"/>
                  </a:lnTo>
                  <a:lnTo>
                    <a:pt x="9700654" y="1510652"/>
                  </a:lnTo>
                  <a:lnTo>
                    <a:pt x="9691179" y="1524850"/>
                  </a:lnTo>
                  <a:lnTo>
                    <a:pt x="9682950" y="1538706"/>
                  </a:lnTo>
                  <a:lnTo>
                    <a:pt x="9677095" y="1551597"/>
                  </a:lnTo>
                  <a:lnTo>
                    <a:pt x="9673615" y="1563497"/>
                  </a:lnTo>
                  <a:lnTo>
                    <a:pt x="9673311" y="1565541"/>
                  </a:lnTo>
                  <a:lnTo>
                    <a:pt x="9676371" y="1570964"/>
                  </a:lnTo>
                  <a:lnTo>
                    <a:pt x="9678302" y="1571802"/>
                  </a:lnTo>
                  <a:lnTo>
                    <a:pt x="9684360" y="1572221"/>
                  </a:lnTo>
                  <a:lnTo>
                    <a:pt x="9687128" y="1569364"/>
                  </a:lnTo>
                  <a:lnTo>
                    <a:pt x="9689059" y="1554708"/>
                  </a:lnTo>
                  <a:lnTo>
                    <a:pt x="9692830" y="1543291"/>
                  </a:lnTo>
                  <a:lnTo>
                    <a:pt x="9697936" y="1531670"/>
                  </a:lnTo>
                  <a:lnTo>
                    <a:pt x="9705556" y="1519339"/>
                  </a:lnTo>
                  <a:lnTo>
                    <a:pt x="9707004" y="1516722"/>
                  </a:lnTo>
                  <a:lnTo>
                    <a:pt x="9709823" y="1513967"/>
                  </a:lnTo>
                  <a:lnTo>
                    <a:pt x="9711817" y="1512341"/>
                  </a:lnTo>
                  <a:lnTo>
                    <a:pt x="9712935" y="1511731"/>
                  </a:lnTo>
                  <a:lnTo>
                    <a:pt x="9715246" y="1510652"/>
                  </a:lnTo>
                  <a:lnTo>
                    <a:pt x="9728340" y="1508010"/>
                  </a:lnTo>
                  <a:lnTo>
                    <a:pt x="9728721" y="1508709"/>
                  </a:lnTo>
                  <a:lnTo>
                    <a:pt x="9731832" y="1509052"/>
                  </a:lnTo>
                  <a:lnTo>
                    <a:pt x="9733458" y="1509331"/>
                  </a:lnTo>
                  <a:lnTo>
                    <a:pt x="9736823" y="1510131"/>
                  </a:lnTo>
                  <a:lnTo>
                    <a:pt x="9737446" y="1511236"/>
                  </a:lnTo>
                  <a:lnTo>
                    <a:pt x="9739554" y="1512392"/>
                  </a:lnTo>
                  <a:lnTo>
                    <a:pt x="9741014" y="1512392"/>
                  </a:lnTo>
                  <a:lnTo>
                    <a:pt x="9742424" y="1514894"/>
                  </a:lnTo>
                  <a:lnTo>
                    <a:pt x="9744608" y="1516164"/>
                  </a:lnTo>
                  <a:lnTo>
                    <a:pt x="9746361" y="1519288"/>
                  </a:lnTo>
                  <a:lnTo>
                    <a:pt x="9748304" y="1520126"/>
                  </a:lnTo>
                  <a:lnTo>
                    <a:pt x="9751555" y="1525905"/>
                  </a:lnTo>
                  <a:lnTo>
                    <a:pt x="9751162" y="1522628"/>
                  </a:lnTo>
                  <a:lnTo>
                    <a:pt x="9747301" y="1515808"/>
                  </a:lnTo>
                  <a:lnTo>
                    <a:pt x="9750869" y="1522107"/>
                  </a:lnTo>
                  <a:lnTo>
                    <a:pt x="9750539" y="1518932"/>
                  </a:lnTo>
                  <a:lnTo>
                    <a:pt x="9745116" y="1509318"/>
                  </a:lnTo>
                  <a:lnTo>
                    <a:pt x="9743567" y="1509179"/>
                  </a:lnTo>
                  <a:lnTo>
                    <a:pt x="9741484" y="1505470"/>
                  </a:lnTo>
                  <a:lnTo>
                    <a:pt x="9748558" y="1505089"/>
                  </a:lnTo>
                  <a:lnTo>
                    <a:pt x="9756927" y="1504403"/>
                  </a:lnTo>
                  <a:lnTo>
                    <a:pt x="9767557" y="1502575"/>
                  </a:lnTo>
                  <a:lnTo>
                    <a:pt x="9777006" y="1501228"/>
                  </a:lnTo>
                  <a:lnTo>
                    <a:pt x="9793529" y="1496923"/>
                  </a:lnTo>
                  <a:lnTo>
                    <a:pt x="9804476" y="1493050"/>
                  </a:lnTo>
                  <a:lnTo>
                    <a:pt x="9812083" y="1488465"/>
                  </a:lnTo>
                  <a:lnTo>
                    <a:pt x="9814230" y="1484503"/>
                  </a:lnTo>
                  <a:lnTo>
                    <a:pt x="9811995" y="1480540"/>
                  </a:lnTo>
                  <a:lnTo>
                    <a:pt x="9822116" y="1470063"/>
                  </a:lnTo>
                  <a:lnTo>
                    <a:pt x="9808540" y="1471828"/>
                  </a:lnTo>
                  <a:lnTo>
                    <a:pt x="9793122" y="1470355"/>
                  </a:lnTo>
                  <a:lnTo>
                    <a:pt x="9782353" y="1466786"/>
                  </a:lnTo>
                  <a:lnTo>
                    <a:pt x="9777209" y="1465414"/>
                  </a:lnTo>
                  <a:lnTo>
                    <a:pt x="9783064" y="1465453"/>
                  </a:lnTo>
                  <a:lnTo>
                    <a:pt x="9796348" y="1465732"/>
                  </a:lnTo>
                  <a:lnTo>
                    <a:pt x="9813366" y="1464881"/>
                  </a:lnTo>
                  <a:lnTo>
                    <a:pt x="9841560" y="1447660"/>
                  </a:lnTo>
                  <a:lnTo>
                    <a:pt x="9833038" y="1445475"/>
                  </a:lnTo>
                  <a:lnTo>
                    <a:pt x="9822904" y="1440446"/>
                  </a:lnTo>
                  <a:lnTo>
                    <a:pt x="9815373" y="1434858"/>
                  </a:lnTo>
                  <a:lnTo>
                    <a:pt x="9811321" y="1432826"/>
                  </a:lnTo>
                  <a:lnTo>
                    <a:pt x="9816592" y="1434426"/>
                  </a:lnTo>
                  <a:lnTo>
                    <a:pt x="9829800" y="1437157"/>
                  </a:lnTo>
                  <a:lnTo>
                    <a:pt x="9844265" y="1439545"/>
                  </a:lnTo>
                  <a:lnTo>
                    <a:pt x="9853320" y="1440065"/>
                  </a:lnTo>
                  <a:lnTo>
                    <a:pt x="9859658" y="1438389"/>
                  </a:lnTo>
                  <a:lnTo>
                    <a:pt x="9871418" y="1430807"/>
                  </a:lnTo>
                  <a:lnTo>
                    <a:pt x="9858870" y="1426641"/>
                  </a:lnTo>
                  <a:lnTo>
                    <a:pt x="9850120" y="1418907"/>
                  </a:lnTo>
                  <a:lnTo>
                    <a:pt x="9832619" y="1387894"/>
                  </a:lnTo>
                  <a:lnTo>
                    <a:pt x="9826447" y="1392466"/>
                  </a:lnTo>
                  <a:lnTo>
                    <a:pt x="9823475" y="1394942"/>
                  </a:lnTo>
                  <a:lnTo>
                    <a:pt x="9820453" y="1397342"/>
                  </a:lnTo>
                  <a:lnTo>
                    <a:pt x="9816376" y="1400441"/>
                  </a:lnTo>
                  <a:lnTo>
                    <a:pt x="9813379" y="1402880"/>
                  </a:lnTo>
                  <a:lnTo>
                    <a:pt x="9810420" y="1405394"/>
                  </a:lnTo>
                  <a:lnTo>
                    <a:pt x="9806381" y="1408569"/>
                  </a:lnTo>
                  <a:lnTo>
                    <a:pt x="9800463" y="1413586"/>
                  </a:lnTo>
                  <a:lnTo>
                    <a:pt x="9793554" y="1419428"/>
                  </a:lnTo>
                  <a:lnTo>
                    <a:pt x="9790659" y="1422057"/>
                  </a:lnTo>
                  <a:lnTo>
                    <a:pt x="9787738" y="1424635"/>
                  </a:lnTo>
                  <a:lnTo>
                    <a:pt x="9784867" y="1427302"/>
                  </a:lnTo>
                  <a:lnTo>
                    <a:pt x="9779076" y="1432547"/>
                  </a:lnTo>
                  <a:lnTo>
                    <a:pt x="9776231" y="1435265"/>
                  </a:lnTo>
                  <a:lnTo>
                    <a:pt x="9773336" y="1437868"/>
                  </a:lnTo>
                  <a:lnTo>
                    <a:pt x="9770466" y="1440548"/>
                  </a:lnTo>
                  <a:lnTo>
                    <a:pt x="9767583" y="1443177"/>
                  </a:lnTo>
                  <a:lnTo>
                    <a:pt x="9765728" y="1445069"/>
                  </a:lnTo>
                  <a:lnTo>
                    <a:pt x="9762947" y="1447888"/>
                  </a:lnTo>
                  <a:lnTo>
                    <a:pt x="9760077" y="1450568"/>
                  </a:lnTo>
                  <a:lnTo>
                    <a:pt x="9746043" y="1464462"/>
                  </a:lnTo>
                  <a:lnTo>
                    <a:pt x="9742424" y="1468374"/>
                  </a:lnTo>
                  <a:lnTo>
                    <a:pt x="9731261" y="1479613"/>
                  </a:lnTo>
                  <a:lnTo>
                    <a:pt x="9723183" y="1488554"/>
                  </a:lnTo>
                  <a:lnTo>
                    <a:pt x="9721456" y="1490649"/>
                  </a:lnTo>
                  <a:lnTo>
                    <a:pt x="9726562" y="1484198"/>
                  </a:lnTo>
                  <a:lnTo>
                    <a:pt x="9733280" y="1475435"/>
                  </a:lnTo>
                  <a:lnTo>
                    <a:pt x="9736849" y="1471422"/>
                  </a:lnTo>
                  <a:lnTo>
                    <a:pt x="9740405" y="1467370"/>
                  </a:lnTo>
                  <a:lnTo>
                    <a:pt x="9742132" y="1465275"/>
                  </a:lnTo>
                  <a:lnTo>
                    <a:pt x="9746717" y="1460487"/>
                  </a:lnTo>
                  <a:lnTo>
                    <a:pt x="9753016" y="1453553"/>
                  </a:lnTo>
                  <a:lnTo>
                    <a:pt x="9757524" y="1448625"/>
                  </a:lnTo>
                  <a:lnTo>
                    <a:pt x="9763176" y="1443126"/>
                  </a:lnTo>
                  <a:lnTo>
                    <a:pt x="9765982" y="1440357"/>
                  </a:lnTo>
                  <a:lnTo>
                    <a:pt x="9800260" y="1408061"/>
                  </a:lnTo>
                  <a:lnTo>
                    <a:pt x="9804324" y="1404937"/>
                  </a:lnTo>
                  <a:lnTo>
                    <a:pt x="9807245" y="1402359"/>
                  </a:lnTo>
                  <a:lnTo>
                    <a:pt x="9810191" y="1399819"/>
                  </a:lnTo>
                  <a:lnTo>
                    <a:pt x="9814281" y="1396720"/>
                  </a:lnTo>
                  <a:lnTo>
                    <a:pt x="9817240" y="1394231"/>
                  </a:lnTo>
                  <a:lnTo>
                    <a:pt x="9837737" y="1378877"/>
                  </a:lnTo>
                  <a:lnTo>
                    <a:pt x="9840862" y="1376641"/>
                  </a:lnTo>
                  <a:lnTo>
                    <a:pt x="9843948" y="1374381"/>
                  </a:lnTo>
                  <a:lnTo>
                    <a:pt x="9846107" y="1373035"/>
                  </a:lnTo>
                  <a:lnTo>
                    <a:pt x="9854590" y="1367383"/>
                  </a:lnTo>
                  <a:lnTo>
                    <a:pt x="9859988" y="1364030"/>
                  </a:lnTo>
                  <a:lnTo>
                    <a:pt x="9861029" y="1363294"/>
                  </a:lnTo>
                  <a:lnTo>
                    <a:pt x="9865398" y="1360690"/>
                  </a:lnTo>
                  <a:lnTo>
                    <a:pt x="9876409" y="1354353"/>
                  </a:lnTo>
                  <a:lnTo>
                    <a:pt x="9883102" y="1350708"/>
                  </a:lnTo>
                  <a:lnTo>
                    <a:pt x="9885350" y="1349540"/>
                  </a:lnTo>
                  <a:lnTo>
                    <a:pt x="9891039" y="1346708"/>
                  </a:lnTo>
                  <a:lnTo>
                    <a:pt x="9893300" y="1345526"/>
                  </a:lnTo>
                  <a:lnTo>
                    <a:pt x="9896767" y="1343939"/>
                  </a:lnTo>
                  <a:lnTo>
                    <a:pt x="9899129" y="1342936"/>
                  </a:lnTo>
                  <a:lnTo>
                    <a:pt x="9902546" y="1341259"/>
                  </a:lnTo>
                  <a:lnTo>
                    <a:pt x="9904920" y="1340281"/>
                  </a:lnTo>
                  <a:lnTo>
                    <a:pt x="9912071" y="1337449"/>
                  </a:lnTo>
                  <a:lnTo>
                    <a:pt x="9914433" y="1336471"/>
                  </a:lnTo>
                  <a:lnTo>
                    <a:pt x="9916858" y="1335608"/>
                  </a:lnTo>
                  <a:lnTo>
                    <a:pt x="9925317" y="1332496"/>
                  </a:lnTo>
                  <a:lnTo>
                    <a:pt x="9929000" y="1331277"/>
                  </a:lnTo>
                  <a:lnTo>
                    <a:pt x="9931552" y="1330642"/>
                  </a:lnTo>
                  <a:lnTo>
                    <a:pt x="9936531" y="1329105"/>
                  </a:lnTo>
                  <a:lnTo>
                    <a:pt x="9925736" y="1333246"/>
                  </a:lnTo>
                  <a:lnTo>
                    <a:pt x="9922192" y="1334731"/>
                  </a:lnTo>
                  <a:lnTo>
                    <a:pt x="9917557" y="1336827"/>
                  </a:lnTo>
                  <a:lnTo>
                    <a:pt x="9915169" y="1337779"/>
                  </a:lnTo>
                  <a:lnTo>
                    <a:pt x="9912883" y="1338897"/>
                  </a:lnTo>
                  <a:lnTo>
                    <a:pt x="9905949" y="1342110"/>
                  </a:lnTo>
                  <a:lnTo>
                    <a:pt x="9894595" y="1347825"/>
                  </a:lnTo>
                  <a:lnTo>
                    <a:pt x="9880232" y="1355966"/>
                  </a:lnTo>
                  <a:lnTo>
                    <a:pt x="9874745" y="1359179"/>
                  </a:lnTo>
                  <a:lnTo>
                    <a:pt x="9865042" y="1365237"/>
                  </a:lnTo>
                  <a:lnTo>
                    <a:pt x="9858667" y="1369441"/>
                  </a:lnTo>
                  <a:lnTo>
                    <a:pt x="9856508" y="1370787"/>
                  </a:lnTo>
                  <a:lnTo>
                    <a:pt x="9847072" y="1377327"/>
                  </a:lnTo>
                  <a:lnTo>
                    <a:pt x="9844024" y="1379664"/>
                  </a:lnTo>
                  <a:lnTo>
                    <a:pt x="9836671" y="1384731"/>
                  </a:lnTo>
                  <a:lnTo>
                    <a:pt x="9833648" y="1387132"/>
                  </a:lnTo>
                  <a:lnTo>
                    <a:pt x="9832619" y="1387894"/>
                  </a:lnTo>
                  <a:lnTo>
                    <a:pt x="9843859" y="1407807"/>
                  </a:lnTo>
                  <a:lnTo>
                    <a:pt x="9850628" y="1409446"/>
                  </a:lnTo>
                  <a:lnTo>
                    <a:pt x="9864700" y="1413713"/>
                  </a:lnTo>
                  <a:lnTo>
                    <a:pt x="9881171" y="1417066"/>
                  </a:lnTo>
                  <a:lnTo>
                    <a:pt x="9889617" y="1419110"/>
                  </a:lnTo>
                  <a:lnTo>
                    <a:pt x="9892843" y="1419669"/>
                  </a:lnTo>
                  <a:lnTo>
                    <a:pt x="9905886" y="1406601"/>
                  </a:lnTo>
                  <a:lnTo>
                    <a:pt x="9912159" y="1402207"/>
                  </a:lnTo>
                  <a:lnTo>
                    <a:pt x="9914344" y="1400924"/>
                  </a:lnTo>
                  <a:lnTo>
                    <a:pt x="9921215" y="1397584"/>
                  </a:lnTo>
                  <a:lnTo>
                    <a:pt x="9928352" y="1394726"/>
                  </a:lnTo>
                  <a:lnTo>
                    <a:pt x="9931933" y="1393317"/>
                  </a:lnTo>
                  <a:lnTo>
                    <a:pt x="9917049" y="1387614"/>
                  </a:lnTo>
                  <a:lnTo>
                    <a:pt x="9901593" y="1378318"/>
                  </a:lnTo>
                  <a:lnTo>
                    <a:pt x="9889414" y="1369656"/>
                  </a:lnTo>
                  <a:lnTo>
                    <a:pt x="9885477" y="1365275"/>
                  </a:lnTo>
                  <a:lnTo>
                    <a:pt x="9902368" y="1374533"/>
                  </a:lnTo>
                  <a:lnTo>
                    <a:pt x="9926320" y="1380782"/>
                  </a:lnTo>
                  <a:lnTo>
                    <a:pt x="9948735" y="1384338"/>
                  </a:lnTo>
                  <a:lnTo>
                    <a:pt x="9964356" y="1383588"/>
                  </a:lnTo>
                  <a:lnTo>
                    <a:pt x="9971075" y="1374813"/>
                  </a:lnTo>
                  <a:lnTo>
                    <a:pt x="9976040" y="1357782"/>
                  </a:lnTo>
                  <a:lnTo>
                    <a:pt x="9978530" y="1341513"/>
                  </a:lnTo>
                  <a:lnTo>
                    <a:pt x="9980016" y="1333817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8966" y="8930609"/>
              <a:ext cx="3866416" cy="123031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376187" y="9866774"/>
              <a:ext cx="467359" cy="278130"/>
            </a:xfrm>
            <a:custGeom>
              <a:avLst/>
              <a:gdLst/>
              <a:ahLst/>
              <a:cxnLst/>
              <a:rect l="l" t="t" r="r" b="b"/>
              <a:pathLst>
                <a:path w="467359" h="278129">
                  <a:moveTo>
                    <a:pt x="108797" y="164394"/>
                  </a:moveTo>
                  <a:lnTo>
                    <a:pt x="116450" y="175568"/>
                  </a:lnTo>
                  <a:lnTo>
                    <a:pt x="117693" y="199858"/>
                  </a:lnTo>
                  <a:lnTo>
                    <a:pt x="111165" y="230782"/>
                  </a:lnTo>
                  <a:lnTo>
                    <a:pt x="102409" y="258453"/>
                  </a:lnTo>
                  <a:lnTo>
                    <a:pt x="93824" y="275136"/>
                  </a:lnTo>
                  <a:lnTo>
                    <a:pt x="80230" y="277764"/>
                  </a:lnTo>
                  <a:lnTo>
                    <a:pt x="57733" y="274134"/>
                  </a:lnTo>
                  <a:lnTo>
                    <a:pt x="11528" y="244877"/>
                  </a:lnTo>
                  <a:lnTo>
                    <a:pt x="0" y="214559"/>
                  </a:lnTo>
                  <a:lnTo>
                    <a:pt x="325" y="188064"/>
                  </a:lnTo>
                  <a:lnTo>
                    <a:pt x="15426" y="167408"/>
                  </a:lnTo>
                  <a:lnTo>
                    <a:pt x="46898" y="213362"/>
                  </a:lnTo>
                  <a:lnTo>
                    <a:pt x="58257" y="202977"/>
                  </a:lnTo>
                  <a:lnTo>
                    <a:pt x="61076" y="200350"/>
                  </a:lnTo>
                  <a:lnTo>
                    <a:pt x="65990" y="196287"/>
                  </a:lnTo>
                  <a:lnTo>
                    <a:pt x="67840" y="194493"/>
                  </a:lnTo>
                  <a:lnTo>
                    <a:pt x="70877" y="192186"/>
                  </a:lnTo>
                  <a:lnTo>
                    <a:pt x="78819" y="185802"/>
                  </a:lnTo>
                  <a:lnTo>
                    <a:pt x="87955" y="178913"/>
                  </a:lnTo>
                  <a:lnTo>
                    <a:pt x="90962" y="176561"/>
                  </a:lnTo>
                  <a:lnTo>
                    <a:pt x="108797" y="164394"/>
                  </a:lnTo>
                  <a:close/>
                </a:path>
                <a:path w="467359" h="278129">
                  <a:moveTo>
                    <a:pt x="323684" y="19652"/>
                  </a:moveTo>
                  <a:lnTo>
                    <a:pt x="350674" y="59061"/>
                  </a:lnTo>
                  <a:lnTo>
                    <a:pt x="347717" y="59238"/>
                  </a:lnTo>
                  <a:lnTo>
                    <a:pt x="341112" y="60832"/>
                  </a:lnTo>
                  <a:lnTo>
                    <a:pt x="326484" y="64197"/>
                  </a:lnTo>
                  <a:lnTo>
                    <a:pt x="319998" y="65965"/>
                  </a:lnTo>
                  <a:lnTo>
                    <a:pt x="317266" y="66469"/>
                  </a:lnTo>
                  <a:lnTo>
                    <a:pt x="313482" y="67687"/>
                  </a:lnTo>
                  <a:lnTo>
                    <a:pt x="309642" y="68824"/>
                  </a:lnTo>
                  <a:lnTo>
                    <a:pt x="303029" y="70406"/>
                  </a:lnTo>
                  <a:lnTo>
                    <a:pt x="292876" y="73561"/>
                  </a:lnTo>
                  <a:lnTo>
                    <a:pt x="280217" y="77554"/>
                  </a:lnTo>
                  <a:lnTo>
                    <a:pt x="268962" y="81348"/>
                  </a:lnTo>
                  <a:lnTo>
                    <a:pt x="265116" y="82475"/>
                  </a:lnTo>
                  <a:lnTo>
                    <a:pt x="260182" y="84261"/>
                  </a:lnTo>
                  <a:lnTo>
                    <a:pt x="250381" y="87930"/>
                  </a:lnTo>
                  <a:lnTo>
                    <a:pt x="236793" y="92814"/>
                  </a:lnTo>
                  <a:lnTo>
                    <a:pt x="224701" y="97633"/>
                  </a:lnTo>
                  <a:lnTo>
                    <a:pt x="217505" y="100612"/>
                  </a:lnTo>
                  <a:lnTo>
                    <a:pt x="206927" y="105394"/>
                  </a:lnTo>
                  <a:lnTo>
                    <a:pt x="202157" y="107420"/>
                  </a:lnTo>
                  <a:lnTo>
                    <a:pt x="197419" y="109493"/>
                  </a:lnTo>
                  <a:lnTo>
                    <a:pt x="192734" y="111642"/>
                  </a:lnTo>
                  <a:lnTo>
                    <a:pt x="188029" y="113762"/>
                  </a:lnTo>
                  <a:lnTo>
                    <a:pt x="182361" y="116723"/>
                  </a:lnTo>
                  <a:lnTo>
                    <a:pt x="177670" y="118865"/>
                  </a:lnTo>
                  <a:lnTo>
                    <a:pt x="168569" y="123557"/>
                  </a:lnTo>
                  <a:lnTo>
                    <a:pt x="162894" y="126509"/>
                  </a:lnTo>
                  <a:lnTo>
                    <a:pt x="158427" y="128976"/>
                  </a:lnTo>
                  <a:lnTo>
                    <a:pt x="153938" y="131412"/>
                  </a:lnTo>
                  <a:lnTo>
                    <a:pt x="149425" y="133812"/>
                  </a:lnTo>
                  <a:lnTo>
                    <a:pt x="147249" y="135131"/>
                  </a:lnTo>
                  <a:lnTo>
                    <a:pt x="140623" y="138941"/>
                  </a:lnTo>
                  <a:lnTo>
                    <a:pt x="136236" y="141527"/>
                  </a:lnTo>
                  <a:lnTo>
                    <a:pt x="129756" y="145550"/>
                  </a:lnTo>
                  <a:lnTo>
                    <a:pt x="127571" y="146854"/>
                  </a:lnTo>
                  <a:lnTo>
                    <a:pt x="123289" y="149592"/>
                  </a:lnTo>
                  <a:lnTo>
                    <a:pt x="104390" y="162454"/>
                  </a:lnTo>
                  <a:lnTo>
                    <a:pt x="99212" y="166131"/>
                  </a:lnTo>
                  <a:lnTo>
                    <a:pt x="98242" y="166962"/>
                  </a:lnTo>
                  <a:lnTo>
                    <a:pt x="96205" y="168483"/>
                  </a:lnTo>
                  <a:lnTo>
                    <a:pt x="93204" y="170845"/>
                  </a:lnTo>
                  <a:lnTo>
                    <a:pt x="89073" y="173803"/>
                  </a:lnTo>
                  <a:lnTo>
                    <a:pt x="86162" y="176295"/>
                  </a:lnTo>
                  <a:lnTo>
                    <a:pt x="83224" y="178747"/>
                  </a:lnTo>
                  <a:lnTo>
                    <a:pt x="80238" y="181130"/>
                  </a:lnTo>
                  <a:lnTo>
                    <a:pt x="77314" y="183604"/>
                  </a:lnTo>
                  <a:lnTo>
                    <a:pt x="69687" y="190448"/>
                  </a:lnTo>
                  <a:lnTo>
                    <a:pt x="66762" y="192919"/>
                  </a:lnTo>
                  <a:lnTo>
                    <a:pt x="64986" y="194822"/>
                  </a:lnTo>
                  <a:lnTo>
                    <a:pt x="56593" y="202795"/>
                  </a:lnTo>
                  <a:lnTo>
                    <a:pt x="53980" y="205722"/>
                  </a:lnTo>
                  <a:lnTo>
                    <a:pt x="51344" y="208615"/>
                  </a:lnTo>
                  <a:lnTo>
                    <a:pt x="49554" y="210497"/>
                  </a:lnTo>
                  <a:lnTo>
                    <a:pt x="46898" y="213362"/>
                  </a:lnTo>
                  <a:lnTo>
                    <a:pt x="15426" y="167408"/>
                  </a:lnTo>
                  <a:lnTo>
                    <a:pt x="49839" y="147983"/>
                  </a:lnTo>
                  <a:lnTo>
                    <a:pt x="101496" y="138000"/>
                  </a:lnTo>
                  <a:lnTo>
                    <a:pt x="110474" y="137623"/>
                  </a:lnTo>
                  <a:lnTo>
                    <a:pt x="77934" y="90112"/>
                  </a:lnTo>
                  <a:lnTo>
                    <a:pt x="88555" y="83143"/>
                  </a:lnTo>
                  <a:lnTo>
                    <a:pt x="95922" y="78167"/>
                  </a:lnTo>
                  <a:lnTo>
                    <a:pt x="106833" y="76118"/>
                  </a:lnTo>
                  <a:lnTo>
                    <a:pt x="119330" y="76385"/>
                  </a:lnTo>
                  <a:lnTo>
                    <a:pt x="129454" y="77682"/>
                  </a:lnTo>
                  <a:lnTo>
                    <a:pt x="133243" y="78719"/>
                  </a:lnTo>
                  <a:lnTo>
                    <a:pt x="135479" y="79737"/>
                  </a:lnTo>
                  <a:lnTo>
                    <a:pt x="121065" y="58691"/>
                  </a:lnTo>
                  <a:lnTo>
                    <a:pt x="127812" y="55057"/>
                  </a:lnTo>
                  <a:lnTo>
                    <a:pt x="129008" y="54555"/>
                  </a:lnTo>
                  <a:lnTo>
                    <a:pt x="130170" y="54004"/>
                  </a:lnTo>
                  <a:lnTo>
                    <a:pt x="154093" y="50726"/>
                  </a:lnTo>
                  <a:lnTo>
                    <a:pt x="184165" y="51932"/>
                  </a:lnTo>
                  <a:lnTo>
                    <a:pt x="210463" y="54369"/>
                  </a:lnTo>
                  <a:lnTo>
                    <a:pt x="222016" y="55505"/>
                  </a:lnTo>
                  <a:lnTo>
                    <a:pt x="202603" y="27159"/>
                  </a:lnTo>
                  <a:lnTo>
                    <a:pt x="212217" y="23216"/>
                  </a:lnTo>
                  <a:lnTo>
                    <a:pt x="216776" y="20882"/>
                  </a:lnTo>
                  <a:lnTo>
                    <a:pt x="233127" y="22282"/>
                  </a:lnTo>
                  <a:lnTo>
                    <a:pt x="254211" y="30591"/>
                  </a:lnTo>
                  <a:lnTo>
                    <a:pt x="272754" y="39685"/>
                  </a:lnTo>
                  <a:lnTo>
                    <a:pt x="280434" y="44157"/>
                  </a:lnTo>
                  <a:lnTo>
                    <a:pt x="256646" y="9424"/>
                  </a:lnTo>
                  <a:lnTo>
                    <a:pt x="266657" y="8308"/>
                  </a:lnTo>
                  <a:lnTo>
                    <a:pt x="286325" y="7807"/>
                  </a:lnTo>
                  <a:lnTo>
                    <a:pt x="296098" y="8591"/>
                  </a:lnTo>
                  <a:lnTo>
                    <a:pt x="310461" y="13830"/>
                  </a:lnTo>
                  <a:lnTo>
                    <a:pt x="323684" y="19652"/>
                  </a:lnTo>
                  <a:close/>
                </a:path>
                <a:path w="467359" h="278129">
                  <a:moveTo>
                    <a:pt x="172793" y="127476"/>
                  </a:moveTo>
                  <a:lnTo>
                    <a:pt x="191773" y="155190"/>
                  </a:lnTo>
                  <a:lnTo>
                    <a:pt x="188053" y="152006"/>
                  </a:lnTo>
                  <a:lnTo>
                    <a:pt x="186224" y="160573"/>
                  </a:lnTo>
                  <a:lnTo>
                    <a:pt x="182312" y="179584"/>
                  </a:lnTo>
                  <a:lnTo>
                    <a:pt x="178677" y="199000"/>
                  </a:lnTo>
                  <a:lnTo>
                    <a:pt x="175588" y="210222"/>
                  </a:lnTo>
                  <a:lnTo>
                    <a:pt x="172996" y="213180"/>
                  </a:lnTo>
                  <a:lnTo>
                    <a:pt x="167390" y="216232"/>
                  </a:lnTo>
                  <a:lnTo>
                    <a:pt x="160123" y="219108"/>
                  </a:lnTo>
                  <a:lnTo>
                    <a:pt x="152552" y="221538"/>
                  </a:lnTo>
                  <a:lnTo>
                    <a:pt x="143626" y="226485"/>
                  </a:lnTo>
                  <a:lnTo>
                    <a:pt x="141505" y="227884"/>
                  </a:lnTo>
                  <a:lnTo>
                    <a:pt x="133469" y="234131"/>
                  </a:lnTo>
                  <a:lnTo>
                    <a:pt x="125810" y="240928"/>
                  </a:lnTo>
                  <a:lnTo>
                    <a:pt x="122008" y="244368"/>
                  </a:lnTo>
                  <a:lnTo>
                    <a:pt x="124738" y="223630"/>
                  </a:lnTo>
                  <a:lnTo>
                    <a:pt x="122922" y="200751"/>
                  </a:lnTo>
                  <a:lnTo>
                    <a:pt x="118474" y="183019"/>
                  </a:lnTo>
                  <a:lnTo>
                    <a:pt x="116450" y="175568"/>
                  </a:lnTo>
                  <a:lnTo>
                    <a:pt x="108797" y="164394"/>
                  </a:lnTo>
                  <a:lnTo>
                    <a:pt x="111978" y="162296"/>
                  </a:lnTo>
                  <a:lnTo>
                    <a:pt x="116238" y="159525"/>
                  </a:lnTo>
                  <a:lnTo>
                    <a:pt x="128098" y="152119"/>
                  </a:lnTo>
                  <a:lnTo>
                    <a:pt x="136859" y="146931"/>
                  </a:lnTo>
                  <a:lnTo>
                    <a:pt x="139029" y="145605"/>
                  </a:lnTo>
                  <a:lnTo>
                    <a:pt x="147932" y="140623"/>
                  </a:lnTo>
                  <a:lnTo>
                    <a:pt x="152366" y="138106"/>
                  </a:lnTo>
                  <a:lnTo>
                    <a:pt x="156934" y="135787"/>
                  </a:lnTo>
                  <a:lnTo>
                    <a:pt x="165899" y="130896"/>
                  </a:lnTo>
                  <a:lnTo>
                    <a:pt x="170522" y="128656"/>
                  </a:lnTo>
                  <a:lnTo>
                    <a:pt x="172793" y="127476"/>
                  </a:lnTo>
                  <a:close/>
                </a:path>
                <a:path w="467359" h="278129">
                  <a:moveTo>
                    <a:pt x="77934" y="90112"/>
                  </a:moveTo>
                  <a:lnTo>
                    <a:pt x="110474" y="137623"/>
                  </a:lnTo>
                  <a:lnTo>
                    <a:pt x="93214" y="123660"/>
                  </a:lnTo>
                  <a:lnTo>
                    <a:pt x="68490" y="116778"/>
                  </a:lnTo>
                  <a:lnTo>
                    <a:pt x="47764" y="113486"/>
                  </a:lnTo>
                  <a:lnTo>
                    <a:pt x="39356" y="112448"/>
                  </a:lnTo>
                  <a:lnTo>
                    <a:pt x="52084" y="106309"/>
                  </a:lnTo>
                  <a:lnTo>
                    <a:pt x="70480" y="94961"/>
                  </a:lnTo>
                  <a:lnTo>
                    <a:pt x="73686" y="92899"/>
                  </a:lnTo>
                  <a:lnTo>
                    <a:pt x="77934" y="90112"/>
                  </a:lnTo>
                  <a:close/>
                </a:path>
                <a:path w="467359" h="278129">
                  <a:moveTo>
                    <a:pt x="121065" y="58691"/>
                  </a:moveTo>
                  <a:lnTo>
                    <a:pt x="132806" y="75834"/>
                  </a:lnTo>
                  <a:lnTo>
                    <a:pt x="127728" y="72914"/>
                  </a:lnTo>
                  <a:lnTo>
                    <a:pt x="118532" y="70725"/>
                  </a:lnTo>
                  <a:lnTo>
                    <a:pt x="109838" y="69268"/>
                  </a:lnTo>
                  <a:lnTo>
                    <a:pt x="105215" y="69261"/>
                  </a:lnTo>
                  <a:lnTo>
                    <a:pt x="106105" y="68313"/>
                  </a:lnTo>
                  <a:lnTo>
                    <a:pt x="108059" y="66670"/>
                  </a:lnTo>
                  <a:lnTo>
                    <a:pt x="115443" y="61719"/>
                  </a:lnTo>
                  <a:lnTo>
                    <a:pt x="121065" y="58691"/>
                  </a:lnTo>
                  <a:close/>
                </a:path>
                <a:path w="467359" h="278129">
                  <a:moveTo>
                    <a:pt x="218205" y="106129"/>
                  </a:moveTo>
                  <a:lnTo>
                    <a:pt x="234123" y="129371"/>
                  </a:lnTo>
                  <a:lnTo>
                    <a:pt x="232780" y="136401"/>
                  </a:lnTo>
                  <a:lnTo>
                    <a:pt x="228659" y="152859"/>
                  </a:lnTo>
                  <a:lnTo>
                    <a:pt x="211106" y="187913"/>
                  </a:lnTo>
                  <a:lnTo>
                    <a:pt x="198483" y="196453"/>
                  </a:lnTo>
                  <a:lnTo>
                    <a:pt x="200898" y="179751"/>
                  </a:lnTo>
                  <a:lnTo>
                    <a:pt x="197184" y="165338"/>
                  </a:lnTo>
                  <a:lnTo>
                    <a:pt x="191773" y="155190"/>
                  </a:lnTo>
                  <a:lnTo>
                    <a:pt x="172793" y="127476"/>
                  </a:lnTo>
                  <a:lnTo>
                    <a:pt x="180740" y="123347"/>
                  </a:lnTo>
                  <a:lnTo>
                    <a:pt x="185430" y="121205"/>
                  </a:lnTo>
                  <a:lnTo>
                    <a:pt x="190058" y="118973"/>
                  </a:lnTo>
                  <a:lnTo>
                    <a:pt x="194741" y="116819"/>
                  </a:lnTo>
                  <a:lnTo>
                    <a:pt x="199403" y="114637"/>
                  </a:lnTo>
                  <a:lnTo>
                    <a:pt x="204121" y="112536"/>
                  </a:lnTo>
                  <a:lnTo>
                    <a:pt x="209917" y="109760"/>
                  </a:lnTo>
                  <a:lnTo>
                    <a:pt x="214626" y="107646"/>
                  </a:lnTo>
                  <a:lnTo>
                    <a:pt x="218205" y="106129"/>
                  </a:lnTo>
                  <a:close/>
                </a:path>
                <a:path w="467359" h="278129">
                  <a:moveTo>
                    <a:pt x="273941" y="84123"/>
                  </a:moveTo>
                  <a:lnTo>
                    <a:pt x="290636" y="108500"/>
                  </a:lnTo>
                  <a:lnTo>
                    <a:pt x="288537" y="114425"/>
                  </a:lnTo>
                  <a:lnTo>
                    <a:pt x="280812" y="130116"/>
                  </a:lnTo>
                  <a:lnTo>
                    <a:pt x="270555" y="148853"/>
                  </a:lnTo>
                  <a:lnTo>
                    <a:pt x="260863" y="163920"/>
                  </a:lnTo>
                  <a:lnTo>
                    <a:pt x="252068" y="171306"/>
                  </a:lnTo>
                  <a:lnTo>
                    <a:pt x="242947" y="173722"/>
                  </a:lnTo>
                  <a:lnTo>
                    <a:pt x="236358" y="173090"/>
                  </a:lnTo>
                  <a:lnTo>
                    <a:pt x="234108" y="172053"/>
                  </a:lnTo>
                  <a:lnTo>
                    <a:pt x="237082" y="160662"/>
                  </a:lnTo>
                  <a:lnTo>
                    <a:pt x="236669" y="146574"/>
                  </a:lnTo>
                  <a:lnTo>
                    <a:pt x="235766" y="134018"/>
                  </a:lnTo>
                  <a:lnTo>
                    <a:pt x="234123" y="129371"/>
                  </a:lnTo>
                  <a:lnTo>
                    <a:pt x="218205" y="106129"/>
                  </a:lnTo>
                  <a:lnTo>
                    <a:pt x="228941" y="101577"/>
                  </a:lnTo>
                  <a:lnTo>
                    <a:pt x="233747" y="99604"/>
                  </a:lnTo>
                  <a:lnTo>
                    <a:pt x="238522" y="97586"/>
                  </a:lnTo>
                  <a:lnTo>
                    <a:pt x="243370" y="95674"/>
                  </a:lnTo>
                  <a:lnTo>
                    <a:pt x="252982" y="91728"/>
                  </a:lnTo>
                  <a:lnTo>
                    <a:pt x="256821" y="90591"/>
                  </a:lnTo>
                  <a:lnTo>
                    <a:pt x="261617" y="88603"/>
                  </a:lnTo>
                  <a:lnTo>
                    <a:pt x="266468" y="86697"/>
                  </a:lnTo>
                  <a:lnTo>
                    <a:pt x="270238" y="85458"/>
                  </a:lnTo>
                  <a:lnTo>
                    <a:pt x="273941" y="84123"/>
                  </a:lnTo>
                  <a:close/>
                </a:path>
                <a:path w="467359" h="278129">
                  <a:moveTo>
                    <a:pt x="202603" y="27159"/>
                  </a:moveTo>
                  <a:lnTo>
                    <a:pt x="222016" y="55505"/>
                  </a:lnTo>
                  <a:lnTo>
                    <a:pt x="214303" y="50985"/>
                  </a:lnTo>
                  <a:lnTo>
                    <a:pt x="199410" y="42725"/>
                  </a:lnTo>
                  <a:lnTo>
                    <a:pt x="184795" y="34870"/>
                  </a:lnTo>
                  <a:lnTo>
                    <a:pt x="177916" y="31570"/>
                  </a:lnTo>
                  <a:lnTo>
                    <a:pt x="189837" y="30995"/>
                  </a:lnTo>
                  <a:lnTo>
                    <a:pt x="202603" y="27159"/>
                  </a:lnTo>
                  <a:close/>
                </a:path>
                <a:path w="467359" h="278129">
                  <a:moveTo>
                    <a:pt x="464662" y="47939"/>
                  </a:moveTo>
                  <a:lnTo>
                    <a:pt x="466863" y="51154"/>
                  </a:lnTo>
                  <a:lnTo>
                    <a:pt x="466499" y="52870"/>
                  </a:lnTo>
                  <a:lnTo>
                    <a:pt x="466710" y="55426"/>
                  </a:lnTo>
                  <a:lnTo>
                    <a:pt x="467228" y="56182"/>
                  </a:lnTo>
                  <a:lnTo>
                    <a:pt x="463938" y="62616"/>
                  </a:lnTo>
                  <a:lnTo>
                    <a:pt x="458935" y="64301"/>
                  </a:lnTo>
                  <a:lnTo>
                    <a:pt x="454434" y="62223"/>
                  </a:lnTo>
                  <a:lnTo>
                    <a:pt x="441044" y="58407"/>
                  </a:lnTo>
                  <a:lnTo>
                    <a:pt x="426867" y="55686"/>
                  </a:lnTo>
                  <a:lnTo>
                    <a:pt x="409893" y="55626"/>
                  </a:lnTo>
                  <a:lnTo>
                    <a:pt x="392307" y="56918"/>
                  </a:lnTo>
                  <a:lnTo>
                    <a:pt x="369255" y="72706"/>
                  </a:lnTo>
                  <a:lnTo>
                    <a:pt x="367066" y="76253"/>
                  </a:lnTo>
                  <a:lnTo>
                    <a:pt x="364953" y="88900"/>
                  </a:lnTo>
                  <a:lnTo>
                    <a:pt x="365368" y="91754"/>
                  </a:lnTo>
                  <a:lnTo>
                    <a:pt x="364832" y="93219"/>
                  </a:lnTo>
                  <a:lnTo>
                    <a:pt x="365331" y="93948"/>
                  </a:lnTo>
                  <a:lnTo>
                    <a:pt x="365836" y="96932"/>
                  </a:lnTo>
                  <a:lnTo>
                    <a:pt x="367402" y="99218"/>
                  </a:lnTo>
                  <a:lnTo>
                    <a:pt x="368411" y="102939"/>
                  </a:lnTo>
                  <a:lnTo>
                    <a:pt x="370127" y="105445"/>
                  </a:lnTo>
                  <a:lnTo>
                    <a:pt x="371107" y="109123"/>
                  </a:lnTo>
                  <a:lnTo>
                    <a:pt x="373827" y="113094"/>
                  </a:lnTo>
                  <a:lnTo>
                    <a:pt x="370594" y="110622"/>
                  </a:lnTo>
                  <a:lnTo>
                    <a:pt x="356487" y="90025"/>
                  </a:lnTo>
                  <a:lnTo>
                    <a:pt x="352451" y="97617"/>
                  </a:lnTo>
                  <a:lnTo>
                    <a:pt x="318134" y="144154"/>
                  </a:lnTo>
                  <a:lnTo>
                    <a:pt x="297384" y="161056"/>
                  </a:lnTo>
                  <a:lnTo>
                    <a:pt x="292529" y="160710"/>
                  </a:lnTo>
                  <a:lnTo>
                    <a:pt x="288216" y="156659"/>
                  </a:lnTo>
                  <a:lnTo>
                    <a:pt x="270576" y="162369"/>
                  </a:lnTo>
                  <a:lnTo>
                    <a:pt x="280520" y="147670"/>
                  </a:lnTo>
                  <a:lnTo>
                    <a:pt x="286746" y="129791"/>
                  </a:lnTo>
                  <a:lnTo>
                    <a:pt x="290165" y="114554"/>
                  </a:lnTo>
                  <a:lnTo>
                    <a:pt x="290636" y="108500"/>
                  </a:lnTo>
                  <a:lnTo>
                    <a:pt x="273941" y="84123"/>
                  </a:lnTo>
                  <a:lnTo>
                    <a:pt x="278879" y="82343"/>
                  </a:lnTo>
                  <a:lnTo>
                    <a:pt x="283734" y="80441"/>
                  </a:lnTo>
                  <a:lnTo>
                    <a:pt x="292311" y="77231"/>
                  </a:lnTo>
                  <a:lnTo>
                    <a:pt x="307370" y="72249"/>
                  </a:lnTo>
                  <a:lnTo>
                    <a:pt x="314815" y="69633"/>
                  </a:lnTo>
                  <a:lnTo>
                    <a:pt x="332570" y="64092"/>
                  </a:lnTo>
                  <a:lnTo>
                    <a:pt x="346827" y="60186"/>
                  </a:lnTo>
                  <a:lnTo>
                    <a:pt x="350674" y="59061"/>
                  </a:lnTo>
                  <a:lnTo>
                    <a:pt x="323684" y="19652"/>
                  </a:lnTo>
                  <a:lnTo>
                    <a:pt x="335558" y="25752"/>
                  </a:lnTo>
                  <a:lnTo>
                    <a:pt x="345876" y="31827"/>
                  </a:lnTo>
                  <a:lnTo>
                    <a:pt x="345005" y="30555"/>
                  </a:lnTo>
                  <a:lnTo>
                    <a:pt x="345199" y="28592"/>
                  </a:lnTo>
                  <a:lnTo>
                    <a:pt x="343720" y="26431"/>
                  </a:lnTo>
                  <a:lnTo>
                    <a:pt x="344145" y="24805"/>
                  </a:lnTo>
                  <a:lnTo>
                    <a:pt x="344299" y="22781"/>
                  </a:lnTo>
                  <a:lnTo>
                    <a:pt x="343998" y="22342"/>
                  </a:lnTo>
                  <a:lnTo>
                    <a:pt x="343581" y="19486"/>
                  </a:lnTo>
                  <a:lnTo>
                    <a:pt x="344634" y="16529"/>
                  </a:lnTo>
                  <a:lnTo>
                    <a:pt x="355186" y="31936"/>
                  </a:lnTo>
                  <a:lnTo>
                    <a:pt x="357329" y="32817"/>
                  </a:lnTo>
                  <a:lnTo>
                    <a:pt x="359475" y="35950"/>
                  </a:lnTo>
                  <a:lnTo>
                    <a:pt x="361569" y="36761"/>
                  </a:lnTo>
                  <a:lnTo>
                    <a:pt x="364653" y="39016"/>
                  </a:lnTo>
                  <a:lnTo>
                    <a:pt x="365610" y="40414"/>
                  </a:lnTo>
                  <a:lnTo>
                    <a:pt x="369504" y="41604"/>
                  </a:lnTo>
                  <a:lnTo>
                    <a:pt x="370340" y="42824"/>
                  </a:lnTo>
                  <a:lnTo>
                    <a:pt x="374716" y="44719"/>
                  </a:lnTo>
                  <a:lnTo>
                    <a:pt x="376980" y="45777"/>
                  </a:lnTo>
                  <a:lnTo>
                    <a:pt x="378841" y="46246"/>
                  </a:lnTo>
                  <a:lnTo>
                    <a:pt x="380659" y="46654"/>
                  </a:lnTo>
                  <a:lnTo>
                    <a:pt x="382220" y="46685"/>
                  </a:lnTo>
                  <a:lnTo>
                    <a:pt x="383722" y="46631"/>
                  </a:lnTo>
                  <a:lnTo>
                    <a:pt x="385165" y="46490"/>
                  </a:lnTo>
                  <a:lnTo>
                    <a:pt x="407451" y="43069"/>
                  </a:lnTo>
                  <a:lnTo>
                    <a:pt x="426820" y="42132"/>
                  </a:lnTo>
                  <a:lnTo>
                    <a:pt x="444321" y="42962"/>
                  </a:lnTo>
                  <a:lnTo>
                    <a:pt x="459953" y="45559"/>
                  </a:lnTo>
                  <a:lnTo>
                    <a:pt x="461556" y="45652"/>
                  </a:lnTo>
                  <a:lnTo>
                    <a:pt x="462190" y="46578"/>
                  </a:lnTo>
                  <a:lnTo>
                    <a:pt x="464662" y="47939"/>
                  </a:lnTo>
                  <a:close/>
                </a:path>
                <a:path w="467359" h="278129">
                  <a:moveTo>
                    <a:pt x="256646" y="9424"/>
                  </a:moveTo>
                  <a:lnTo>
                    <a:pt x="280434" y="44157"/>
                  </a:lnTo>
                  <a:lnTo>
                    <a:pt x="269236" y="32301"/>
                  </a:lnTo>
                  <a:lnTo>
                    <a:pt x="251250" y="24019"/>
                  </a:lnTo>
                  <a:lnTo>
                    <a:pt x="235267" y="18664"/>
                  </a:lnTo>
                  <a:lnTo>
                    <a:pt x="229034" y="16305"/>
                  </a:lnTo>
                  <a:lnTo>
                    <a:pt x="245205" y="10699"/>
                  </a:lnTo>
                  <a:lnTo>
                    <a:pt x="256646" y="9424"/>
                  </a:lnTo>
                  <a:close/>
                </a:path>
                <a:path w="467359" h="278129">
                  <a:moveTo>
                    <a:pt x="358856" y="93483"/>
                  </a:moveTo>
                  <a:lnTo>
                    <a:pt x="370166" y="109997"/>
                  </a:lnTo>
                  <a:lnTo>
                    <a:pt x="367026" y="107660"/>
                  </a:lnTo>
                  <a:lnTo>
                    <a:pt x="358475" y="95174"/>
                  </a:lnTo>
                  <a:lnTo>
                    <a:pt x="358856" y="93483"/>
                  </a:lnTo>
                  <a:close/>
                </a:path>
                <a:path w="467359" h="278129">
                  <a:moveTo>
                    <a:pt x="377054" y="115560"/>
                  </a:moveTo>
                  <a:lnTo>
                    <a:pt x="374352" y="113861"/>
                  </a:lnTo>
                  <a:lnTo>
                    <a:pt x="377054" y="115560"/>
                  </a:lnTo>
                  <a:close/>
                </a:path>
                <a:path w="467359" h="278129">
                  <a:moveTo>
                    <a:pt x="345253" y="15185"/>
                  </a:moveTo>
                  <a:lnTo>
                    <a:pt x="351327" y="24053"/>
                  </a:lnTo>
                  <a:lnTo>
                    <a:pt x="351893" y="27127"/>
                  </a:lnTo>
                  <a:lnTo>
                    <a:pt x="344634" y="16529"/>
                  </a:lnTo>
                  <a:lnTo>
                    <a:pt x="345253" y="15185"/>
                  </a:lnTo>
                  <a:close/>
                </a:path>
                <a:path w="467359" h="278129">
                  <a:moveTo>
                    <a:pt x="349718" y="5972"/>
                  </a:moveTo>
                  <a:lnTo>
                    <a:pt x="351048" y="7913"/>
                  </a:lnTo>
                  <a:lnTo>
                    <a:pt x="350254" y="9001"/>
                  </a:lnTo>
                  <a:lnTo>
                    <a:pt x="350527" y="9400"/>
                  </a:lnTo>
                  <a:lnTo>
                    <a:pt x="349775" y="10550"/>
                  </a:lnTo>
                  <a:lnTo>
                    <a:pt x="350065" y="10972"/>
                  </a:lnTo>
                  <a:lnTo>
                    <a:pt x="349342" y="12165"/>
                  </a:lnTo>
                  <a:lnTo>
                    <a:pt x="349365" y="14447"/>
                  </a:lnTo>
                  <a:lnTo>
                    <a:pt x="349782" y="15054"/>
                  </a:lnTo>
                  <a:lnTo>
                    <a:pt x="349118" y="16332"/>
                  </a:lnTo>
                  <a:lnTo>
                    <a:pt x="349547" y="16959"/>
                  </a:lnTo>
                  <a:lnTo>
                    <a:pt x="349505" y="19146"/>
                  </a:lnTo>
                  <a:lnTo>
                    <a:pt x="349781" y="21796"/>
                  </a:lnTo>
                  <a:lnTo>
                    <a:pt x="344886" y="14648"/>
                  </a:lnTo>
                  <a:lnTo>
                    <a:pt x="345560" y="13385"/>
                  </a:lnTo>
                  <a:lnTo>
                    <a:pt x="346738" y="10611"/>
                  </a:lnTo>
                  <a:lnTo>
                    <a:pt x="347531" y="9520"/>
                  </a:lnTo>
                  <a:lnTo>
                    <a:pt x="347944" y="7875"/>
                  </a:lnTo>
                  <a:lnTo>
                    <a:pt x="348819" y="6906"/>
                  </a:lnTo>
                  <a:lnTo>
                    <a:pt x="349718" y="5972"/>
                  </a:lnTo>
                  <a:close/>
                </a:path>
                <a:path w="467359" h="278129">
                  <a:moveTo>
                    <a:pt x="354864" y="0"/>
                  </a:moveTo>
                  <a:lnTo>
                    <a:pt x="353461" y="2446"/>
                  </a:lnTo>
                  <a:lnTo>
                    <a:pt x="353654" y="2728"/>
                  </a:lnTo>
                  <a:lnTo>
                    <a:pt x="352976" y="3985"/>
                  </a:lnTo>
                  <a:lnTo>
                    <a:pt x="351414" y="6200"/>
                  </a:lnTo>
                  <a:lnTo>
                    <a:pt x="351627" y="6511"/>
                  </a:lnTo>
                  <a:lnTo>
                    <a:pt x="350814" y="7572"/>
                  </a:lnTo>
                  <a:lnTo>
                    <a:pt x="349562" y="5743"/>
                  </a:lnTo>
                  <a:lnTo>
                    <a:pt x="350480" y="4836"/>
                  </a:lnTo>
                  <a:lnTo>
                    <a:pt x="351242" y="3701"/>
                  </a:lnTo>
                  <a:lnTo>
                    <a:pt x="352070" y="2663"/>
                  </a:lnTo>
                  <a:lnTo>
                    <a:pt x="353051" y="1848"/>
                  </a:lnTo>
                  <a:lnTo>
                    <a:pt x="354864" y="0"/>
                  </a:lnTo>
                  <a:close/>
                </a:path>
              </a:pathLst>
            </a:custGeom>
            <a:solidFill>
              <a:srgbClr val="FF45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Ezequiel Barbosa</dc:creator>
  <cp:keywords>DAGXJ7xx9Mc,BAECqT_CSnM</cp:keywords>
  <dc:title>Slide Desenvolvimento Web CCG</dc:title>
  <dcterms:created xsi:type="dcterms:W3CDTF">2024-11-22T21:34:51Z</dcterms:created>
  <dcterms:modified xsi:type="dcterms:W3CDTF">2024-11-22T21:34:51Z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2024-11-22T00:00:00Z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2024-11-22T00:00:00Z</vt:filetime>
  </property>
  <property fmtid="{D5CDD505-2E9C-101B-9397-08002B2CF9AE}" pid="5" name="Producer">
    <vt:lpwstr>Canva</vt:lpwstr>
  </property>
</Properties>
</file>