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19881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6356350" x="457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356350" x="3124200"/>
            <a:ext cy="36509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4800600" x="1792288"/>
            <a:ext cy="5666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09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4"/><Relationship Target="../media/image02.jpg" Type="http://schemas.openxmlformats.org/officeDocument/2006/relationships/image" Id="rId3"/><Relationship Target="../media/image09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4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y="2393625" x="685800"/>
            <a:ext cy="1470000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rgbClr val="D9EAD3"/>
                </a:solidFill>
                <a:latin typeface="Calibri"/>
                <a:ea typeface="Calibri"/>
                <a:cs typeface="Calibri"/>
                <a:sym typeface="Calibri"/>
              </a:rPr>
              <a:t>Vila do Chaves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y="3411455" x="1054040"/>
            <a:ext cy="925499" cx="7035899"/>
          </a:xfrm>
          <a:prstGeom prst="rect">
            <a:avLst/>
          </a:prstGeom>
        </p:spPr>
        <p:txBody>
          <a:bodyPr bIns="45700" rIns="91425" lIns="91425" tIns="45700" anchor="t" anchorCtr="0">
            <a:noAutofit/>
          </a:bodyPr>
          <a:lstStyle/>
          <a:p>
            <a:pPr algn="ctr" rtl="0" lvl="0" indent="0" mar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pt-BR"/>
              <a:t>Equipe: Império Britânico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301225" x="1976550"/>
            <a:ext cy="848100" cx="519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800" lang="pt-BR">
                <a:solidFill>
                  <a:schemeClr val="lt1"/>
                </a:solidFill>
              </a:rPr>
              <a:t>UNIVERSIDADE FEDERAL DO CEARÁ - UFC</a:t>
            </a:r>
          </a:p>
          <a:p>
            <a:pPr algn="ctr" rtl="0">
              <a:spcBef>
                <a:spcPts val="0"/>
              </a:spcBef>
              <a:buNone/>
            </a:pPr>
            <a:r>
              <a:rPr b="1" sz="1800" lang="pt-BR">
                <a:solidFill>
                  <a:schemeClr val="lt1"/>
                </a:solidFill>
              </a:rPr>
              <a:t>CIÊNCIA DA COMPUTAÇÃO</a:t>
            </a:r>
          </a:p>
          <a:p>
            <a:pPr algn="ctr" rtl="0">
              <a:spcBef>
                <a:spcPts val="0"/>
              </a:spcBef>
              <a:buNone/>
            </a:pPr>
            <a:r>
              <a:rPr b="1" sz="1800" lang="pt-BR">
                <a:solidFill>
                  <a:schemeClr val="lt1"/>
                </a:solidFill>
              </a:rPr>
              <a:t>PROJETO DE COMPUTAÇÃO GRÁFICA I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8147" x="4086037"/>
            <a:ext cy="1183075" cx="97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336950" x="3105600"/>
            <a:ext cy="1832999" cx="29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de desenvolvimento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de versão: GitHub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49125" x="0"/>
            <a:ext cy="4650750" cx="90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457200"/>
            <a:ext cy="4909824" cx="8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de desenvolvimento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de desenvolvimento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t="2945" b="16564" r="-849" l="850"/>
          <a:stretch/>
        </p:blipFill>
        <p:spPr>
          <a:xfrm>
            <a:off y="1756450" x="0"/>
            <a:ext cy="383735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1165950" x="399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de Projeto: Pivotal Tracker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15649" x="149550"/>
            <a:ext cy="4263700" cx="884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de desenvolvimento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2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Documentação: Doxygen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54700" x="1867500"/>
            <a:ext cy="4033424" cx="52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de desenvolvimento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Comunicação: Facebook e Skype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IDEs: Sublime, Code::Blocks, Gedit, Dev-C++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de desenvolvimento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988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Ferramenta: Blender 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81649" x="1014825"/>
            <a:ext cy="4089974" cx="727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0" b="3418" r="0" l="0"/>
          <a:stretch/>
        </p:blipFill>
        <p:spPr>
          <a:xfrm>
            <a:off y="1147575" x="457200"/>
            <a:ext cy="5206975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OpenGL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GLUT(freeglut)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GLUI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 Inicial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0374" x="344887"/>
            <a:ext cy="4748973" cx="8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Caio Viktor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Cristiano Melo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Francisco Lucas Falcão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Geraldo Braz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Mayron (líder)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Desenvolvimento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de leitura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topológica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utilitárias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UML do Projeto Final.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7650" x="1317991"/>
            <a:ext cy="4550625" cx="625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Dificuldades encontradas:</a:t>
            </a:r>
          </a:p>
          <a:p>
            <a:pPr rtl="0" lvl="1">
              <a:spcBef>
                <a:spcPts val="0"/>
              </a:spcBef>
              <a:buClr>
                <a:schemeClr val="dk1"/>
              </a:buClr>
              <a:buSzPct val="87500"/>
              <a:buFont typeface="Calibri"/>
              <a:buChar char="–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</a:t>
            </a:r>
          </a:p>
          <a:p>
            <a:pPr rtl="0" lvl="1">
              <a:spcBef>
                <a:spcPts val="0"/>
              </a:spcBef>
              <a:buClr>
                <a:schemeClr val="dk1"/>
              </a:buClr>
              <a:buSzPct val="87500"/>
              <a:buFont typeface="Calibri"/>
              <a:buChar char="–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</a:t>
            </a:r>
          </a:p>
          <a:p>
            <a:pPr rtl="0" lvl="1">
              <a:spcBef>
                <a:spcPts val="0"/>
              </a:spcBef>
              <a:buClr>
                <a:schemeClr val="dk1"/>
              </a:buClr>
              <a:buSzPct val="87500"/>
              <a:buFont typeface="Calibri"/>
              <a:buChar char="–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programação</a:t>
            </a:r>
          </a:p>
          <a:p>
            <a:pPr rtl="0" lvl="1">
              <a:spcBef>
                <a:spcPts val="0"/>
              </a:spcBef>
              <a:buClr>
                <a:schemeClr val="dk1"/>
              </a:buClr>
              <a:buSzPct val="87500"/>
              <a:buFont typeface="Calibri"/>
              <a:buChar char="–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87500"/>
              <a:buFont typeface="Calibri"/>
              <a:buChar char="–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Conceitos teóricos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302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trike="noStrike" u="none" b="0" cap="none" baseline="0" sz="30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StackOverflow</a:t>
            </a:r>
          </a:p>
          <a:p>
            <a:pPr algn="l" rtl="0" lvl="0" marR="0" indent="-3302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0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GLUI - A GLUT-Based User Interface Library</a:t>
            </a:r>
          </a:p>
          <a:p>
            <a:pPr algn="l" rtl="0" lvl="1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sz="30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Autor: Paul Rademacher</a:t>
            </a:r>
          </a:p>
          <a:p>
            <a:pPr algn="l" rtl="0" lvl="0" marR="0" indent="-3302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trike="noStrike" u="none" b="0" cap="none" baseline="0" sz="30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 d</a:t>
            </a:r>
            <a:r>
              <a:rPr sz="30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Utilização de OpenGL </a:t>
            </a:r>
          </a:p>
          <a:p>
            <a:pPr algn="l" rtl="0" lvl="1" marR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sz="30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Autor: Marcionílio Barbosa Sobrinho</a:t>
            </a:r>
          </a:p>
          <a:p>
            <a:pPr algn="l" rtl="0" lvl="0" marR="0" indent="-3302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trike="noStrike" u="none" b="0" cap="none" baseline="0" sz="30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How to Program </a:t>
            </a:r>
          </a:p>
          <a:p>
            <a:pPr algn="l" rtl="0" lvl="1" marR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sz="30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 : Deitel</a:t>
            </a:r>
          </a:p>
          <a:p>
            <a:pPr algn="l" rtl="0" lvl="0" marR="0" indent="0" marL="0">
              <a:spcBef>
                <a:spcPts val="64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marR="0" indent="0" marL="0">
              <a:spcBef>
                <a:spcPts val="64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64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Agradecimentos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StackOverflow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Monitores de CG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Joaquim</a:t>
            </a:r>
          </a:p>
          <a:p>
            <a:pPr algn="l" rtl="0" lvl="0" marR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 da vila do Chaves, através da criação de uma aplicação que exibe uma cena e permite o uso das transformações com uso de aplicações aprendidas em sala de aula.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Apresentar as aplicações dos conceitos aprendidos em sala de aula;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trabalho consiste nos seguintes passos: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✓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 de uma cena;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✓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das principais transformações;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✓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das transformações no modelo.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 de </a:t>
            </a:r>
            <a:r>
              <a:rPr strike="noStrike" u="none" b="0" cap="none" baseline="0" sz="32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cena: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Mecha (Robô)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Fórmula 1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Vila do Chaves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Valfenda</a:t>
            </a:r>
          </a:p>
          <a:p>
            <a:pPr algn="l" rtl="0" lvl="1" marR="0" indent="0" marL="45720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Desempate: sugestão do professor.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5544525" x="1745788"/>
            <a:ext cy="5666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sz="2400" lang="pt-BR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Valfenda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1224" x="1220500"/>
            <a:ext cy="4873099" cx="69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5672350" x="1676038"/>
            <a:ext cy="566699" cx="5486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pt-BR">
                <a:latin typeface="Calibri"/>
                <a:ea typeface="Calibri"/>
                <a:cs typeface="Calibri"/>
                <a:sym typeface="Calibri"/>
              </a:rPr>
              <a:t>Mecha (Robô Gigante)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78800" x="987450"/>
            <a:ext cy="4518825" cx="69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5044675" x="1780663"/>
            <a:ext cy="566699" cx="5486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pt-BR">
                <a:latin typeface="Calibri"/>
                <a:ea typeface="Calibri"/>
                <a:cs typeface="Calibri"/>
                <a:sym typeface="Calibri"/>
              </a:rPr>
              <a:t>Robôs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9775" x="422325"/>
            <a:ext cy="3715725" cx="37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39775" x="4045050"/>
            <a:ext cy="3715725" cx="445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5416650" x="1828800"/>
            <a:ext cy="799200" cx="5486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pt-BR">
                <a:latin typeface="Calibri"/>
                <a:ea typeface="Calibri"/>
                <a:cs typeface="Calibri"/>
                <a:sym typeface="Calibri"/>
              </a:rPr>
              <a:t>Vila do Chaves (Cena escolhida) </a:t>
            </a:r>
          </a:p>
          <a:p>
            <a:pPr algn="ctr">
              <a:spcBef>
                <a:spcPts val="0"/>
              </a:spcBef>
              <a:buNone/>
            </a:pPr>
            <a:r>
              <a:rPr b="1" sz="2400" lang="pt-BR">
                <a:latin typeface="Calibri"/>
                <a:ea typeface="Calibri"/>
                <a:cs typeface="Calibri"/>
                <a:sym typeface="Calibri"/>
              </a:rPr>
              <a:t>\o/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59625" x="895025"/>
            <a:ext cy="4482650" cx="7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