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1DC30-738D-D0FF-CFEE-816A901C9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97F2DC-8421-0243-EF82-197BE44DC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C6F7DF-ABF9-1846-2665-E9FB3C5B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D954-3C6F-4C6E-B754-BFC95F48A95B}" type="datetimeFigureOut">
              <a:rPr lang="pt-BR" smtClean="0"/>
              <a:t>07/05/2025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9DAEDD-5704-B7CB-7CCA-E42369CF7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C516E1-0D2C-AF16-2A46-2017C3A35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4F6F-5D02-4B33-904C-CB101C58F4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195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F8C06-3E66-128E-DC82-38BDEAE51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D8AD5B5-4F99-E077-143A-FB14121C1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44B2A7-E525-A3A6-B8F6-A63D64541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D954-3C6F-4C6E-B754-BFC95F48A95B}" type="datetimeFigureOut">
              <a:rPr lang="pt-BR" smtClean="0"/>
              <a:t>07/05/2025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C5BB62-807E-CAAD-84A4-4AE54EB21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057184-6D14-D64A-428D-EAE4D8A14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4F6F-5D02-4B33-904C-CB101C58F4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82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5A3E802-B250-3622-5ACD-BB91CD5AC9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8E1E6B-A34A-AE95-8F70-F8FDA8980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4323EE-9EE1-DF71-A9CC-A4D3FC822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D954-3C6F-4C6E-B754-BFC95F48A95B}" type="datetimeFigureOut">
              <a:rPr lang="pt-BR" smtClean="0"/>
              <a:t>07/05/2025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9C0B32-7F23-1BCB-5CF1-F962F2B8D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BA2B8-9464-90BB-F344-04E2B63BA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4F6F-5D02-4B33-904C-CB101C58F4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2586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0FC17-EB21-061C-57FD-999C92058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466216-9D1D-9614-4B53-F07DC39EB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8D4377-6792-AC35-3517-49D1A2EB8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D954-3C6F-4C6E-B754-BFC95F48A95B}" type="datetimeFigureOut">
              <a:rPr lang="pt-BR" smtClean="0"/>
              <a:t>07/05/2025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4B3241-65D7-FAE8-686F-BFB73C3FF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C05871-861F-0B26-2AF5-616ED8896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4F6F-5D02-4B33-904C-CB101C58F4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8087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FBC023-8570-8FCE-1803-138B39BA1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84DB83D-8581-8D7A-1FB8-1E4849ABA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C58666-A008-25A1-FBC3-046951CC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D954-3C6F-4C6E-B754-BFC95F48A95B}" type="datetimeFigureOut">
              <a:rPr lang="pt-BR" smtClean="0"/>
              <a:t>07/05/2025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9E57E6-7E82-B4B1-1A83-0FC429844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3FB7FB-A96E-5081-6545-8D2B38A4B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4F6F-5D02-4B33-904C-CB101C58F4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92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932B0-CD72-486A-DF23-64C56FE42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E3FC93-4FF3-0FFE-CF69-1A454D1E30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2300992-DDC8-22E2-5550-D03986F2E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778EC7-D76D-2DC9-84F6-5BA0BB508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D954-3C6F-4C6E-B754-BFC95F48A95B}" type="datetimeFigureOut">
              <a:rPr lang="pt-BR" smtClean="0"/>
              <a:t>07/05/2025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2C0F7B-6975-09A5-9284-B787FC659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B9F6CF-8AC6-3DEB-1086-A76B8750E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4F6F-5D02-4B33-904C-CB101C58F4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4630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52B984-24A8-7939-B22D-B9744D1E6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C6AA96-A5B6-DDFC-4859-61E295F05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944A12B-974C-BAC5-A2F3-21A36812C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FFCF7AC-D4A8-151D-C506-2C7BF11D4F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CEC4B75-8A0F-12C8-F356-8E0B4B1BA4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483F593-AC69-C5AE-36A8-DC9380324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D954-3C6F-4C6E-B754-BFC95F48A95B}" type="datetimeFigureOut">
              <a:rPr lang="pt-BR" smtClean="0"/>
              <a:t>07/05/2025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5FA5A6A-2F8A-B165-7706-EEF565A17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923D966-FAE2-F94A-A725-4F69EC4FD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4F6F-5D02-4B33-904C-CB101C58F4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6690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C5ADC-6E64-C54A-021F-D14D05E40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D2D3889-2ED0-2298-9C3D-38581084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D954-3C6F-4C6E-B754-BFC95F48A95B}" type="datetimeFigureOut">
              <a:rPr lang="pt-BR" smtClean="0"/>
              <a:t>07/05/2025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D8B7C0C-EA6B-37A9-A300-03FD70C1B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B20803-18F7-9DA5-180E-87487EF38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4F6F-5D02-4B33-904C-CB101C58F4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669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1F99725-C80C-F098-AFB1-9C94BC1A3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D954-3C6F-4C6E-B754-BFC95F48A95B}" type="datetimeFigureOut">
              <a:rPr lang="pt-BR" smtClean="0"/>
              <a:t>07/05/2025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D5C7E82-E4B4-94C8-F0F4-2A9BB9EA1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D222AE-EF8A-6C8C-BD85-5BB213881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4F6F-5D02-4B33-904C-CB101C58F4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240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CB82E9-F020-3BCF-A76A-DBAAD8201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FD9750-FD79-F82B-EE84-3962D3FA2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041999E-2794-0FA8-7B2E-02BABA761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C483FE-2130-2B52-CA93-65F7FD751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D954-3C6F-4C6E-B754-BFC95F48A95B}" type="datetimeFigureOut">
              <a:rPr lang="pt-BR" smtClean="0"/>
              <a:t>07/05/2025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9596DA-07E4-02D8-097F-9D9EEB72C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D48782-D0A1-0AF2-B4B5-A6AB03446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4F6F-5D02-4B33-904C-CB101C58F4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711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96E207-0BEE-DBE0-C296-C1D2B2620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48B3D61-DA3E-729C-10C3-F5F4431902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8BFE4FB-3730-4EAF-102C-F96BBE15A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1481F3-C41D-DC74-7130-FA119B9EF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D954-3C6F-4C6E-B754-BFC95F48A95B}" type="datetimeFigureOut">
              <a:rPr lang="pt-BR" smtClean="0"/>
              <a:t>07/05/2025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A1D2A28-C5F6-204E-BE66-A36A908E9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64D70B-A539-F723-0541-4E2003D27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4F6F-5D02-4B33-904C-CB101C58F4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30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538FF9D-4B04-A30E-4EAC-79A427D4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D05B08-15ED-43F4-812C-1B1716AE3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39F2E1-7BC8-2846-E462-CC6103C3F4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F4D954-3C6F-4C6E-B754-BFC95F48A95B}" type="datetimeFigureOut">
              <a:rPr lang="pt-BR" smtClean="0"/>
              <a:t>07/05/2025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9DD22A-9C65-C32C-F727-06BE7A912C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8DCA24-8880-573E-906B-297DF7AE6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F24F6F-5D02-4B33-904C-CB101C58F4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4664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A9EA24F-A043-FDE5-7404-FA93317F8C91}"/>
              </a:ext>
            </a:extLst>
          </p:cNvPr>
          <p:cNvSpPr/>
          <p:nvPr/>
        </p:nvSpPr>
        <p:spPr>
          <a:xfrm>
            <a:off x="5463396" y="327805"/>
            <a:ext cx="810883" cy="113724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  <a:p>
            <a:pPr algn="ctr"/>
            <a:r>
              <a:rPr lang="pt-BR" sz="1000" dirty="0"/>
              <a:t>Tela de login</a:t>
            </a:r>
          </a:p>
          <a:p>
            <a:pPr algn="ctr"/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4E06BD4-CE62-A6E7-DC17-4F2BEAEB487A}"/>
              </a:ext>
            </a:extLst>
          </p:cNvPr>
          <p:cNvSpPr/>
          <p:nvPr/>
        </p:nvSpPr>
        <p:spPr>
          <a:xfrm>
            <a:off x="6803365" y="1871570"/>
            <a:ext cx="991318" cy="113724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Menu Usuário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C374B6A-BCD8-EBB2-83A3-A58C8A109483}"/>
              </a:ext>
            </a:extLst>
          </p:cNvPr>
          <p:cNvSpPr/>
          <p:nvPr/>
        </p:nvSpPr>
        <p:spPr>
          <a:xfrm>
            <a:off x="3942992" y="1871570"/>
            <a:ext cx="991318" cy="113724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Menu Administrador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B87EA56C-89CB-1FF6-30FB-591E54E2D7D3}"/>
              </a:ext>
            </a:extLst>
          </p:cNvPr>
          <p:cNvSpPr/>
          <p:nvPr/>
        </p:nvSpPr>
        <p:spPr>
          <a:xfrm>
            <a:off x="22873" y="2564107"/>
            <a:ext cx="991318" cy="36303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Funcionário</a:t>
            </a:r>
          </a:p>
        </p:txBody>
      </p:sp>
      <p:sp>
        <p:nvSpPr>
          <p:cNvPr id="20" name="Fluxograma: Decisão 19">
            <a:extLst>
              <a:ext uri="{FF2B5EF4-FFF2-40B4-BE49-F238E27FC236}">
                <a16:creationId xmlns:a16="http://schemas.microsoft.com/office/drawing/2014/main" id="{07CEDB08-AFE7-14F1-0693-988B4225E53E}"/>
              </a:ext>
            </a:extLst>
          </p:cNvPr>
          <p:cNvSpPr/>
          <p:nvPr/>
        </p:nvSpPr>
        <p:spPr>
          <a:xfrm>
            <a:off x="5339750" y="2095138"/>
            <a:ext cx="1058174" cy="690112"/>
          </a:xfrm>
          <a:prstGeom prst="flowChartDecision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FE3BA802-806B-CCD2-C45E-BF3CAABAF2F2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 flipH="1">
            <a:off x="5868837" y="1465050"/>
            <a:ext cx="1" cy="630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C694431C-9560-B7F0-5390-686E4BD551F7}"/>
              </a:ext>
            </a:extLst>
          </p:cNvPr>
          <p:cNvCxnSpPr>
            <a:cxnSpLocks/>
            <a:stCxn id="20" idx="1"/>
            <a:endCxn id="12" idx="3"/>
          </p:cNvCxnSpPr>
          <p:nvPr/>
        </p:nvCxnSpPr>
        <p:spPr>
          <a:xfrm flipH="1" flipV="1">
            <a:off x="4934310" y="2440193"/>
            <a:ext cx="40544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5CF97A5E-F47D-680C-7A7F-95E0A1FAF30E}"/>
              </a:ext>
            </a:extLst>
          </p:cNvPr>
          <p:cNvCxnSpPr>
            <a:cxnSpLocks/>
            <a:stCxn id="20" idx="3"/>
            <a:endCxn id="11" idx="1"/>
          </p:cNvCxnSpPr>
          <p:nvPr/>
        </p:nvCxnSpPr>
        <p:spPr>
          <a:xfrm flipV="1">
            <a:off x="6397924" y="2440193"/>
            <a:ext cx="40544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tângulo 40">
            <a:extLst>
              <a:ext uri="{FF2B5EF4-FFF2-40B4-BE49-F238E27FC236}">
                <a16:creationId xmlns:a16="http://schemas.microsoft.com/office/drawing/2014/main" id="{981012A3-1406-CBA8-93A9-241B6989D0C0}"/>
              </a:ext>
            </a:extLst>
          </p:cNvPr>
          <p:cNvSpPr/>
          <p:nvPr/>
        </p:nvSpPr>
        <p:spPr>
          <a:xfrm>
            <a:off x="22872" y="3850264"/>
            <a:ext cx="991318" cy="36303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Dashboard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B4B6F998-7BC6-0B53-590E-8D2ACAEDEF27}"/>
              </a:ext>
            </a:extLst>
          </p:cNvPr>
          <p:cNvSpPr/>
          <p:nvPr/>
        </p:nvSpPr>
        <p:spPr>
          <a:xfrm>
            <a:off x="1114247" y="2568953"/>
            <a:ext cx="991318" cy="36303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Cliente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7B3743F5-8180-735E-F5DE-6E62E9AECA23}"/>
              </a:ext>
            </a:extLst>
          </p:cNvPr>
          <p:cNvSpPr/>
          <p:nvPr/>
        </p:nvSpPr>
        <p:spPr>
          <a:xfrm>
            <a:off x="22873" y="3065970"/>
            <a:ext cx="991318" cy="36303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Produto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F368B4F0-DC99-4F98-3B1D-6A49ED566E27}"/>
              </a:ext>
            </a:extLst>
          </p:cNvPr>
          <p:cNvSpPr/>
          <p:nvPr/>
        </p:nvSpPr>
        <p:spPr>
          <a:xfrm>
            <a:off x="1114247" y="3065970"/>
            <a:ext cx="991318" cy="36303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Fornecedor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81A5B670-C593-04B3-2143-2FD0440FA2FB}"/>
              </a:ext>
            </a:extLst>
          </p:cNvPr>
          <p:cNvSpPr/>
          <p:nvPr/>
        </p:nvSpPr>
        <p:spPr>
          <a:xfrm>
            <a:off x="1114248" y="3859299"/>
            <a:ext cx="991318" cy="36303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Visualizar Estoque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FA59C848-84FC-7EBF-565D-A09A910168E9}"/>
              </a:ext>
            </a:extLst>
          </p:cNvPr>
          <p:cNvSpPr/>
          <p:nvPr/>
        </p:nvSpPr>
        <p:spPr>
          <a:xfrm>
            <a:off x="22872" y="4352127"/>
            <a:ext cx="991318" cy="36303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Pedido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34FEC676-E1FB-C5D0-B844-9DD0ECAB8490}"/>
              </a:ext>
            </a:extLst>
          </p:cNvPr>
          <p:cNvSpPr/>
          <p:nvPr/>
        </p:nvSpPr>
        <p:spPr>
          <a:xfrm>
            <a:off x="1114246" y="4352127"/>
            <a:ext cx="1256091" cy="36303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reabastecimento</a:t>
            </a:r>
          </a:p>
        </p:txBody>
      </p:sp>
      <p:cxnSp>
        <p:nvCxnSpPr>
          <p:cNvPr id="134" name="Conector: Angulado 133">
            <a:extLst>
              <a:ext uri="{FF2B5EF4-FFF2-40B4-BE49-F238E27FC236}">
                <a16:creationId xmlns:a16="http://schemas.microsoft.com/office/drawing/2014/main" id="{B57089FF-2124-A8E7-E2C6-A7BA320F70A9}"/>
              </a:ext>
            </a:extLst>
          </p:cNvPr>
          <p:cNvCxnSpPr>
            <a:cxnSpLocks/>
            <a:stCxn id="12" idx="1"/>
            <a:endCxn id="19" idx="0"/>
          </p:cNvCxnSpPr>
          <p:nvPr/>
        </p:nvCxnSpPr>
        <p:spPr>
          <a:xfrm rot="10800000" flipV="1">
            <a:off x="518532" y="2440193"/>
            <a:ext cx="3424460" cy="12391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Conector: Angulado 139">
            <a:extLst>
              <a:ext uri="{FF2B5EF4-FFF2-40B4-BE49-F238E27FC236}">
                <a16:creationId xmlns:a16="http://schemas.microsoft.com/office/drawing/2014/main" id="{A1B6C320-9F76-04E8-6FC3-7922F7351C3D}"/>
              </a:ext>
            </a:extLst>
          </p:cNvPr>
          <p:cNvCxnSpPr>
            <a:cxnSpLocks/>
            <a:stCxn id="12" idx="1"/>
            <a:endCxn id="42" idx="3"/>
          </p:cNvCxnSpPr>
          <p:nvPr/>
        </p:nvCxnSpPr>
        <p:spPr>
          <a:xfrm rot="10800000" flipV="1">
            <a:off x="2105566" y="2440192"/>
            <a:ext cx="1837427" cy="310275"/>
          </a:xfrm>
          <a:prstGeom prst="bentConnector3">
            <a:avLst>
              <a:gd name="adj1" fmla="val 8672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ector: Angulado 142">
            <a:extLst>
              <a:ext uri="{FF2B5EF4-FFF2-40B4-BE49-F238E27FC236}">
                <a16:creationId xmlns:a16="http://schemas.microsoft.com/office/drawing/2014/main" id="{A2D50077-B95B-8773-B96A-2411538D3308}"/>
              </a:ext>
            </a:extLst>
          </p:cNvPr>
          <p:cNvCxnSpPr>
            <a:cxnSpLocks/>
            <a:stCxn id="12" idx="1"/>
            <a:endCxn id="45" idx="3"/>
          </p:cNvCxnSpPr>
          <p:nvPr/>
        </p:nvCxnSpPr>
        <p:spPr>
          <a:xfrm rot="10800000" flipV="1">
            <a:off x="2105566" y="2440193"/>
            <a:ext cx="1837427" cy="807292"/>
          </a:xfrm>
          <a:prstGeom prst="bentConnector3">
            <a:avLst>
              <a:gd name="adj1" fmla="val 78766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Conector: Angulado 145">
            <a:extLst>
              <a:ext uri="{FF2B5EF4-FFF2-40B4-BE49-F238E27FC236}">
                <a16:creationId xmlns:a16="http://schemas.microsoft.com/office/drawing/2014/main" id="{594DD711-0329-9333-2787-5098B167EC60}"/>
              </a:ext>
            </a:extLst>
          </p:cNvPr>
          <p:cNvCxnSpPr>
            <a:cxnSpLocks/>
            <a:stCxn id="12" idx="1"/>
            <a:endCxn id="43" idx="2"/>
          </p:cNvCxnSpPr>
          <p:nvPr/>
        </p:nvCxnSpPr>
        <p:spPr>
          <a:xfrm rot="10800000" flipV="1">
            <a:off x="518532" y="2440192"/>
            <a:ext cx="3424460" cy="988807"/>
          </a:xfrm>
          <a:prstGeom prst="bentConnector4">
            <a:avLst>
              <a:gd name="adj1" fmla="val 37044"/>
              <a:gd name="adj2" fmla="val 11055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Conector: Angulado 165">
            <a:extLst>
              <a:ext uri="{FF2B5EF4-FFF2-40B4-BE49-F238E27FC236}">
                <a16:creationId xmlns:a16="http://schemas.microsoft.com/office/drawing/2014/main" id="{A91700A9-A0C6-A993-9616-4C691CC48EF0}"/>
              </a:ext>
            </a:extLst>
          </p:cNvPr>
          <p:cNvCxnSpPr>
            <a:cxnSpLocks/>
            <a:stCxn id="12" idx="2"/>
            <a:endCxn id="50" idx="2"/>
          </p:cNvCxnSpPr>
          <p:nvPr/>
        </p:nvCxnSpPr>
        <p:spPr>
          <a:xfrm rot="5400000">
            <a:off x="1625420" y="1901926"/>
            <a:ext cx="1706342" cy="3920120"/>
          </a:xfrm>
          <a:prstGeom prst="bentConnector3">
            <a:avLst>
              <a:gd name="adj1" fmla="val 103792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Conector: Angulado 168">
            <a:extLst>
              <a:ext uri="{FF2B5EF4-FFF2-40B4-BE49-F238E27FC236}">
                <a16:creationId xmlns:a16="http://schemas.microsoft.com/office/drawing/2014/main" id="{685908DD-6699-8F99-CA1B-984B770159A9}"/>
              </a:ext>
            </a:extLst>
          </p:cNvPr>
          <p:cNvCxnSpPr>
            <a:cxnSpLocks/>
            <a:stCxn id="12" idx="2"/>
            <a:endCxn id="51" idx="3"/>
          </p:cNvCxnSpPr>
          <p:nvPr/>
        </p:nvCxnSpPr>
        <p:spPr>
          <a:xfrm rot="5400000">
            <a:off x="2642081" y="2737071"/>
            <a:ext cx="1524827" cy="206831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Conector: Angulado 173">
            <a:extLst>
              <a:ext uri="{FF2B5EF4-FFF2-40B4-BE49-F238E27FC236}">
                <a16:creationId xmlns:a16="http://schemas.microsoft.com/office/drawing/2014/main" id="{02C8EE4A-F93C-B44C-1E60-CBCD5E195491}"/>
              </a:ext>
            </a:extLst>
          </p:cNvPr>
          <p:cNvCxnSpPr>
            <a:cxnSpLocks/>
          </p:cNvCxnSpPr>
          <p:nvPr/>
        </p:nvCxnSpPr>
        <p:spPr>
          <a:xfrm rot="5400000">
            <a:off x="2756108" y="2358272"/>
            <a:ext cx="1031999" cy="233308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Conector: Angulado 176">
            <a:extLst>
              <a:ext uri="{FF2B5EF4-FFF2-40B4-BE49-F238E27FC236}">
                <a16:creationId xmlns:a16="http://schemas.microsoft.com/office/drawing/2014/main" id="{84122B5A-19D5-9439-4E4F-538DC64738BB}"/>
              </a:ext>
            </a:extLst>
          </p:cNvPr>
          <p:cNvCxnSpPr>
            <a:cxnSpLocks/>
            <a:stCxn id="12" idx="2"/>
            <a:endCxn id="41" idx="2"/>
          </p:cNvCxnSpPr>
          <p:nvPr/>
        </p:nvCxnSpPr>
        <p:spPr>
          <a:xfrm rot="5400000">
            <a:off x="1876352" y="1650994"/>
            <a:ext cx="1204479" cy="3920120"/>
          </a:xfrm>
          <a:prstGeom prst="bentConnector3">
            <a:avLst>
              <a:gd name="adj1" fmla="val 10680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Retângulo 195">
            <a:extLst>
              <a:ext uri="{FF2B5EF4-FFF2-40B4-BE49-F238E27FC236}">
                <a16:creationId xmlns:a16="http://schemas.microsoft.com/office/drawing/2014/main" id="{279E2519-5F67-7129-B0B6-76928B26BC7C}"/>
              </a:ext>
            </a:extLst>
          </p:cNvPr>
          <p:cNvSpPr/>
          <p:nvPr/>
        </p:nvSpPr>
        <p:spPr>
          <a:xfrm>
            <a:off x="8729210" y="3114498"/>
            <a:ext cx="991318" cy="36303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Visualizar Estoque</a:t>
            </a:r>
          </a:p>
        </p:txBody>
      </p:sp>
      <p:sp>
        <p:nvSpPr>
          <p:cNvPr id="197" name="Retângulo 196">
            <a:extLst>
              <a:ext uri="{FF2B5EF4-FFF2-40B4-BE49-F238E27FC236}">
                <a16:creationId xmlns:a16="http://schemas.microsoft.com/office/drawing/2014/main" id="{842DFA1B-6587-8A20-E281-44B3C0B26862}"/>
              </a:ext>
            </a:extLst>
          </p:cNvPr>
          <p:cNvSpPr/>
          <p:nvPr/>
        </p:nvSpPr>
        <p:spPr>
          <a:xfrm>
            <a:off x="8729210" y="4175747"/>
            <a:ext cx="991318" cy="36303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Pedido</a:t>
            </a:r>
          </a:p>
        </p:txBody>
      </p:sp>
      <p:sp>
        <p:nvSpPr>
          <p:cNvPr id="198" name="Retângulo 197">
            <a:extLst>
              <a:ext uri="{FF2B5EF4-FFF2-40B4-BE49-F238E27FC236}">
                <a16:creationId xmlns:a16="http://schemas.microsoft.com/office/drawing/2014/main" id="{5EB5E02C-0117-9251-2C99-7D2008727F8A}"/>
              </a:ext>
            </a:extLst>
          </p:cNvPr>
          <p:cNvSpPr/>
          <p:nvPr/>
        </p:nvSpPr>
        <p:spPr>
          <a:xfrm>
            <a:off x="8729209" y="3668749"/>
            <a:ext cx="1187147" cy="36303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reabastecimento</a:t>
            </a:r>
          </a:p>
        </p:txBody>
      </p:sp>
      <p:cxnSp>
        <p:nvCxnSpPr>
          <p:cNvPr id="199" name="Conector: Angulado 198">
            <a:extLst>
              <a:ext uri="{FF2B5EF4-FFF2-40B4-BE49-F238E27FC236}">
                <a16:creationId xmlns:a16="http://schemas.microsoft.com/office/drawing/2014/main" id="{DAB28CBA-68DE-4550-B227-A83618F24035}"/>
              </a:ext>
            </a:extLst>
          </p:cNvPr>
          <p:cNvCxnSpPr>
            <a:cxnSpLocks/>
            <a:stCxn id="11" idx="3"/>
            <a:endCxn id="196" idx="1"/>
          </p:cNvCxnSpPr>
          <p:nvPr/>
        </p:nvCxnSpPr>
        <p:spPr>
          <a:xfrm>
            <a:off x="7794683" y="2440193"/>
            <a:ext cx="934527" cy="8558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Conector: Angulado 201">
            <a:extLst>
              <a:ext uri="{FF2B5EF4-FFF2-40B4-BE49-F238E27FC236}">
                <a16:creationId xmlns:a16="http://schemas.microsoft.com/office/drawing/2014/main" id="{17DBD5EB-A888-467A-E54E-17AB5C55A27A}"/>
              </a:ext>
            </a:extLst>
          </p:cNvPr>
          <p:cNvCxnSpPr>
            <a:cxnSpLocks/>
            <a:stCxn id="11" idx="3"/>
            <a:endCxn id="198" idx="1"/>
          </p:cNvCxnSpPr>
          <p:nvPr/>
        </p:nvCxnSpPr>
        <p:spPr>
          <a:xfrm>
            <a:off x="7794683" y="2440193"/>
            <a:ext cx="934526" cy="141007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Conector: Angulado 204">
            <a:extLst>
              <a:ext uri="{FF2B5EF4-FFF2-40B4-BE49-F238E27FC236}">
                <a16:creationId xmlns:a16="http://schemas.microsoft.com/office/drawing/2014/main" id="{82715F1B-20D6-C8C2-1942-FF964246DE3C}"/>
              </a:ext>
            </a:extLst>
          </p:cNvPr>
          <p:cNvCxnSpPr>
            <a:cxnSpLocks/>
            <a:stCxn id="11" idx="3"/>
            <a:endCxn id="197" idx="1"/>
          </p:cNvCxnSpPr>
          <p:nvPr/>
        </p:nvCxnSpPr>
        <p:spPr>
          <a:xfrm>
            <a:off x="7794683" y="2440193"/>
            <a:ext cx="934527" cy="19170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trela: 5 Pontas 5">
            <a:extLst>
              <a:ext uri="{FF2B5EF4-FFF2-40B4-BE49-F238E27FC236}">
                <a16:creationId xmlns:a16="http://schemas.microsoft.com/office/drawing/2014/main" id="{B9F0A839-5781-C268-B81B-A01AA3E49D79}"/>
              </a:ext>
            </a:extLst>
          </p:cNvPr>
          <p:cNvSpPr/>
          <p:nvPr/>
        </p:nvSpPr>
        <p:spPr>
          <a:xfrm>
            <a:off x="46358" y="3112702"/>
            <a:ext cx="207402" cy="235700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trela: 5 Pontas 6">
            <a:extLst>
              <a:ext uri="{FF2B5EF4-FFF2-40B4-BE49-F238E27FC236}">
                <a16:creationId xmlns:a16="http://schemas.microsoft.com/office/drawing/2014/main" id="{A2A82879-C813-A664-7E5A-D727D20B64F3}"/>
              </a:ext>
            </a:extLst>
          </p:cNvPr>
          <p:cNvSpPr/>
          <p:nvPr/>
        </p:nvSpPr>
        <p:spPr>
          <a:xfrm>
            <a:off x="1104646" y="3120040"/>
            <a:ext cx="207402" cy="235700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trela: 5 Pontas 7">
            <a:extLst>
              <a:ext uri="{FF2B5EF4-FFF2-40B4-BE49-F238E27FC236}">
                <a16:creationId xmlns:a16="http://schemas.microsoft.com/office/drawing/2014/main" id="{90926CB2-90E4-15FB-886F-A8EDC1D16612}"/>
              </a:ext>
            </a:extLst>
          </p:cNvPr>
          <p:cNvSpPr/>
          <p:nvPr/>
        </p:nvSpPr>
        <p:spPr>
          <a:xfrm>
            <a:off x="1158318" y="2626687"/>
            <a:ext cx="207402" cy="235700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trela: 5 Pontas 8">
            <a:extLst>
              <a:ext uri="{FF2B5EF4-FFF2-40B4-BE49-F238E27FC236}">
                <a16:creationId xmlns:a16="http://schemas.microsoft.com/office/drawing/2014/main" id="{496025E5-C5FC-28E9-CC5A-C93D88C81B7A}"/>
              </a:ext>
            </a:extLst>
          </p:cNvPr>
          <p:cNvSpPr/>
          <p:nvPr/>
        </p:nvSpPr>
        <p:spPr>
          <a:xfrm>
            <a:off x="36158" y="2608139"/>
            <a:ext cx="207402" cy="235700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trela: 5 Pontas 9">
            <a:extLst>
              <a:ext uri="{FF2B5EF4-FFF2-40B4-BE49-F238E27FC236}">
                <a16:creationId xmlns:a16="http://schemas.microsoft.com/office/drawing/2014/main" id="{5AF82E09-D666-0062-9B32-FE5BC0FC948B}"/>
              </a:ext>
            </a:extLst>
          </p:cNvPr>
          <p:cNvSpPr/>
          <p:nvPr/>
        </p:nvSpPr>
        <p:spPr>
          <a:xfrm>
            <a:off x="9628" y="3913929"/>
            <a:ext cx="207402" cy="235700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strela: 5 Pontas 12">
            <a:extLst>
              <a:ext uri="{FF2B5EF4-FFF2-40B4-BE49-F238E27FC236}">
                <a16:creationId xmlns:a16="http://schemas.microsoft.com/office/drawing/2014/main" id="{000412E9-596F-6D7D-4642-45C664C3D31A}"/>
              </a:ext>
            </a:extLst>
          </p:cNvPr>
          <p:cNvSpPr/>
          <p:nvPr/>
        </p:nvSpPr>
        <p:spPr>
          <a:xfrm>
            <a:off x="1141310" y="4426506"/>
            <a:ext cx="207402" cy="235700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strela: 5 Pontas 13">
            <a:extLst>
              <a:ext uri="{FF2B5EF4-FFF2-40B4-BE49-F238E27FC236}">
                <a16:creationId xmlns:a16="http://schemas.microsoft.com/office/drawing/2014/main" id="{43D47A37-42DD-C4E8-7E36-63623A0AEBB3}"/>
              </a:ext>
            </a:extLst>
          </p:cNvPr>
          <p:cNvSpPr/>
          <p:nvPr/>
        </p:nvSpPr>
        <p:spPr>
          <a:xfrm>
            <a:off x="47562" y="4398858"/>
            <a:ext cx="207402" cy="235700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strela: 5 Pontas 14">
            <a:extLst>
              <a:ext uri="{FF2B5EF4-FFF2-40B4-BE49-F238E27FC236}">
                <a16:creationId xmlns:a16="http://schemas.microsoft.com/office/drawing/2014/main" id="{822F6BB9-DF19-BAE7-8C36-232B7CFFF75C}"/>
              </a:ext>
            </a:extLst>
          </p:cNvPr>
          <p:cNvSpPr/>
          <p:nvPr/>
        </p:nvSpPr>
        <p:spPr>
          <a:xfrm>
            <a:off x="1132836" y="3886220"/>
            <a:ext cx="207402" cy="235700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21694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20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CAIO VINÍCIUS AIRES DA SILVA</dc:creator>
  <cp:lastModifiedBy>CAIO VINÍCIUS AIRES DA SILVA</cp:lastModifiedBy>
  <cp:revision>2</cp:revision>
  <dcterms:created xsi:type="dcterms:W3CDTF">2025-05-06T22:49:03Z</dcterms:created>
  <dcterms:modified xsi:type="dcterms:W3CDTF">2025-05-08T01:09:52Z</dcterms:modified>
</cp:coreProperties>
</file>