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6"/>
  </p:notesMasterIdLst>
  <p:sldIdLst>
    <p:sldId id="256" r:id="rId5"/>
    <p:sldId id="561" r:id="rId6"/>
    <p:sldId id="316" r:id="rId7"/>
    <p:sldId id="551" r:id="rId8"/>
    <p:sldId id="562" r:id="rId9"/>
    <p:sldId id="552" r:id="rId10"/>
    <p:sldId id="553" r:id="rId11"/>
    <p:sldId id="557" r:id="rId12"/>
    <p:sldId id="559" r:id="rId13"/>
    <p:sldId id="560" r:id="rId14"/>
    <p:sldId id="548" r:id="rId15"/>
  </p:sldIdLst>
  <p:sldSz cx="12192000" cy="6858000"/>
  <p:notesSz cx="6858000" cy="9144000"/>
  <p:embeddedFontLst>
    <p:embeddedFont>
      <p:font typeface="Aharoni" panose="02010803020104030203" pitchFamily="2" charset="-79"/>
      <p:bold r:id="rId17"/>
    </p:embeddedFont>
    <p:embeddedFont>
      <p:font typeface="Arial Black" panose="020B0A04020102020204" pitchFamily="34" charset="0"/>
      <p:bold r:id="rId18"/>
    </p:embeddedFont>
    <p:embeddedFont>
      <p:font typeface="Branding Black" panose="00000A00000000000000" charset="0"/>
      <p:bold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3333FF"/>
    <a:srgbClr val="E7428F"/>
    <a:srgbClr val="005CA8"/>
    <a:srgbClr val="14233C"/>
    <a:srgbClr val="00FF99"/>
    <a:srgbClr val="0000CC"/>
    <a:srgbClr val="14143C"/>
    <a:srgbClr val="FFFFFF"/>
    <a:srgbClr val="0635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196" autoAdjust="0"/>
  </p:normalViewPr>
  <p:slideViewPr>
    <p:cSldViewPr snapToGrid="0">
      <p:cViewPr varScale="1">
        <p:scale>
          <a:sx n="100" d="100"/>
          <a:sy n="100" d="100"/>
        </p:scale>
        <p:origin x="936" y="12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E9325-8DA9-46CE-96CB-F32884D73040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F7F27-17E6-486A-807B-6CDDD6006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82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2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2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62BDF-55A3-4359-BA31-FE5A87078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755FA-CE4D-4C1E-A2DB-8B523A438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436673-EAD0-4ECD-9F10-0439BB84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2FC3D2-526E-4C2B-865F-3445215C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D8C97B-E882-4DD1-9D4A-082710D8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0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ABBD3-4ADB-47C2-ACCE-C2C4A14E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386541-0DA2-433C-8B93-B6F82AD13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DDCCF4-C36D-4AB0-B312-FD43FE5A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0D0A6B-71DF-4DF7-9DDB-85AD33E1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88E9C3-E0FA-408B-BA96-FC61415C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18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51F0B3-9322-40CD-A0D6-06C5123A4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9A878F-C9A0-47F4-BBC6-725E9B679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7D25A-E614-471D-85C8-F8EC1CCA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E81F79-DF67-42CB-9203-6B07D1FF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DEDA0E-35E4-40CC-A120-47D810AF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44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2B4F5-F576-4336-AB2C-79756B59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9EB364-8B5D-498F-AA08-28AC6DDF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703B3-D1A9-4247-A00F-3B2728F6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F5DB94-B547-4728-AC1C-E53065D2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EA2F54-2E27-4953-BACE-AE13B0E2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22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B7F82-3D00-4F26-8981-57D79D7C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A372C0-6A2C-432B-9089-477965669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44E79C-E377-4DA2-809C-2DD48049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CC8312-30D6-40A6-AE5E-22D0D153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2D5530-B4A4-4B7E-BE04-F268B757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51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EAA91-972E-43AD-935B-FF3C50D5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E24CBC-A609-407D-B2EB-20429A723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E39730-187A-4DC3-A51D-7C0C7F01D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1C629C-E5A5-4A51-A963-0D3CDD8A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A29704-CF6F-4C1C-8121-F60577AA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04E341-3670-4B07-93A9-D98AC0BD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94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65CFC-6AAC-40F7-A918-5854BFFC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DA649A-2E95-478C-A5A1-722AA7A0B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3F62C3-8649-4D0B-B304-2947739B4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198DCF-49F7-4573-89EE-9E805C709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AB5089-9445-4E46-814C-10BAC4C50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CF16FB-52AB-47A5-90F8-0005AFA9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646CDFE-9004-47E6-A90F-2D8FA4CA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F2D4C0-ACC1-495C-A975-3EC3663D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29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F23C3-2049-4956-902E-96979F19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02D2F5-936E-47EF-B814-EC21D013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3F4FC0-4572-49B8-BA7B-0A4E429C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829344-4808-4C1A-9050-839C50AF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63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CC7297-4CB5-43CC-A966-E66AA7E8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4364DA-502F-4EC2-A1D3-BD6E92B1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6589A4-E47B-49F0-AA39-43659716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2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DA515-43EF-43CF-8E42-5F33E40A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761A49-343C-43CA-BB81-D49E53738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5682B4-8B98-4DB7-85BB-EA8DB8CD4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9E9BBA-C075-4623-AB75-D2917758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F9C316-E81A-46C8-9C6A-904DEBD6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51C8F5-E3ED-461E-9FE9-B58E2C44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3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E232B-D5E6-4D1F-9B63-C8BA5073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2495430-687C-4BEC-B052-693A7F372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3F74E9-A123-48F0-93EA-D084BBABC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852C1B-FAA1-440A-89BC-EBC61959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1B23D3-7B13-4A89-90D9-CA9426DE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2D7791-FAE3-445A-BE6D-F96A2DF1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7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437514-29E1-4584-9726-F84BB3B9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81F8FE-BF05-42FE-8B1E-007684C32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37ED45-0F6A-4268-8038-905D90C3B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D2C6-0C19-402A-B6FC-03CA42DF813C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BE3C11-BBE0-4DD0-B0F8-9CE7F5C40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0BBF59-9448-4D5E-8ABB-608DFDEFF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86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4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35" y="-4373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1290" y="964986"/>
            <a:ext cx="1648409" cy="427365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DCBD100D-4F3A-4EC6-BFDE-71DBBBB7BB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63B02180-6B20-4B70-AE1D-148F68EFF2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11083" y="11399"/>
            <a:ext cx="671804" cy="424471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1641231" y="1952583"/>
            <a:ext cx="98481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SISTEMA DE GERENCIAMENTO DE ESTOQUE DE HARDWARE</a:t>
            </a:r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24350" y="454039"/>
            <a:ext cx="404970" cy="1099553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926383AD-AE9B-45BC-817E-5C255055B3B5}"/>
              </a:ext>
            </a:extLst>
          </p:cNvPr>
          <p:cNvSpPr/>
          <p:nvPr/>
        </p:nvSpPr>
        <p:spPr>
          <a:xfrm>
            <a:off x="1641230" y="1830152"/>
            <a:ext cx="9856671" cy="30014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1139345" y="52529"/>
            <a:ext cx="360125" cy="4779072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39AC20-D6DF-9838-26A6-06F2461FE7CF}"/>
              </a:ext>
            </a:extLst>
          </p:cNvPr>
          <p:cNvSpPr txBox="1"/>
          <p:nvPr/>
        </p:nvSpPr>
        <p:spPr>
          <a:xfrm>
            <a:off x="240417" y="6002487"/>
            <a:ext cx="3231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Prof. Sergio Luiz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4BE00B7-45F4-6CE4-B171-F47517ABD2CD}"/>
              </a:ext>
            </a:extLst>
          </p:cNvPr>
          <p:cNvGrpSpPr/>
          <p:nvPr/>
        </p:nvGrpSpPr>
        <p:grpSpPr>
          <a:xfrm>
            <a:off x="6001019" y="5840400"/>
            <a:ext cx="6096000" cy="1127121"/>
            <a:chOff x="714916" y="6184918"/>
            <a:chExt cx="6096000" cy="1127121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741A1557-6D28-2FF9-7557-C160ED235D4C}"/>
                </a:ext>
              </a:extLst>
            </p:cNvPr>
            <p:cNvGrpSpPr/>
            <p:nvPr/>
          </p:nvGrpSpPr>
          <p:grpSpPr>
            <a:xfrm>
              <a:off x="4507903" y="6184918"/>
              <a:ext cx="2133600" cy="1127121"/>
              <a:chOff x="11316237" y="4704108"/>
              <a:chExt cx="2133600" cy="1127121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B79AF74E-23E7-CC04-7147-EF32507A0548}"/>
                  </a:ext>
                </a:extLst>
              </p:cNvPr>
              <p:cNvSpPr/>
              <p:nvPr/>
            </p:nvSpPr>
            <p:spPr>
              <a:xfrm>
                <a:off x="11411888" y="5024846"/>
                <a:ext cx="1909150" cy="485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8" name="Picture 2" descr="FIESC">
                <a:extLst>
                  <a:ext uri="{FF2B5EF4-FFF2-40B4-BE49-F238E27FC236}">
                    <a16:creationId xmlns:a16="http://schemas.microsoft.com/office/drawing/2014/main" id="{F69147E4-F541-C503-7CDA-10142697A4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16237" y="4704108"/>
                <a:ext cx="2133600" cy="1127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BE9F89A4-E230-578B-02A3-8F02DE4AFF8F}"/>
                </a:ext>
              </a:extLst>
            </p:cNvPr>
            <p:cNvGrpSpPr/>
            <p:nvPr/>
          </p:nvGrpSpPr>
          <p:grpSpPr>
            <a:xfrm>
              <a:off x="714916" y="6969796"/>
              <a:ext cx="6096000" cy="276999"/>
              <a:chOff x="7167967" y="7007403"/>
              <a:chExt cx="6096000" cy="276999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53DD76F8-FEDE-0490-8FD6-FC99520FA603}"/>
                  </a:ext>
                </a:extLst>
              </p:cNvPr>
              <p:cNvSpPr/>
              <p:nvPr/>
            </p:nvSpPr>
            <p:spPr>
              <a:xfrm>
                <a:off x="7167967" y="7054587"/>
                <a:ext cx="6096000" cy="182632"/>
              </a:xfrm>
              <a:prstGeom prst="rect">
                <a:avLst/>
              </a:prstGeom>
              <a:solidFill>
                <a:srgbClr val="005C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14143C"/>
                  </a:solidFill>
                </a:endParaRPr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46A4467-A1FC-CB2D-A849-25EA6842EE93}"/>
                  </a:ext>
                </a:extLst>
              </p:cNvPr>
              <p:cNvSpPr txBox="1"/>
              <p:nvPr/>
            </p:nvSpPr>
            <p:spPr>
              <a:xfrm>
                <a:off x="11239794" y="7007403"/>
                <a:ext cx="15759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i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SESI – SENAI - IEL</a:t>
                </a:r>
              </a:p>
            </p:txBody>
          </p:sp>
        </p:grpSp>
      </p:grpSp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4098" y="449246"/>
            <a:ext cx="7334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9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0B366E-ADF9-41FB-D956-C09E85EEAAD6}"/>
              </a:ext>
            </a:extLst>
          </p:cNvPr>
          <p:cNvSpPr txBox="1"/>
          <p:nvPr/>
        </p:nvSpPr>
        <p:spPr>
          <a:xfrm>
            <a:off x="615428" y="1877856"/>
            <a:ext cx="111212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AGRADECIMENTOS</a:t>
            </a:r>
          </a:p>
          <a:p>
            <a:pPr algn="ctr"/>
            <a:endParaRPr lang="pt-BR" sz="3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Apenas se houver!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Não obrigatório.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CD01029-EC77-1199-DA6E-FB5507F72699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COLOQUE O NOME DE QUEM VAI APRESENTAR AQUI!</a:t>
            </a:r>
          </a:p>
        </p:txBody>
      </p:sp>
    </p:spTree>
    <p:extLst>
      <p:ext uri="{BB962C8B-B14F-4D97-AF65-F5344CB8AC3E}">
        <p14:creationId xmlns:p14="http://schemas.microsoft.com/office/powerpoint/2010/main" val="855279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/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/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/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DABC419-57D1-DC08-DEDD-10F41CB6B7FD}"/>
              </a:ext>
            </a:extLst>
          </p:cNvPr>
          <p:cNvSpPr txBox="1"/>
          <p:nvPr/>
        </p:nvSpPr>
        <p:spPr>
          <a:xfrm>
            <a:off x="666044" y="1898768"/>
            <a:ext cx="1085991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latin typeface="Arial Black" panose="020B0A04020102020204" pitchFamily="34" charset="0"/>
                <a:cs typeface="Arial" panose="020B0604020202020204" pitchFamily="34" charset="0"/>
              </a:rPr>
              <a:t>FIM.</a:t>
            </a:r>
          </a:p>
          <a:p>
            <a:pPr algn="ctr"/>
            <a:r>
              <a:rPr lang="pt-BR" sz="8800" dirty="0">
                <a:latin typeface="Arial Black" panose="020B0A04020102020204" pitchFamily="34" charset="0"/>
                <a:cs typeface="Arial" panose="020B0604020202020204" pitchFamily="34" charset="0"/>
              </a:rPr>
              <a:t>OBRIGADO.</a:t>
            </a:r>
          </a:p>
        </p:txBody>
      </p:sp>
    </p:spTree>
    <p:extLst>
      <p:ext uri="{BB962C8B-B14F-4D97-AF65-F5344CB8AC3E}">
        <p14:creationId xmlns:p14="http://schemas.microsoft.com/office/powerpoint/2010/main" val="185444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4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35" y="-4373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1290" y="964986"/>
            <a:ext cx="1648409" cy="427365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DCBD100D-4F3A-4EC6-BFDE-71DBBBB7BB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63B02180-6B20-4B70-AE1D-148F68EFF2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11083" y="11399"/>
            <a:ext cx="671804" cy="424471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2196917" y="1805531"/>
            <a:ext cx="87452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KAIO MAZZA</a:t>
            </a:r>
          </a:p>
          <a:p>
            <a:pPr algn="ctr"/>
            <a:r>
              <a:rPr lang="pt-BR" sz="4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DANIEL BALERA	</a:t>
            </a:r>
          </a:p>
          <a:p>
            <a:pPr algn="ctr"/>
            <a:r>
              <a:rPr lang="pt-BR" sz="4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CAIO VINICIUS</a:t>
            </a:r>
          </a:p>
          <a:p>
            <a:pPr algn="ctr"/>
            <a:r>
              <a:rPr lang="pt-BR" sz="48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EBERTH RODRIGUES</a:t>
            </a:r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24350" y="454039"/>
            <a:ext cx="404970" cy="1099553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926383AD-AE9B-45BC-817E-5C255055B3B5}"/>
              </a:ext>
            </a:extLst>
          </p:cNvPr>
          <p:cNvSpPr/>
          <p:nvPr/>
        </p:nvSpPr>
        <p:spPr>
          <a:xfrm>
            <a:off x="1641230" y="1830152"/>
            <a:ext cx="9856671" cy="30014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1139345" y="52529"/>
            <a:ext cx="360125" cy="4779072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39AC20-D6DF-9838-26A6-06F2461FE7CF}"/>
              </a:ext>
            </a:extLst>
          </p:cNvPr>
          <p:cNvSpPr txBox="1"/>
          <p:nvPr/>
        </p:nvSpPr>
        <p:spPr>
          <a:xfrm>
            <a:off x="240417" y="6002487"/>
            <a:ext cx="3231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Prof. Sergio Luiz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4BE00B7-45F4-6CE4-B171-F47517ABD2CD}"/>
              </a:ext>
            </a:extLst>
          </p:cNvPr>
          <p:cNvGrpSpPr/>
          <p:nvPr/>
        </p:nvGrpSpPr>
        <p:grpSpPr>
          <a:xfrm>
            <a:off x="6001019" y="5840400"/>
            <a:ext cx="6096000" cy="1127121"/>
            <a:chOff x="714916" y="6184918"/>
            <a:chExt cx="6096000" cy="1127121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741A1557-6D28-2FF9-7557-C160ED235D4C}"/>
                </a:ext>
              </a:extLst>
            </p:cNvPr>
            <p:cNvGrpSpPr/>
            <p:nvPr/>
          </p:nvGrpSpPr>
          <p:grpSpPr>
            <a:xfrm>
              <a:off x="4507903" y="6184918"/>
              <a:ext cx="2133600" cy="1127121"/>
              <a:chOff x="11316237" y="4704108"/>
              <a:chExt cx="2133600" cy="1127121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B79AF74E-23E7-CC04-7147-EF32507A0548}"/>
                  </a:ext>
                </a:extLst>
              </p:cNvPr>
              <p:cNvSpPr/>
              <p:nvPr/>
            </p:nvSpPr>
            <p:spPr>
              <a:xfrm>
                <a:off x="11411888" y="5024846"/>
                <a:ext cx="1909150" cy="485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8" name="Picture 2" descr="FIESC">
                <a:extLst>
                  <a:ext uri="{FF2B5EF4-FFF2-40B4-BE49-F238E27FC236}">
                    <a16:creationId xmlns:a16="http://schemas.microsoft.com/office/drawing/2014/main" id="{F69147E4-F541-C503-7CDA-10142697A4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16237" y="4704108"/>
                <a:ext cx="2133600" cy="1127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BE9F89A4-E230-578B-02A3-8F02DE4AFF8F}"/>
                </a:ext>
              </a:extLst>
            </p:cNvPr>
            <p:cNvGrpSpPr/>
            <p:nvPr/>
          </p:nvGrpSpPr>
          <p:grpSpPr>
            <a:xfrm>
              <a:off x="714916" y="6969796"/>
              <a:ext cx="6096000" cy="276999"/>
              <a:chOff x="7167967" y="7007403"/>
              <a:chExt cx="6096000" cy="276999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53DD76F8-FEDE-0490-8FD6-FC99520FA603}"/>
                  </a:ext>
                </a:extLst>
              </p:cNvPr>
              <p:cNvSpPr/>
              <p:nvPr/>
            </p:nvSpPr>
            <p:spPr>
              <a:xfrm>
                <a:off x="7167967" y="7054587"/>
                <a:ext cx="6096000" cy="182632"/>
              </a:xfrm>
              <a:prstGeom prst="rect">
                <a:avLst/>
              </a:prstGeom>
              <a:solidFill>
                <a:srgbClr val="005C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14143C"/>
                  </a:solidFill>
                </a:endParaRPr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46A4467-A1FC-CB2D-A849-25EA6842EE93}"/>
                  </a:ext>
                </a:extLst>
              </p:cNvPr>
              <p:cNvSpPr txBox="1"/>
              <p:nvPr/>
            </p:nvSpPr>
            <p:spPr>
              <a:xfrm>
                <a:off x="11239794" y="7007403"/>
                <a:ext cx="15759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i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SESI – SENAI - IEL</a:t>
                </a:r>
              </a:p>
            </p:txBody>
          </p:sp>
        </p:grpSp>
      </p:grpSp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4098" y="449246"/>
            <a:ext cx="733425" cy="5143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2712184-296B-6B50-AE28-D44C66AB6108}"/>
              </a:ext>
            </a:extLst>
          </p:cNvPr>
          <p:cNvSpPr txBox="1"/>
          <p:nvPr/>
        </p:nvSpPr>
        <p:spPr>
          <a:xfrm>
            <a:off x="2984747" y="5274290"/>
            <a:ext cx="729615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pt-BR" sz="55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Branding Black" panose="00000A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04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FF65A0-369C-D42D-38F3-4267C6F783A8}"/>
              </a:ext>
            </a:extLst>
          </p:cNvPr>
          <p:cNvSpPr txBox="1"/>
          <p:nvPr/>
        </p:nvSpPr>
        <p:spPr>
          <a:xfrm>
            <a:off x="169412" y="6436585"/>
            <a:ext cx="3456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solidFill>
                  <a:srgbClr val="005CA8"/>
                </a:solidFill>
                <a:latin typeface="Branding Black" panose="00000A00000000000000" pitchFamily="50" charset="0"/>
              </a:rPr>
              <a:t>Prof.s3rgio@gmail.com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13BABB8-3460-EF83-02FA-CC8B0E8815ED}"/>
              </a:ext>
            </a:extLst>
          </p:cNvPr>
          <p:cNvSpPr txBox="1"/>
          <p:nvPr/>
        </p:nvSpPr>
        <p:spPr>
          <a:xfrm>
            <a:off x="630850" y="540829"/>
            <a:ext cx="109310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Orientações sobre a formatação dos SLIDES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F62352-6B64-4B9A-C9A2-82FFFDCB1D14}"/>
              </a:ext>
            </a:extLst>
          </p:cNvPr>
          <p:cNvSpPr txBox="1"/>
          <p:nvPr/>
        </p:nvSpPr>
        <p:spPr>
          <a:xfrm>
            <a:off x="516628" y="2617051"/>
            <a:ext cx="111587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Titulo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  - Tamanho </a:t>
            </a: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44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, Fonte </a:t>
            </a: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Verdana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Texto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 – Tamanho </a:t>
            </a: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32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 (mínimo) – Fonte </a:t>
            </a: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Verdana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3796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 fundo do SLIDE escuro, FONTE deve ser clara;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 fundo do SLIDE claro, FONTE deve ser escura.</a:t>
            </a: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EVITE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 ANIMAÇÃO  e TRANSIÇÃO.  </a:t>
            </a:r>
          </a:p>
        </p:txBody>
      </p:sp>
    </p:spTree>
    <p:extLst>
      <p:ext uri="{BB962C8B-B14F-4D97-AF65-F5344CB8AC3E}">
        <p14:creationId xmlns:p14="http://schemas.microsoft.com/office/powerpoint/2010/main" val="234593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FF65A0-369C-D42D-38F3-4267C6F783A8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COLOQUE O NOME DE QUEM VAI APRESENTAR AQUI!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2407920" y="2310042"/>
            <a:ext cx="7376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INTRODUÇAO SOBRE O SISTEMA</a:t>
            </a:r>
          </a:p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O que é?</a:t>
            </a:r>
          </a:p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O que faz?</a:t>
            </a:r>
          </a:p>
        </p:txBody>
      </p:sp>
    </p:spTree>
    <p:extLst>
      <p:ext uri="{BB962C8B-B14F-4D97-AF65-F5344CB8AC3E}">
        <p14:creationId xmlns:p14="http://schemas.microsoft.com/office/powerpoint/2010/main" val="116943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6C5CF-E3C7-F701-DB28-E90FE42CF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6F850F6B-34F6-535E-9771-687BDE37D3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F63CA42-ACF1-1676-1CED-61338D59FC4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DE966A8-B7D2-966E-B718-3A710BF1A1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F1C1ECF8-3025-9226-261F-523F0FC2A36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B836086-2904-EA49-8B81-7D4C0EADFE0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0A9DAA64-FB2D-7C64-1CB8-0DA633E5C1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3F8B1D4-971C-3EE5-D361-DD416B336123}"/>
              </a:ext>
            </a:extLst>
          </p:cNvPr>
          <p:cNvSpPr txBox="1"/>
          <p:nvPr/>
        </p:nvSpPr>
        <p:spPr>
          <a:xfrm>
            <a:off x="615428" y="2000966"/>
            <a:ext cx="1112128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BANCO DE DADOS</a:t>
            </a:r>
          </a:p>
          <a:p>
            <a:pPr algn="ctr"/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3796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Imagem do MER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Explicação sobre Ele;</a:t>
            </a:r>
          </a:p>
          <a:p>
            <a:pPr algn="ctr"/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(Tabelas e Campos, Relacionamento entre as tabelas, cardinalidade)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8FD0270-BD22-2B75-D717-B6679B8DCDFD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COLOQUE O NOME DE QUEM VAI APRESENTAR AQUI!</a:t>
            </a:r>
          </a:p>
        </p:txBody>
      </p:sp>
    </p:spTree>
    <p:extLst>
      <p:ext uri="{BB962C8B-B14F-4D97-AF65-F5344CB8AC3E}">
        <p14:creationId xmlns:p14="http://schemas.microsoft.com/office/powerpoint/2010/main" val="160192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0BFF9FC-13A5-2497-E5D0-DB508CE1327B}"/>
              </a:ext>
            </a:extLst>
          </p:cNvPr>
          <p:cNvSpPr txBox="1"/>
          <p:nvPr/>
        </p:nvSpPr>
        <p:spPr>
          <a:xfrm>
            <a:off x="622464" y="1796378"/>
            <a:ext cx="11121284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BANCO DE DADOS</a:t>
            </a:r>
          </a:p>
          <a:p>
            <a:pPr algn="ctr"/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Imagem do MRN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Explicação sobre Ele;</a:t>
            </a:r>
          </a:p>
          <a:p>
            <a:pPr algn="ctr"/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(Tabelas e Campos, Relacionamento entre as tabelas, Chave Primaria e Estrangeira)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63305E4-9F39-45A3-86D9-B30CE2810779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COLOQUE O NOME DE QUEM VAI APRESENTAR AQUI!</a:t>
            </a:r>
          </a:p>
        </p:txBody>
      </p:sp>
    </p:spTree>
    <p:extLst>
      <p:ext uri="{BB962C8B-B14F-4D97-AF65-F5344CB8AC3E}">
        <p14:creationId xmlns:p14="http://schemas.microsoft.com/office/powerpoint/2010/main" val="340332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624C3C0-A954-5E1F-6BB9-50EF569EDAA8}"/>
              </a:ext>
            </a:extLst>
          </p:cNvPr>
          <p:cNvSpPr txBox="1"/>
          <p:nvPr/>
        </p:nvSpPr>
        <p:spPr>
          <a:xfrm>
            <a:off x="622464" y="2153558"/>
            <a:ext cx="1112128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DICIONARIO DO BANCO DE DADOS</a:t>
            </a:r>
          </a:p>
          <a:p>
            <a:pPr algn="ctr"/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3796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Imagem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Explicação sobre Ele;</a:t>
            </a:r>
          </a:p>
          <a:p>
            <a:pPr algn="ctr"/>
            <a:r>
              <a:rPr lang="pt-BR" sz="2800" dirty="0">
                <a:latin typeface="Verdana" panose="020B0604030504040204" pitchFamily="34" charset="0"/>
                <a:ea typeface="Verdana" panose="020B0604030504040204" pitchFamily="34" charset="0"/>
              </a:rPr>
              <a:t>(Os Critérios da padronização)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144D98-A1BB-FD91-BE31-A074040FF5B8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COLOQUE O NOME DE QUEM VAI APRESENTAR AQUI!</a:t>
            </a:r>
          </a:p>
        </p:txBody>
      </p:sp>
    </p:spTree>
    <p:extLst>
      <p:ext uri="{BB962C8B-B14F-4D97-AF65-F5344CB8AC3E}">
        <p14:creationId xmlns:p14="http://schemas.microsoft.com/office/powerpoint/2010/main" val="142516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F094C35-F076-57E3-285B-9B664512718D}"/>
              </a:ext>
            </a:extLst>
          </p:cNvPr>
          <p:cNvSpPr txBox="1"/>
          <p:nvPr/>
        </p:nvSpPr>
        <p:spPr>
          <a:xfrm>
            <a:off x="622464" y="1491140"/>
            <a:ext cx="111212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Deve conter Tela de Login;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Conexão com Banco de Dados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Cadastrar, Pesquisar, Alterar e Excluir;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Consulta com mínimo um JOIN;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Exibir o dado:</a:t>
            </a:r>
          </a:p>
          <a:p>
            <a:pPr marL="1828800" lvl="3" indent="-457200" algn="just">
              <a:buFont typeface="Wingdings" panose="05000000000000000000" pitchFamily="2" charset="2"/>
              <a:buChar char="Ø"/>
            </a:pP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Cadastrado;</a:t>
            </a:r>
          </a:p>
          <a:p>
            <a:pPr marL="1828800" lvl="3" indent="-457200" algn="just">
              <a:buFont typeface="Wingdings" panose="05000000000000000000" pitchFamily="2" charset="2"/>
              <a:buChar char="Ø"/>
            </a:pP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Alterado;</a:t>
            </a:r>
          </a:p>
          <a:p>
            <a:pPr marL="1828800" lvl="3" indent="-457200" algn="just">
              <a:buFont typeface="Wingdings" panose="05000000000000000000" pitchFamily="2" charset="2"/>
              <a:buChar char="Ø"/>
            </a:pPr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Excluído no Banco;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pt-BR" sz="3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EBA633-F2F7-E9C5-1D79-CE43504632C6}"/>
              </a:ext>
            </a:extLst>
          </p:cNvPr>
          <p:cNvSpPr txBox="1"/>
          <p:nvPr/>
        </p:nvSpPr>
        <p:spPr>
          <a:xfrm>
            <a:off x="535358" y="494257"/>
            <a:ext cx="1112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</a:rPr>
              <a:t>APRESENTAÇÃO DO SISTEMA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7D6BA0-7EE9-F126-3F13-7057D03C0574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COLOQUE O NOME DE QUEM VAI APRESENTAR AQUI!</a:t>
            </a:r>
          </a:p>
        </p:txBody>
      </p:sp>
    </p:spTree>
    <p:extLst>
      <p:ext uri="{BB962C8B-B14F-4D97-AF65-F5344CB8AC3E}">
        <p14:creationId xmlns:p14="http://schemas.microsoft.com/office/powerpoint/2010/main" val="98465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8510107-E3C6-DF5A-475A-F560311510F8}"/>
              </a:ext>
            </a:extLst>
          </p:cNvPr>
          <p:cNvSpPr txBox="1"/>
          <p:nvPr/>
        </p:nvSpPr>
        <p:spPr>
          <a:xfrm>
            <a:off x="615428" y="3136612"/>
            <a:ext cx="1112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CONCLUSAO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95D99E-C7C1-25D6-9887-62B3D08EC22E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COLOQUE O NOME DE QUEM VAI APRESENTAR AQUI!</a:t>
            </a:r>
          </a:p>
        </p:txBody>
      </p:sp>
    </p:spTree>
    <p:extLst>
      <p:ext uri="{BB962C8B-B14F-4D97-AF65-F5344CB8AC3E}">
        <p14:creationId xmlns:p14="http://schemas.microsoft.com/office/powerpoint/2010/main" val="4365537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014CAD5C0D95047AD87A6CEF9A0ED6F" ma:contentTypeVersion="11" ma:contentTypeDescription="Crie um novo documento." ma:contentTypeScope="" ma:versionID="0eaeb304f0019e33f865282dd94b7faa">
  <xsd:schema xmlns:xsd="http://www.w3.org/2001/XMLSchema" xmlns:xs="http://www.w3.org/2001/XMLSchema" xmlns:p="http://schemas.microsoft.com/office/2006/metadata/properties" xmlns:ns2="230e2427-5d80-4bd2-a9ba-53805cfde8a4" xmlns:ns3="cf5f2b4c-ceff-48b8-acfd-b6c7cb4e26ae" targetNamespace="http://schemas.microsoft.com/office/2006/metadata/properties" ma:root="true" ma:fieldsID="9583cfaf6218e9ef312e531a09f9933a" ns2:_="" ns3:_="">
    <xsd:import namespace="230e2427-5d80-4bd2-a9ba-53805cfde8a4"/>
    <xsd:import namespace="cf5f2b4c-ceff-48b8-acfd-b6c7cb4e26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2427-5d80-4bd2-a9ba-53805cfde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184c8c62-af11-4a97-95e1-881613c3960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f2b4c-ceff-48b8-acfd-b6c7cb4e26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Coluna Global de Taxonomia" ma:hidden="true" ma:list="{1a311de7-e6e4-47ae-b214-720c4e04d295}" ma:internalName="TaxCatchAll" ma:showField="CatchAllData" ma:web="cf5f2b4c-ceff-48b8-acfd-b6c7cb4e26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f5f2b4c-ceff-48b8-acfd-b6c7cb4e26ae" xsi:nil="true"/>
    <lcf76f155ced4ddcb4097134ff3c332f xmlns="230e2427-5d80-4bd2-a9ba-53805cfde8a4">
      <Terms xmlns="http://schemas.microsoft.com/office/infopath/2007/PartnerControls"/>
    </lcf76f155ced4ddcb4097134ff3c332f>
    <SharedWithUsers xmlns="cf5f2b4c-ceff-48b8-acfd-b6c7cb4e26ae">
      <UserInfo>
        <DisplayName>Marcos Paulo Carvalho De Oliveira</DisplayName>
        <AccountId>9264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CD03E9-41C4-42C6-A5E8-47AC9D6E1F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2427-5d80-4bd2-a9ba-53805cfde8a4"/>
    <ds:schemaRef ds:uri="cf5f2b4c-ceff-48b8-acfd-b6c7cb4e26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5A2D76-B89D-43D9-81CC-F73DB603259F}">
  <ds:schemaRefs>
    <ds:schemaRef ds:uri="http://schemas.microsoft.com/office/infopath/2007/PartnerControls"/>
    <ds:schemaRef ds:uri="230e2427-5d80-4bd2-a9ba-53805cfde8a4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cf5f2b4c-ceff-48b8-acfd-b6c7cb4e26ae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54C6406-39F0-4F36-B3D7-F12E598C19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5779</TotalTime>
  <Words>334</Words>
  <Application>Microsoft Office PowerPoint</Application>
  <PresentationFormat>Widescreen</PresentationFormat>
  <Paragraphs>65</Paragraphs>
  <Slides>11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Aharoni</vt:lpstr>
      <vt:lpstr>Wingdings</vt:lpstr>
      <vt:lpstr>Branding Black</vt:lpstr>
      <vt:lpstr>Calibri Light</vt:lpstr>
      <vt:lpstr>Arial Black</vt:lpstr>
      <vt:lpstr>Verdana</vt:lpstr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Senai</dc:title>
  <dc:creator>Sergio Luiz Da Silveira</dc:creator>
  <cp:lastModifiedBy>KAIO GOMES DO NASCIMENTO MAZZA</cp:lastModifiedBy>
  <cp:revision>272</cp:revision>
  <dcterms:created xsi:type="dcterms:W3CDTF">2022-03-17T13:16:59Z</dcterms:created>
  <dcterms:modified xsi:type="dcterms:W3CDTF">2025-05-07T00:43:21Z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  <property fmtid="{D5CDD505-2E9C-101B-9397-08002B2CF9AE}" pid="3" name="MediaServiceImageTags">
    <vt:lpwstr/>
  </property>
</Properties>
</file>