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8"/>
  </p:notesMasterIdLst>
  <p:sldIdLst>
    <p:sldId id="256" r:id="rId5"/>
    <p:sldId id="561" r:id="rId6"/>
    <p:sldId id="565" r:id="rId7"/>
    <p:sldId id="566" r:id="rId8"/>
    <p:sldId id="567" r:id="rId9"/>
    <p:sldId id="568" r:id="rId10"/>
    <p:sldId id="579" r:id="rId11"/>
    <p:sldId id="580" r:id="rId12"/>
    <p:sldId id="575" r:id="rId13"/>
    <p:sldId id="576" r:id="rId14"/>
    <p:sldId id="577" r:id="rId15"/>
    <p:sldId id="578" r:id="rId16"/>
    <p:sldId id="548" r:id="rId17"/>
  </p:sldIdLst>
  <p:sldSz cx="12192000" cy="6858000"/>
  <p:notesSz cx="6858000" cy="9144000"/>
  <p:embeddedFontLst>
    <p:embeddedFont>
      <p:font typeface="Aharoni" panose="02010803020104030203" pitchFamily="2" charset="-79"/>
      <p:bold r:id="rId19"/>
    </p:embeddedFont>
    <p:embeddedFont>
      <p:font typeface="Aptos Narrow" panose="020B0004020202020204" pitchFamily="34" charset="0"/>
      <p:regular r:id="rId20"/>
      <p:bold r:id="rId21"/>
      <p:italic r:id="rId22"/>
      <p:boldItalic r:id="rId23"/>
    </p:embeddedFont>
    <p:embeddedFont>
      <p:font typeface="Arial Black" panose="020B0A04020102020204" pitchFamily="34" charset="0"/>
      <p:bold r:id="rId24"/>
    </p:embeddedFont>
    <p:embeddedFont>
      <p:font typeface="Branding Black" panose="00000A00000000000000" charset="0"/>
      <p:bold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33FF"/>
    <a:srgbClr val="E7428F"/>
    <a:srgbClr val="005CA8"/>
    <a:srgbClr val="14233C"/>
    <a:srgbClr val="00FF99"/>
    <a:srgbClr val="0000CC"/>
    <a:srgbClr val="14143C"/>
    <a:srgbClr val="FFFFFF"/>
    <a:srgbClr val="063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F21AD-6F4F-41F7-8CB9-ADFA948295D1}" v="40" dt="2022-12-21T03:13:55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196" autoAdjust="0"/>
  </p:normalViewPr>
  <p:slideViewPr>
    <p:cSldViewPr snapToGrid="0">
      <p:cViewPr varScale="1">
        <p:scale>
          <a:sx n="100" d="100"/>
          <a:sy n="100" d="100"/>
        </p:scale>
        <p:origin x="936" y="7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ntonio Ferreira Stockler" userId="007d2b78-cea3-4ca4-898e-8086f6fb2937" providerId="ADAL" clId="{76D60CAD-22AB-47A5-B966-96DED5CEEB88}"/>
    <pc:docChg chg="undo custSel modSld">
      <pc:chgData name="Marco Antonio Ferreira Stockler" userId="007d2b78-cea3-4ca4-898e-8086f6fb2937" providerId="ADAL" clId="{76D60CAD-22AB-47A5-B966-96DED5CEEB88}" dt="2022-11-14T14:05:17.131" v="123"/>
      <pc:docMkLst>
        <pc:docMk/>
      </pc:docMkLst>
      <pc:sldChg chg="addSp delSp modSp mod">
        <pc:chgData name="Marco Antonio Ferreira Stockler" userId="007d2b78-cea3-4ca4-898e-8086f6fb2937" providerId="ADAL" clId="{76D60CAD-22AB-47A5-B966-96DED5CEEB88}" dt="2022-11-14T13:56:43.463" v="37" actId="478"/>
        <pc:sldMkLst>
          <pc:docMk/>
          <pc:sldMk cId="2374493732" sldId="256"/>
        </pc:sldMkLst>
        <pc:spChg chg="add del mod">
          <ac:chgData name="Marco Antonio Ferreira Stockler" userId="007d2b78-cea3-4ca4-898e-8086f6fb2937" providerId="ADAL" clId="{76D60CAD-22AB-47A5-B966-96DED5CEEB88}" dt="2022-11-14T13:56:43.463" v="37" actId="478"/>
          <ac:spMkLst>
            <pc:docMk/>
            <pc:sldMk cId="2374493732" sldId="256"/>
            <ac:spMk id="8" creationId="{58428B4F-F291-AD86-12B1-8A14F09C025E}"/>
          </ac:spMkLst>
        </pc:spChg>
        <pc:picChg chg="add mod">
          <ac:chgData name="Marco Antonio Ferreira Stockler" userId="007d2b78-cea3-4ca4-898e-8086f6fb2937" providerId="ADAL" clId="{76D60CAD-22AB-47A5-B966-96DED5CEEB88}" dt="2022-11-14T13:54:57.530" v="11" actId="1076"/>
          <ac:picMkLst>
            <pc:docMk/>
            <pc:sldMk cId="2374493732" sldId="256"/>
            <ac:picMk id="3" creationId="{4EDCE49E-B481-38AE-229F-A039C58589FF}"/>
          </ac:picMkLst>
        </pc:picChg>
        <pc:picChg chg="mod">
          <ac:chgData name="Marco Antonio Ferreira Stockler" userId="007d2b78-cea3-4ca4-898e-8086f6fb2937" providerId="ADAL" clId="{76D60CAD-22AB-47A5-B966-96DED5CEEB88}" dt="2022-11-14T13:56:00.520" v="26" actId="1076"/>
          <ac:picMkLst>
            <pc:docMk/>
            <pc:sldMk cId="2374493732" sldId="256"/>
            <ac:picMk id="5" creationId="{8C6A0833-91DC-45B9-A758-824340ACCF6F}"/>
          </ac:picMkLst>
        </pc:picChg>
        <pc:picChg chg="del">
          <ac:chgData name="Marco Antonio Ferreira Stockler" userId="007d2b78-cea3-4ca4-898e-8086f6fb2937" providerId="ADAL" clId="{76D60CAD-22AB-47A5-B966-96DED5CEEB88}" dt="2022-11-14T13:54:43.893" v="7" actId="478"/>
          <ac:picMkLst>
            <pc:docMk/>
            <pc:sldMk cId="2374493732" sldId="256"/>
            <ac:picMk id="6" creationId="{774513E6-568E-65DD-C099-0F264BF0DC22}"/>
          </ac:picMkLst>
        </pc:picChg>
        <pc:picChg chg="add mod">
          <ac:chgData name="Marco Antonio Ferreira Stockler" userId="007d2b78-cea3-4ca4-898e-8086f6fb2937" providerId="ADAL" clId="{76D60CAD-22AB-47A5-B966-96DED5CEEB88}" dt="2022-11-14T13:56:40.708" v="35" actId="1076"/>
          <ac:picMkLst>
            <pc:docMk/>
            <pc:sldMk cId="2374493732" sldId="256"/>
            <ac:picMk id="7" creationId="{CD3E725A-7D3A-24D9-67B8-CA78283370A2}"/>
          </ac:picMkLst>
        </pc:picChg>
        <pc:picChg chg="mod">
          <ac:chgData name="Marco Antonio Ferreira Stockler" userId="007d2b78-cea3-4ca4-898e-8086f6fb2937" providerId="ADAL" clId="{76D60CAD-22AB-47A5-B966-96DED5CEEB88}" dt="2022-11-14T13:55:02.465" v="12" actId="1076"/>
          <ac:picMkLst>
            <pc:docMk/>
            <pc:sldMk cId="2374493732" sldId="256"/>
            <ac:picMk id="25" creationId="{99259C4F-44DB-4F28-B050-2EE4A3DB24D1}"/>
          </ac:picMkLst>
        </pc:picChg>
        <pc:picChg chg="del">
          <ac:chgData name="Marco Antonio Ferreira Stockler" userId="007d2b78-cea3-4ca4-898e-8086f6fb2937" providerId="ADAL" clId="{76D60CAD-22AB-47A5-B966-96DED5CEEB88}" dt="2022-11-14T13:55:58.143" v="24" actId="478"/>
          <ac:picMkLst>
            <pc:docMk/>
            <pc:sldMk cId="2374493732" sldId="256"/>
            <ac:picMk id="53" creationId="{B79EBBBA-6711-4A4A-A1CB-57FC08BC1C2E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26.979" v="59" actId="1076"/>
        <pc:sldMkLst>
          <pc:docMk/>
          <pc:sldMk cId="4130568784" sldId="258"/>
        </pc:sldMkLst>
        <pc:picChg chg="add mod">
          <ac:chgData name="Marco Antonio Ferreira Stockler" userId="007d2b78-cea3-4ca4-898e-8086f6fb2937" providerId="ADAL" clId="{76D60CAD-22AB-47A5-B966-96DED5CEEB88}" dt="2022-11-14T14:02:26.979" v="59" actId="1076"/>
          <ac:picMkLst>
            <pc:docMk/>
            <pc:sldMk cId="4130568784" sldId="258"/>
            <ac:picMk id="2" creationId="{C44CE734-CD01-FC0A-6D54-8DCF9D63EE2D}"/>
          </ac:picMkLst>
        </pc:picChg>
        <pc:picChg chg="del">
          <ac:chgData name="Marco Antonio Ferreira Stockler" userId="007d2b78-cea3-4ca4-898e-8086f6fb2937" providerId="ADAL" clId="{76D60CAD-22AB-47A5-B966-96DED5CEEB88}" dt="2022-11-14T14:02:22.482" v="58" actId="478"/>
          <ac:picMkLst>
            <pc:docMk/>
            <pc:sldMk cId="4130568784" sldId="258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40.022" v="63"/>
        <pc:sldMkLst>
          <pc:docMk/>
          <pc:sldMk cId="472279244" sldId="259"/>
        </pc:sldMkLst>
        <pc:picChg chg="add mod">
          <ac:chgData name="Marco Antonio Ferreira Stockler" userId="007d2b78-cea3-4ca4-898e-8086f6fb2937" providerId="ADAL" clId="{76D60CAD-22AB-47A5-B966-96DED5CEEB88}" dt="2022-11-14T14:02:40.022" v="63"/>
          <ac:picMkLst>
            <pc:docMk/>
            <pc:sldMk cId="472279244" sldId="259"/>
            <ac:picMk id="2" creationId="{E1662D9C-42B1-4587-0818-D5A66A4B6B9D}"/>
          </ac:picMkLst>
        </pc:picChg>
        <pc:picChg chg="del">
          <ac:chgData name="Marco Antonio Ferreira Stockler" userId="007d2b78-cea3-4ca4-898e-8086f6fb2937" providerId="ADAL" clId="{76D60CAD-22AB-47A5-B966-96DED5CEEB88}" dt="2022-11-14T14:02:39.170" v="62" actId="478"/>
          <ac:picMkLst>
            <pc:docMk/>
            <pc:sldMk cId="472279244" sldId="259"/>
            <ac:picMk id="25" creationId="{53318D9E-25C7-44FE-9EF2-2327179961E2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34.482" v="61"/>
        <pc:sldMkLst>
          <pc:docMk/>
          <pc:sldMk cId="570358810" sldId="260"/>
        </pc:sldMkLst>
        <pc:picChg chg="add mod">
          <ac:chgData name="Marco Antonio Ferreira Stockler" userId="007d2b78-cea3-4ca4-898e-8086f6fb2937" providerId="ADAL" clId="{76D60CAD-22AB-47A5-B966-96DED5CEEB88}" dt="2022-11-14T14:02:34.482" v="61"/>
          <ac:picMkLst>
            <pc:docMk/>
            <pc:sldMk cId="570358810" sldId="260"/>
            <ac:picMk id="2" creationId="{012EE948-FC63-F9F8-51E8-E615E493A538}"/>
          </ac:picMkLst>
        </pc:picChg>
        <pc:picChg chg="del">
          <ac:chgData name="Marco Antonio Ferreira Stockler" userId="007d2b78-cea3-4ca4-898e-8086f6fb2937" providerId="ADAL" clId="{76D60CAD-22AB-47A5-B966-96DED5CEEB88}" dt="2022-11-14T14:02:33.672" v="60" actId="478"/>
          <ac:picMkLst>
            <pc:docMk/>
            <pc:sldMk cId="570358810" sldId="260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44.882" v="65"/>
        <pc:sldMkLst>
          <pc:docMk/>
          <pc:sldMk cId="1598346414" sldId="261"/>
        </pc:sldMkLst>
        <pc:picChg chg="add mod">
          <ac:chgData name="Marco Antonio Ferreira Stockler" userId="007d2b78-cea3-4ca4-898e-8086f6fb2937" providerId="ADAL" clId="{76D60CAD-22AB-47A5-B966-96DED5CEEB88}" dt="2022-11-14T14:02:44.882" v="65"/>
          <ac:picMkLst>
            <pc:docMk/>
            <pc:sldMk cId="1598346414" sldId="261"/>
            <ac:picMk id="2" creationId="{A7544508-EB0C-99BF-D804-40BA830C38E4}"/>
          </ac:picMkLst>
        </pc:picChg>
        <pc:picChg chg="del">
          <ac:chgData name="Marco Antonio Ferreira Stockler" userId="007d2b78-cea3-4ca4-898e-8086f6fb2937" providerId="ADAL" clId="{76D60CAD-22AB-47A5-B966-96DED5CEEB88}" dt="2022-11-14T14:02:44.082" v="64" actId="478"/>
          <ac:picMkLst>
            <pc:docMk/>
            <pc:sldMk cId="1598346414" sldId="261"/>
            <ac:picMk id="20" creationId="{4F913892-DF2D-4178-A378-BB5A2D337E3F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30.132" v="81"/>
        <pc:sldMkLst>
          <pc:docMk/>
          <pc:sldMk cId="3025421287" sldId="263"/>
        </pc:sldMkLst>
        <pc:picChg chg="add mod">
          <ac:chgData name="Marco Antonio Ferreira Stockler" userId="007d2b78-cea3-4ca4-898e-8086f6fb2937" providerId="ADAL" clId="{76D60CAD-22AB-47A5-B966-96DED5CEEB88}" dt="2022-11-14T14:03:30.132" v="81"/>
          <ac:picMkLst>
            <pc:docMk/>
            <pc:sldMk cId="3025421287" sldId="263"/>
            <ac:picMk id="2" creationId="{366E73F8-F885-DEDF-63F5-20FC1C5EF39F}"/>
          </ac:picMkLst>
        </pc:picChg>
        <pc:picChg chg="del">
          <ac:chgData name="Marco Antonio Ferreira Stockler" userId="007d2b78-cea3-4ca4-898e-8086f6fb2937" providerId="ADAL" clId="{76D60CAD-22AB-47A5-B966-96DED5CEEB88}" dt="2022-11-14T14:03:29.362" v="80" actId="478"/>
          <ac:picMkLst>
            <pc:docMk/>
            <pc:sldMk cId="3025421287" sldId="263"/>
            <ac:picMk id="37" creationId="{95FB1322-4962-4312-A295-F3CC1513DFDE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53.706" v="69"/>
        <pc:sldMkLst>
          <pc:docMk/>
          <pc:sldMk cId="2128335644" sldId="264"/>
        </pc:sldMkLst>
        <pc:picChg chg="add mod">
          <ac:chgData name="Marco Antonio Ferreira Stockler" userId="007d2b78-cea3-4ca4-898e-8086f6fb2937" providerId="ADAL" clId="{76D60CAD-22AB-47A5-B966-96DED5CEEB88}" dt="2022-11-14T14:02:53.706" v="69"/>
          <ac:picMkLst>
            <pc:docMk/>
            <pc:sldMk cId="2128335644" sldId="264"/>
            <ac:picMk id="2" creationId="{85F8A5B5-8436-5164-3EE9-B8EFE7CE9F0A}"/>
          </ac:picMkLst>
        </pc:picChg>
        <pc:picChg chg="del">
          <ac:chgData name="Marco Antonio Ferreira Stockler" userId="007d2b78-cea3-4ca4-898e-8086f6fb2937" providerId="ADAL" clId="{76D60CAD-22AB-47A5-B966-96DED5CEEB88}" dt="2022-11-14T14:02:52.922" v="68" actId="478"/>
          <ac:picMkLst>
            <pc:docMk/>
            <pc:sldMk cId="2128335644" sldId="264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49.252" v="67"/>
        <pc:sldMkLst>
          <pc:docMk/>
          <pc:sldMk cId="2019981171" sldId="265"/>
        </pc:sldMkLst>
        <pc:picChg chg="add mod">
          <ac:chgData name="Marco Antonio Ferreira Stockler" userId="007d2b78-cea3-4ca4-898e-8086f6fb2937" providerId="ADAL" clId="{76D60CAD-22AB-47A5-B966-96DED5CEEB88}" dt="2022-11-14T14:02:49.252" v="67"/>
          <ac:picMkLst>
            <pc:docMk/>
            <pc:sldMk cId="2019981171" sldId="265"/>
            <ac:picMk id="6" creationId="{EE95EBCC-3398-FA2A-36E4-65CF78C31124}"/>
          </ac:picMkLst>
        </pc:picChg>
        <pc:picChg chg="del">
          <ac:chgData name="Marco Antonio Ferreira Stockler" userId="007d2b78-cea3-4ca4-898e-8086f6fb2937" providerId="ADAL" clId="{76D60CAD-22AB-47A5-B966-96DED5CEEB88}" dt="2022-11-14T14:02:48.412" v="66" actId="478"/>
          <ac:picMkLst>
            <pc:docMk/>
            <pc:sldMk cId="2019981171" sldId="265"/>
            <ac:picMk id="15" creationId="{9A12958E-05C8-4E4C-9D05-050E8EED5A47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13.412" v="99"/>
        <pc:sldMkLst>
          <pc:docMk/>
          <pc:sldMk cId="1414862730" sldId="266"/>
        </pc:sldMkLst>
        <pc:picChg chg="add mod">
          <ac:chgData name="Marco Antonio Ferreira Stockler" userId="007d2b78-cea3-4ca4-898e-8086f6fb2937" providerId="ADAL" clId="{76D60CAD-22AB-47A5-B966-96DED5CEEB88}" dt="2022-11-14T14:04:13.412" v="99"/>
          <ac:picMkLst>
            <pc:docMk/>
            <pc:sldMk cId="1414862730" sldId="266"/>
            <ac:picMk id="2" creationId="{991171A6-12C4-B60C-A867-EFE7392EEC27}"/>
          </ac:picMkLst>
        </pc:picChg>
        <pc:picChg chg="del">
          <ac:chgData name="Marco Antonio Ferreira Stockler" userId="007d2b78-cea3-4ca4-898e-8086f6fb2937" providerId="ADAL" clId="{76D60CAD-22AB-47A5-B966-96DED5CEEB88}" dt="2022-11-14T14:04:12.932" v="98" actId="478"/>
          <ac:picMkLst>
            <pc:docMk/>
            <pc:sldMk cId="1414862730" sldId="266"/>
            <ac:picMk id="15" creationId="{9A12958E-05C8-4E4C-9D05-050E8EED5A47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58.227" v="71"/>
        <pc:sldMkLst>
          <pc:docMk/>
          <pc:sldMk cId="2698162779" sldId="267"/>
        </pc:sldMkLst>
        <pc:picChg chg="add mod">
          <ac:chgData name="Marco Antonio Ferreira Stockler" userId="007d2b78-cea3-4ca4-898e-8086f6fb2937" providerId="ADAL" clId="{76D60CAD-22AB-47A5-B966-96DED5CEEB88}" dt="2022-11-14T14:02:58.227" v="71"/>
          <ac:picMkLst>
            <pc:docMk/>
            <pc:sldMk cId="2698162779" sldId="267"/>
            <ac:picMk id="2" creationId="{A8B9B367-0EE1-9B4C-0596-65EFD1316D84}"/>
          </ac:picMkLst>
        </pc:picChg>
        <pc:picChg chg="del">
          <ac:chgData name="Marco Antonio Ferreira Stockler" userId="007d2b78-cea3-4ca4-898e-8086f6fb2937" providerId="ADAL" clId="{76D60CAD-22AB-47A5-B966-96DED5CEEB88}" dt="2022-11-14T14:02:57.392" v="70" actId="478"/>
          <ac:picMkLst>
            <pc:docMk/>
            <pc:sldMk cId="2698162779" sldId="267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07.132" v="73"/>
        <pc:sldMkLst>
          <pc:docMk/>
          <pc:sldMk cId="3537745814" sldId="268"/>
        </pc:sldMkLst>
        <pc:picChg chg="add mod">
          <ac:chgData name="Marco Antonio Ferreira Stockler" userId="007d2b78-cea3-4ca4-898e-8086f6fb2937" providerId="ADAL" clId="{76D60CAD-22AB-47A5-B966-96DED5CEEB88}" dt="2022-11-14T14:03:07.132" v="73"/>
          <ac:picMkLst>
            <pc:docMk/>
            <pc:sldMk cId="3537745814" sldId="268"/>
            <ac:picMk id="2" creationId="{6571A94B-DCBF-7180-3CA9-A37B44EBFD3B}"/>
          </ac:picMkLst>
        </pc:picChg>
        <pc:picChg chg="del">
          <ac:chgData name="Marco Antonio Ferreira Stockler" userId="007d2b78-cea3-4ca4-898e-8086f6fb2937" providerId="ADAL" clId="{76D60CAD-22AB-47A5-B966-96DED5CEEB88}" dt="2022-11-14T14:03:06.360" v="72" actId="478"/>
          <ac:picMkLst>
            <pc:docMk/>
            <pc:sldMk cId="3537745814" sldId="268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12.782" v="75"/>
        <pc:sldMkLst>
          <pc:docMk/>
          <pc:sldMk cId="2095161010" sldId="269"/>
        </pc:sldMkLst>
        <pc:picChg chg="add mod">
          <ac:chgData name="Marco Antonio Ferreira Stockler" userId="007d2b78-cea3-4ca4-898e-8086f6fb2937" providerId="ADAL" clId="{76D60CAD-22AB-47A5-B966-96DED5CEEB88}" dt="2022-11-14T14:03:12.782" v="75"/>
          <ac:picMkLst>
            <pc:docMk/>
            <pc:sldMk cId="2095161010" sldId="269"/>
            <ac:picMk id="2" creationId="{1A1DF07D-3163-9292-AB08-C8EE99F07FFF}"/>
          </ac:picMkLst>
        </pc:picChg>
        <pc:picChg chg="del">
          <ac:chgData name="Marco Antonio Ferreira Stockler" userId="007d2b78-cea3-4ca4-898e-8086f6fb2937" providerId="ADAL" clId="{76D60CAD-22AB-47A5-B966-96DED5CEEB88}" dt="2022-11-14T14:03:11.965" v="74" actId="478"/>
          <ac:picMkLst>
            <pc:docMk/>
            <pc:sldMk cId="2095161010" sldId="269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22.335" v="77"/>
        <pc:sldMkLst>
          <pc:docMk/>
          <pc:sldMk cId="984936488" sldId="270"/>
        </pc:sldMkLst>
        <pc:picChg chg="add mod">
          <ac:chgData name="Marco Antonio Ferreira Stockler" userId="007d2b78-cea3-4ca4-898e-8086f6fb2937" providerId="ADAL" clId="{76D60CAD-22AB-47A5-B966-96DED5CEEB88}" dt="2022-11-14T14:03:22.335" v="77"/>
          <ac:picMkLst>
            <pc:docMk/>
            <pc:sldMk cId="984936488" sldId="270"/>
            <ac:picMk id="2" creationId="{C98989CA-81AD-62E6-D81E-0ECEE356EA57}"/>
          </ac:picMkLst>
        </pc:picChg>
        <pc:picChg chg="del">
          <ac:chgData name="Marco Antonio Ferreira Stockler" userId="007d2b78-cea3-4ca4-898e-8086f6fb2937" providerId="ADAL" clId="{76D60CAD-22AB-47A5-B966-96DED5CEEB88}" dt="2022-11-14T14:03:21.562" v="76" actId="478"/>
          <ac:picMkLst>
            <pc:docMk/>
            <pc:sldMk cId="984936488" sldId="270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35.303" v="83"/>
        <pc:sldMkLst>
          <pc:docMk/>
          <pc:sldMk cId="3228403919" sldId="272"/>
        </pc:sldMkLst>
        <pc:picChg chg="add mod">
          <ac:chgData name="Marco Antonio Ferreira Stockler" userId="007d2b78-cea3-4ca4-898e-8086f6fb2937" providerId="ADAL" clId="{76D60CAD-22AB-47A5-B966-96DED5CEEB88}" dt="2022-11-14T14:03:35.303" v="83"/>
          <ac:picMkLst>
            <pc:docMk/>
            <pc:sldMk cId="3228403919" sldId="272"/>
            <ac:picMk id="2" creationId="{DAEB0B76-5D87-FAD3-3DF5-A2F754BB9781}"/>
          </ac:picMkLst>
        </pc:picChg>
        <pc:picChg chg="del">
          <ac:chgData name="Marco Antonio Ferreira Stockler" userId="007d2b78-cea3-4ca4-898e-8086f6fb2937" providerId="ADAL" clId="{76D60CAD-22AB-47A5-B966-96DED5CEEB88}" dt="2022-11-14T14:03:34.602" v="82" actId="478"/>
          <ac:picMkLst>
            <pc:docMk/>
            <pc:sldMk cId="3228403919" sldId="272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39.982" v="85"/>
        <pc:sldMkLst>
          <pc:docMk/>
          <pc:sldMk cId="3341564460" sldId="273"/>
        </pc:sldMkLst>
        <pc:picChg chg="add mod">
          <ac:chgData name="Marco Antonio Ferreira Stockler" userId="007d2b78-cea3-4ca4-898e-8086f6fb2937" providerId="ADAL" clId="{76D60CAD-22AB-47A5-B966-96DED5CEEB88}" dt="2022-11-14T14:03:39.982" v="85"/>
          <ac:picMkLst>
            <pc:docMk/>
            <pc:sldMk cId="3341564460" sldId="273"/>
            <ac:picMk id="2" creationId="{931D8373-C6B5-E93C-D8FA-4BB6EFA9C671}"/>
          </ac:picMkLst>
        </pc:picChg>
        <pc:picChg chg="del">
          <ac:chgData name="Marco Antonio Ferreira Stockler" userId="007d2b78-cea3-4ca4-898e-8086f6fb2937" providerId="ADAL" clId="{76D60CAD-22AB-47A5-B966-96DED5CEEB88}" dt="2022-11-14T14:03:39.265" v="84" actId="478"/>
          <ac:picMkLst>
            <pc:docMk/>
            <pc:sldMk cId="3341564460" sldId="273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45.009" v="87"/>
        <pc:sldMkLst>
          <pc:docMk/>
          <pc:sldMk cId="906642958" sldId="274"/>
        </pc:sldMkLst>
        <pc:picChg chg="add mod">
          <ac:chgData name="Marco Antonio Ferreira Stockler" userId="007d2b78-cea3-4ca4-898e-8086f6fb2937" providerId="ADAL" clId="{76D60CAD-22AB-47A5-B966-96DED5CEEB88}" dt="2022-11-14T14:03:45.009" v="87"/>
          <ac:picMkLst>
            <pc:docMk/>
            <pc:sldMk cId="906642958" sldId="274"/>
            <ac:picMk id="3" creationId="{3F8BCE74-3C6C-A5C2-A633-92EF7CA2E510}"/>
          </ac:picMkLst>
        </pc:picChg>
        <pc:picChg chg="del">
          <ac:chgData name="Marco Antonio Ferreira Stockler" userId="007d2b78-cea3-4ca4-898e-8086f6fb2937" providerId="ADAL" clId="{76D60CAD-22AB-47A5-B966-96DED5CEEB88}" dt="2022-11-14T14:03:44.272" v="86" actId="478"/>
          <ac:picMkLst>
            <pc:docMk/>
            <pc:sldMk cId="906642958" sldId="274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55.462" v="91"/>
        <pc:sldMkLst>
          <pc:docMk/>
          <pc:sldMk cId="3482342652" sldId="275"/>
        </pc:sldMkLst>
        <pc:picChg chg="add mod">
          <ac:chgData name="Marco Antonio Ferreira Stockler" userId="007d2b78-cea3-4ca4-898e-8086f6fb2937" providerId="ADAL" clId="{76D60CAD-22AB-47A5-B966-96DED5CEEB88}" dt="2022-11-14T14:03:55.462" v="91"/>
          <ac:picMkLst>
            <pc:docMk/>
            <pc:sldMk cId="3482342652" sldId="275"/>
            <ac:picMk id="3" creationId="{B337E91B-75EC-9B0A-0439-825447D03F77}"/>
          </ac:picMkLst>
        </pc:picChg>
        <pc:picChg chg="del">
          <ac:chgData name="Marco Antonio Ferreira Stockler" userId="007d2b78-cea3-4ca4-898e-8086f6fb2937" providerId="ADAL" clId="{76D60CAD-22AB-47A5-B966-96DED5CEEB88}" dt="2022-11-14T14:03:54.732" v="90" actId="478"/>
          <ac:picMkLst>
            <pc:docMk/>
            <pc:sldMk cId="3482342652" sldId="275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09.932" v="97"/>
        <pc:sldMkLst>
          <pc:docMk/>
          <pc:sldMk cId="2222409336" sldId="276"/>
        </pc:sldMkLst>
        <pc:picChg chg="add mod">
          <ac:chgData name="Marco Antonio Ferreira Stockler" userId="007d2b78-cea3-4ca4-898e-8086f6fb2937" providerId="ADAL" clId="{76D60CAD-22AB-47A5-B966-96DED5CEEB88}" dt="2022-11-14T14:04:09.932" v="97"/>
          <ac:picMkLst>
            <pc:docMk/>
            <pc:sldMk cId="2222409336" sldId="276"/>
            <ac:picMk id="2" creationId="{7D36B8AC-9F8E-B280-4E1E-FC3A339EC024}"/>
          </ac:picMkLst>
        </pc:picChg>
        <pc:picChg chg="del">
          <ac:chgData name="Marco Antonio Ferreira Stockler" userId="007d2b78-cea3-4ca4-898e-8086f6fb2937" providerId="ADAL" clId="{76D60CAD-22AB-47A5-B966-96DED5CEEB88}" dt="2022-11-14T14:04:09.202" v="96" actId="478"/>
          <ac:picMkLst>
            <pc:docMk/>
            <pc:sldMk cId="2222409336" sldId="276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34.662" v="107"/>
        <pc:sldMkLst>
          <pc:docMk/>
          <pc:sldMk cId="854883647" sldId="278"/>
        </pc:sldMkLst>
        <pc:picChg chg="add mod">
          <ac:chgData name="Marco Antonio Ferreira Stockler" userId="007d2b78-cea3-4ca4-898e-8086f6fb2937" providerId="ADAL" clId="{76D60CAD-22AB-47A5-B966-96DED5CEEB88}" dt="2022-11-14T14:04:34.662" v="107"/>
          <ac:picMkLst>
            <pc:docMk/>
            <pc:sldMk cId="854883647" sldId="278"/>
            <ac:picMk id="3" creationId="{58FE3054-E97D-F467-B493-80791EB9A8E9}"/>
          </ac:picMkLst>
        </pc:picChg>
        <pc:picChg chg="del">
          <ac:chgData name="Marco Antonio Ferreira Stockler" userId="007d2b78-cea3-4ca4-898e-8086f6fb2937" providerId="ADAL" clId="{76D60CAD-22AB-47A5-B966-96DED5CEEB88}" dt="2022-11-14T14:04:33.942" v="106" actId="478"/>
          <ac:picMkLst>
            <pc:docMk/>
            <pc:sldMk cId="854883647" sldId="278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25.627" v="103"/>
        <pc:sldMkLst>
          <pc:docMk/>
          <pc:sldMk cId="4060687447" sldId="279"/>
        </pc:sldMkLst>
        <pc:picChg chg="add mod">
          <ac:chgData name="Marco Antonio Ferreira Stockler" userId="007d2b78-cea3-4ca4-898e-8086f6fb2937" providerId="ADAL" clId="{76D60CAD-22AB-47A5-B966-96DED5CEEB88}" dt="2022-11-14T14:04:25.627" v="103"/>
          <ac:picMkLst>
            <pc:docMk/>
            <pc:sldMk cId="4060687447" sldId="279"/>
            <ac:picMk id="3" creationId="{8017D479-116F-F92E-4FAD-3D959C28EC05}"/>
          </ac:picMkLst>
        </pc:picChg>
        <pc:picChg chg="del">
          <ac:chgData name="Marco Antonio Ferreira Stockler" userId="007d2b78-cea3-4ca4-898e-8086f6fb2937" providerId="ADAL" clId="{76D60CAD-22AB-47A5-B966-96DED5CEEB88}" dt="2022-11-14T14:04:24.882" v="102" actId="478"/>
          <ac:picMkLst>
            <pc:docMk/>
            <pc:sldMk cId="4060687447" sldId="279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30.102" v="105"/>
        <pc:sldMkLst>
          <pc:docMk/>
          <pc:sldMk cId="1337485278" sldId="280"/>
        </pc:sldMkLst>
        <pc:picChg chg="add mod">
          <ac:chgData name="Marco Antonio Ferreira Stockler" userId="007d2b78-cea3-4ca4-898e-8086f6fb2937" providerId="ADAL" clId="{76D60CAD-22AB-47A5-B966-96DED5CEEB88}" dt="2022-11-14T14:04:30.102" v="105"/>
          <ac:picMkLst>
            <pc:docMk/>
            <pc:sldMk cId="1337485278" sldId="280"/>
            <ac:picMk id="3" creationId="{2F750419-C8A2-5370-BB70-EF5BFBFEE0C2}"/>
          </ac:picMkLst>
        </pc:picChg>
        <pc:picChg chg="del">
          <ac:chgData name="Marco Antonio Ferreira Stockler" userId="007d2b78-cea3-4ca4-898e-8086f6fb2937" providerId="ADAL" clId="{76D60CAD-22AB-47A5-B966-96DED5CEEB88}" dt="2022-11-14T14:04:29.352" v="104" actId="478"/>
          <ac:picMkLst>
            <pc:docMk/>
            <pc:sldMk cId="1337485278" sldId="280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39.162" v="109"/>
        <pc:sldMkLst>
          <pc:docMk/>
          <pc:sldMk cId="290528325" sldId="281"/>
        </pc:sldMkLst>
        <pc:picChg chg="add mod">
          <ac:chgData name="Marco Antonio Ferreira Stockler" userId="007d2b78-cea3-4ca4-898e-8086f6fb2937" providerId="ADAL" clId="{76D60CAD-22AB-47A5-B966-96DED5CEEB88}" dt="2022-11-14T14:04:39.162" v="109"/>
          <ac:picMkLst>
            <pc:docMk/>
            <pc:sldMk cId="290528325" sldId="281"/>
            <ac:picMk id="3" creationId="{0B835006-F2B4-9075-6B3A-B304F814B89A}"/>
          </ac:picMkLst>
        </pc:picChg>
        <pc:picChg chg="del">
          <ac:chgData name="Marco Antonio Ferreira Stockler" userId="007d2b78-cea3-4ca4-898e-8086f6fb2937" providerId="ADAL" clId="{76D60CAD-22AB-47A5-B966-96DED5CEEB88}" dt="2022-11-14T14:04:38.393" v="108" actId="478"/>
          <ac:picMkLst>
            <pc:docMk/>
            <pc:sldMk cId="290528325" sldId="281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43.125" v="111"/>
        <pc:sldMkLst>
          <pc:docMk/>
          <pc:sldMk cId="1680312990" sldId="282"/>
        </pc:sldMkLst>
        <pc:picChg chg="add mod">
          <ac:chgData name="Marco Antonio Ferreira Stockler" userId="007d2b78-cea3-4ca4-898e-8086f6fb2937" providerId="ADAL" clId="{76D60CAD-22AB-47A5-B966-96DED5CEEB88}" dt="2022-11-14T14:04:43.125" v="111"/>
          <ac:picMkLst>
            <pc:docMk/>
            <pc:sldMk cId="1680312990" sldId="282"/>
            <ac:picMk id="3" creationId="{6A307FF4-0FAE-5B70-3DC2-F437473CDE53}"/>
          </ac:picMkLst>
        </pc:picChg>
        <pc:picChg chg="del">
          <ac:chgData name="Marco Antonio Ferreira Stockler" userId="007d2b78-cea3-4ca4-898e-8086f6fb2937" providerId="ADAL" clId="{76D60CAD-22AB-47A5-B966-96DED5CEEB88}" dt="2022-11-14T14:04:42.407" v="110" actId="478"/>
          <ac:picMkLst>
            <pc:docMk/>
            <pc:sldMk cId="1680312990" sldId="282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47.162" v="113"/>
        <pc:sldMkLst>
          <pc:docMk/>
          <pc:sldMk cId="234708267" sldId="283"/>
        </pc:sldMkLst>
        <pc:picChg chg="add mod">
          <ac:chgData name="Marco Antonio Ferreira Stockler" userId="007d2b78-cea3-4ca4-898e-8086f6fb2937" providerId="ADAL" clId="{76D60CAD-22AB-47A5-B966-96DED5CEEB88}" dt="2022-11-14T14:04:47.162" v="113"/>
          <ac:picMkLst>
            <pc:docMk/>
            <pc:sldMk cId="234708267" sldId="283"/>
            <ac:picMk id="3" creationId="{4F1BD6B0-F52A-F1A0-4714-29B74F4F93EA}"/>
          </ac:picMkLst>
        </pc:picChg>
        <pc:picChg chg="del">
          <ac:chgData name="Marco Antonio Ferreira Stockler" userId="007d2b78-cea3-4ca4-898e-8086f6fb2937" providerId="ADAL" clId="{76D60CAD-22AB-47A5-B966-96DED5CEEB88}" dt="2022-11-14T14:04:46.472" v="112" actId="478"/>
          <ac:picMkLst>
            <pc:docMk/>
            <pc:sldMk cId="234708267" sldId="283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52.014" v="115"/>
        <pc:sldMkLst>
          <pc:docMk/>
          <pc:sldMk cId="3901731523" sldId="284"/>
        </pc:sldMkLst>
        <pc:picChg chg="add mod">
          <ac:chgData name="Marco Antonio Ferreira Stockler" userId="007d2b78-cea3-4ca4-898e-8086f6fb2937" providerId="ADAL" clId="{76D60CAD-22AB-47A5-B966-96DED5CEEB88}" dt="2022-11-14T14:04:52.014" v="115"/>
          <ac:picMkLst>
            <pc:docMk/>
            <pc:sldMk cId="3901731523" sldId="284"/>
            <ac:picMk id="2" creationId="{1D3E7402-CF96-CCAF-2B89-144ED45DD27E}"/>
          </ac:picMkLst>
        </pc:picChg>
        <pc:picChg chg="del">
          <ac:chgData name="Marco Antonio Ferreira Stockler" userId="007d2b78-cea3-4ca4-898e-8086f6fb2937" providerId="ADAL" clId="{76D60CAD-22AB-47A5-B966-96DED5CEEB88}" dt="2022-11-14T14:04:51.272" v="114" actId="478"/>
          <ac:picMkLst>
            <pc:docMk/>
            <pc:sldMk cId="3901731523" sldId="284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0:31.906" v="52" actId="1037"/>
        <pc:sldMkLst>
          <pc:docMk/>
          <pc:sldMk cId="2674141166" sldId="285"/>
        </pc:sldMkLst>
        <pc:picChg chg="add mod">
          <ac:chgData name="Marco Antonio Ferreira Stockler" userId="007d2b78-cea3-4ca4-898e-8086f6fb2937" providerId="ADAL" clId="{76D60CAD-22AB-47A5-B966-96DED5CEEB88}" dt="2022-11-14T13:57:24.425" v="45" actId="1076"/>
          <ac:picMkLst>
            <pc:docMk/>
            <pc:sldMk cId="2674141166" sldId="285"/>
            <ac:picMk id="2" creationId="{C8652CAE-533E-0006-00CC-4E39986F7A3F}"/>
          </ac:picMkLst>
        </pc:picChg>
        <pc:picChg chg="add mod">
          <ac:chgData name="Marco Antonio Ferreira Stockler" userId="007d2b78-cea3-4ca4-898e-8086f6fb2937" providerId="ADAL" clId="{76D60CAD-22AB-47A5-B966-96DED5CEEB88}" dt="2022-11-14T14:00:31.906" v="52" actId="1037"/>
          <ac:picMkLst>
            <pc:docMk/>
            <pc:sldMk cId="2674141166" sldId="285"/>
            <ac:picMk id="3" creationId="{604F5768-855D-1DD4-0104-B05FBEDD30A2}"/>
          </ac:picMkLst>
        </pc:picChg>
        <pc:picChg chg="del">
          <ac:chgData name="Marco Antonio Ferreira Stockler" userId="007d2b78-cea3-4ca4-898e-8086f6fb2937" providerId="ADAL" clId="{76D60CAD-22AB-47A5-B966-96DED5CEEB88}" dt="2022-11-14T13:57:21.305" v="44" actId="478"/>
          <ac:picMkLst>
            <pc:docMk/>
            <pc:sldMk cId="2674141166" sldId="285"/>
            <ac:picMk id="53" creationId="{B79EBBBA-6711-4A4A-A1CB-57FC08BC1C2E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5:00.943" v="119"/>
        <pc:sldMkLst>
          <pc:docMk/>
          <pc:sldMk cId="1754782584" sldId="286"/>
        </pc:sldMkLst>
        <pc:picChg chg="add mod">
          <ac:chgData name="Marco Antonio Ferreira Stockler" userId="007d2b78-cea3-4ca4-898e-8086f6fb2937" providerId="ADAL" clId="{76D60CAD-22AB-47A5-B966-96DED5CEEB88}" dt="2022-11-14T14:05:00.943" v="119"/>
          <ac:picMkLst>
            <pc:docMk/>
            <pc:sldMk cId="1754782584" sldId="286"/>
            <ac:picMk id="8" creationId="{58C68957-D977-5426-51D5-3DD84A64AFF6}"/>
          </ac:picMkLst>
        </pc:picChg>
        <pc:picChg chg="del">
          <ac:chgData name="Marco Antonio Ferreira Stockler" userId="007d2b78-cea3-4ca4-898e-8086f6fb2937" providerId="ADAL" clId="{76D60CAD-22AB-47A5-B966-96DED5CEEB88}" dt="2022-11-14T14:04:59.762" v="118" actId="478"/>
          <ac:picMkLst>
            <pc:docMk/>
            <pc:sldMk cId="1754782584" sldId="286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56.282" v="117"/>
        <pc:sldMkLst>
          <pc:docMk/>
          <pc:sldMk cId="52480338" sldId="287"/>
        </pc:sldMkLst>
        <pc:picChg chg="add mod">
          <ac:chgData name="Marco Antonio Ferreira Stockler" userId="007d2b78-cea3-4ca4-898e-8086f6fb2937" providerId="ADAL" clId="{76D60CAD-22AB-47A5-B966-96DED5CEEB88}" dt="2022-11-14T14:04:56.282" v="117"/>
          <ac:picMkLst>
            <pc:docMk/>
            <pc:sldMk cId="52480338" sldId="287"/>
            <ac:picMk id="3" creationId="{4E528192-8857-F7AD-E73C-CA7108AC2A50}"/>
          </ac:picMkLst>
        </pc:picChg>
        <pc:picChg chg="del">
          <ac:chgData name="Marco Antonio Ferreira Stockler" userId="007d2b78-cea3-4ca4-898e-8086f6fb2937" providerId="ADAL" clId="{76D60CAD-22AB-47A5-B966-96DED5CEEB88}" dt="2022-11-14T14:04:55.576" v="116" actId="478"/>
          <ac:picMkLst>
            <pc:docMk/>
            <pc:sldMk cId="52480338" sldId="287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26.172" v="79"/>
        <pc:sldMkLst>
          <pc:docMk/>
          <pc:sldMk cId="255269388" sldId="292"/>
        </pc:sldMkLst>
        <pc:picChg chg="add mod">
          <ac:chgData name="Marco Antonio Ferreira Stockler" userId="007d2b78-cea3-4ca4-898e-8086f6fb2937" providerId="ADAL" clId="{76D60CAD-22AB-47A5-B966-96DED5CEEB88}" dt="2022-11-14T14:03:26.172" v="79"/>
          <ac:picMkLst>
            <pc:docMk/>
            <pc:sldMk cId="255269388" sldId="292"/>
            <ac:picMk id="2" creationId="{C56B4EFF-8991-482F-3B42-90BEC1A8D811}"/>
          </ac:picMkLst>
        </pc:picChg>
        <pc:picChg chg="del">
          <ac:chgData name="Marco Antonio Ferreira Stockler" userId="007d2b78-cea3-4ca4-898e-8086f6fb2937" providerId="ADAL" clId="{76D60CAD-22AB-47A5-B966-96DED5CEEB88}" dt="2022-11-14T14:03:25.402" v="78" actId="478"/>
          <ac:picMkLst>
            <pc:docMk/>
            <pc:sldMk cId="255269388" sldId="292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5:06.622" v="121"/>
        <pc:sldMkLst>
          <pc:docMk/>
          <pc:sldMk cId="2869012958" sldId="298"/>
        </pc:sldMkLst>
        <pc:picChg chg="add mod">
          <ac:chgData name="Marco Antonio Ferreira Stockler" userId="007d2b78-cea3-4ca4-898e-8086f6fb2937" providerId="ADAL" clId="{76D60CAD-22AB-47A5-B966-96DED5CEEB88}" dt="2022-11-14T14:05:06.622" v="121"/>
          <ac:picMkLst>
            <pc:docMk/>
            <pc:sldMk cId="2869012958" sldId="298"/>
            <ac:picMk id="2" creationId="{BFF61E8E-147D-6AE7-A850-904E774B7E02}"/>
          </ac:picMkLst>
        </pc:picChg>
        <pc:picChg chg="del">
          <ac:chgData name="Marco Antonio Ferreira Stockler" userId="007d2b78-cea3-4ca4-898e-8086f6fb2937" providerId="ADAL" clId="{76D60CAD-22AB-47A5-B966-96DED5CEEB88}" dt="2022-11-14T14:05:05.882" v="120" actId="478"/>
          <ac:picMkLst>
            <pc:docMk/>
            <pc:sldMk cId="2869012958" sldId="298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21.182" v="101"/>
        <pc:sldMkLst>
          <pc:docMk/>
          <pc:sldMk cId="1913814345" sldId="301"/>
        </pc:sldMkLst>
        <pc:picChg chg="add mod">
          <ac:chgData name="Marco Antonio Ferreira Stockler" userId="007d2b78-cea3-4ca4-898e-8086f6fb2937" providerId="ADAL" clId="{76D60CAD-22AB-47A5-B966-96DED5CEEB88}" dt="2022-11-14T14:04:21.182" v="101"/>
          <ac:picMkLst>
            <pc:docMk/>
            <pc:sldMk cId="1913814345" sldId="301"/>
            <ac:picMk id="2" creationId="{DD1FF16E-33FB-5B49-E462-E18642417083}"/>
          </ac:picMkLst>
        </pc:picChg>
        <pc:picChg chg="del">
          <ac:chgData name="Marco Antonio Ferreira Stockler" userId="007d2b78-cea3-4ca4-898e-8086f6fb2937" providerId="ADAL" clId="{76D60CAD-22AB-47A5-B966-96DED5CEEB88}" dt="2022-11-14T14:04:20.722" v="100" actId="478"/>
          <ac:picMkLst>
            <pc:docMk/>
            <pc:sldMk cId="1913814345" sldId="301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59.527" v="93"/>
        <pc:sldMkLst>
          <pc:docMk/>
          <pc:sldMk cId="1644907401" sldId="304"/>
        </pc:sldMkLst>
        <pc:picChg chg="add mod">
          <ac:chgData name="Marco Antonio Ferreira Stockler" userId="007d2b78-cea3-4ca4-898e-8086f6fb2937" providerId="ADAL" clId="{76D60CAD-22AB-47A5-B966-96DED5CEEB88}" dt="2022-11-14T14:03:59.527" v="93"/>
          <ac:picMkLst>
            <pc:docMk/>
            <pc:sldMk cId="1644907401" sldId="304"/>
            <ac:picMk id="2" creationId="{261A6A53-FFE2-F7B8-0917-DF2C3390417C}"/>
          </ac:picMkLst>
        </pc:picChg>
        <pc:picChg chg="del">
          <ac:chgData name="Marco Antonio Ferreira Stockler" userId="007d2b78-cea3-4ca4-898e-8086f6fb2937" providerId="ADAL" clId="{76D60CAD-22AB-47A5-B966-96DED5CEEB88}" dt="2022-11-14T14:03:58.777" v="92" actId="478"/>
          <ac:picMkLst>
            <pc:docMk/>
            <pc:sldMk cId="1644907401" sldId="304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5:17.131" v="123"/>
        <pc:sldMkLst>
          <pc:docMk/>
          <pc:sldMk cId="749528310" sldId="305"/>
        </pc:sldMkLst>
        <pc:picChg chg="add mod">
          <ac:chgData name="Marco Antonio Ferreira Stockler" userId="007d2b78-cea3-4ca4-898e-8086f6fb2937" providerId="ADAL" clId="{76D60CAD-22AB-47A5-B966-96DED5CEEB88}" dt="2022-11-14T14:05:17.131" v="123"/>
          <ac:picMkLst>
            <pc:docMk/>
            <pc:sldMk cId="749528310" sldId="305"/>
            <ac:picMk id="2" creationId="{64C0FA66-E204-7D2B-6C04-1B05FA00A0E7}"/>
          </ac:picMkLst>
        </pc:picChg>
        <pc:picChg chg="del">
          <ac:chgData name="Marco Antonio Ferreira Stockler" userId="007d2b78-cea3-4ca4-898e-8086f6fb2937" providerId="ADAL" clId="{76D60CAD-22AB-47A5-B966-96DED5CEEB88}" dt="2022-11-14T14:05:16.426" v="122" actId="478"/>
          <ac:picMkLst>
            <pc:docMk/>
            <pc:sldMk cId="749528310" sldId="305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50.652" v="89"/>
        <pc:sldMkLst>
          <pc:docMk/>
          <pc:sldMk cId="3694899755" sldId="306"/>
        </pc:sldMkLst>
        <pc:picChg chg="add mod">
          <ac:chgData name="Marco Antonio Ferreira Stockler" userId="007d2b78-cea3-4ca4-898e-8086f6fb2937" providerId="ADAL" clId="{76D60CAD-22AB-47A5-B966-96DED5CEEB88}" dt="2022-11-14T14:03:50.652" v="89"/>
          <ac:picMkLst>
            <pc:docMk/>
            <pc:sldMk cId="3694899755" sldId="306"/>
            <ac:picMk id="2" creationId="{4F7A253E-8A97-D04B-7193-AF21E410A8AE}"/>
          </ac:picMkLst>
        </pc:picChg>
        <pc:picChg chg="del">
          <ac:chgData name="Marco Antonio Ferreira Stockler" userId="007d2b78-cea3-4ca4-898e-8086f6fb2937" providerId="ADAL" clId="{76D60CAD-22AB-47A5-B966-96DED5CEEB88}" dt="2022-11-14T14:03:49.914" v="88" actId="478"/>
          <ac:picMkLst>
            <pc:docMk/>
            <pc:sldMk cId="3694899755" sldId="306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04.102" v="95"/>
        <pc:sldMkLst>
          <pc:docMk/>
          <pc:sldMk cId="52805358" sldId="307"/>
        </pc:sldMkLst>
        <pc:picChg chg="add mod">
          <ac:chgData name="Marco Antonio Ferreira Stockler" userId="007d2b78-cea3-4ca4-898e-8086f6fb2937" providerId="ADAL" clId="{76D60CAD-22AB-47A5-B966-96DED5CEEB88}" dt="2022-11-14T14:04:04.102" v="95"/>
          <ac:picMkLst>
            <pc:docMk/>
            <pc:sldMk cId="52805358" sldId="307"/>
            <ac:picMk id="2" creationId="{C3B53736-6A04-A2FA-0665-D26D5431E133}"/>
          </ac:picMkLst>
        </pc:picChg>
        <pc:picChg chg="del">
          <ac:chgData name="Marco Antonio Ferreira Stockler" userId="007d2b78-cea3-4ca4-898e-8086f6fb2937" providerId="ADAL" clId="{76D60CAD-22AB-47A5-B966-96DED5CEEB88}" dt="2022-11-14T14:04:03.512" v="94" actId="478"/>
          <ac:picMkLst>
            <pc:docMk/>
            <pc:sldMk cId="52805358" sldId="307"/>
            <ac:picMk id="19" creationId="{F7AB7AB4-9E2F-4C99-9C77-769712EC5420}"/>
          </ac:picMkLst>
        </pc:picChg>
      </pc:sldChg>
      <pc:sldChg chg="addSp modSp mod">
        <pc:chgData name="Marco Antonio Ferreira Stockler" userId="007d2b78-cea3-4ca4-898e-8086f6fb2937" providerId="ADAL" clId="{76D60CAD-22AB-47A5-B966-96DED5CEEB88}" dt="2022-11-14T13:56:58.103" v="41" actId="1076"/>
        <pc:sldMkLst>
          <pc:docMk/>
          <pc:sldMk cId="2570752246" sldId="317"/>
        </pc:sldMkLst>
        <pc:picChg chg="add mod">
          <ac:chgData name="Marco Antonio Ferreira Stockler" userId="007d2b78-cea3-4ca4-898e-8086f6fb2937" providerId="ADAL" clId="{76D60CAD-22AB-47A5-B966-96DED5CEEB88}" dt="2022-11-14T13:56:58.103" v="41" actId="1076"/>
          <ac:picMkLst>
            <pc:docMk/>
            <pc:sldMk cId="2570752246" sldId="317"/>
            <ac:picMk id="2" creationId="{6B567CC9-281A-937D-972C-BCD251C54411}"/>
          </ac:picMkLst>
        </pc:picChg>
      </pc:sldChg>
    </pc:docChg>
  </pc:docChgLst>
  <pc:docChgLst>
    <pc:chgData name="Rodrigo Samways Pacheco Dos Santos" userId="e962095f-e3b1-48bd-9b4e-699b4adc235a" providerId="ADAL" clId="{68FF21AD-6F4F-41F7-8CB9-ADFA948295D1}"/>
    <pc:docChg chg="undo custSel modSld">
      <pc:chgData name="Rodrigo Samways Pacheco Dos Santos" userId="e962095f-e3b1-48bd-9b4e-699b4adc235a" providerId="ADAL" clId="{68FF21AD-6F4F-41F7-8CB9-ADFA948295D1}" dt="2022-12-21T03:14:00.026" v="132" actId="478"/>
      <pc:docMkLst>
        <pc:docMk/>
      </pc:docMkLst>
      <pc:sldChg chg="addSp delSp modSp mod">
        <pc:chgData name="Rodrigo Samways Pacheco Dos Santos" userId="e962095f-e3b1-48bd-9b4e-699b4adc235a" providerId="ADAL" clId="{68FF21AD-6F4F-41F7-8CB9-ADFA948295D1}" dt="2022-12-21T03:10:28.330" v="10" actId="478"/>
        <pc:sldMkLst>
          <pc:docMk/>
          <pc:sldMk cId="2374493732" sldId="256"/>
        </pc:sldMkLst>
        <pc:picChg chg="add mod">
          <ac:chgData name="Rodrigo Samways Pacheco Dos Santos" userId="e962095f-e3b1-48bd-9b4e-699b4adc235a" providerId="ADAL" clId="{68FF21AD-6F4F-41F7-8CB9-ADFA948295D1}" dt="2022-12-21T03:10:23.745" v="8" actId="1076"/>
          <ac:picMkLst>
            <pc:docMk/>
            <pc:sldMk cId="2374493732" sldId="256"/>
            <ac:picMk id="4" creationId="{938F5C3F-4D15-1E15-63D4-CC08C6798E19}"/>
          </ac:picMkLst>
        </pc:picChg>
        <pc:picChg chg="add del mod">
          <ac:chgData name="Rodrigo Samways Pacheco Dos Santos" userId="e962095f-e3b1-48bd-9b4e-699b4adc235a" providerId="ADAL" clId="{68FF21AD-6F4F-41F7-8CB9-ADFA948295D1}" dt="2022-12-21T03:10:28.330" v="10" actId="478"/>
          <ac:picMkLst>
            <pc:docMk/>
            <pc:sldMk cId="2374493732" sldId="256"/>
            <ac:picMk id="6" creationId="{07AFF022-5CD8-29C0-EA6B-2F86BFA879D1}"/>
          </ac:picMkLst>
        </pc:picChg>
        <pc:picChg chg="del">
          <ac:chgData name="Rodrigo Samways Pacheco Dos Santos" userId="e962095f-e3b1-48bd-9b4e-699b4adc235a" providerId="ADAL" clId="{68FF21AD-6F4F-41F7-8CB9-ADFA948295D1}" dt="2022-12-21T03:10:24.803" v="9" actId="478"/>
          <ac:picMkLst>
            <pc:docMk/>
            <pc:sldMk cId="2374493732" sldId="256"/>
            <ac:picMk id="7" creationId="{CD3E725A-7D3A-24D9-67B8-CA78283370A2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23.259" v="24" actId="1076"/>
        <pc:sldMkLst>
          <pc:docMk/>
          <pc:sldMk cId="4130568784" sldId="258"/>
        </pc:sldMkLst>
        <pc:spChg chg="mod">
          <ac:chgData name="Rodrigo Samways Pacheco Dos Santos" userId="e962095f-e3b1-48bd-9b4e-699b4adc235a" providerId="ADAL" clId="{68FF21AD-6F4F-41F7-8CB9-ADFA948295D1}" dt="2022-12-21T03:11:19.431" v="22" actId="14100"/>
          <ac:spMkLst>
            <pc:docMk/>
            <pc:sldMk cId="4130568784" sldId="258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0:54.615" v="15" actId="478"/>
          <ac:picMkLst>
            <pc:docMk/>
            <pc:sldMk cId="4130568784" sldId="258"/>
            <ac:picMk id="2" creationId="{C44CE734-CD01-FC0A-6D54-8DCF9D63EE2D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23.259" v="24" actId="1076"/>
          <ac:picMkLst>
            <pc:docMk/>
            <pc:sldMk cId="4130568784" sldId="258"/>
            <ac:picMk id="7" creationId="{4C3EA5F5-4EC3-BF43-11F4-16D0F3DFAC82}"/>
          </ac:picMkLst>
        </pc:picChg>
        <pc:picChg chg="add del mod">
          <ac:chgData name="Rodrigo Samways Pacheco Dos Santos" userId="e962095f-e3b1-48bd-9b4e-699b4adc235a" providerId="ADAL" clId="{68FF21AD-6F4F-41F7-8CB9-ADFA948295D1}" dt="2022-12-21T03:11:21.115" v="23" actId="478"/>
          <ac:picMkLst>
            <pc:docMk/>
            <pc:sldMk cId="4130568784" sldId="258"/>
            <ac:picMk id="9" creationId="{DB36CAEB-E40F-B232-1E84-8AD5FD02515E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30.693" v="30"/>
        <pc:sldMkLst>
          <pc:docMk/>
          <pc:sldMk cId="472279244" sldId="259"/>
        </pc:sldMkLst>
        <pc:spChg chg="add mod">
          <ac:chgData name="Rodrigo Samways Pacheco Dos Santos" userId="e962095f-e3b1-48bd-9b4e-699b4adc235a" providerId="ADAL" clId="{68FF21AD-6F4F-41F7-8CB9-ADFA948295D1}" dt="2022-12-21T03:11:30.693" v="30"/>
          <ac:spMkLst>
            <pc:docMk/>
            <pc:sldMk cId="472279244" sldId="259"/>
            <ac:spMk id="3" creationId="{666AE960-E6A7-3FDE-4E57-D57F10E633D6}"/>
          </ac:spMkLst>
        </pc:spChg>
        <pc:spChg chg="del">
          <ac:chgData name="Rodrigo Samways Pacheco Dos Santos" userId="e962095f-e3b1-48bd-9b4e-699b4adc235a" providerId="ADAL" clId="{68FF21AD-6F4F-41F7-8CB9-ADFA948295D1}" dt="2022-12-21T03:11:29.444" v="28" actId="478"/>
          <ac:spMkLst>
            <pc:docMk/>
            <pc:sldMk cId="472279244" sldId="259"/>
            <ac:spMk id="24" creationId="{39F6B41D-3D5A-48AC-BA26-93E8A4DAB481}"/>
          </ac:spMkLst>
        </pc:spChg>
        <pc:picChg chg="del">
          <ac:chgData name="Rodrigo Samways Pacheco Dos Santos" userId="e962095f-e3b1-48bd-9b4e-699b4adc235a" providerId="ADAL" clId="{68FF21AD-6F4F-41F7-8CB9-ADFA948295D1}" dt="2022-12-21T03:11:29.987" v="29" actId="478"/>
          <ac:picMkLst>
            <pc:docMk/>
            <pc:sldMk cId="472279244" sldId="259"/>
            <ac:picMk id="2" creationId="{E1662D9C-42B1-4587-0818-D5A66A4B6B9D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30.693" v="30"/>
          <ac:picMkLst>
            <pc:docMk/>
            <pc:sldMk cId="472279244" sldId="259"/>
            <ac:picMk id="4" creationId="{69E93DC5-33A9-CDCB-9B5F-CBDC0F5B26F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27.931" v="27"/>
        <pc:sldMkLst>
          <pc:docMk/>
          <pc:sldMk cId="570358810" sldId="260"/>
        </pc:sldMkLst>
        <pc:spChg chg="add mod">
          <ac:chgData name="Rodrigo Samways Pacheco Dos Santos" userId="e962095f-e3b1-48bd-9b4e-699b4adc235a" providerId="ADAL" clId="{68FF21AD-6F4F-41F7-8CB9-ADFA948295D1}" dt="2022-12-21T03:11:27.931" v="27"/>
          <ac:spMkLst>
            <pc:docMk/>
            <pc:sldMk cId="570358810" sldId="260"/>
            <ac:spMk id="3" creationId="{900024F7-57ED-2D6F-FE9B-465794E40C99}"/>
          </ac:spMkLst>
        </pc:spChg>
        <pc:spChg chg="del">
          <ac:chgData name="Rodrigo Samways Pacheco Dos Santos" userId="e962095f-e3b1-48bd-9b4e-699b4adc235a" providerId="ADAL" clId="{68FF21AD-6F4F-41F7-8CB9-ADFA948295D1}" dt="2022-12-21T03:11:26.731" v="25" actId="478"/>
          <ac:spMkLst>
            <pc:docMk/>
            <pc:sldMk cId="570358810" sldId="260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1:27.219" v="26" actId="478"/>
          <ac:picMkLst>
            <pc:docMk/>
            <pc:sldMk cId="570358810" sldId="260"/>
            <ac:picMk id="2" creationId="{012EE948-FC63-F9F8-51E8-E615E493A538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27.931" v="27"/>
          <ac:picMkLst>
            <pc:docMk/>
            <pc:sldMk cId="570358810" sldId="260"/>
            <ac:picMk id="4" creationId="{3C8A9C77-3757-666F-21C7-FE9A1B33FDF1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33.819" v="33"/>
        <pc:sldMkLst>
          <pc:docMk/>
          <pc:sldMk cId="1598346414" sldId="261"/>
        </pc:sldMkLst>
        <pc:spChg chg="add mod">
          <ac:chgData name="Rodrigo Samways Pacheco Dos Santos" userId="e962095f-e3b1-48bd-9b4e-699b4adc235a" providerId="ADAL" clId="{68FF21AD-6F4F-41F7-8CB9-ADFA948295D1}" dt="2022-12-21T03:11:33.819" v="33"/>
          <ac:spMkLst>
            <pc:docMk/>
            <pc:sldMk cId="1598346414" sldId="261"/>
            <ac:spMk id="3" creationId="{E3F8AE55-8CD8-8B28-58CD-755ECB5CBC7D}"/>
          </ac:spMkLst>
        </pc:spChg>
        <pc:spChg chg="del">
          <ac:chgData name="Rodrigo Samways Pacheco Dos Santos" userId="e962095f-e3b1-48bd-9b4e-699b4adc235a" providerId="ADAL" clId="{68FF21AD-6F4F-41F7-8CB9-ADFA948295D1}" dt="2022-12-21T03:11:33.059" v="32" actId="478"/>
          <ac:spMkLst>
            <pc:docMk/>
            <pc:sldMk cId="1598346414" sldId="261"/>
            <ac:spMk id="18" creationId="{9921D664-AE5B-4655-B2DF-2F52A9CF6FEF}"/>
          </ac:spMkLst>
        </pc:spChg>
        <pc:picChg chg="del">
          <ac:chgData name="Rodrigo Samways Pacheco Dos Santos" userId="e962095f-e3b1-48bd-9b4e-699b4adc235a" providerId="ADAL" clId="{68FF21AD-6F4F-41F7-8CB9-ADFA948295D1}" dt="2022-12-21T03:11:32.731" v="31" actId="478"/>
          <ac:picMkLst>
            <pc:docMk/>
            <pc:sldMk cId="1598346414" sldId="261"/>
            <ac:picMk id="2" creationId="{A7544508-EB0C-99BF-D804-40BA830C38E4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33.819" v="33"/>
          <ac:picMkLst>
            <pc:docMk/>
            <pc:sldMk cId="1598346414" sldId="261"/>
            <ac:picMk id="4" creationId="{291B472B-38A7-C65F-4967-253F7F08DA49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59.740" v="57"/>
        <pc:sldMkLst>
          <pc:docMk/>
          <pc:sldMk cId="3025421287" sldId="263"/>
        </pc:sldMkLst>
        <pc:spChg chg="add mod">
          <ac:chgData name="Rodrigo Samways Pacheco Dos Santos" userId="e962095f-e3b1-48bd-9b4e-699b4adc235a" providerId="ADAL" clId="{68FF21AD-6F4F-41F7-8CB9-ADFA948295D1}" dt="2022-12-21T03:11:59.740" v="57"/>
          <ac:spMkLst>
            <pc:docMk/>
            <pc:sldMk cId="3025421287" sldId="263"/>
            <ac:spMk id="3" creationId="{5AADC7CA-6F09-08DB-AFE9-EAE85F9A0580}"/>
          </ac:spMkLst>
        </pc:spChg>
        <pc:spChg chg="del">
          <ac:chgData name="Rodrigo Samways Pacheco Dos Santos" userId="e962095f-e3b1-48bd-9b4e-699b4adc235a" providerId="ADAL" clId="{68FF21AD-6F4F-41F7-8CB9-ADFA948295D1}" dt="2022-12-21T03:11:58.988" v="56" actId="478"/>
          <ac:spMkLst>
            <pc:docMk/>
            <pc:sldMk cId="3025421287" sldId="263"/>
            <ac:spMk id="36" creationId="{C228A051-6094-4E7B-ADAA-BD482E244BC7}"/>
          </ac:spMkLst>
        </pc:spChg>
        <pc:picChg chg="del">
          <ac:chgData name="Rodrigo Samways Pacheco Dos Santos" userId="e962095f-e3b1-48bd-9b4e-699b4adc235a" providerId="ADAL" clId="{68FF21AD-6F4F-41F7-8CB9-ADFA948295D1}" dt="2022-12-21T03:11:58.659" v="55" actId="478"/>
          <ac:picMkLst>
            <pc:docMk/>
            <pc:sldMk cId="3025421287" sldId="263"/>
            <ac:picMk id="2" creationId="{366E73F8-F885-DEDF-63F5-20FC1C5EF39F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59.740" v="57"/>
          <ac:picMkLst>
            <pc:docMk/>
            <pc:sldMk cId="3025421287" sldId="263"/>
            <ac:picMk id="4" creationId="{4BB1B8C7-CFDB-2CD6-DEA2-6DAC73CDA77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40.388" v="39"/>
        <pc:sldMkLst>
          <pc:docMk/>
          <pc:sldMk cId="2128335644" sldId="264"/>
        </pc:sldMkLst>
        <pc:spChg chg="add mod">
          <ac:chgData name="Rodrigo Samways Pacheco Dos Santos" userId="e962095f-e3b1-48bd-9b4e-699b4adc235a" providerId="ADAL" clId="{68FF21AD-6F4F-41F7-8CB9-ADFA948295D1}" dt="2022-12-21T03:11:40.388" v="39"/>
          <ac:spMkLst>
            <pc:docMk/>
            <pc:sldMk cId="2128335644" sldId="264"/>
            <ac:spMk id="3" creationId="{8C08DA48-2EA3-ED7C-2797-307AB6CBD444}"/>
          </ac:spMkLst>
        </pc:spChg>
        <pc:spChg chg="del">
          <ac:chgData name="Rodrigo Samways Pacheco Dos Santos" userId="e962095f-e3b1-48bd-9b4e-699b4adc235a" providerId="ADAL" clId="{68FF21AD-6F4F-41F7-8CB9-ADFA948295D1}" dt="2022-12-21T03:11:39.602" v="38" actId="478"/>
          <ac:spMkLst>
            <pc:docMk/>
            <pc:sldMk cId="2128335644" sldId="264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39.214" v="37" actId="478"/>
          <ac:picMkLst>
            <pc:docMk/>
            <pc:sldMk cId="2128335644" sldId="264"/>
            <ac:picMk id="2" creationId="{85F8A5B5-8436-5164-3EE9-B8EFE7CE9F0A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40.388" v="39"/>
          <ac:picMkLst>
            <pc:docMk/>
            <pc:sldMk cId="2128335644" sldId="264"/>
            <ac:picMk id="4" creationId="{E317D68F-BD7D-36D3-03EE-D4EB44F99A9A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37.126" v="36"/>
        <pc:sldMkLst>
          <pc:docMk/>
          <pc:sldMk cId="2019981171" sldId="265"/>
        </pc:sldMkLst>
        <pc:spChg chg="add mod">
          <ac:chgData name="Rodrigo Samways Pacheco Dos Santos" userId="e962095f-e3b1-48bd-9b4e-699b4adc235a" providerId="ADAL" clId="{68FF21AD-6F4F-41F7-8CB9-ADFA948295D1}" dt="2022-12-21T03:11:37.126" v="36"/>
          <ac:spMkLst>
            <pc:docMk/>
            <pc:sldMk cId="2019981171" sldId="265"/>
            <ac:spMk id="8" creationId="{0D75F810-F130-DBCC-4543-03BAD3ED08B0}"/>
          </ac:spMkLst>
        </pc:spChg>
        <pc:spChg chg="del">
          <ac:chgData name="Rodrigo Samways Pacheco Dos Santos" userId="e962095f-e3b1-48bd-9b4e-699b4adc235a" providerId="ADAL" clId="{68FF21AD-6F4F-41F7-8CB9-ADFA948295D1}" dt="2022-12-21T03:11:35.763" v="34" actId="478"/>
          <ac:spMkLst>
            <pc:docMk/>
            <pc:sldMk cId="2019981171" sldId="265"/>
            <ac:spMk id="13" creationId="{4A1445F4-51AE-4450-B783-B7C551FB24FE}"/>
          </ac:spMkLst>
        </pc:spChg>
        <pc:picChg chg="del">
          <ac:chgData name="Rodrigo Samways Pacheco Dos Santos" userId="e962095f-e3b1-48bd-9b4e-699b4adc235a" providerId="ADAL" clId="{68FF21AD-6F4F-41F7-8CB9-ADFA948295D1}" dt="2022-12-21T03:11:36.339" v="35" actId="478"/>
          <ac:picMkLst>
            <pc:docMk/>
            <pc:sldMk cId="2019981171" sldId="265"/>
            <ac:picMk id="6" creationId="{EE95EBCC-3398-FA2A-36E4-65CF78C31124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37.126" v="36"/>
          <ac:picMkLst>
            <pc:docMk/>
            <pc:sldMk cId="2019981171" sldId="265"/>
            <ac:picMk id="11" creationId="{24EC08EC-9A85-F017-8486-434DB0226EA5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43.939" v="84"/>
        <pc:sldMkLst>
          <pc:docMk/>
          <pc:sldMk cId="1414862730" sldId="266"/>
        </pc:sldMkLst>
        <pc:spChg chg="add mod">
          <ac:chgData name="Rodrigo Samways Pacheco Dos Santos" userId="e962095f-e3b1-48bd-9b4e-699b4adc235a" providerId="ADAL" clId="{68FF21AD-6F4F-41F7-8CB9-ADFA948295D1}" dt="2022-12-21T03:12:43.939" v="84"/>
          <ac:spMkLst>
            <pc:docMk/>
            <pc:sldMk cId="1414862730" sldId="266"/>
            <ac:spMk id="3" creationId="{C03CE515-A393-6831-C2B1-02D155FB8ED8}"/>
          </ac:spMkLst>
        </pc:spChg>
        <pc:spChg chg="del">
          <ac:chgData name="Rodrigo Samways Pacheco Dos Santos" userId="e962095f-e3b1-48bd-9b4e-699b4adc235a" providerId="ADAL" clId="{68FF21AD-6F4F-41F7-8CB9-ADFA948295D1}" dt="2022-12-21T03:12:43.219" v="83" actId="478"/>
          <ac:spMkLst>
            <pc:docMk/>
            <pc:sldMk cId="1414862730" sldId="266"/>
            <ac:spMk id="13" creationId="{4A1445F4-51AE-4450-B783-B7C551FB24FE}"/>
          </ac:spMkLst>
        </pc:spChg>
        <pc:picChg chg="del">
          <ac:chgData name="Rodrigo Samways Pacheco Dos Santos" userId="e962095f-e3b1-48bd-9b4e-699b4adc235a" providerId="ADAL" clId="{68FF21AD-6F4F-41F7-8CB9-ADFA948295D1}" dt="2022-12-21T03:12:42.859" v="82" actId="478"/>
          <ac:picMkLst>
            <pc:docMk/>
            <pc:sldMk cId="1414862730" sldId="266"/>
            <ac:picMk id="2" creationId="{991171A6-12C4-B60C-A867-EFE7392EEC27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43.939" v="84"/>
          <ac:picMkLst>
            <pc:docMk/>
            <pc:sldMk cId="1414862730" sldId="266"/>
            <ac:picMk id="6" creationId="{679B1BDF-B06F-AB80-3337-CE8284F5D78A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43.467" v="42"/>
        <pc:sldMkLst>
          <pc:docMk/>
          <pc:sldMk cId="2698162779" sldId="267"/>
        </pc:sldMkLst>
        <pc:spChg chg="add mod">
          <ac:chgData name="Rodrigo Samways Pacheco Dos Santos" userId="e962095f-e3b1-48bd-9b4e-699b4adc235a" providerId="ADAL" clId="{68FF21AD-6F4F-41F7-8CB9-ADFA948295D1}" dt="2022-12-21T03:11:43.467" v="42"/>
          <ac:spMkLst>
            <pc:docMk/>
            <pc:sldMk cId="2698162779" sldId="267"/>
            <ac:spMk id="3" creationId="{E1EF9096-6C60-C42B-A984-B14B6A9031E5}"/>
          </ac:spMkLst>
        </pc:spChg>
        <pc:spChg chg="del">
          <ac:chgData name="Rodrigo Samways Pacheco Dos Santos" userId="e962095f-e3b1-48bd-9b4e-699b4adc235a" providerId="ADAL" clId="{68FF21AD-6F4F-41F7-8CB9-ADFA948295D1}" dt="2022-12-21T03:11:42.675" v="41" actId="478"/>
          <ac:spMkLst>
            <pc:docMk/>
            <pc:sldMk cId="2698162779" sldId="267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42.348" v="40" actId="478"/>
          <ac:picMkLst>
            <pc:docMk/>
            <pc:sldMk cId="2698162779" sldId="267"/>
            <ac:picMk id="2" creationId="{A8B9B367-0EE1-9B4C-0596-65EFD1316D84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43.467" v="42"/>
          <ac:picMkLst>
            <pc:docMk/>
            <pc:sldMk cId="2698162779" sldId="267"/>
            <ac:picMk id="4" creationId="{5BFAA1B4-CC10-AD00-8E5F-8AFB8618EE63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46.667" v="45"/>
        <pc:sldMkLst>
          <pc:docMk/>
          <pc:sldMk cId="3537745814" sldId="268"/>
        </pc:sldMkLst>
        <pc:spChg chg="add mod">
          <ac:chgData name="Rodrigo Samways Pacheco Dos Santos" userId="e962095f-e3b1-48bd-9b4e-699b4adc235a" providerId="ADAL" clId="{68FF21AD-6F4F-41F7-8CB9-ADFA948295D1}" dt="2022-12-21T03:11:46.667" v="45"/>
          <ac:spMkLst>
            <pc:docMk/>
            <pc:sldMk cId="3537745814" sldId="268"/>
            <ac:spMk id="3" creationId="{129786A1-041C-40BA-1381-80EBAA6A4621}"/>
          </ac:spMkLst>
        </pc:spChg>
        <pc:spChg chg="del">
          <ac:chgData name="Rodrigo Samways Pacheco Dos Santos" userId="e962095f-e3b1-48bd-9b4e-699b4adc235a" providerId="ADAL" clId="{68FF21AD-6F4F-41F7-8CB9-ADFA948295D1}" dt="2022-12-21T03:11:45.829" v="44" actId="478"/>
          <ac:spMkLst>
            <pc:docMk/>
            <pc:sldMk cId="3537745814" sldId="268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45.508" v="43" actId="478"/>
          <ac:picMkLst>
            <pc:docMk/>
            <pc:sldMk cId="3537745814" sldId="268"/>
            <ac:picMk id="2" creationId="{6571A94B-DCBF-7180-3CA9-A37B44EBFD3B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46.667" v="45"/>
          <ac:picMkLst>
            <pc:docMk/>
            <pc:sldMk cId="3537745814" sldId="268"/>
            <ac:picMk id="4" creationId="{C0AE6DD8-D012-5E65-950A-E1C6FB32C68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50.381" v="48"/>
        <pc:sldMkLst>
          <pc:docMk/>
          <pc:sldMk cId="2095161010" sldId="269"/>
        </pc:sldMkLst>
        <pc:spChg chg="add mod">
          <ac:chgData name="Rodrigo Samways Pacheco Dos Santos" userId="e962095f-e3b1-48bd-9b4e-699b4adc235a" providerId="ADAL" clId="{68FF21AD-6F4F-41F7-8CB9-ADFA948295D1}" dt="2022-12-21T03:11:50.381" v="48"/>
          <ac:spMkLst>
            <pc:docMk/>
            <pc:sldMk cId="2095161010" sldId="269"/>
            <ac:spMk id="3" creationId="{193BA63E-F5A0-6364-6AEF-7E94C7C775FF}"/>
          </ac:spMkLst>
        </pc:spChg>
        <pc:spChg chg="del">
          <ac:chgData name="Rodrigo Samways Pacheco Dos Santos" userId="e962095f-e3b1-48bd-9b4e-699b4adc235a" providerId="ADAL" clId="{68FF21AD-6F4F-41F7-8CB9-ADFA948295D1}" dt="2022-12-21T03:11:49.556" v="47" actId="478"/>
          <ac:spMkLst>
            <pc:docMk/>
            <pc:sldMk cId="2095161010" sldId="269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49.164" v="46" actId="478"/>
          <ac:picMkLst>
            <pc:docMk/>
            <pc:sldMk cId="2095161010" sldId="269"/>
            <ac:picMk id="2" creationId="{1A1DF07D-3163-9292-AB08-C8EE99F07FFF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50.381" v="48"/>
          <ac:picMkLst>
            <pc:docMk/>
            <pc:sldMk cId="2095161010" sldId="269"/>
            <ac:picMk id="4" creationId="{917A4D80-BFC9-87E3-CADD-56F5C45E2CF4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53.754" v="51"/>
        <pc:sldMkLst>
          <pc:docMk/>
          <pc:sldMk cId="984936488" sldId="270"/>
        </pc:sldMkLst>
        <pc:spChg chg="add mod">
          <ac:chgData name="Rodrigo Samways Pacheco Dos Santos" userId="e962095f-e3b1-48bd-9b4e-699b4adc235a" providerId="ADAL" clId="{68FF21AD-6F4F-41F7-8CB9-ADFA948295D1}" dt="2022-12-21T03:11:53.754" v="51"/>
          <ac:spMkLst>
            <pc:docMk/>
            <pc:sldMk cId="984936488" sldId="270"/>
            <ac:spMk id="3" creationId="{C8F8332E-EC77-53BB-D42E-6C129EE05583}"/>
          </ac:spMkLst>
        </pc:spChg>
        <pc:spChg chg="del">
          <ac:chgData name="Rodrigo Samways Pacheco Dos Santos" userId="e962095f-e3b1-48bd-9b4e-699b4adc235a" providerId="ADAL" clId="{68FF21AD-6F4F-41F7-8CB9-ADFA948295D1}" dt="2022-12-21T03:11:52.891" v="50" actId="478"/>
          <ac:spMkLst>
            <pc:docMk/>
            <pc:sldMk cId="984936488" sldId="270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52.524" v="49" actId="478"/>
          <ac:picMkLst>
            <pc:docMk/>
            <pc:sldMk cId="984936488" sldId="270"/>
            <ac:picMk id="2" creationId="{C98989CA-81AD-62E6-D81E-0ECEE356EA57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53.754" v="51"/>
          <ac:picMkLst>
            <pc:docMk/>
            <pc:sldMk cId="984936488" sldId="270"/>
            <ac:picMk id="4" creationId="{8FC207C4-EE69-59E4-7861-754ED56AB0FD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03.483" v="60"/>
        <pc:sldMkLst>
          <pc:docMk/>
          <pc:sldMk cId="3228403919" sldId="272"/>
        </pc:sldMkLst>
        <pc:spChg chg="add mod">
          <ac:chgData name="Rodrigo Samways Pacheco Dos Santos" userId="e962095f-e3b1-48bd-9b4e-699b4adc235a" providerId="ADAL" clId="{68FF21AD-6F4F-41F7-8CB9-ADFA948295D1}" dt="2022-12-21T03:12:03.483" v="60"/>
          <ac:spMkLst>
            <pc:docMk/>
            <pc:sldMk cId="3228403919" sldId="272"/>
            <ac:spMk id="7" creationId="{2FC1938E-C2AE-9464-86DC-FE294858FC9F}"/>
          </ac:spMkLst>
        </pc:spChg>
        <pc:spChg chg="del">
          <ac:chgData name="Rodrigo Samways Pacheco Dos Santos" userId="e962095f-e3b1-48bd-9b4e-699b4adc235a" providerId="ADAL" clId="{68FF21AD-6F4F-41F7-8CB9-ADFA948295D1}" dt="2022-12-21T03:12:02.787" v="59" actId="478"/>
          <ac:spMkLst>
            <pc:docMk/>
            <pc:sldMk cId="3228403919" sldId="272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02.483" v="58" actId="478"/>
          <ac:picMkLst>
            <pc:docMk/>
            <pc:sldMk cId="3228403919" sldId="272"/>
            <ac:picMk id="2" creationId="{DAEB0B76-5D87-FAD3-3DF5-A2F754BB9781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03.483" v="60"/>
          <ac:picMkLst>
            <pc:docMk/>
            <pc:sldMk cId="3228403919" sldId="272"/>
            <ac:picMk id="9" creationId="{E476E346-9365-EC14-2A93-45742D16E78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07.227" v="63"/>
        <pc:sldMkLst>
          <pc:docMk/>
          <pc:sldMk cId="3341564460" sldId="273"/>
        </pc:sldMkLst>
        <pc:spChg chg="add mod">
          <ac:chgData name="Rodrigo Samways Pacheco Dos Santos" userId="e962095f-e3b1-48bd-9b4e-699b4adc235a" providerId="ADAL" clId="{68FF21AD-6F4F-41F7-8CB9-ADFA948295D1}" dt="2022-12-21T03:12:07.227" v="63"/>
          <ac:spMkLst>
            <pc:docMk/>
            <pc:sldMk cId="3341564460" sldId="273"/>
            <ac:spMk id="3" creationId="{D4CE1F27-BE0C-11DB-C7D7-48AB62D0F052}"/>
          </ac:spMkLst>
        </pc:spChg>
        <pc:spChg chg="del">
          <ac:chgData name="Rodrigo Samways Pacheco Dos Santos" userId="e962095f-e3b1-48bd-9b4e-699b4adc235a" providerId="ADAL" clId="{68FF21AD-6F4F-41F7-8CB9-ADFA948295D1}" dt="2022-12-21T03:12:06.252" v="62" actId="478"/>
          <ac:spMkLst>
            <pc:docMk/>
            <pc:sldMk cId="3341564460" sldId="273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05.883" v="61" actId="478"/>
          <ac:picMkLst>
            <pc:docMk/>
            <pc:sldMk cId="3341564460" sldId="273"/>
            <ac:picMk id="2" creationId="{931D8373-C6B5-E93C-D8FA-4BB6EFA9C671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07.227" v="63"/>
          <ac:picMkLst>
            <pc:docMk/>
            <pc:sldMk cId="3341564460" sldId="273"/>
            <ac:picMk id="6" creationId="{A247E4BB-3D7D-AF08-BD3F-0B2F09FD18CA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09.664" v="66"/>
        <pc:sldMkLst>
          <pc:docMk/>
          <pc:sldMk cId="906642958" sldId="274"/>
        </pc:sldMkLst>
        <pc:spChg chg="add mod">
          <ac:chgData name="Rodrigo Samways Pacheco Dos Santos" userId="e962095f-e3b1-48bd-9b4e-699b4adc235a" providerId="ADAL" clId="{68FF21AD-6F4F-41F7-8CB9-ADFA948295D1}" dt="2022-12-21T03:12:09.664" v="66"/>
          <ac:spMkLst>
            <pc:docMk/>
            <pc:sldMk cId="906642958" sldId="274"/>
            <ac:spMk id="6" creationId="{6D011903-C17B-0112-F362-1C28B6824CA3}"/>
          </ac:spMkLst>
        </pc:spChg>
        <pc:spChg chg="del">
          <ac:chgData name="Rodrigo Samways Pacheco Dos Santos" userId="e962095f-e3b1-48bd-9b4e-699b4adc235a" providerId="ADAL" clId="{68FF21AD-6F4F-41F7-8CB9-ADFA948295D1}" dt="2022-12-21T03:12:08.979" v="65" actId="478"/>
          <ac:spMkLst>
            <pc:docMk/>
            <pc:sldMk cId="906642958" sldId="274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08.603" v="64" actId="478"/>
          <ac:picMkLst>
            <pc:docMk/>
            <pc:sldMk cId="906642958" sldId="274"/>
            <ac:picMk id="3" creationId="{3F8BCE74-3C6C-A5C2-A633-92EF7CA2E510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09.664" v="66"/>
          <ac:picMkLst>
            <pc:docMk/>
            <pc:sldMk cId="906642958" sldId="274"/>
            <ac:picMk id="7" creationId="{99CFCC22-0670-007B-49F6-01925A4C6BC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15.541" v="72"/>
        <pc:sldMkLst>
          <pc:docMk/>
          <pc:sldMk cId="3482342652" sldId="275"/>
        </pc:sldMkLst>
        <pc:spChg chg="add mod">
          <ac:chgData name="Rodrigo Samways Pacheco Dos Santos" userId="e962095f-e3b1-48bd-9b4e-699b4adc235a" providerId="ADAL" clId="{68FF21AD-6F4F-41F7-8CB9-ADFA948295D1}" dt="2022-12-21T03:12:15.541" v="72"/>
          <ac:spMkLst>
            <pc:docMk/>
            <pc:sldMk cId="3482342652" sldId="275"/>
            <ac:spMk id="6" creationId="{DEA047A7-2CDC-7595-2B84-E99A2BAA9A0D}"/>
          </ac:spMkLst>
        </pc:spChg>
        <pc:spChg chg="del">
          <ac:chgData name="Rodrigo Samways Pacheco Dos Santos" userId="e962095f-e3b1-48bd-9b4e-699b4adc235a" providerId="ADAL" clId="{68FF21AD-6F4F-41F7-8CB9-ADFA948295D1}" dt="2022-12-21T03:12:14.827" v="71" actId="478"/>
          <ac:spMkLst>
            <pc:docMk/>
            <pc:sldMk cId="3482342652" sldId="275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14.291" v="70" actId="478"/>
          <ac:picMkLst>
            <pc:docMk/>
            <pc:sldMk cId="3482342652" sldId="275"/>
            <ac:picMk id="3" creationId="{B337E91B-75EC-9B0A-0439-825447D03F77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15.541" v="72"/>
          <ac:picMkLst>
            <pc:docMk/>
            <pc:sldMk cId="3482342652" sldId="275"/>
            <ac:picMk id="7" creationId="{71B65F1C-A491-AF8F-5935-59F381D8A321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25.233" v="81"/>
        <pc:sldMkLst>
          <pc:docMk/>
          <pc:sldMk cId="2222409336" sldId="276"/>
        </pc:sldMkLst>
        <pc:spChg chg="add mod">
          <ac:chgData name="Rodrigo Samways Pacheco Dos Santos" userId="e962095f-e3b1-48bd-9b4e-699b4adc235a" providerId="ADAL" clId="{68FF21AD-6F4F-41F7-8CB9-ADFA948295D1}" dt="2022-12-21T03:12:25.233" v="81"/>
          <ac:spMkLst>
            <pc:docMk/>
            <pc:sldMk cId="2222409336" sldId="276"/>
            <ac:spMk id="3" creationId="{1F903EC6-7EC5-CEC2-563D-D788C2284E9F}"/>
          </ac:spMkLst>
        </pc:spChg>
        <pc:spChg chg="del">
          <ac:chgData name="Rodrigo Samways Pacheco Dos Santos" userId="e962095f-e3b1-48bd-9b4e-699b4adc235a" providerId="ADAL" clId="{68FF21AD-6F4F-41F7-8CB9-ADFA948295D1}" dt="2022-12-21T03:12:24.459" v="80" actId="478"/>
          <ac:spMkLst>
            <pc:docMk/>
            <pc:sldMk cId="2222409336" sldId="276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24.163" v="79" actId="478"/>
          <ac:picMkLst>
            <pc:docMk/>
            <pc:sldMk cId="2222409336" sldId="276"/>
            <ac:picMk id="2" creationId="{7D36B8AC-9F8E-B280-4E1E-FC3A339EC024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25.233" v="81"/>
          <ac:picMkLst>
            <pc:docMk/>
            <pc:sldMk cId="2222409336" sldId="276"/>
            <ac:picMk id="7" creationId="{4BA70B15-4719-C2D1-89AE-A57D595315D9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55.760" v="96"/>
        <pc:sldMkLst>
          <pc:docMk/>
          <pc:sldMk cId="854883647" sldId="278"/>
        </pc:sldMkLst>
        <pc:spChg chg="add mod">
          <ac:chgData name="Rodrigo Samways Pacheco Dos Santos" userId="e962095f-e3b1-48bd-9b4e-699b4adc235a" providerId="ADAL" clId="{68FF21AD-6F4F-41F7-8CB9-ADFA948295D1}" dt="2022-12-21T03:12:55.760" v="96"/>
          <ac:spMkLst>
            <pc:docMk/>
            <pc:sldMk cId="854883647" sldId="278"/>
            <ac:spMk id="5" creationId="{4632A9D4-5BEB-A1B4-3778-000643165E24}"/>
          </ac:spMkLst>
        </pc:spChg>
        <pc:spChg chg="del">
          <ac:chgData name="Rodrigo Samways Pacheco Dos Santos" userId="e962095f-e3b1-48bd-9b4e-699b4adc235a" providerId="ADAL" clId="{68FF21AD-6F4F-41F7-8CB9-ADFA948295D1}" dt="2022-12-21T03:12:55.131" v="95" actId="478"/>
          <ac:spMkLst>
            <pc:docMk/>
            <pc:sldMk cId="854883647" sldId="278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54.835" v="94" actId="478"/>
          <ac:picMkLst>
            <pc:docMk/>
            <pc:sldMk cId="854883647" sldId="278"/>
            <ac:picMk id="3" creationId="{58FE3054-E97D-F467-B493-80791EB9A8E9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55.760" v="96"/>
          <ac:picMkLst>
            <pc:docMk/>
            <pc:sldMk cId="854883647" sldId="278"/>
            <ac:picMk id="6" creationId="{E1F34FEB-D07A-67DE-8202-7975077EF96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49.858" v="90"/>
        <pc:sldMkLst>
          <pc:docMk/>
          <pc:sldMk cId="4060687447" sldId="279"/>
        </pc:sldMkLst>
        <pc:spChg chg="add mod">
          <ac:chgData name="Rodrigo Samways Pacheco Dos Santos" userId="e962095f-e3b1-48bd-9b4e-699b4adc235a" providerId="ADAL" clId="{68FF21AD-6F4F-41F7-8CB9-ADFA948295D1}" dt="2022-12-21T03:12:49.858" v="90"/>
          <ac:spMkLst>
            <pc:docMk/>
            <pc:sldMk cId="4060687447" sldId="279"/>
            <ac:spMk id="5" creationId="{610F0D4C-057B-623C-9822-14F7CD819027}"/>
          </ac:spMkLst>
        </pc:spChg>
        <pc:spChg chg="del">
          <ac:chgData name="Rodrigo Samways Pacheco Dos Santos" userId="e962095f-e3b1-48bd-9b4e-699b4adc235a" providerId="ADAL" clId="{68FF21AD-6F4F-41F7-8CB9-ADFA948295D1}" dt="2022-12-21T03:12:49.131" v="89" actId="478"/>
          <ac:spMkLst>
            <pc:docMk/>
            <pc:sldMk cId="4060687447" sldId="279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48.836" v="88" actId="478"/>
          <ac:picMkLst>
            <pc:docMk/>
            <pc:sldMk cId="4060687447" sldId="279"/>
            <ac:picMk id="3" creationId="{8017D479-116F-F92E-4FAD-3D959C28EC05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49.858" v="90"/>
          <ac:picMkLst>
            <pc:docMk/>
            <pc:sldMk cId="4060687447" sldId="279"/>
            <ac:picMk id="6" creationId="{37A60055-9DD9-D1FE-6FF6-0402BD4E7A14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52.780" v="93"/>
        <pc:sldMkLst>
          <pc:docMk/>
          <pc:sldMk cId="1337485278" sldId="280"/>
        </pc:sldMkLst>
        <pc:spChg chg="add mod">
          <ac:chgData name="Rodrigo Samways Pacheco Dos Santos" userId="e962095f-e3b1-48bd-9b4e-699b4adc235a" providerId="ADAL" clId="{68FF21AD-6F4F-41F7-8CB9-ADFA948295D1}" dt="2022-12-21T03:12:52.780" v="93"/>
          <ac:spMkLst>
            <pc:docMk/>
            <pc:sldMk cId="1337485278" sldId="280"/>
            <ac:spMk id="5" creationId="{88770D96-1D65-00E2-2C8A-F2351F1CBE54}"/>
          </ac:spMkLst>
        </pc:spChg>
        <pc:spChg chg="del">
          <ac:chgData name="Rodrigo Samways Pacheco Dos Santos" userId="e962095f-e3b1-48bd-9b4e-699b4adc235a" providerId="ADAL" clId="{68FF21AD-6F4F-41F7-8CB9-ADFA948295D1}" dt="2022-12-21T03:12:52.042" v="92" actId="478"/>
          <ac:spMkLst>
            <pc:docMk/>
            <pc:sldMk cId="1337485278" sldId="280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51.723" v="91" actId="478"/>
          <ac:picMkLst>
            <pc:docMk/>
            <pc:sldMk cId="1337485278" sldId="280"/>
            <ac:picMk id="3" creationId="{2F750419-C8A2-5370-BB70-EF5BFBFEE0C2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52.780" v="93"/>
          <ac:picMkLst>
            <pc:docMk/>
            <pc:sldMk cId="1337485278" sldId="280"/>
            <ac:picMk id="6" creationId="{47EB180E-E11A-F4B7-1188-7A4B9E6C5060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58.714" v="99"/>
        <pc:sldMkLst>
          <pc:docMk/>
          <pc:sldMk cId="290528325" sldId="281"/>
        </pc:sldMkLst>
        <pc:spChg chg="add mod">
          <ac:chgData name="Rodrigo Samways Pacheco Dos Santos" userId="e962095f-e3b1-48bd-9b4e-699b4adc235a" providerId="ADAL" clId="{68FF21AD-6F4F-41F7-8CB9-ADFA948295D1}" dt="2022-12-21T03:12:58.714" v="99"/>
          <ac:spMkLst>
            <pc:docMk/>
            <pc:sldMk cId="290528325" sldId="281"/>
            <ac:spMk id="5" creationId="{BDEA9D67-F338-99CE-A249-A9D6595B9FF0}"/>
          </ac:spMkLst>
        </pc:spChg>
        <pc:spChg chg="del">
          <ac:chgData name="Rodrigo Samways Pacheco Dos Santos" userId="e962095f-e3b1-48bd-9b4e-699b4adc235a" providerId="ADAL" clId="{68FF21AD-6F4F-41F7-8CB9-ADFA948295D1}" dt="2022-12-21T03:12:57.995" v="98" actId="478"/>
          <ac:spMkLst>
            <pc:docMk/>
            <pc:sldMk cId="290528325" sldId="281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57.707" v="97" actId="478"/>
          <ac:picMkLst>
            <pc:docMk/>
            <pc:sldMk cId="290528325" sldId="281"/>
            <ac:picMk id="3" creationId="{0B835006-F2B4-9075-6B3A-B304F814B89A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58.714" v="99"/>
          <ac:picMkLst>
            <pc:docMk/>
            <pc:sldMk cId="290528325" sldId="281"/>
            <ac:picMk id="6" creationId="{312AADD8-C7CA-35D8-A58D-B0407A0CFF2D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01.714" v="102"/>
        <pc:sldMkLst>
          <pc:docMk/>
          <pc:sldMk cId="1680312990" sldId="282"/>
        </pc:sldMkLst>
        <pc:spChg chg="add mod">
          <ac:chgData name="Rodrigo Samways Pacheco Dos Santos" userId="e962095f-e3b1-48bd-9b4e-699b4adc235a" providerId="ADAL" clId="{68FF21AD-6F4F-41F7-8CB9-ADFA948295D1}" dt="2022-12-21T03:13:01.714" v="102"/>
          <ac:spMkLst>
            <pc:docMk/>
            <pc:sldMk cId="1680312990" sldId="282"/>
            <ac:spMk id="5" creationId="{5AB51CFC-96A2-4B65-2F93-DA38DD041B4F}"/>
          </ac:spMkLst>
        </pc:spChg>
        <pc:spChg chg="del">
          <ac:chgData name="Rodrigo Samways Pacheco Dos Santos" userId="e962095f-e3b1-48bd-9b4e-699b4adc235a" providerId="ADAL" clId="{68FF21AD-6F4F-41F7-8CB9-ADFA948295D1}" dt="2022-12-21T03:13:00.660" v="101" actId="478"/>
          <ac:spMkLst>
            <pc:docMk/>
            <pc:sldMk cId="1680312990" sldId="282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00.363" v="100" actId="478"/>
          <ac:picMkLst>
            <pc:docMk/>
            <pc:sldMk cId="1680312990" sldId="282"/>
            <ac:picMk id="3" creationId="{6A307FF4-0FAE-5B70-3DC2-F437473CDE53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01.714" v="102"/>
          <ac:picMkLst>
            <pc:docMk/>
            <pc:sldMk cId="1680312990" sldId="282"/>
            <ac:picMk id="6" creationId="{1E53E4A6-0EB4-6D7C-DABC-31FE0218D50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04.455" v="105"/>
        <pc:sldMkLst>
          <pc:docMk/>
          <pc:sldMk cId="234708267" sldId="283"/>
        </pc:sldMkLst>
        <pc:spChg chg="add mod">
          <ac:chgData name="Rodrigo Samways Pacheco Dos Santos" userId="e962095f-e3b1-48bd-9b4e-699b4adc235a" providerId="ADAL" clId="{68FF21AD-6F4F-41F7-8CB9-ADFA948295D1}" dt="2022-12-21T03:13:04.455" v="105"/>
          <ac:spMkLst>
            <pc:docMk/>
            <pc:sldMk cId="234708267" sldId="283"/>
            <ac:spMk id="5" creationId="{5EB91226-05FE-12C1-7655-A122094A7F85}"/>
          </ac:spMkLst>
        </pc:spChg>
        <pc:spChg chg="del">
          <ac:chgData name="Rodrigo Samways Pacheco Dos Santos" userId="e962095f-e3b1-48bd-9b4e-699b4adc235a" providerId="ADAL" clId="{68FF21AD-6F4F-41F7-8CB9-ADFA948295D1}" dt="2022-12-21T03:13:03.770" v="104" actId="478"/>
          <ac:spMkLst>
            <pc:docMk/>
            <pc:sldMk cId="234708267" sldId="283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03.515" v="103" actId="478"/>
          <ac:picMkLst>
            <pc:docMk/>
            <pc:sldMk cId="234708267" sldId="283"/>
            <ac:picMk id="3" creationId="{4F1BD6B0-F52A-F1A0-4714-29B74F4F93EA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04.455" v="105"/>
          <ac:picMkLst>
            <pc:docMk/>
            <pc:sldMk cId="234708267" sldId="283"/>
            <ac:picMk id="6" creationId="{6C718F89-A85E-B622-535A-D996184464E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12.126" v="110"/>
        <pc:sldMkLst>
          <pc:docMk/>
          <pc:sldMk cId="3901731523" sldId="284"/>
        </pc:sldMkLst>
        <pc:spChg chg="add del mod">
          <ac:chgData name="Rodrigo Samways Pacheco Dos Santos" userId="e962095f-e3b1-48bd-9b4e-699b4adc235a" providerId="ADAL" clId="{68FF21AD-6F4F-41F7-8CB9-ADFA948295D1}" dt="2022-12-21T03:13:08.179" v="108"/>
          <ac:spMkLst>
            <pc:docMk/>
            <pc:sldMk cId="3901731523" sldId="284"/>
            <ac:spMk id="3" creationId="{9FDF76BB-FDF0-B426-2837-8D26873BC25A}"/>
          </ac:spMkLst>
        </pc:spChg>
        <pc:spChg chg="add mod">
          <ac:chgData name="Rodrigo Samways Pacheco Dos Santos" userId="e962095f-e3b1-48bd-9b4e-699b4adc235a" providerId="ADAL" clId="{68FF21AD-6F4F-41F7-8CB9-ADFA948295D1}" dt="2022-12-21T03:13:12.126" v="110"/>
          <ac:spMkLst>
            <pc:docMk/>
            <pc:sldMk cId="3901731523" sldId="284"/>
            <ac:spMk id="7" creationId="{05EE5456-5C61-FD98-EEC1-B0CDB1339B6E}"/>
          </ac:spMkLst>
        </pc:spChg>
        <pc:spChg chg="del">
          <ac:chgData name="Rodrigo Samways Pacheco Dos Santos" userId="e962095f-e3b1-48bd-9b4e-699b4adc235a" providerId="ADAL" clId="{68FF21AD-6F4F-41F7-8CB9-ADFA948295D1}" dt="2022-12-21T03:13:09.084" v="109" actId="478"/>
          <ac:spMkLst>
            <pc:docMk/>
            <pc:sldMk cId="3901731523" sldId="284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06.188" v="106" actId="478"/>
          <ac:picMkLst>
            <pc:docMk/>
            <pc:sldMk cId="3901731523" sldId="284"/>
            <ac:picMk id="2" creationId="{1D3E7402-CF96-CCAF-2B89-144ED45DD27E}"/>
          </ac:picMkLst>
        </pc:picChg>
        <pc:picChg chg="add del mod">
          <ac:chgData name="Rodrigo Samways Pacheco Dos Santos" userId="e962095f-e3b1-48bd-9b4e-699b4adc235a" providerId="ADAL" clId="{68FF21AD-6F4F-41F7-8CB9-ADFA948295D1}" dt="2022-12-21T03:13:08.179" v="108"/>
          <ac:picMkLst>
            <pc:docMk/>
            <pc:sldMk cId="3901731523" sldId="284"/>
            <ac:picMk id="6" creationId="{DD96B1DF-DD09-C259-A263-74BE7175C7CF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12.126" v="110"/>
          <ac:picMkLst>
            <pc:docMk/>
            <pc:sldMk cId="3901731523" sldId="284"/>
            <ac:picMk id="9" creationId="{81B83238-D2ED-5938-9E62-90667D160A85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4:00.026" v="132" actId="478"/>
        <pc:sldMkLst>
          <pc:docMk/>
          <pc:sldMk cId="2674141166" sldId="285"/>
        </pc:sldMkLst>
        <pc:spChg chg="add del mod">
          <ac:chgData name="Rodrigo Samways Pacheco Dos Santos" userId="e962095f-e3b1-48bd-9b4e-699b4adc235a" providerId="ADAL" clId="{68FF21AD-6F4F-41F7-8CB9-ADFA948295D1}" dt="2022-12-21T03:13:47.324" v="128" actId="478"/>
          <ac:spMkLst>
            <pc:docMk/>
            <pc:sldMk cId="2674141166" sldId="285"/>
            <ac:spMk id="4" creationId="{1D52AFD2-F745-EABC-7C10-2554DE8380CE}"/>
          </ac:spMkLst>
        </pc:spChg>
        <pc:picChg chg="del">
          <ac:chgData name="Rodrigo Samways Pacheco Dos Santos" userId="e962095f-e3b1-48bd-9b4e-699b4adc235a" providerId="ADAL" clId="{68FF21AD-6F4F-41F7-8CB9-ADFA948295D1}" dt="2022-12-21T03:14:00.026" v="132" actId="478"/>
          <ac:picMkLst>
            <pc:docMk/>
            <pc:sldMk cId="2674141166" sldId="285"/>
            <ac:picMk id="2" creationId="{C8652CAE-533E-0006-00CC-4E39986F7A3F}"/>
          </ac:picMkLst>
        </pc:picChg>
        <pc:picChg chg="add del mod">
          <ac:chgData name="Rodrigo Samways Pacheco Dos Santos" userId="e962095f-e3b1-48bd-9b4e-699b4adc235a" providerId="ADAL" clId="{68FF21AD-6F4F-41F7-8CB9-ADFA948295D1}" dt="2022-12-21T03:13:48.732" v="129" actId="478"/>
          <ac:picMkLst>
            <pc:docMk/>
            <pc:sldMk cId="2674141166" sldId="285"/>
            <ac:picMk id="6" creationId="{83D3F9F6-2160-B9F8-63AA-9AD8E2E99401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58.939" v="131" actId="1076"/>
          <ac:picMkLst>
            <pc:docMk/>
            <pc:sldMk cId="2674141166" sldId="285"/>
            <ac:picMk id="7" creationId="{A3FF2AFC-51AB-CB3A-B08D-AF2FDA76FC9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22.605" v="116"/>
        <pc:sldMkLst>
          <pc:docMk/>
          <pc:sldMk cId="1754782584" sldId="286"/>
        </pc:sldMkLst>
        <pc:spChg chg="add mod">
          <ac:chgData name="Rodrigo Samways Pacheco Dos Santos" userId="e962095f-e3b1-48bd-9b4e-699b4adc235a" providerId="ADAL" clId="{68FF21AD-6F4F-41F7-8CB9-ADFA948295D1}" dt="2022-12-21T03:13:22.605" v="116"/>
          <ac:spMkLst>
            <pc:docMk/>
            <pc:sldMk cId="1754782584" sldId="286"/>
            <ac:spMk id="9" creationId="{E27859B1-F30A-E7F8-04B1-5123F3C41940}"/>
          </ac:spMkLst>
        </pc:spChg>
        <pc:spChg chg="del">
          <ac:chgData name="Rodrigo Samways Pacheco Dos Santos" userId="e962095f-e3b1-48bd-9b4e-699b4adc235a" providerId="ADAL" clId="{68FF21AD-6F4F-41F7-8CB9-ADFA948295D1}" dt="2022-12-21T03:13:21.907" v="115" actId="478"/>
          <ac:spMkLst>
            <pc:docMk/>
            <pc:sldMk cId="1754782584" sldId="286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21.539" v="114" actId="478"/>
          <ac:picMkLst>
            <pc:docMk/>
            <pc:sldMk cId="1754782584" sldId="286"/>
            <ac:picMk id="8" creationId="{58C68957-D977-5426-51D5-3DD84A64AFF6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22.605" v="116"/>
          <ac:picMkLst>
            <pc:docMk/>
            <pc:sldMk cId="1754782584" sldId="286"/>
            <ac:picMk id="11" creationId="{4055652D-4CEF-0B7A-BCEC-38AB76700AB4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18.959" v="113"/>
        <pc:sldMkLst>
          <pc:docMk/>
          <pc:sldMk cId="52480338" sldId="287"/>
        </pc:sldMkLst>
        <pc:spChg chg="add mod">
          <ac:chgData name="Rodrigo Samways Pacheco Dos Santos" userId="e962095f-e3b1-48bd-9b4e-699b4adc235a" providerId="ADAL" clId="{68FF21AD-6F4F-41F7-8CB9-ADFA948295D1}" dt="2022-12-21T03:13:18.959" v="113"/>
          <ac:spMkLst>
            <pc:docMk/>
            <pc:sldMk cId="52480338" sldId="287"/>
            <ac:spMk id="6" creationId="{A952539B-A910-972D-968D-71402A6E9CFD}"/>
          </ac:spMkLst>
        </pc:spChg>
        <pc:spChg chg="del">
          <ac:chgData name="Rodrigo Samways Pacheco Dos Santos" userId="e962095f-e3b1-48bd-9b4e-699b4adc235a" providerId="ADAL" clId="{68FF21AD-6F4F-41F7-8CB9-ADFA948295D1}" dt="2022-12-21T03:13:16.867" v="112" actId="478"/>
          <ac:spMkLst>
            <pc:docMk/>
            <pc:sldMk cId="52480338" sldId="287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14.435" v="111" actId="478"/>
          <ac:picMkLst>
            <pc:docMk/>
            <pc:sldMk cId="52480338" sldId="287"/>
            <ac:picMk id="3" creationId="{4E528192-8857-F7AD-E73C-CA7108AC2A50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18.959" v="113"/>
          <ac:picMkLst>
            <pc:docMk/>
            <pc:sldMk cId="52480338" sldId="287"/>
            <ac:picMk id="7" creationId="{DFFCBDC1-6458-E6B2-693B-6AE05578D44B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56.757" v="54"/>
        <pc:sldMkLst>
          <pc:docMk/>
          <pc:sldMk cId="255269388" sldId="292"/>
        </pc:sldMkLst>
        <pc:spChg chg="add mod">
          <ac:chgData name="Rodrigo Samways Pacheco Dos Santos" userId="e962095f-e3b1-48bd-9b4e-699b4adc235a" providerId="ADAL" clId="{68FF21AD-6F4F-41F7-8CB9-ADFA948295D1}" dt="2022-12-21T03:11:56.757" v="54"/>
          <ac:spMkLst>
            <pc:docMk/>
            <pc:sldMk cId="255269388" sldId="292"/>
            <ac:spMk id="3" creationId="{E002BF30-D665-42F9-8B1D-D5FDAF25C8A9}"/>
          </ac:spMkLst>
        </pc:spChg>
        <pc:spChg chg="del">
          <ac:chgData name="Rodrigo Samways Pacheco Dos Santos" userId="e962095f-e3b1-48bd-9b4e-699b4adc235a" providerId="ADAL" clId="{68FF21AD-6F4F-41F7-8CB9-ADFA948295D1}" dt="2022-12-21T03:11:56.027" v="53" actId="478"/>
          <ac:spMkLst>
            <pc:docMk/>
            <pc:sldMk cId="255269388" sldId="292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1:55.715" v="52" actId="478"/>
          <ac:picMkLst>
            <pc:docMk/>
            <pc:sldMk cId="255269388" sldId="292"/>
            <ac:picMk id="2" creationId="{C56B4EFF-8991-482F-3B42-90BEC1A8D811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56.757" v="54"/>
          <ac:picMkLst>
            <pc:docMk/>
            <pc:sldMk cId="255269388" sldId="292"/>
            <ac:picMk id="4" creationId="{F77D66ED-6895-3E2D-C014-C0F72584C136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38.190" v="123" actId="14100"/>
        <pc:sldMkLst>
          <pc:docMk/>
          <pc:sldMk cId="2869012958" sldId="298"/>
        </pc:sldMkLst>
        <pc:spChg chg="add mod">
          <ac:chgData name="Rodrigo Samways Pacheco Dos Santos" userId="e962095f-e3b1-48bd-9b4e-699b4adc235a" providerId="ADAL" clId="{68FF21AD-6F4F-41F7-8CB9-ADFA948295D1}" dt="2022-12-21T03:13:25.211" v="119"/>
          <ac:spMkLst>
            <pc:docMk/>
            <pc:sldMk cId="2869012958" sldId="298"/>
            <ac:spMk id="3" creationId="{4BBCD555-E543-90AB-090E-2DDCC8ACDA03}"/>
          </ac:spMkLst>
        </pc:spChg>
        <pc:spChg chg="mod">
          <ac:chgData name="Rodrigo Samways Pacheco Dos Santos" userId="e962095f-e3b1-48bd-9b4e-699b4adc235a" providerId="ADAL" clId="{68FF21AD-6F4F-41F7-8CB9-ADFA948295D1}" dt="2022-12-21T03:13:27.715" v="121" actId="1076"/>
          <ac:spMkLst>
            <pc:docMk/>
            <pc:sldMk cId="2869012958" sldId="298"/>
            <ac:spMk id="5" creationId="{37273B20-A093-429E-B36D-BA6CC85DC9EF}"/>
          </ac:spMkLst>
        </pc:spChg>
        <pc:spChg chg="mod">
          <ac:chgData name="Rodrigo Samways Pacheco Dos Santos" userId="e962095f-e3b1-48bd-9b4e-699b4adc235a" providerId="ADAL" clId="{68FF21AD-6F4F-41F7-8CB9-ADFA948295D1}" dt="2022-12-21T03:13:38.190" v="123" actId="14100"/>
          <ac:spMkLst>
            <pc:docMk/>
            <pc:sldMk cId="2869012958" sldId="298"/>
            <ac:spMk id="20" creationId="{62A987BE-238E-4E28-AE56-3DBC978A12F1}"/>
          </ac:spMkLst>
        </pc:spChg>
        <pc:spChg chg="del">
          <ac:chgData name="Rodrigo Samways Pacheco Dos Santos" userId="e962095f-e3b1-48bd-9b4e-699b4adc235a" providerId="ADAL" clId="{68FF21AD-6F4F-41F7-8CB9-ADFA948295D1}" dt="2022-12-21T03:13:24.475" v="118" actId="478"/>
          <ac:spMkLst>
            <pc:docMk/>
            <pc:sldMk cId="2869012958" sldId="298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3:24.066" v="117" actId="478"/>
          <ac:picMkLst>
            <pc:docMk/>
            <pc:sldMk cId="2869012958" sldId="298"/>
            <ac:picMk id="2" creationId="{BFF61E8E-147D-6AE7-A850-904E774B7E02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25.211" v="119"/>
          <ac:picMkLst>
            <pc:docMk/>
            <pc:sldMk cId="2869012958" sldId="298"/>
            <ac:picMk id="4" creationId="{1C14D946-18F8-0075-7272-413DC7F5767A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46.699" v="87"/>
        <pc:sldMkLst>
          <pc:docMk/>
          <pc:sldMk cId="1913814345" sldId="301"/>
        </pc:sldMkLst>
        <pc:spChg chg="add mod">
          <ac:chgData name="Rodrigo Samways Pacheco Dos Santos" userId="e962095f-e3b1-48bd-9b4e-699b4adc235a" providerId="ADAL" clId="{68FF21AD-6F4F-41F7-8CB9-ADFA948295D1}" dt="2022-12-21T03:12:46.699" v="87"/>
          <ac:spMkLst>
            <pc:docMk/>
            <pc:sldMk cId="1913814345" sldId="301"/>
            <ac:spMk id="3" creationId="{46BE4D0C-4EF9-7785-BE22-BE95BF011F6B}"/>
          </ac:spMkLst>
        </pc:spChg>
        <pc:spChg chg="del">
          <ac:chgData name="Rodrigo Samways Pacheco Dos Santos" userId="e962095f-e3b1-48bd-9b4e-699b4adc235a" providerId="ADAL" clId="{68FF21AD-6F4F-41F7-8CB9-ADFA948295D1}" dt="2022-12-21T03:12:46.003" v="86" actId="478"/>
          <ac:spMkLst>
            <pc:docMk/>
            <pc:sldMk cId="1913814345" sldId="301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2:45.724" v="85" actId="478"/>
          <ac:picMkLst>
            <pc:docMk/>
            <pc:sldMk cId="1913814345" sldId="301"/>
            <ac:picMk id="2" creationId="{DD1FF16E-33FB-5B49-E462-E18642417083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46.699" v="87"/>
          <ac:picMkLst>
            <pc:docMk/>
            <pc:sldMk cId="1913814345" sldId="301"/>
            <ac:picMk id="4" creationId="{A429AEF5-F6D4-C664-8830-A73231C114F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18.732" v="75"/>
        <pc:sldMkLst>
          <pc:docMk/>
          <pc:sldMk cId="1644907401" sldId="304"/>
        </pc:sldMkLst>
        <pc:spChg chg="add mod">
          <ac:chgData name="Rodrigo Samways Pacheco Dos Santos" userId="e962095f-e3b1-48bd-9b4e-699b4adc235a" providerId="ADAL" clId="{68FF21AD-6F4F-41F7-8CB9-ADFA948295D1}" dt="2022-12-21T03:12:18.732" v="75"/>
          <ac:spMkLst>
            <pc:docMk/>
            <pc:sldMk cId="1644907401" sldId="304"/>
            <ac:spMk id="3" creationId="{29A0C48C-62AD-D60C-9C01-304DE90562F2}"/>
          </ac:spMkLst>
        </pc:spChg>
        <pc:spChg chg="del">
          <ac:chgData name="Rodrigo Samways Pacheco Dos Santos" userId="e962095f-e3b1-48bd-9b4e-699b4adc235a" providerId="ADAL" clId="{68FF21AD-6F4F-41F7-8CB9-ADFA948295D1}" dt="2022-12-21T03:12:17.995" v="74" actId="478"/>
          <ac:spMkLst>
            <pc:docMk/>
            <pc:sldMk cId="1644907401" sldId="304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2:17.635" v="73" actId="478"/>
          <ac:picMkLst>
            <pc:docMk/>
            <pc:sldMk cId="1644907401" sldId="304"/>
            <ac:picMk id="2" creationId="{261A6A53-FFE2-F7B8-0917-DF2C3390417C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18.732" v="75"/>
          <ac:picMkLst>
            <pc:docMk/>
            <pc:sldMk cId="1644907401" sldId="304"/>
            <ac:picMk id="4" creationId="{3943D3EA-EE17-41FE-16DF-1BB49DF9F899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43.123" v="126"/>
        <pc:sldMkLst>
          <pc:docMk/>
          <pc:sldMk cId="749528310" sldId="305"/>
        </pc:sldMkLst>
        <pc:spChg chg="add mod">
          <ac:chgData name="Rodrigo Samways Pacheco Dos Santos" userId="e962095f-e3b1-48bd-9b4e-699b4adc235a" providerId="ADAL" clId="{68FF21AD-6F4F-41F7-8CB9-ADFA948295D1}" dt="2022-12-21T03:13:43.123" v="126"/>
          <ac:spMkLst>
            <pc:docMk/>
            <pc:sldMk cId="749528310" sldId="305"/>
            <ac:spMk id="3" creationId="{2429DE08-9DE8-5D38-0588-ECD606ADF1C8}"/>
          </ac:spMkLst>
        </pc:spChg>
        <pc:spChg chg="del">
          <ac:chgData name="Rodrigo Samways Pacheco Dos Santos" userId="e962095f-e3b1-48bd-9b4e-699b4adc235a" providerId="ADAL" clId="{68FF21AD-6F4F-41F7-8CB9-ADFA948295D1}" dt="2022-12-21T03:13:41.899" v="124" actId="478"/>
          <ac:spMkLst>
            <pc:docMk/>
            <pc:sldMk cId="749528310" sldId="305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42.251" v="125" actId="478"/>
          <ac:picMkLst>
            <pc:docMk/>
            <pc:sldMk cId="749528310" sldId="305"/>
            <ac:picMk id="2" creationId="{64C0FA66-E204-7D2B-6C04-1B05FA00A0E7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43.123" v="126"/>
          <ac:picMkLst>
            <pc:docMk/>
            <pc:sldMk cId="749528310" sldId="305"/>
            <ac:picMk id="6" creationId="{6389DA65-90E0-D364-7B39-C2C1FF9BE185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12.323" v="69"/>
        <pc:sldMkLst>
          <pc:docMk/>
          <pc:sldMk cId="3694899755" sldId="306"/>
        </pc:sldMkLst>
        <pc:spChg chg="add mod">
          <ac:chgData name="Rodrigo Samways Pacheco Dos Santos" userId="e962095f-e3b1-48bd-9b4e-699b4adc235a" providerId="ADAL" clId="{68FF21AD-6F4F-41F7-8CB9-ADFA948295D1}" dt="2022-12-21T03:12:12.323" v="69"/>
          <ac:spMkLst>
            <pc:docMk/>
            <pc:sldMk cId="3694899755" sldId="306"/>
            <ac:spMk id="3" creationId="{53742DFB-E6E2-A21E-7B7D-99EC5162358F}"/>
          </ac:spMkLst>
        </pc:spChg>
        <pc:spChg chg="del">
          <ac:chgData name="Rodrigo Samways Pacheco Dos Santos" userId="e962095f-e3b1-48bd-9b4e-699b4adc235a" providerId="ADAL" clId="{68FF21AD-6F4F-41F7-8CB9-ADFA948295D1}" dt="2022-12-21T03:12:11.603" v="68" actId="478"/>
          <ac:spMkLst>
            <pc:docMk/>
            <pc:sldMk cId="3694899755" sldId="306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11.315" v="67" actId="478"/>
          <ac:picMkLst>
            <pc:docMk/>
            <pc:sldMk cId="3694899755" sldId="306"/>
            <ac:picMk id="2" creationId="{4F7A253E-8A97-D04B-7193-AF21E410A8AE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12.323" v="69"/>
          <ac:picMkLst>
            <pc:docMk/>
            <pc:sldMk cId="3694899755" sldId="306"/>
            <ac:picMk id="7" creationId="{162A1849-44E6-A0CC-C66C-6A90CF99AFC3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22.288" v="78"/>
        <pc:sldMkLst>
          <pc:docMk/>
          <pc:sldMk cId="52805358" sldId="307"/>
        </pc:sldMkLst>
        <pc:spChg chg="add mod">
          <ac:chgData name="Rodrigo Samways Pacheco Dos Santos" userId="e962095f-e3b1-48bd-9b4e-699b4adc235a" providerId="ADAL" clId="{68FF21AD-6F4F-41F7-8CB9-ADFA948295D1}" dt="2022-12-21T03:12:22.288" v="78"/>
          <ac:spMkLst>
            <pc:docMk/>
            <pc:sldMk cId="52805358" sldId="307"/>
            <ac:spMk id="5" creationId="{96EEA1DC-D32F-03B4-B36D-8116945E6FBD}"/>
          </ac:spMkLst>
        </pc:spChg>
        <pc:spChg chg="del">
          <ac:chgData name="Rodrigo Samways Pacheco Dos Santos" userId="e962095f-e3b1-48bd-9b4e-699b4adc235a" providerId="ADAL" clId="{68FF21AD-6F4F-41F7-8CB9-ADFA948295D1}" dt="2022-12-21T03:12:21.517" v="77" actId="478"/>
          <ac:spMkLst>
            <pc:docMk/>
            <pc:sldMk cId="52805358" sldId="307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21.226" v="76" actId="478"/>
          <ac:picMkLst>
            <pc:docMk/>
            <pc:sldMk cId="52805358" sldId="307"/>
            <ac:picMk id="2" creationId="{C3B53736-6A04-A2FA-0665-D26D5431E133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22.288" v="78"/>
          <ac:picMkLst>
            <pc:docMk/>
            <pc:sldMk cId="52805358" sldId="307"/>
            <ac:picMk id="6" creationId="{59D5F7A4-ADCC-28AA-3FE7-BA67EDB3AD0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0:48.995" v="14" actId="478"/>
        <pc:sldMkLst>
          <pc:docMk/>
          <pc:sldMk cId="2570752246" sldId="317"/>
        </pc:sldMkLst>
        <pc:picChg chg="del">
          <ac:chgData name="Rodrigo Samways Pacheco Dos Santos" userId="e962095f-e3b1-48bd-9b4e-699b4adc235a" providerId="ADAL" clId="{68FF21AD-6F4F-41F7-8CB9-ADFA948295D1}" dt="2022-12-21T03:10:48.995" v="14" actId="478"/>
          <ac:picMkLst>
            <pc:docMk/>
            <pc:sldMk cId="2570752246" sldId="317"/>
            <ac:picMk id="2" creationId="{6B567CC9-281A-937D-972C-BCD251C54411}"/>
          </ac:picMkLst>
        </pc:picChg>
        <pc:picChg chg="add mod">
          <ac:chgData name="Rodrigo Samways Pacheco Dos Santos" userId="e962095f-e3b1-48bd-9b4e-699b4adc235a" providerId="ADAL" clId="{68FF21AD-6F4F-41F7-8CB9-ADFA948295D1}" dt="2022-12-21T03:10:42.349" v="13" actId="207"/>
          <ac:picMkLst>
            <pc:docMk/>
            <pc:sldMk cId="2570752246" sldId="317"/>
            <ac:picMk id="3" creationId="{703BD392-DBC6-AA97-6653-98CD1323CE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2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62BDF-55A3-4359-BA31-FE5A8707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755FA-CE4D-4C1E-A2DB-8B523A43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36673-EAD0-4ECD-9F10-0439BB84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FC3D2-526E-4C2B-865F-3445215C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8C97B-E882-4DD1-9D4A-082710D8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ABBD3-4ADB-47C2-ACCE-C2C4A14E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386541-0DA2-433C-8B93-B6F82AD1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CCF4-C36D-4AB0-B312-FD43FE5A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D0A6B-71DF-4DF7-9DDB-85AD33E1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8E9C3-E0FA-408B-BA96-FC61415C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18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51F0B3-9322-40CD-A0D6-06C5123A4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9A878F-C9A0-47F4-BBC6-725E9B679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7D25A-E614-471D-85C8-F8EC1CCA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81F79-DF67-42CB-9203-6B07D1FF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EDA0E-35E4-40CC-A120-47D810AF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4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2B4F5-F576-4336-AB2C-79756B59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EB364-8B5D-498F-AA08-28AC6DDF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703B3-D1A9-4247-A00F-3B2728F6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5DB94-B547-4728-AC1C-E53065D2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EA2F54-2E27-4953-BACE-AE13B0E2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2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B7F82-3D00-4F26-8981-57D79D7C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A372C0-6A2C-432B-9089-47796566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4E79C-E377-4DA2-809C-2DD48049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C8312-30D6-40A6-AE5E-22D0D153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D5530-B4A4-4B7E-BE04-F268B757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1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AA91-972E-43AD-935B-FF3C50D5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24CBC-A609-407D-B2EB-20429A72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E39730-187A-4DC3-A51D-7C0C7F01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1C629C-E5A5-4A51-A963-0D3CDD8A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A29704-CF6F-4C1C-8121-F60577AA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4E341-3670-4B07-93A9-D98AC0BD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4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65CFC-6AAC-40F7-A918-5854BFFC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DA649A-2E95-478C-A5A1-722AA7A0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3F62C3-8649-4D0B-B304-2947739B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198DCF-49F7-4573-89EE-9E805C709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AB5089-9445-4E46-814C-10BAC4C5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CF16FB-52AB-47A5-90F8-0005AFA9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46CDFE-9004-47E6-A90F-2D8FA4CA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F2D4C0-ACC1-495C-A975-3EC3663D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9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F23C3-2049-4956-902E-96979F19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02D2F5-936E-47EF-B814-EC21D013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3F4FC0-4572-49B8-BA7B-0A4E429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29344-4808-4C1A-9050-839C50AF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CC7297-4CB5-43CC-A966-E66AA7E8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4364DA-502F-4EC2-A1D3-BD6E92B1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6589A4-E47B-49F0-AA39-43659716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2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DA515-43EF-43CF-8E42-5F33E40A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61A49-343C-43CA-BB81-D49E5373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682B4-8B98-4DB7-85BB-EA8DB8CD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E9BBA-C075-4623-AB75-D2917758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9C316-E81A-46C8-9C6A-904DEBD6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51C8F5-E3ED-461E-9FE9-B58E2C4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E232B-D5E6-4D1F-9B63-C8BA5073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495430-687C-4BEC-B052-693A7F372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3F74E9-A123-48F0-93EA-D084BBAB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852C1B-FAA1-440A-89BC-EBC61959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1B23D3-7B13-4A89-90D9-CA9426D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2D7791-FAE3-445A-BE6D-F96A2DF1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437514-29E1-4584-9726-F84BB3B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81F8FE-BF05-42FE-8B1E-007684C32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7ED45-0F6A-4268-8038-905D90C3B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E3C11-BBE0-4DD0-B0F8-9CE7F5C40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BBF59-9448-4D5E-8ABB-608DFDEFF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5" y="-4373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964986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1879030" y="2223887"/>
            <a:ext cx="93795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MODELAGEM DO SISTEMA – TBIT MANAGER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1641230" y="1830152"/>
            <a:ext cx="9856671" cy="30014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1139345" y="52529"/>
            <a:ext cx="360125" cy="4779072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9AC20-D6DF-9838-26A6-06F2461FE7CF}"/>
              </a:ext>
            </a:extLst>
          </p:cNvPr>
          <p:cNvSpPr txBox="1"/>
          <p:nvPr/>
        </p:nvSpPr>
        <p:spPr>
          <a:xfrm>
            <a:off x="240417" y="6002487"/>
            <a:ext cx="323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Prof. </a:t>
            </a:r>
            <a:r>
              <a:rPr lang="pt-BR" sz="3200" b="1" dirty="0" err="1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Roselene</a:t>
            </a:r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 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BE00B7-45F4-6CE4-B171-F47517ABD2CD}"/>
              </a:ext>
            </a:extLst>
          </p:cNvPr>
          <p:cNvGrpSpPr/>
          <p:nvPr/>
        </p:nvGrpSpPr>
        <p:grpSpPr>
          <a:xfrm>
            <a:off x="6001019" y="5840400"/>
            <a:ext cx="6096000" cy="1127121"/>
            <a:chOff x="714916" y="6184918"/>
            <a:chExt cx="6096000" cy="112712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41A1557-6D28-2FF9-7557-C160ED235D4C}"/>
                </a:ext>
              </a:extLst>
            </p:cNvPr>
            <p:cNvGrpSpPr/>
            <p:nvPr/>
          </p:nvGrpSpPr>
          <p:grpSpPr>
            <a:xfrm>
              <a:off x="4507903" y="6184918"/>
              <a:ext cx="2133600" cy="1127121"/>
              <a:chOff x="11316237" y="4704108"/>
              <a:chExt cx="2133600" cy="1127121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9AF74E-23E7-CC04-7147-EF32507A0548}"/>
                  </a:ext>
                </a:extLst>
              </p:cNvPr>
              <p:cNvSpPr/>
              <p:nvPr/>
            </p:nvSpPr>
            <p:spPr>
              <a:xfrm>
                <a:off x="11411888" y="5024846"/>
                <a:ext cx="1909150" cy="485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Picture 2" descr="FIESC">
                <a:extLst>
                  <a:ext uri="{FF2B5EF4-FFF2-40B4-BE49-F238E27FC236}">
                    <a16:creationId xmlns:a16="http://schemas.microsoft.com/office/drawing/2014/main" id="{F69147E4-F541-C503-7CDA-10142697A4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6237" y="4704108"/>
                <a:ext cx="2133600" cy="112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E9F89A4-E230-578B-02A3-8F02DE4AFF8F}"/>
                </a:ext>
              </a:extLst>
            </p:cNvPr>
            <p:cNvGrpSpPr/>
            <p:nvPr/>
          </p:nvGrpSpPr>
          <p:grpSpPr>
            <a:xfrm>
              <a:off x="714916" y="6969796"/>
              <a:ext cx="6096000" cy="276999"/>
              <a:chOff x="7167967" y="7007403"/>
              <a:chExt cx="6096000" cy="276999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3DD76F8-FEDE-0490-8FD6-FC99520FA603}"/>
                  </a:ext>
                </a:extLst>
              </p:cNvPr>
              <p:cNvSpPr/>
              <p:nvPr/>
            </p:nvSpPr>
            <p:spPr>
              <a:xfrm>
                <a:off x="7167967" y="7054587"/>
                <a:ext cx="6096000" cy="182632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4143C"/>
                  </a:solidFill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46A4467-A1FC-CB2D-A849-25EA6842EE93}"/>
                  </a:ext>
                </a:extLst>
              </p:cNvPr>
              <p:cNvSpPr txBox="1"/>
              <p:nvPr/>
            </p:nvSpPr>
            <p:spPr>
              <a:xfrm>
                <a:off x="11239794" y="7007403"/>
                <a:ext cx="1575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SESI – SENAI - IEL</a:t>
                </a:r>
              </a:p>
            </p:txBody>
          </p:sp>
        </p:grpSp>
      </p:grpSp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6615780" y="2310042"/>
            <a:ext cx="46883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classe </a:t>
            </a:r>
            <a:r>
              <a:rPr lang="pt-BR" sz="36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Login</a:t>
            </a:r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é responsável pela autenticação e direciona o usuário ao menu correspondente.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F9A36640-1AD6-039E-6369-A28FA4F2E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7" y="210047"/>
            <a:ext cx="4939995" cy="646543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1E94D3A2-441C-4E37-8D56-5CEE9E18972D}"/>
              </a:ext>
            </a:extLst>
          </p:cNvPr>
          <p:cNvSpPr/>
          <p:nvPr/>
        </p:nvSpPr>
        <p:spPr>
          <a:xfrm>
            <a:off x="4165673" y="0"/>
            <a:ext cx="1168489" cy="9384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DADC5EB6-7077-423F-BAEC-D620886A3E9A}"/>
              </a:ext>
            </a:extLst>
          </p:cNvPr>
          <p:cNvCxnSpPr>
            <a:cxnSpLocks/>
            <a:stCxn id="5" idx="6"/>
            <a:endCxn id="2" idx="0"/>
          </p:cNvCxnSpPr>
          <p:nvPr/>
        </p:nvCxnSpPr>
        <p:spPr>
          <a:xfrm>
            <a:off x="5334162" y="469232"/>
            <a:ext cx="3625783" cy="1840810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9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6320445" y="2310042"/>
            <a:ext cx="5278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Menu_usuario</a:t>
            </a:r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Acesso a funcionalidades básicas — realizar </a:t>
            </a:r>
            <a:r>
              <a:rPr lang="pt-BR" sz="36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Pedido</a:t>
            </a:r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gerenciar </a:t>
            </a:r>
            <a:r>
              <a:rPr lang="pt-BR" sz="36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Reabastecimento</a:t>
            </a:r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 consultar o </a:t>
            </a:r>
            <a:r>
              <a:rPr lang="pt-BR" sz="36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Estoque</a:t>
            </a:r>
            <a:r>
              <a:rPr lang="pt-BR" sz="36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F9A36640-1AD6-039E-6369-A28FA4F2E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7" y="210047"/>
            <a:ext cx="4939995" cy="646543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1E94D3A2-441C-4E37-8D56-5CEE9E18972D}"/>
              </a:ext>
            </a:extLst>
          </p:cNvPr>
          <p:cNvSpPr/>
          <p:nvPr/>
        </p:nvSpPr>
        <p:spPr>
          <a:xfrm>
            <a:off x="4322084" y="1094874"/>
            <a:ext cx="1168489" cy="9384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DADC5EB6-7077-423F-BAEC-D620886A3E9A}"/>
              </a:ext>
            </a:extLst>
          </p:cNvPr>
          <p:cNvCxnSpPr>
            <a:cxnSpLocks/>
            <a:stCxn id="5" idx="6"/>
            <a:endCxn id="2" idx="0"/>
          </p:cNvCxnSpPr>
          <p:nvPr/>
        </p:nvCxnSpPr>
        <p:spPr>
          <a:xfrm>
            <a:off x="5490573" y="1564106"/>
            <a:ext cx="3469372" cy="74593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C7FEA05D-EF81-4991-9C7C-B345725596CF}"/>
              </a:ext>
            </a:extLst>
          </p:cNvPr>
          <p:cNvSpPr/>
          <p:nvPr/>
        </p:nvSpPr>
        <p:spPr>
          <a:xfrm>
            <a:off x="4322084" y="2779274"/>
            <a:ext cx="1168489" cy="9384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8C1EB820-1C69-4BB8-B647-16A5B5F76666}"/>
              </a:ext>
            </a:extLst>
          </p:cNvPr>
          <p:cNvCxnSpPr>
            <a:stCxn id="11" idx="6"/>
            <a:endCxn id="2" idx="1"/>
          </p:cNvCxnSpPr>
          <p:nvPr/>
        </p:nvCxnSpPr>
        <p:spPr>
          <a:xfrm>
            <a:off x="5490573" y="3248506"/>
            <a:ext cx="829872" cy="1046695"/>
          </a:xfrm>
          <a:prstGeom prst="bent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015B27EF-4276-4E50-842C-3A6E4549D930}"/>
              </a:ext>
            </a:extLst>
          </p:cNvPr>
          <p:cNvSpPr/>
          <p:nvPr/>
        </p:nvSpPr>
        <p:spPr>
          <a:xfrm>
            <a:off x="3284621" y="2779273"/>
            <a:ext cx="1263316" cy="9384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C335A43C-E697-4A44-915D-78D80EA3FC39}"/>
              </a:ext>
            </a:extLst>
          </p:cNvPr>
          <p:cNvCxnSpPr>
            <a:cxnSpLocks/>
            <a:stCxn id="14" idx="4"/>
            <a:endCxn id="2" idx="1"/>
          </p:cNvCxnSpPr>
          <p:nvPr/>
        </p:nvCxnSpPr>
        <p:spPr>
          <a:xfrm rot="16200000" flipH="1">
            <a:off x="4829630" y="2804385"/>
            <a:ext cx="577465" cy="240416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A0401C5E-396C-43D1-87D4-513491C293F4}"/>
              </a:ext>
            </a:extLst>
          </p:cNvPr>
          <p:cNvSpPr/>
          <p:nvPr/>
        </p:nvSpPr>
        <p:spPr>
          <a:xfrm>
            <a:off x="2165684" y="4432401"/>
            <a:ext cx="1118937" cy="9384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C5835872-EA65-46CD-86F9-E408136CF497}"/>
              </a:ext>
            </a:extLst>
          </p:cNvPr>
          <p:cNvCxnSpPr>
            <a:cxnSpLocks/>
            <a:stCxn id="18" idx="6"/>
            <a:endCxn id="2" idx="1"/>
          </p:cNvCxnSpPr>
          <p:nvPr/>
        </p:nvCxnSpPr>
        <p:spPr>
          <a:xfrm flipV="1">
            <a:off x="3284621" y="4295201"/>
            <a:ext cx="3035824" cy="606432"/>
          </a:xfrm>
          <a:prstGeom prst="bent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6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5859379" y="1495589"/>
            <a:ext cx="57400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Menu_administrador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Controle total do sistema, incluindo gerenciamento de 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Funcionário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Fornecedor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Produtos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Cliente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Pedido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Estoque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Reabastecimento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 visualização de dados via 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Dashboard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F9A36640-1AD6-039E-6369-A28FA4F2E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7" y="210047"/>
            <a:ext cx="4939995" cy="646543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1E94D3A2-441C-4E37-8D56-5CEE9E18972D}"/>
              </a:ext>
            </a:extLst>
          </p:cNvPr>
          <p:cNvSpPr/>
          <p:nvPr/>
        </p:nvSpPr>
        <p:spPr>
          <a:xfrm>
            <a:off x="3513221" y="873278"/>
            <a:ext cx="1058779" cy="120400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DADC5EB6-7077-423F-BAEC-D620886A3E9A}"/>
              </a:ext>
            </a:extLst>
          </p:cNvPr>
          <p:cNvCxnSpPr>
            <a:cxnSpLocks/>
            <a:stCxn id="5" idx="6"/>
            <a:endCxn id="2" idx="1"/>
          </p:cNvCxnSpPr>
          <p:nvPr/>
        </p:nvCxnSpPr>
        <p:spPr>
          <a:xfrm>
            <a:off x="4572000" y="1475279"/>
            <a:ext cx="1287379" cy="252868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9F32DD8B-A824-4324-B1FE-422FDE4BDC6B}"/>
              </a:ext>
            </a:extLst>
          </p:cNvPr>
          <p:cNvSpPr/>
          <p:nvPr/>
        </p:nvSpPr>
        <p:spPr>
          <a:xfrm>
            <a:off x="119313" y="1696453"/>
            <a:ext cx="5463339" cy="51861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430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/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/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/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ABC419-57D1-DC08-DEDD-10F41CB6B7FD}"/>
              </a:ext>
            </a:extLst>
          </p:cNvPr>
          <p:cNvSpPr txBox="1"/>
          <p:nvPr/>
        </p:nvSpPr>
        <p:spPr>
          <a:xfrm>
            <a:off x="666044" y="1898768"/>
            <a:ext cx="108599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  <a:cs typeface="Arial" panose="020B0604020202020204" pitchFamily="34" charset="0"/>
              </a:rPr>
              <a:t>FIM.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  <a:cs typeface="Arial" panose="020B0604020202020204" pitchFamily="34" charset="0"/>
              </a:rPr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185444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5" y="-4373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964986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2830854" y="1903912"/>
            <a:ext cx="7616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KAIO MAZZA</a:t>
            </a:r>
          </a:p>
          <a:p>
            <a:pPr algn="ctr"/>
            <a:r>
              <a:rPr lang="pt-BR" sz="4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DANIEL BALERA	</a:t>
            </a:r>
          </a:p>
          <a:p>
            <a:pPr algn="ctr"/>
            <a:r>
              <a:rPr lang="pt-BR" sz="4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CAIO VINICIUS</a:t>
            </a:r>
          </a:p>
          <a:p>
            <a:pPr algn="ctr"/>
            <a:r>
              <a:rPr lang="pt-BR" sz="4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EBERTH RODRIGUES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1641230" y="1830152"/>
            <a:ext cx="9856671" cy="30014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1139345" y="52529"/>
            <a:ext cx="360125" cy="4779072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9AC20-D6DF-9838-26A6-06F2461FE7CF}"/>
              </a:ext>
            </a:extLst>
          </p:cNvPr>
          <p:cNvSpPr txBox="1"/>
          <p:nvPr/>
        </p:nvSpPr>
        <p:spPr>
          <a:xfrm>
            <a:off x="240417" y="6002487"/>
            <a:ext cx="323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Prof. </a:t>
            </a:r>
            <a:r>
              <a:rPr lang="pt-BR" sz="3200" b="1" dirty="0" err="1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Roselene</a:t>
            </a:r>
            <a:endParaRPr lang="pt-BR" sz="3200" b="1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Branding Black" panose="00000A00000000000000" pitchFamily="50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BE00B7-45F4-6CE4-B171-F47517ABD2CD}"/>
              </a:ext>
            </a:extLst>
          </p:cNvPr>
          <p:cNvGrpSpPr/>
          <p:nvPr/>
        </p:nvGrpSpPr>
        <p:grpSpPr>
          <a:xfrm>
            <a:off x="6001019" y="5840400"/>
            <a:ext cx="6096000" cy="1127121"/>
            <a:chOff x="714916" y="6184918"/>
            <a:chExt cx="6096000" cy="112712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41A1557-6D28-2FF9-7557-C160ED235D4C}"/>
                </a:ext>
              </a:extLst>
            </p:cNvPr>
            <p:cNvGrpSpPr/>
            <p:nvPr/>
          </p:nvGrpSpPr>
          <p:grpSpPr>
            <a:xfrm>
              <a:off x="4507903" y="6184918"/>
              <a:ext cx="2133600" cy="1127121"/>
              <a:chOff x="11316237" y="4704108"/>
              <a:chExt cx="2133600" cy="1127121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9AF74E-23E7-CC04-7147-EF32507A0548}"/>
                  </a:ext>
                </a:extLst>
              </p:cNvPr>
              <p:cNvSpPr/>
              <p:nvPr/>
            </p:nvSpPr>
            <p:spPr>
              <a:xfrm>
                <a:off x="11411888" y="5024846"/>
                <a:ext cx="1909150" cy="485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Picture 2" descr="FIESC">
                <a:extLst>
                  <a:ext uri="{FF2B5EF4-FFF2-40B4-BE49-F238E27FC236}">
                    <a16:creationId xmlns:a16="http://schemas.microsoft.com/office/drawing/2014/main" id="{F69147E4-F541-C503-7CDA-10142697A4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6237" y="4704108"/>
                <a:ext cx="2133600" cy="112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E9F89A4-E230-578B-02A3-8F02DE4AFF8F}"/>
                </a:ext>
              </a:extLst>
            </p:cNvPr>
            <p:cNvGrpSpPr/>
            <p:nvPr/>
          </p:nvGrpSpPr>
          <p:grpSpPr>
            <a:xfrm>
              <a:off x="714916" y="6969796"/>
              <a:ext cx="6096000" cy="276999"/>
              <a:chOff x="7167967" y="7007403"/>
              <a:chExt cx="6096000" cy="276999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3DD76F8-FEDE-0490-8FD6-FC99520FA603}"/>
                  </a:ext>
                </a:extLst>
              </p:cNvPr>
              <p:cNvSpPr/>
              <p:nvPr/>
            </p:nvSpPr>
            <p:spPr>
              <a:xfrm>
                <a:off x="7167967" y="7054587"/>
                <a:ext cx="6096000" cy="182632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4143C"/>
                  </a:solidFill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46A4467-A1FC-CB2D-A849-25EA6842EE93}"/>
                  </a:ext>
                </a:extLst>
              </p:cNvPr>
              <p:cNvSpPr txBox="1"/>
              <p:nvPr/>
            </p:nvSpPr>
            <p:spPr>
              <a:xfrm>
                <a:off x="11239794" y="7007403"/>
                <a:ext cx="1575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SESI – SENAI - IEL</a:t>
                </a:r>
              </a:p>
            </p:txBody>
          </p:sp>
        </p:grpSp>
      </p:grpSp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4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345653"/>
            <a:ext cx="8793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</a:rPr>
              <a:t>REQUISITOS FUNCIONAIS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08A4F17-63A4-F53D-F68A-2024C8B02E97}"/>
              </a:ext>
            </a:extLst>
          </p:cNvPr>
          <p:cNvGraphicFramePr>
            <a:graphicFrameLocks noGrp="1"/>
          </p:cNvGraphicFramePr>
          <p:nvPr/>
        </p:nvGraphicFramePr>
        <p:xfrm>
          <a:off x="421105" y="1359568"/>
          <a:ext cx="11255968" cy="47724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939">
                  <a:extLst>
                    <a:ext uri="{9D8B030D-6E8A-4147-A177-3AD203B41FA5}">
                      <a16:colId xmlns:a16="http://schemas.microsoft.com/office/drawing/2014/main" val="1761238702"/>
                    </a:ext>
                  </a:extLst>
                </a:gridCol>
                <a:gridCol w="1127719">
                  <a:extLst>
                    <a:ext uri="{9D8B030D-6E8A-4147-A177-3AD203B41FA5}">
                      <a16:colId xmlns:a16="http://schemas.microsoft.com/office/drawing/2014/main" val="3359710941"/>
                    </a:ext>
                  </a:extLst>
                </a:gridCol>
                <a:gridCol w="1151971">
                  <a:extLst>
                    <a:ext uri="{9D8B030D-6E8A-4147-A177-3AD203B41FA5}">
                      <a16:colId xmlns:a16="http://schemas.microsoft.com/office/drawing/2014/main" val="1407383824"/>
                    </a:ext>
                  </a:extLst>
                </a:gridCol>
                <a:gridCol w="7412023">
                  <a:extLst>
                    <a:ext uri="{9D8B030D-6E8A-4147-A177-3AD203B41FA5}">
                      <a16:colId xmlns:a16="http://schemas.microsoft.com/office/drawing/2014/main" val="757422007"/>
                    </a:ext>
                  </a:extLst>
                </a:gridCol>
                <a:gridCol w="800316">
                  <a:extLst>
                    <a:ext uri="{9D8B030D-6E8A-4147-A177-3AD203B41FA5}">
                      <a16:colId xmlns:a16="http://schemas.microsoft.com/office/drawing/2014/main" val="3766307663"/>
                    </a:ext>
                  </a:extLst>
                </a:gridCol>
              </a:tblGrid>
              <a:tr h="5302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Código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Classificação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Tipo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Descrição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Prioridade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3539097881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RF001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Autenticação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O sistema deve permitir login com usuário e senha.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3821683565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RF002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Controle de acesso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O sistema deve identificar o tipo de usuário (Funcionário ou Administrador).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1178623409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RF004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Cadastro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O administrador deve poder cadastrar novos usuários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2301845556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RF007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Desejável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Validação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O sistema deve validar se o login é único antes do cadastro.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Média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2075528856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RF010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Visualização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Funcionários devem visualizar todos os produtos e seus dados.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1256345927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RF011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Categorias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O produto deve conter categoria, modelo, fornecedor e quantidade.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2500624541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RF013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Entrada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Funcionários devem registrar entrada de produtos (fornecedor → estoque).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2292176312"/>
                  </a:ext>
                </a:extLst>
              </a:tr>
              <a:tr h="5302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RF018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Histórico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As movimentações de saída devem ficar registradas nas vendas.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Média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404462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58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187683"/>
            <a:ext cx="8793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</a:rPr>
              <a:t>REQUISITOS NÃO FUNCIONAIS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025AE69-028D-24E1-9A9C-79FF460576BA}"/>
              </a:ext>
            </a:extLst>
          </p:cNvPr>
          <p:cNvGraphicFramePr>
            <a:graphicFrameLocks noGrp="1"/>
          </p:cNvGraphicFramePr>
          <p:nvPr/>
        </p:nvGraphicFramePr>
        <p:xfrm>
          <a:off x="505326" y="1511121"/>
          <a:ext cx="11238423" cy="4413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386">
                  <a:extLst>
                    <a:ext uri="{9D8B030D-6E8A-4147-A177-3AD203B41FA5}">
                      <a16:colId xmlns:a16="http://schemas.microsoft.com/office/drawing/2014/main" val="3969275079"/>
                    </a:ext>
                  </a:extLst>
                </a:gridCol>
                <a:gridCol w="1289939">
                  <a:extLst>
                    <a:ext uri="{9D8B030D-6E8A-4147-A177-3AD203B41FA5}">
                      <a16:colId xmlns:a16="http://schemas.microsoft.com/office/drawing/2014/main" val="3163299828"/>
                    </a:ext>
                  </a:extLst>
                </a:gridCol>
                <a:gridCol w="1113094">
                  <a:extLst>
                    <a:ext uri="{9D8B030D-6E8A-4147-A177-3AD203B41FA5}">
                      <a16:colId xmlns:a16="http://schemas.microsoft.com/office/drawing/2014/main" val="2540634"/>
                    </a:ext>
                  </a:extLst>
                </a:gridCol>
                <a:gridCol w="7198693">
                  <a:extLst>
                    <a:ext uri="{9D8B030D-6E8A-4147-A177-3AD203B41FA5}">
                      <a16:colId xmlns:a16="http://schemas.microsoft.com/office/drawing/2014/main" val="38633612"/>
                    </a:ext>
                  </a:extLst>
                </a:gridCol>
                <a:gridCol w="929311">
                  <a:extLst>
                    <a:ext uri="{9D8B030D-6E8A-4147-A177-3AD203B41FA5}">
                      <a16:colId xmlns:a16="http://schemas.microsoft.com/office/drawing/2014/main" val="1765591494"/>
                    </a:ext>
                  </a:extLst>
                </a:gridCol>
              </a:tblGrid>
              <a:tr h="49033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Código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Classificação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Tipo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Descrição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Prioridade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8927528"/>
                  </a:ext>
                </a:extLst>
              </a:tr>
              <a:tr h="49033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RNF001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Plataforma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O sistema deve ser um aplicativo desktop desenvolvido em Python com Tkinter.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7205298"/>
                  </a:ext>
                </a:extLst>
              </a:tr>
              <a:tr h="49033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RNF002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Segurança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A autenticação será local, com senhas armazenadas com segurança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6229560"/>
                  </a:ext>
                </a:extLst>
              </a:tr>
              <a:tr h="49033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RNF003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Portabilidade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O sistema deve funcionar no Windows. Compatibilidade futura com Linux é desejável.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6126204"/>
                  </a:ext>
                </a:extLst>
              </a:tr>
              <a:tr h="49033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RNF004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Desempenho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Tempo de resposta para operações comuns (login, movimentação, cadastro) deve ser inferior a 2 segundos.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1245752"/>
                  </a:ext>
                </a:extLst>
              </a:tr>
              <a:tr h="49033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RNF005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Integridade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O banco de dados local (</a:t>
                      </a:r>
                      <a:r>
                        <a:rPr lang="pt-BR" sz="1200" u="none" strike="noStrike" dirty="0" err="1">
                          <a:effectLst/>
                        </a:rPr>
                        <a:t>ex</a:t>
                      </a:r>
                      <a:r>
                        <a:rPr lang="pt-BR" sz="1200" u="none" strike="noStrike" dirty="0">
                          <a:effectLst/>
                        </a:rPr>
                        <a:t>: </a:t>
                      </a:r>
                      <a:r>
                        <a:rPr lang="pt-BR" sz="1200" u="none" strike="noStrike" dirty="0" err="1">
                          <a:effectLst/>
                        </a:rPr>
                        <a:t>SQLite</a:t>
                      </a:r>
                      <a:r>
                        <a:rPr lang="pt-BR" sz="1200" u="none" strike="noStrike" dirty="0">
                          <a:effectLst/>
                        </a:rPr>
                        <a:t>) deve garantir transações seguras e consistência de estoque.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2293257"/>
                  </a:ext>
                </a:extLst>
              </a:tr>
              <a:tr h="49033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RNF006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Essencial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Disponibilidade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O sistema deve funcionar offline, sem necessidade de conexão com a internet.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Alta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936665"/>
                  </a:ext>
                </a:extLst>
              </a:tr>
              <a:tr h="49033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RNF007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Desejável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Usabilidade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O sistema deve ser leve e funcionar bem em máquinas com 2GB de RAM e processadores dual-core.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Média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6078678"/>
                  </a:ext>
                </a:extLst>
              </a:tr>
              <a:tr h="49033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RNF008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Desejável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Evolutividade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O sistema deve estar preparado para adição futura de filtros por data, exportação de relatórios e logs de ações.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Média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33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5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345653"/>
            <a:ext cx="8793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</a:rPr>
              <a:t>REGRAS DE NEGÓCIO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13CF3F1-3390-D355-B5A5-C510FDA2FE9B}"/>
              </a:ext>
            </a:extLst>
          </p:cNvPr>
          <p:cNvGraphicFramePr>
            <a:graphicFrameLocks noGrp="1"/>
          </p:cNvGraphicFramePr>
          <p:nvPr/>
        </p:nvGraphicFramePr>
        <p:xfrm>
          <a:off x="1901523" y="1200035"/>
          <a:ext cx="8388951" cy="4932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8417">
                  <a:extLst>
                    <a:ext uri="{9D8B030D-6E8A-4147-A177-3AD203B41FA5}">
                      <a16:colId xmlns:a16="http://schemas.microsoft.com/office/drawing/2014/main" val="371570986"/>
                    </a:ext>
                  </a:extLst>
                </a:gridCol>
                <a:gridCol w="6450534">
                  <a:extLst>
                    <a:ext uri="{9D8B030D-6E8A-4147-A177-3AD203B41FA5}">
                      <a16:colId xmlns:a16="http://schemas.microsoft.com/office/drawing/2014/main" val="425338879"/>
                    </a:ext>
                  </a:extLst>
                </a:gridCol>
              </a:tblGrid>
              <a:tr h="3567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Regra de negócio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Descrição </a:t>
                      </a:r>
                      <a:endParaRPr lang="pt-BR" sz="14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6448402"/>
                  </a:ext>
                </a:extLst>
              </a:tr>
              <a:tr h="7230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RN001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Todo usuário deve estar autenticado para acessar o sistema.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572842"/>
                  </a:ext>
                </a:extLst>
              </a:tr>
              <a:tr h="7230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RN007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O sistema permite gerar relatórios básicos de vendas e movimentação de estoque.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1198302"/>
                  </a:ext>
                </a:extLst>
              </a:tr>
              <a:tr h="7230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RN008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Somente o  administrador poderá gerenciar os fornecedores e funcionários(cadastrar, editar, excluir e </a:t>
                      </a:r>
                      <a:r>
                        <a:rPr lang="pt-BR" sz="1400" u="none" strike="noStrike" dirty="0" err="1">
                          <a:effectLst/>
                        </a:rPr>
                        <a:t>etc</a:t>
                      </a:r>
                      <a:r>
                        <a:rPr lang="pt-BR" sz="1400" u="none" strike="noStrike" dirty="0">
                          <a:effectLst/>
                        </a:rPr>
                        <a:t>).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347453"/>
                  </a:ext>
                </a:extLst>
              </a:tr>
              <a:tr h="9597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RN014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As movimentações funcionaeão da seguinte maneira, Entrada: Produto vindo do fornecedor  = aumenta o estoque,</a:t>
                      </a:r>
                      <a:br>
                        <a:rPr lang="pt-BR" sz="1400" u="none" strike="noStrike">
                          <a:effectLst/>
                        </a:rPr>
                      </a:br>
                      <a:r>
                        <a:rPr lang="pt-BR" sz="1400" u="none" strike="noStrike">
                          <a:effectLst/>
                        </a:rPr>
                        <a:t>Saída: Produto indo para cliente = reduz o estoque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6677567"/>
                  </a:ext>
                </a:extLst>
              </a:tr>
              <a:tr h="7230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RN019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Não há subdivisão por setor ou departamentos no momento.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9617679"/>
                  </a:ext>
                </a:extLst>
              </a:tr>
              <a:tr h="7230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RN020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Todo usuário deve estar associado a uma função: Funcionário ou Administrador.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148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32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185020"/>
            <a:ext cx="879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CASO DE USO</a:t>
            </a:r>
          </a:p>
        </p:txBody>
      </p:sp>
      <p:pic>
        <p:nvPicPr>
          <p:cNvPr id="6" name="Imagem 5" descr="Diagrama&#10;&#10;O conteúdo gerado por IA pode estar incorreto.">
            <a:extLst>
              <a:ext uri="{FF2B5EF4-FFF2-40B4-BE49-F238E27FC236}">
                <a16:creationId xmlns:a16="http://schemas.microsoft.com/office/drawing/2014/main" id="{CB29A6FF-A929-E181-828C-02954BA9D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" t="1180"/>
          <a:stretch/>
        </p:blipFill>
        <p:spPr>
          <a:xfrm>
            <a:off x="1473543" y="831351"/>
            <a:ext cx="3520526" cy="5987412"/>
          </a:xfrm>
          <a:prstGeom prst="rect">
            <a:avLst/>
          </a:prstGeom>
        </p:spPr>
      </p:pic>
      <p:pic>
        <p:nvPicPr>
          <p:cNvPr id="10" name="Imagem 9" descr="Diagrama&#10;&#10;O conteúdo gerado por IA pode estar incorreto.">
            <a:extLst>
              <a:ext uri="{FF2B5EF4-FFF2-40B4-BE49-F238E27FC236}">
                <a16:creationId xmlns:a16="http://schemas.microsoft.com/office/drawing/2014/main" id="{2CBE8BAE-CCEC-8087-6A7A-3AA005F975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85" y="971550"/>
            <a:ext cx="3867391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1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185020"/>
            <a:ext cx="879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CASO DE USO</a:t>
            </a: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0AE48719-E1A8-E112-7317-B77776CF6E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90" y="878535"/>
            <a:ext cx="4158761" cy="6150064"/>
          </a:xfrm>
          <a:prstGeom prst="rect">
            <a:avLst/>
          </a:prstGeom>
        </p:spPr>
      </p:pic>
      <p:pic>
        <p:nvPicPr>
          <p:cNvPr id="13" name="Imagem 12" descr="Diagrama&#10;&#10;O conteúdo gerado por IA pode estar incorreto.">
            <a:extLst>
              <a:ext uri="{FF2B5EF4-FFF2-40B4-BE49-F238E27FC236}">
                <a16:creationId xmlns:a16="http://schemas.microsoft.com/office/drawing/2014/main" id="{D7E81B56-11C4-5000-46D4-EFFF0E19A9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863" y="878535"/>
            <a:ext cx="4117727" cy="59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2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185020"/>
            <a:ext cx="879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CASO DE USO</a:t>
            </a:r>
          </a:p>
        </p:txBody>
      </p:sp>
      <p:pic>
        <p:nvPicPr>
          <p:cNvPr id="6" name="Imagem 5" descr="Diagrama&#10;&#10;O conteúdo gerado por IA pode estar incorreto.">
            <a:extLst>
              <a:ext uri="{FF2B5EF4-FFF2-40B4-BE49-F238E27FC236}">
                <a16:creationId xmlns:a16="http://schemas.microsoft.com/office/drawing/2014/main" id="{1D5F61B9-35F5-C18C-BE7B-76CF76F8C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203" y="1668304"/>
            <a:ext cx="5517593" cy="391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2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846312" y="187683"/>
            <a:ext cx="468832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>
                <a:latin typeface="Verdana" panose="020B0604030504040204" pitchFamily="34" charset="0"/>
                <a:ea typeface="Verdana" panose="020B0604030504040204" pitchFamily="34" charset="0"/>
              </a:rPr>
              <a:t>DIAGRAMA DE CLASSES</a:t>
            </a:r>
          </a:p>
          <a:p>
            <a:pPr algn="ctr"/>
            <a:endParaRPr lang="pt-BR" sz="5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pt-BR" sz="3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 diagrama modela um sistema de gestão com autenticação e dois níveis de acesso: </a:t>
            </a:r>
            <a:r>
              <a:rPr lang="pt-BR" sz="34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usuário comum</a:t>
            </a:r>
            <a:r>
              <a:rPr lang="pt-BR" sz="3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pt-BR" sz="34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administrador</a:t>
            </a:r>
            <a:r>
              <a:rPr lang="pt-BR" sz="3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BR" sz="3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F9A36640-1AD6-039E-6369-A28FA4F2E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30" y="202099"/>
            <a:ext cx="4939995" cy="64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11" ma:contentTypeDescription="Crie um novo documento." ma:contentTypeScope="" ma:versionID="0eaeb304f0019e33f865282dd94b7faa">
  <xsd:schema xmlns:xsd="http://www.w3.org/2001/XMLSchema" xmlns:xs="http://www.w3.org/2001/XMLSchema" xmlns:p="http://schemas.microsoft.com/office/2006/metadata/properties" xmlns:ns2="230e2427-5d80-4bd2-a9ba-53805cfde8a4" xmlns:ns3="cf5f2b4c-ceff-48b8-acfd-b6c7cb4e26ae" targetNamespace="http://schemas.microsoft.com/office/2006/metadata/properties" ma:root="true" ma:fieldsID="9583cfaf6218e9ef312e531a09f9933a" ns2:_="" ns3:_="">
    <xsd:import namespace="230e2427-5d80-4bd2-a9ba-53805cfde8a4"/>
    <xsd:import namespace="cf5f2b4c-ceff-48b8-acfd-b6c7cb4e2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f2b4c-ceff-48b8-acfd-b6c7cb4e26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Coluna Global de Taxonomia" ma:hidden="true" ma:list="{1a311de7-e6e4-47ae-b214-720c4e04d295}" ma:internalName="TaxCatchAll" ma:showField="CatchAllData" ma:web="cf5f2b4c-ceff-48b8-acfd-b6c7cb4e26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5f2b4c-ceff-48b8-acfd-b6c7cb4e26ae" xsi:nil="true"/>
    <lcf76f155ced4ddcb4097134ff3c332f xmlns="230e2427-5d80-4bd2-a9ba-53805cfde8a4">
      <Terms xmlns="http://schemas.microsoft.com/office/infopath/2007/PartnerControls"/>
    </lcf76f155ced4ddcb4097134ff3c332f>
    <SharedWithUsers xmlns="cf5f2b4c-ceff-48b8-acfd-b6c7cb4e26ae">
      <UserInfo>
        <DisplayName>Marcos Paulo Carvalho De Oliveira</DisplayName>
        <AccountId>9264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DCD03E9-41C4-42C6-A5E8-47AC9D6E1F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cf5f2b4c-ceff-48b8-acfd-b6c7cb4e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5A2D76-B89D-43D9-81CC-F73DB603259F}">
  <ds:schemaRefs>
    <ds:schemaRef ds:uri="http://schemas.microsoft.com/office/infopath/2007/PartnerControls"/>
    <ds:schemaRef ds:uri="230e2427-5d80-4bd2-a9ba-53805cfde8a4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f5f2b4c-ceff-48b8-acfd-b6c7cb4e26ae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5797</TotalTime>
  <Words>572</Words>
  <Application>Microsoft Office PowerPoint</Application>
  <PresentationFormat>Widescreen</PresentationFormat>
  <Paragraphs>136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Calibri</vt:lpstr>
      <vt:lpstr>Branding Black</vt:lpstr>
      <vt:lpstr>Aharoni</vt:lpstr>
      <vt:lpstr>Arial Black</vt:lpstr>
      <vt:lpstr>Calibri Light</vt:lpstr>
      <vt:lpstr>Verdana</vt:lpstr>
      <vt:lpstr>Aptos Narrow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Senai</dc:title>
  <dc:creator>Sergio Luiz Da Silveira</dc:creator>
  <cp:lastModifiedBy>KAIO GOMES DO NASCIMENTO MAZZA</cp:lastModifiedBy>
  <cp:revision>277</cp:revision>
  <dcterms:created xsi:type="dcterms:W3CDTF">2022-03-17T13:16:59Z</dcterms:created>
  <dcterms:modified xsi:type="dcterms:W3CDTF">2025-05-23T23:48:06Z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  <property fmtid="{D5CDD505-2E9C-101B-9397-08002B2CF9AE}" pid="3" name="MediaServiceImageTags">
    <vt:lpwstr/>
  </property>
</Properties>
</file>