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1DC30-738D-D0FF-CFEE-816A901C9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7F2DC-8421-0243-EF82-197BE44D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6F7DF-ABF9-1846-2665-E9FB3C5B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DAEDD-5704-B7CB-7CCA-E42369CF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516E1-0D2C-AF16-2A46-2017C3A3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1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F8C06-3E66-128E-DC82-38BDEAE5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8AD5B5-4F99-E077-143A-FB14121C1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4B2A7-E525-A3A6-B8F6-A63D6454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5BB62-807E-CAAD-84A4-4AE54EB2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57184-6D14-D64A-428D-EAE4D8A1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A3E802-B250-3622-5ACD-BB91CD5AC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E1E6B-A34A-AE95-8F70-F8FDA898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323EE-9EE1-DF71-A9CC-A4D3FC82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C0B32-7F23-1BCB-5CF1-F962F2B8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BA2B8-9464-90BB-F344-04E2B63B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8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0FC17-EB21-061C-57FD-999C9205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66216-9D1D-9614-4B53-F07DC39E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8D4377-6792-AC35-3517-49D1A2EB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B3241-65D7-FAE8-686F-BFB73C3F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05871-861F-0B26-2AF5-616ED889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08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BC023-8570-8FCE-1803-138B39BA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DB83D-8581-8D7A-1FB8-1E4849AB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58666-A008-25A1-FBC3-046951C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E57E6-7E82-B4B1-1A83-0FC42984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FB7FB-A96E-5081-6545-8D2B38A4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32B0-CD72-486A-DF23-64C56FE4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3FC93-4FF3-0FFE-CF69-1A454D1E3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00992-DDC8-22E2-5550-D03986F2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78EC7-D76D-2DC9-84F6-5BA0BB50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0F7B-6975-09A5-9284-B787FC6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9F6CF-8AC6-3DEB-1086-A76B8750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3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2B984-24A8-7939-B22D-B9744D1E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6AA96-A5B6-DDFC-4859-61E295F0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44A12B-974C-BAC5-A2F3-21A36812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FCF7AC-D4A8-151D-C506-2C7BF11D4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EC4B75-8A0F-12C8-F356-8E0B4B1BA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83F593-AC69-C5AE-36A8-DC938032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FA5A6A-2F8A-B165-7706-EEF565A1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23D966-FAE2-F94A-A725-4F69EC4F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6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C5ADC-6E64-C54A-021F-D14D05E4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D3889-2ED0-2298-9C3D-38581084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8B7C0C-EA6B-37A9-A300-03FD70C1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B20803-18F7-9DA5-180E-87487EF3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F99725-C80C-F098-AFB1-9C94BC1A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5C7E82-E4B4-94C8-F0F4-2A9BB9EA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D222AE-EF8A-6C8C-BD85-5BB21388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B82E9-F020-3BCF-A76A-DBAAD820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D9750-FD79-F82B-EE84-3962D3FA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41999E-2794-0FA8-7B2E-02BABA76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C483FE-2130-2B52-CA93-65F7FD75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596DA-07E4-02D8-097F-9D9EEB72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48782-D0A1-0AF2-B4B5-A6AB0344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7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6E207-0BEE-DBE0-C296-C1D2B262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8B3D61-DA3E-729C-10C3-F5F44319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FE4FB-3730-4EAF-102C-F96BBE15A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1481F3-C41D-DC74-7130-FA119B9E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1D2A28-C5F6-204E-BE66-A36A908E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64D70B-A539-F723-0541-4E2003D2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38FF9D-4B04-A30E-4EAC-79A427D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05B08-15ED-43F4-812C-1B1716AE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9F2E1-7BC8-2846-E462-CC6103C3F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4D954-3C6F-4C6E-B754-BFC95F48A95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DD22A-9C65-C32C-F727-06BE7A91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DCA24-8880-573E-906B-297DF7AE6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9EA24F-A043-FDE5-7404-FA93317F8C91}"/>
              </a:ext>
            </a:extLst>
          </p:cNvPr>
          <p:cNvSpPr/>
          <p:nvPr/>
        </p:nvSpPr>
        <p:spPr>
          <a:xfrm>
            <a:off x="5463396" y="327805"/>
            <a:ext cx="810883" cy="11372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/>
              <a:t>Tela de login</a:t>
            </a:r>
          </a:p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E06BD4-CE62-A6E7-DC17-4F2BEAEB487A}"/>
              </a:ext>
            </a:extLst>
          </p:cNvPr>
          <p:cNvSpPr/>
          <p:nvPr/>
        </p:nvSpPr>
        <p:spPr>
          <a:xfrm>
            <a:off x="6803365" y="1871570"/>
            <a:ext cx="991318" cy="11372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Menu Usuário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374B6A-BCD8-EBB2-83A3-A58C8A109483}"/>
              </a:ext>
            </a:extLst>
          </p:cNvPr>
          <p:cNvSpPr/>
          <p:nvPr/>
        </p:nvSpPr>
        <p:spPr>
          <a:xfrm>
            <a:off x="3942992" y="1871570"/>
            <a:ext cx="991318" cy="11372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Menu Administrador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7EA56C-89CB-1FF6-30FB-591E54E2D7D3}"/>
              </a:ext>
            </a:extLst>
          </p:cNvPr>
          <p:cNvSpPr/>
          <p:nvPr/>
        </p:nvSpPr>
        <p:spPr>
          <a:xfrm>
            <a:off x="22873" y="2564107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Funcionário</a:t>
            </a:r>
          </a:p>
        </p:txBody>
      </p:sp>
      <p:sp>
        <p:nvSpPr>
          <p:cNvPr id="20" name="Fluxograma: Decisão 19">
            <a:extLst>
              <a:ext uri="{FF2B5EF4-FFF2-40B4-BE49-F238E27FC236}">
                <a16:creationId xmlns:a16="http://schemas.microsoft.com/office/drawing/2014/main" id="{07CEDB08-AFE7-14F1-0693-988B4225E53E}"/>
              </a:ext>
            </a:extLst>
          </p:cNvPr>
          <p:cNvSpPr/>
          <p:nvPr/>
        </p:nvSpPr>
        <p:spPr>
          <a:xfrm>
            <a:off x="5339750" y="2095138"/>
            <a:ext cx="1058174" cy="690112"/>
          </a:xfrm>
          <a:prstGeom prst="flowChartDecisi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E3BA802-806B-CCD2-C45E-BF3CAABAF2F2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5868837" y="1465050"/>
            <a:ext cx="1" cy="6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694431C-9560-B7F0-5390-686E4BD551F7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4934310" y="2440193"/>
            <a:ext cx="4054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CF97A5E-F47D-680C-7A7F-95E0A1FAF30E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 flipV="1">
            <a:off x="6397924" y="2440193"/>
            <a:ext cx="4054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981012A3-1406-CBA8-93A9-241B6989D0C0}"/>
              </a:ext>
            </a:extLst>
          </p:cNvPr>
          <p:cNvSpPr/>
          <p:nvPr/>
        </p:nvSpPr>
        <p:spPr>
          <a:xfrm>
            <a:off x="22872" y="3850264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Dashboard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B6F998-7BC6-0B53-590E-8D2ACAEDEF27}"/>
              </a:ext>
            </a:extLst>
          </p:cNvPr>
          <p:cNvSpPr/>
          <p:nvPr/>
        </p:nvSpPr>
        <p:spPr>
          <a:xfrm>
            <a:off x="1114247" y="2568953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Cliente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3743F5-8180-735E-F5DE-6E62E9AECA23}"/>
              </a:ext>
            </a:extLst>
          </p:cNvPr>
          <p:cNvSpPr/>
          <p:nvPr/>
        </p:nvSpPr>
        <p:spPr>
          <a:xfrm>
            <a:off x="22873" y="3065970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Produto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368B4F0-DC99-4F98-3B1D-6A49ED566E27}"/>
              </a:ext>
            </a:extLst>
          </p:cNvPr>
          <p:cNvSpPr/>
          <p:nvPr/>
        </p:nvSpPr>
        <p:spPr>
          <a:xfrm>
            <a:off x="1114247" y="3065970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Fornecedor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1A5B670-C593-04B3-2143-2FD0440FA2FB}"/>
              </a:ext>
            </a:extLst>
          </p:cNvPr>
          <p:cNvSpPr/>
          <p:nvPr/>
        </p:nvSpPr>
        <p:spPr>
          <a:xfrm>
            <a:off x="1114248" y="3859299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Visualizar Estoque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A59C848-84FC-7EBF-565D-A09A910168E9}"/>
              </a:ext>
            </a:extLst>
          </p:cNvPr>
          <p:cNvSpPr/>
          <p:nvPr/>
        </p:nvSpPr>
        <p:spPr>
          <a:xfrm>
            <a:off x="22872" y="4352127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Pedido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4FEC676-E1FB-C5D0-B844-9DD0ECAB8490}"/>
              </a:ext>
            </a:extLst>
          </p:cNvPr>
          <p:cNvSpPr/>
          <p:nvPr/>
        </p:nvSpPr>
        <p:spPr>
          <a:xfrm>
            <a:off x="1114246" y="4352127"/>
            <a:ext cx="1256091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reabastecimento</a:t>
            </a:r>
          </a:p>
        </p:txBody>
      </p:sp>
      <p:cxnSp>
        <p:nvCxnSpPr>
          <p:cNvPr id="134" name="Conector: Angulado 133">
            <a:extLst>
              <a:ext uri="{FF2B5EF4-FFF2-40B4-BE49-F238E27FC236}">
                <a16:creationId xmlns:a16="http://schemas.microsoft.com/office/drawing/2014/main" id="{B57089FF-2124-A8E7-E2C6-A7BA320F70A9}"/>
              </a:ext>
            </a:extLst>
          </p:cNvPr>
          <p:cNvCxnSpPr>
            <a:cxnSpLocks/>
            <a:stCxn id="12" idx="1"/>
            <a:endCxn id="19" idx="0"/>
          </p:cNvCxnSpPr>
          <p:nvPr/>
        </p:nvCxnSpPr>
        <p:spPr>
          <a:xfrm rot="10800000" flipV="1">
            <a:off x="518532" y="2440193"/>
            <a:ext cx="3424460" cy="1239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A1B6C320-9F76-04E8-6FC3-7922F7351C3D}"/>
              </a:ext>
            </a:extLst>
          </p:cNvPr>
          <p:cNvCxnSpPr>
            <a:cxnSpLocks/>
            <a:stCxn id="12" idx="1"/>
            <a:endCxn id="42" idx="3"/>
          </p:cNvCxnSpPr>
          <p:nvPr/>
        </p:nvCxnSpPr>
        <p:spPr>
          <a:xfrm rot="10800000" flipV="1">
            <a:off x="2105566" y="2440192"/>
            <a:ext cx="1837427" cy="310275"/>
          </a:xfrm>
          <a:prstGeom prst="bentConnector3">
            <a:avLst>
              <a:gd name="adj1" fmla="val 86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A2D50077-B95B-8773-B96A-2411538D3308}"/>
              </a:ext>
            </a:extLst>
          </p:cNvPr>
          <p:cNvCxnSpPr>
            <a:cxnSpLocks/>
            <a:stCxn id="12" idx="1"/>
            <a:endCxn id="45" idx="3"/>
          </p:cNvCxnSpPr>
          <p:nvPr/>
        </p:nvCxnSpPr>
        <p:spPr>
          <a:xfrm rot="10800000" flipV="1">
            <a:off x="2105566" y="2440193"/>
            <a:ext cx="1837427" cy="807292"/>
          </a:xfrm>
          <a:prstGeom prst="bentConnector3">
            <a:avLst>
              <a:gd name="adj1" fmla="val 7876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594DD711-0329-9333-2787-5098B167EC60}"/>
              </a:ext>
            </a:extLst>
          </p:cNvPr>
          <p:cNvCxnSpPr>
            <a:cxnSpLocks/>
            <a:stCxn id="12" idx="1"/>
            <a:endCxn id="43" idx="2"/>
          </p:cNvCxnSpPr>
          <p:nvPr/>
        </p:nvCxnSpPr>
        <p:spPr>
          <a:xfrm rot="10800000" flipV="1">
            <a:off x="518532" y="2440192"/>
            <a:ext cx="3424460" cy="988807"/>
          </a:xfrm>
          <a:prstGeom prst="bentConnector4">
            <a:avLst>
              <a:gd name="adj1" fmla="val 37044"/>
              <a:gd name="adj2" fmla="val 1105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A91700A9-A0C6-A993-9616-4C691CC48EF0}"/>
              </a:ext>
            </a:extLst>
          </p:cNvPr>
          <p:cNvCxnSpPr>
            <a:cxnSpLocks/>
            <a:stCxn id="12" idx="2"/>
            <a:endCxn id="50" idx="2"/>
          </p:cNvCxnSpPr>
          <p:nvPr/>
        </p:nvCxnSpPr>
        <p:spPr>
          <a:xfrm rot="5400000">
            <a:off x="1625420" y="1901926"/>
            <a:ext cx="1706342" cy="3920120"/>
          </a:xfrm>
          <a:prstGeom prst="bentConnector3">
            <a:avLst>
              <a:gd name="adj1" fmla="val 1037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685908DD-6699-8F99-CA1B-984B770159A9}"/>
              </a:ext>
            </a:extLst>
          </p:cNvPr>
          <p:cNvCxnSpPr>
            <a:cxnSpLocks/>
            <a:stCxn id="12" idx="2"/>
            <a:endCxn id="51" idx="3"/>
          </p:cNvCxnSpPr>
          <p:nvPr/>
        </p:nvCxnSpPr>
        <p:spPr>
          <a:xfrm rot="5400000">
            <a:off x="2642081" y="2737071"/>
            <a:ext cx="1524827" cy="20683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02C8EE4A-F93C-B44C-1E60-CBCD5E195491}"/>
              </a:ext>
            </a:extLst>
          </p:cNvPr>
          <p:cNvCxnSpPr>
            <a:cxnSpLocks/>
          </p:cNvCxnSpPr>
          <p:nvPr/>
        </p:nvCxnSpPr>
        <p:spPr>
          <a:xfrm rot="5400000">
            <a:off x="2756108" y="2358272"/>
            <a:ext cx="1031999" cy="23330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: Angulado 176">
            <a:extLst>
              <a:ext uri="{FF2B5EF4-FFF2-40B4-BE49-F238E27FC236}">
                <a16:creationId xmlns:a16="http://schemas.microsoft.com/office/drawing/2014/main" id="{84122B5A-19D5-9439-4E4F-538DC64738BB}"/>
              </a:ext>
            </a:extLst>
          </p:cNvPr>
          <p:cNvCxnSpPr>
            <a:cxnSpLocks/>
            <a:stCxn id="12" idx="2"/>
            <a:endCxn id="41" idx="2"/>
          </p:cNvCxnSpPr>
          <p:nvPr/>
        </p:nvCxnSpPr>
        <p:spPr>
          <a:xfrm rot="5400000">
            <a:off x="1876352" y="1650994"/>
            <a:ext cx="1204479" cy="3920120"/>
          </a:xfrm>
          <a:prstGeom prst="bentConnector3">
            <a:avLst>
              <a:gd name="adj1" fmla="val 1068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279E2519-5F67-7129-B0B6-76928B26BC7C}"/>
              </a:ext>
            </a:extLst>
          </p:cNvPr>
          <p:cNvSpPr/>
          <p:nvPr/>
        </p:nvSpPr>
        <p:spPr>
          <a:xfrm>
            <a:off x="8729210" y="3114498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Visualizar Estoque</a:t>
            </a:r>
          </a:p>
        </p:txBody>
      </p:sp>
      <p:sp>
        <p:nvSpPr>
          <p:cNvPr id="197" name="Retângulo 196">
            <a:extLst>
              <a:ext uri="{FF2B5EF4-FFF2-40B4-BE49-F238E27FC236}">
                <a16:creationId xmlns:a16="http://schemas.microsoft.com/office/drawing/2014/main" id="{842DFA1B-6587-8A20-E281-44B3C0B26862}"/>
              </a:ext>
            </a:extLst>
          </p:cNvPr>
          <p:cNvSpPr/>
          <p:nvPr/>
        </p:nvSpPr>
        <p:spPr>
          <a:xfrm>
            <a:off x="8729210" y="4175747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Pedido</a:t>
            </a:r>
          </a:p>
        </p:txBody>
      </p:sp>
      <p:sp>
        <p:nvSpPr>
          <p:cNvPr id="198" name="Retângulo 197">
            <a:extLst>
              <a:ext uri="{FF2B5EF4-FFF2-40B4-BE49-F238E27FC236}">
                <a16:creationId xmlns:a16="http://schemas.microsoft.com/office/drawing/2014/main" id="{5EB5E02C-0117-9251-2C99-7D2008727F8A}"/>
              </a:ext>
            </a:extLst>
          </p:cNvPr>
          <p:cNvSpPr/>
          <p:nvPr/>
        </p:nvSpPr>
        <p:spPr>
          <a:xfrm>
            <a:off x="8729209" y="3668749"/>
            <a:ext cx="1187147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reabastecimento</a:t>
            </a:r>
          </a:p>
        </p:txBody>
      </p:sp>
      <p:cxnSp>
        <p:nvCxnSpPr>
          <p:cNvPr id="199" name="Conector: Angulado 198">
            <a:extLst>
              <a:ext uri="{FF2B5EF4-FFF2-40B4-BE49-F238E27FC236}">
                <a16:creationId xmlns:a16="http://schemas.microsoft.com/office/drawing/2014/main" id="{DAB28CBA-68DE-4550-B227-A83618F24035}"/>
              </a:ext>
            </a:extLst>
          </p:cNvPr>
          <p:cNvCxnSpPr>
            <a:cxnSpLocks/>
            <a:stCxn id="11" idx="3"/>
            <a:endCxn id="196" idx="1"/>
          </p:cNvCxnSpPr>
          <p:nvPr/>
        </p:nvCxnSpPr>
        <p:spPr>
          <a:xfrm>
            <a:off x="7794683" y="2440193"/>
            <a:ext cx="934527" cy="855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17DBD5EB-A888-467A-E54E-17AB5C55A27A}"/>
              </a:ext>
            </a:extLst>
          </p:cNvPr>
          <p:cNvCxnSpPr>
            <a:cxnSpLocks/>
            <a:stCxn id="11" idx="3"/>
            <a:endCxn id="198" idx="1"/>
          </p:cNvCxnSpPr>
          <p:nvPr/>
        </p:nvCxnSpPr>
        <p:spPr>
          <a:xfrm>
            <a:off x="7794683" y="2440193"/>
            <a:ext cx="934526" cy="14100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ector: Angulado 204">
            <a:extLst>
              <a:ext uri="{FF2B5EF4-FFF2-40B4-BE49-F238E27FC236}">
                <a16:creationId xmlns:a16="http://schemas.microsoft.com/office/drawing/2014/main" id="{82715F1B-20D6-C8C2-1942-FF964246DE3C}"/>
              </a:ext>
            </a:extLst>
          </p:cNvPr>
          <p:cNvCxnSpPr>
            <a:cxnSpLocks/>
            <a:stCxn id="11" idx="3"/>
            <a:endCxn id="197" idx="1"/>
          </p:cNvCxnSpPr>
          <p:nvPr/>
        </p:nvCxnSpPr>
        <p:spPr>
          <a:xfrm>
            <a:off x="7794683" y="2440193"/>
            <a:ext cx="934527" cy="19170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169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 VINÍCIUS AIRES DA SILVA</dc:creator>
  <cp:lastModifiedBy>CAIO VINÍCIUS AIRES DA SILVA</cp:lastModifiedBy>
  <cp:revision>1</cp:revision>
  <dcterms:created xsi:type="dcterms:W3CDTF">2025-05-06T22:49:03Z</dcterms:created>
  <dcterms:modified xsi:type="dcterms:W3CDTF">2025-05-07T01:04:30Z</dcterms:modified>
</cp:coreProperties>
</file>