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1" r:id="rId2"/>
    <p:sldId id="272" r:id="rId3"/>
    <p:sldId id="274" r:id="rId4"/>
    <p:sldId id="259" r:id="rId5"/>
    <p:sldId id="276" r:id="rId6"/>
    <p:sldId id="273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A3A8"/>
    <a:srgbClr val="34040C"/>
    <a:srgbClr val="FCE1E5"/>
    <a:srgbClr val="CC99A2"/>
    <a:srgbClr val="733E32"/>
    <a:srgbClr val="D9814E"/>
    <a:srgbClr val="FEF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9ECDA5-0C36-47A7-9378-C01E9A501174}" v="143" dt="2023-06-13T20:27:08.281"/>
    <p1510:client id="{8855E90F-9D3D-4B55-9509-D99EEFC3D78D}" v="200" dt="2023-06-13T18:05:05.395"/>
    <p1510:client id="{9642F5AE-E34E-10D7-3A23-5FA0275DE9A9}" v="25" dt="2023-06-14T04:05:32.193"/>
    <p1510:client id="{9ACF4BF4-5179-B884-68B8-AACFFA6F5AB7}" v="9" dt="2023-06-14T02:40:03.031"/>
    <p1510:client id="{B3C99777-6C4B-48BA-8493-DF559239E9A7}" v="31" dt="2023-06-14T15:30:17.696"/>
    <p1510:client id="{CD611A6B-E059-0EFA-6E0C-14E76B2675A9}" v="58" dt="2023-06-13T22:28:43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7BC41-6917-42C5-B20B-2249381CC63E}" type="datetimeFigureOut"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9553B-E027-41C2-93AA-B5B754634F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5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9553B-E027-41C2-93AA-B5B754634F34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3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386A-857E-4B02-9CC0-B0D341EE339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243C-4663-4166-8E02-28DA2E294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50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386A-857E-4B02-9CC0-B0D341EE339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243C-4663-4166-8E02-28DA2E294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02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386A-857E-4B02-9CC0-B0D341EE339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243C-4663-4166-8E02-28DA2E294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20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386A-857E-4B02-9CC0-B0D341EE339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243C-4663-4166-8E02-28DA2E294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67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386A-857E-4B02-9CC0-B0D341EE339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243C-4663-4166-8E02-28DA2E294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44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386A-857E-4B02-9CC0-B0D341EE339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243C-4663-4166-8E02-28DA2E294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03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386A-857E-4B02-9CC0-B0D341EE339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243C-4663-4166-8E02-28DA2E294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05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386A-857E-4B02-9CC0-B0D341EE339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243C-4663-4166-8E02-28DA2E294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65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386A-857E-4B02-9CC0-B0D341EE339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243C-4663-4166-8E02-28DA2E294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44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386A-857E-4B02-9CC0-B0D341EE339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243C-4663-4166-8E02-28DA2E294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99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386A-857E-4B02-9CC0-B0D341EE339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243C-4663-4166-8E02-28DA2E294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81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8386A-857E-4B02-9CC0-B0D341EE339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5243C-4663-4166-8E02-28DA2E294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622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FA0929D-3177-DE3F-DA81-38D354DB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71" y="-129949"/>
            <a:ext cx="12214027" cy="710480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68A2E3D-867C-446B-1459-DA274B4E82FC}"/>
              </a:ext>
            </a:extLst>
          </p:cNvPr>
          <p:cNvSpPr txBox="1"/>
          <p:nvPr/>
        </p:nvSpPr>
        <p:spPr>
          <a:xfrm>
            <a:off x="3046751" y="3240586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B9322B6-599F-8BE7-C37E-EDE0691F8891}"/>
              </a:ext>
            </a:extLst>
          </p:cNvPr>
          <p:cNvSpPr txBox="1"/>
          <p:nvPr/>
        </p:nvSpPr>
        <p:spPr>
          <a:xfrm>
            <a:off x="3046751" y="3240586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/>
          </a:p>
        </p:txBody>
      </p:sp>
      <p:pic>
        <p:nvPicPr>
          <p:cNvPr id="3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DFC6E457-1A9B-96DD-DF6A-AF5F73ED2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28" y="1650564"/>
            <a:ext cx="4454743" cy="355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6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05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orquê você deveria melhorar sua gestão de pedidos agora mesmo! - Blog da  Casa Magalhães">
            <a:extLst>
              <a:ext uri="{FF2B5EF4-FFF2-40B4-BE49-F238E27FC236}">
                <a16:creationId xmlns:a16="http://schemas.microsoft.com/office/drawing/2014/main" id="{8E5FB214-A9C0-B28A-048D-3476F4448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6FE8F56C-5C52-18C1-1CE9-1128E5E5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err="1">
                <a:solidFill>
                  <a:srgbClr val="FFFFFF"/>
                </a:solidFill>
              </a:rPr>
              <a:t>Problemas</a:t>
            </a:r>
            <a:r>
              <a:rPr lang="en-US" sz="6000" b="1">
                <a:solidFill>
                  <a:srgbClr val="FFFFFF"/>
                </a:solidFill>
              </a:rPr>
              <a:t>: </a:t>
            </a:r>
            <a:r>
              <a:rPr lang="en-US" sz="6000" err="1">
                <a:solidFill>
                  <a:srgbClr val="FFFFFF"/>
                </a:solidFill>
              </a:rPr>
              <a:t>Dificuldades</a:t>
            </a:r>
            <a:r>
              <a:rPr lang="en-US" sz="6000" i="0">
                <a:solidFill>
                  <a:srgbClr val="FFFFFF"/>
                </a:solidFill>
                <a:effectLst/>
              </a:rPr>
              <a:t> para </a:t>
            </a:r>
            <a:r>
              <a:rPr lang="en-US" sz="6000" i="0" err="1">
                <a:solidFill>
                  <a:srgbClr val="FFFFFF"/>
                </a:solidFill>
                <a:effectLst/>
              </a:rPr>
              <a:t>realizar</a:t>
            </a:r>
            <a:r>
              <a:rPr lang="en-US" sz="6000" i="0">
                <a:solidFill>
                  <a:srgbClr val="FFFFFF"/>
                </a:solidFill>
                <a:effectLst/>
              </a:rPr>
              <a:t> </a:t>
            </a:r>
            <a:r>
              <a:rPr lang="en-US" sz="6000" i="0" err="1">
                <a:solidFill>
                  <a:srgbClr val="FFFFFF"/>
                </a:solidFill>
                <a:effectLst/>
              </a:rPr>
              <a:t>pedidos</a:t>
            </a:r>
            <a:endParaRPr lang="en-US" sz="600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604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2D3F98-B52E-AE85-A41B-D77C40F4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4" descr="preto - Dicionário Online Priberam de Português">
            <a:extLst>
              <a:ext uri="{FF2B5EF4-FFF2-40B4-BE49-F238E27FC236}">
                <a16:creationId xmlns:a16="http://schemas.microsoft.com/office/drawing/2014/main" id="{9D85D956-90F3-D3BB-0920-0406CCECD7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2" b="581"/>
          <a:stretch/>
        </p:blipFill>
        <p:spPr bwMode="auto">
          <a:xfrm>
            <a:off x="0" y="0"/>
            <a:ext cx="12192000" cy="91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1951A36E-5273-6AB0-9C44-1D551C245C73}"/>
              </a:ext>
            </a:extLst>
          </p:cNvPr>
          <p:cNvSpPr txBox="1">
            <a:spLocks/>
          </p:cNvSpPr>
          <p:nvPr/>
        </p:nvSpPr>
        <p:spPr>
          <a:xfrm>
            <a:off x="4708365" y="2774321"/>
            <a:ext cx="2808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latin typeface="Amasis MT Pro"/>
              </a:rPr>
              <a:t>Pesquisa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3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Aplicativo, Email&#10;&#10;Descrição gerada automaticamente">
            <a:extLst>
              <a:ext uri="{FF2B5EF4-FFF2-40B4-BE49-F238E27FC236}">
                <a16:creationId xmlns:a16="http://schemas.microsoft.com/office/drawing/2014/main" id="{A2ECF811-3383-6205-1672-53D5A3A6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4" y="570105"/>
            <a:ext cx="11974432" cy="5717790"/>
          </a:xfrm>
          <a:prstGeom prst="rect">
            <a:avLst/>
          </a:prstGeom>
        </p:spPr>
      </p:pic>
      <p:pic>
        <p:nvPicPr>
          <p:cNvPr id="20" name="Picture 4" descr="preto - Dicionário Online Priberam de Português">
            <a:extLst>
              <a:ext uri="{FF2B5EF4-FFF2-40B4-BE49-F238E27FC236}">
                <a16:creationId xmlns:a16="http://schemas.microsoft.com/office/drawing/2014/main" id="{290717C5-90F2-9922-07BC-BF1FB6C63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2" b="581"/>
          <a:stretch/>
        </p:blipFill>
        <p:spPr bwMode="auto">
          <a:xfrm>
            <a:off x="0" y="0"/>
            <a:ext cx="12192000" cy="91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43FB0388-1E30-AC71-73ED-ADBDCAE5E223}"/>
              </a:ext>
            </a:extLst>
          </p:cNvPr>
          <p:cNvSpPr txBox="1"/>
          <p:nvPr/>
        </p:nvSpPr>
        <p:spPr>
          <a:xfrm>
            <a:off x="1647584" y="176271"/>
            <a:ext cx="8031135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altLang="pt-BR" sz="2800">
                <a:solidFill>
                  <a:srgbClr val="BFA3A8"/>
                </a:solidFill>
                <a:latin typeface="Arial"/>
                <a:cs typeface="Arial"/>
              </a:rPr>
              <a:t>Q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BFA3A8"/>
                </a:solidFill>
                <a:effectLst/>
                <a:latin typeface="Arial"/>
                <a:cs typeface="Arial"/>
              </a:rPr>
              <a:t>ual foi o motivo da dificuldade em realizar o pedido?</a:t>
            </a:r>
            <a:endParaRPr lang="pt-BR" altLang="pt-BR" sz="2800" b="0" i="0" u="none" strike="noStrike" cap="none" normalizeH="0" baseline="0">
              <a:ln>
                <a:noFill/>
              </a:ln>
              <a:solidFill>
                <a:srgbClr val="BFA3A8"/>
              </a:solidFill>
              <a:effectLst/>
              <a:latin typeface="Arial"/>
              <a:cs typeface="Arial"/>
            </a:endParaRPr>
          </a:p>
          <a:p>
            <a:endParaRPr lang="pt-BR" sz="2800"/>
          </a:p>
        </p:txBody>
      </p:sp>
      <p:pic>
        <p:nvPicPr>
          <p:cNvPr id="2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33D53FD9-EA7F-9279-99D9-9E9850DFE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45" y="1137961"/>
            <a:ext cx="7432792" cy="746837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57B14A2-E30C-90C8-24CE-8D835C96D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58" y="2299972"/>
            <a:ext cx="9405938" cy="948705"/>
          </a:xfrm>
          <a:prstGeom prst="rect">
            <a:avLst/>
          </a:prstGeom>
        </p:spPr>
      </p:pic>
      <p:pic>
        <p:nvPicPr>
          <p:cNvPr id="5" name="Picture 5" descr="Shape&#10;&#10;Description automatically generated">
            <a:extLst>
              <a:ext uri="{FF2B5EF4-FFF2-40B4-BE49-F238E27FC236}">
                <a16:creationId xmlns:a16="http://schemas.microsoft.com/office/drawing/2014/main" id="{0D400E06-99DE-F713-B485-248A9D8710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299" y="3617623"/>
            <a:ext cx="5722010" cy="808692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03F5024-E350-2B38-D402-85C2F55FCA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832" y="4934937"/>
            <a:ext cx="7659026" cy="95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16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Aplicativo, Email&#10;&#10;Descrição gerada automaticamente">
            <a:extLst>
              <a:ext uri="{FF2B5EF4-FFF2-40B4-BE49-F238E27FC236}">
                <a16:creationId xmlns:a16="http://schemas.microsoft.com/office/drawing/2014/main" id="{A2ECF811-3383-6205-1672-53D5A3A6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4" y="570105"/>
            <a:ext cx="11974432" cy="5717790"/>
          </a:xfrm>
          <a:prstGeom prst="rect">
            <a:avLst/>
          </a:prstGeom>
        </p:spPr>
      </p:pic>
      <p:pic>
        <p:nvPicPr>
          <p:cNvPr id="20" name="Picture 4" descr="preto - Dicionário Online Priberam de Português">
            <a:extLst>
              <a:ext uri="{FF2B5EF4-FFF2-40B4-BE49-F238E27FC236}">
                <a16:creationId xmlns:a16="http://schemas.microsoft.com/office/drawing/2014/main" id="{290717C5-90F2-9922-07BC-BF1FB6C63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2" b="581"/>
          <a:stretch/>
        </p:blipFill>
        <p:spPr bwMode="auto">
          <a:xfrm>
            <a:off x="0" y="0"/>
            <a:ext cx="12192000" cy="91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17BAE39-8C2C-1B85-2897-E68A09D07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559" y="2260198"/>
            <a:ext cx="7876148" cy="214121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19DA231-07F5-F406-8D68-06B0390BB3F3}"/>
              </a:ext>
            </a:extLst>
          </p:cNvPr>
          <p:cNvSpPr txBox="1"/>
          <p:nvPr/>
        </p:nvSpPr>
        <p:spPr>
          <a:xfrm>
            <a:off x="1374398" y="1120312"/>
            <a:ext cx="9443204" cy="1785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pt-BR" sz="2200" b="1" i="0">
                <a:solidFill>
                  <a:srgbClr val="BFA3A8"/>
                </a:solidFill>
                <a:effectLst/>
                <a:latin typeface="Arial"/>
                <a:cs typeface="Arial"/>
              </a:rPr>
              <a:t>O que você acha de uma solução que contém um </a:t>
            </a:r>
            <a:r>
              <a:rPr lang="pt-BR" sz="2200" b="1" i="0" err="1">
                <a:solidFill>
                  <a:srgbClr val="BFA3A8"/>
                </a:solidFill>
                <a:effectLst/>
                <a:latin typeface="Arial"/>
                <a:cs typeface="Arial"/>
              </a:rPr>
              <a:t>Qrcode</a:t>
            </a:r>
            <a:r>
              <a:rPr lang="pt-BR" sz="2200" b="1" i="0">
                <a:solidFill>
                  <a:srgbClr val="BFA3A8"/>
                </a:solidFill>
                <a:effectLst/>
                <a:latin typeface="Arial"/>
                <a:cs typeface="Arial"/>
              </a:rPr>
              <a:t> que vai direto para o cardápio online + comanda eletrônica, onde se chama o garçom, ajudaria na questão da realização do pedido?</a:t>
            </a:r>
          </a:p>
          <a:p>
            <a:br>
              <a:rPr lang="pt-BR" sz="2200">
                <a:latin typeface="Amasis MT Pro" panose="02040504050005020304" pitchFamily="18" charset="0"/>
                <a:cs typeface="Arial" panose="020B0604020202020204" pitchFamily="34" charset="0"/>
              </a:rPr>
            </a:br>
            <a:endParaRPr lang="pt-BR" sz="2200" b="1">
              <a:latin typeface="Amasis MT Pro" panose="02040504050005020304" pitchFamily="18" charset="0"/>
              <a:cs typeface="Arial" panose="020B0604020202020204" pitchFamily="34" charset="0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1190F91A-1E54-886E-F2BD-006D897B6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059" y="4616499"/>
            <a:ext cx="9136565" cy="123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74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EF77E3-F269-0456-ADA7-385BFD9C89EB}"/>
              </a:ext>
            </a:extLst>
          </p:cNvPr>
          <p:cNvSpPr txBox="1"/>
          <p:nvPr/>
        </p:nvSpPr>
        <p:spPr>
          <a:xfrm>
            <a:off x="2249335" y="336904"/>
            <a:ext cx="3931891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3200" b="1" err="1">
                <a:solidFill>
                  <a:srgbClr val="FCE1E5"/>
                </a:solidFill>
                <a:effectLst/>
                <a:latin typeface="Arial"/>
                <a:cs typeface="Arial"/>
              </a:rPr>
              <a:t>Toten</a:t>
            </a:r>
            <a:r>
              <a:rPr lang="pt-BR" sz="3200" b="1">
                <a:solidFill>
                  <a:srgbClr val="FCE1E5"/>
                </a:solidFill>
                <a:effectLst/>
                <a:latin typeface="Arial"/>
                <a:cs typeface="Arial"/>
              </a:rPr>
              <a:t> na entrada</a:t>
            </a:r>
            <a:r>
              <a:rPr lang="pt-BR" sz="3200" b="1">
                <a:solidFill>
                  <a:srgbClr val="FCE1E5"/>
                </a:solidFill>
                <a:latin typeface="Arial"/>
                <a:cs typeface="Arial"/>
              </a:rPr>
              <a:t>  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00E4FD-C9AC-8208-FA00-84D1B9D1106A}"/>
              </a:ext>
            </a:extLst>
          </p:cNvPr>
          <p:cNvSpPr txBox="1"/>
          <p:nvPr/>
        </p:nvSpPr>
        <p:spPr>
          <a:xfrm>
            <a:off x="916745" y="5377135"/>
            <a:ext cx="1022873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>
                <a:solidFill>
                  <a:srgbClr val="FCE1E5"/>
                </a:solidFill>
                <a:latin typeface="Arial"/>
                <a:cs typeface="Arial"/>
              </a:rPr>
              <a:t>Site só pode ser acessado pela rede do restaurante.</a:t>
            </a:r>
            <a:endParaRPr lang="en-US" sz="3200">
              <a:solidFill>
                <a:srgbClr val="FCE1E5"/>
              </a:solidFill>
              <a:latin typeface="Arial"/>
              <a:cs typeface="Arial"/>
            </a:endParaRPr>
          </a:p>
          <a:p>
            <a:pPr algn="l"/>
            <a:endParaRPr lang="en-US">
              <a:solidFill>
                <a:srgbClr val="FCE1E5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D3C93-83F2-7028-0E8F-DCA0D9BC4A12}"/>
              </a:ext>
            </a:extLst>
          </p:cNvPr>
          <p:cNvSpPr txBox="1"/>
          <p:nvPr/>
        </p:nvSpPr>
        <p:spPr>
          <a:xfrm>
            <a:off x="7338034" y="1363579"/>
            <a:ext cx="573779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>
                <a:solidFill>
                  <a:srgbClr val="FCE1E5"/>
                </a:solidFill>
                <a:latin typeface="Arial"/>
                <a:cs typeface="Arial"/>
              </a:rPr>
              <a:t>Cardápio no site (</a:t>
            </a:r>
            <a:r>
              <a:rPr lang="pt-BR" sz="3200" b="1" err="1">
                <a:solidFill>
                  <a:srgbClr val="FCE1E5"/>
                </a:solidFill>
                <a:latin typeface="Arial"/>
                <a:cs typeface="Arial"/>
              </a:rPr>
              <a:t>Qrcode</a:t>
            </a:r>
            <a:r>
              <a:rPr lang="pt-BR" sz="3200" b="1">
                <a:solidFill>
                  <a:srgbClr val="FCE1E5"/>
                </a:solidFill>
                <a:latin typeface="Arial"/>
                <a:cs typeface="Arial"/>
              </a:rPr>
              <a:t>/link nas mesas)</a:t>
            </a:r>
            <a:endParaRPr lang="en-US">
              <a:solidFill>
                <a:srgbClr val="FCE1E5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711F5-769C-B2E4-957D-9134783B0489}"/>
              </a:ext>
            </a:extLst>
          </p:cNvPr>
          <p:cNvSpPr txBox="1"/>
          <p:nvPr/>
        </p:nvSpPr>
        <p:spPr>
          <a:xfrm>
            <a:off x="280737" y="2306052"/>
            <a:ext cx="350921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>
                <a:solidFill>
                  <a:srgbClr val="FCE1E5"/>
                </a:solidFill>
                <a:latin typeface="Arial"/>
                <a:cs typeface="Arial"/>
              </a:rPr>
              <a:t>Comanda eletrônica no site</a:t>
            </a:r>
            <a:endParaRPr lang="en-US">
              <a:solidFill>
                <a:srgbClr val="FCE1E5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8F251-B16C-D343-067A-EF8B83B256A9}"/>
              </a:ext>
            </a:extLst>
          </p:cNvPr>
          <p:cNvSpPr txBox="1"/>
          <p:nvPr/>
        </p:nvSpPr>
        <p:spPr>
          <a:xfrm>
            <a:off x="4535956" y="2826551"/>
            <a:ext cx="300153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 b="1" u="sng" err="1">
                <a:solidFill>
                  <a:srgbClr val="CC99A2"/>
                </a:solidFill>
                <a:latin typeface="Verdana Pro"/>
                <a:cs typeface="Calibri"/>
              </a:rPr>
              <a:t>Solução</a:t>
            </a:r>
            <a:endParaRPr lang="en-US" sz="5000" b="1" u="sng">
              <a:solidFill>
                <a:srgbClr val="CC99A2"/>
              </a:solidFill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421115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2729-8D63-A171-8E93-8E9BE434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893" y="243992"/>
            <a:ext cx="3202457" cy="1344148"/>
          </a:xfrm>
        </p:spPr>
        <p:txBody>
          <a:bodyPr/>
          <a:lstStyle/>
          <a:p>
            <a:r>
              <a:rPr lang="en-US" b="1" err="1">
                <a:solidFill>
                  <a:srgbClr val="FCE1E5"/>
                </a:solidFill>
                <a:latin typeface="Arial"/>
                <a:cs typeface="Calibri Light"/>
              </a:rPr>
              <a:t>Orçamento</a:t>
            </a:r>
            <a:endParaRPr lang="en-US" b="1" err="1">
              <a:solidFill>
                <a:srgbClr val="FCE1E5"/>
              </a:solidFill>
              <a:latin typeface="Arial"/>
            </a:endParaRPr>
          </a:p>
        </p:txBody>
      </p:sp>
      <p:pic>
        <p:nvPicPr>
          <p:cNvPr id="3" name="Picture 3" descr="A picture containing text, table&#10;&#10;Description automatically generated">
            <a:extLst>
              <a:ext uri="{FF2B5EF4-FFF2-40B4-BE49-F238E27FC236}">
                <a16:creationId xmlns:a16="http://schemas.microsoft.com/office/drawing/2014/main" id="{21820062-DCC0-1701-A7F1-B545DA3E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82" y="2139583"/>
            <a:ext cx="2743200" cy="2057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2ACDA3-1331-324C-D2F5-2BE8C604F273}"/>
              </a:ext>
            </a:extLst>
          </p:cNvPr>
          <p:cNvSpPr txBox="1">
            <a:spLocks/>
          </p:cNvSpPr>
          <p:nvPr/>
        </p:nvSpPr>
        <p:spPr>
          <a:xfrm>
            <a:off x="1680182" y="1045503"/>
            <a:ext cx="3202457" cy="1344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>
                <a:solidFill>
                  <a:srgbClr val="FCE1E5"/>
                </a:solidFill>
                <a:latin typeface="Arial"/>
                <a:cs typeface="Calibri Light"/>
              </a:rPr>
              <a:t>Toten</a:t>
            </a:r>
            <a:endParaRPr lang="en-US" sz="2500" err="1">
              <a:solidFill>
                <a:srgbClr val="FCE1E5"/>
              </a:solidFill>
              <a:latin typeface="Arial"/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BB37B6-03EE-9FE9-37FC-F7FECFA73C74}"/>
              </a:ext>
            </a:extLst>
          </p:cNvPr>
          <p:cNvSpPr txBox="1">
            <a:spLocks/>
          </p:cNvSpPr>
          <p:nvPr/>
        </p:nvSpPr>
        <p:spPr>
          <a:xfrm>
            <a:off x="1567293" y="4196983"/>
            <a:ext cx="4528901" cy="789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>
                <a:solidFill>
                  <a:srgbClr val="BFA3A8"/>
                </a:solidFill>
                <a:latin typeface="Arial"/>
                <a:cs typeface="Arial"/>
              </a:rPr>
              <a:t>Cerca de 7mil – 12mil</a:t>
            </a:r>
            <a:endParaRPr lang="en-US" sz="2000">
              <a:solidFill>
                <a:srgbClr val="BFA3A8"/>
              </a:solidFill>
              <a:latin typeface="Arial"/>
              <a:cs typeface="Arial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79C0C2-C7A6-1A51-302D-ED3B434AD343}"/>
              </a:ext>
            </a:extLst>
          </p:cNvPr>
          <p:cNvSpPr txBox="1">
            <a:spLocks/>
          </p:cNvSpPr>
          <p:nvPr/>
        </p:nvSpPr>
        <p:spPr>
          <a:xfrm>
            <a:off x="6233367" y="2390760"/>
            <a:ext cx="5638972" cy="2059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>
                <a:solidFill>
                  <a:srgbClr val="BFA3A8"/>
                </a:solidFill>
                <a:latin typeface="Arial"/>
                <a:cs typeface="Arial"/>
              </a:rPr>
              <a:t>Site com as funcionalidades necessária:</a:t>
            </a:r>
          </a:p>
          <a:p>
            <a:r>
              <a:rPr lang="pt-BR" sz="2000">
                <a:solidFill>
                  <a:srgbClr val="BFA3A8"/>
                </a:solidFill>
                <a:latin typeface="Arial"/>
                <a:cs typeface="Arial"/>
              </a:rPr>
              <a:t>Mínimo de 18mil</a:t>
            </a:r>
          </a:p>
          <a:p>
            <a:endParaRPr lang="pt-BR" sz="2000">
              <a:solidFill>
                <a:srgbClr val="BFA3A8"/>
              </a:solidFill>
              <a:latin typeface="Arial"/>
              <a:cs typeface="Arial"/>
            </a:endParaRPr>
          </a:p>
          <a:p>
            <a:r>
              <a:rPr lang="pt-BR" sz="2000">
                <a:solidFill>
                  <a:srgbClr val="BFA3A8"/>
                </a:solidFill>
                <a:latin typeface="Arial"/>
                <a:cs typeface="Arial"/>
              </a:rPr>
              <a:t>Manutenção cerca de: R$350 a R$1000</a:t>
            </a:r>
          </a:p>
          <a:p>
            <a:endParaRPr lang="pt-BR" sz="2000">
              <a:solidFill>
                <a:srgbClr val="BFA3A8"/>
              </a:solidFill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F6D732-7CCB-E400-54B0-3A6DFE08563B}"/>
              </a:ext>
            </a:extLst>
          </p:cNvPr>
          <p:cNvSpPr txBox="1">
            <a:spLocks/>
          </p:cNvSpPr>
          <p:nvPr/>
        </p:nvSpPr>
        <p:spPr>
          <a:xfrm>
            <a:off x="6092256" y="1619354"/>
            <a:ext cx="2327569" cy="1118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>
                <a:solidFill>
                  <a:srgbClr val="FCE1E5"/>
                </a:solidFill>
                <a:latin typeface="Arial"/>
                <a:cs typeface="Calibri Light"/>
              </a:rPr>
              <a:t>Site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56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AE8CCE3-05F9-B95B-36EE-6002867BF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9" b="184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0E2DA-40C0-1008-6A88-53E4F41B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73" y="-1933236"/>
            <a:ext cx="10058400" cy="3289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b="1">
                <a:solidFill>
                  <a:srgbClr val="FFFFFF"/>
                </a:solidFill>
              </a:rPr>
              <a:t>MVP</a:t>
            </a:r>
          </a:p>
        </p:txBody>
      </p:sp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97859E01-1811-DF77-C5BC-D471440CD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198" y="243280"/>
            <a:ext cx="2743200" cy="2193579"/>
          </a:xfrm>
          <a:prstGeom prst="rect">
            <a:avLst/>
          </a:prstGeom>
        </p:spPr>
      </p:pic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792FDE4A-E36D-0987-59A7-320F27100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18" y="362890"/>
            <a:ext cx="2321379" cy="1853496"/>
          </a:xfrm>
          <a:prstGeom prst="rect">
            <a:avLst/>
          </a:prstGeom>
        </p:spPr>
      </p:pic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C250175-6B32-7DA2-4805-4AB92FD94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36" y="2440637"/>
            <a:ext cx="5627914" cy="4181083"/>
          </a:xfrm>
          <a:prstGeom prst="rect">
            <a:avLst/>
          </a:prstGeom>
        </p:spPr>
      </p:pic>
      <p:pic>
        <p:nvPicPr>
          <p:cNvPr id="7" name="Picture 7" descr="A picture containing text, food, dish, different&#10;&#10;Description automatically generated">
            <a:extLst>
              <a:ext uri="{FF2B5EF4-FFF2-40B4-BE49-F238E27FC236}">
                <a16:creationId xmlns:a16="http://schemas.microsoft.com/office/drawing/2014/main" id="{E97C2766-68D9-2FBF-9FC8-86BDAB8551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971" y="2373524"/>
            <a:ext cx="5832022" cy="42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0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do Office</vt:lpstr>
      <vt:lpstr>PowerPoint Presentation</vt:lpstr>
      <vt:lpstr>Problemas: Dificuldades para realizar pedidos</vt:lpstr>
      <vt:lpstr>PowerPoint Presentation</vt:lpstr>
      <vt:lpstr>PowerPoint Presentation</vt:lpstr>
      <vt:lpstr>PowerPoint Presentation</vt:lpstr>
      <vt:lpstr>PowerPoint Presentation</vt:lpstr>
      <vt:lpstr>Orçamento</vt:lpstr>
      <vt:lpstr>MVP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ESTEVAO DE CAMARGO OLIVEIRA</dc:creator>
  <cp:revision>4</cp:revision>
  <dcterms:created xsi:type="dcterms:W3CDTF">2023-05-18T10:44:38Z</dcterms:created>
  <dcterms:modified xsi:type="dcterms:W3CDTF">2023-06-14T16:43:58Z</dcterms:modified>
</cp:coreProperties>
</file>