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57" r:id="rId4"/>
    <p:sldId id="271" r:id="rId5"/>
    <p:sldId id="279" r:id="rId6"/>
    <p:sldId id="258" r:id="rId7"/>
    <p:sldId id="273" r:id="rId8"/>
    <p:sldId id="259" r:id="rId9"/>
    <p:sldId id="275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1F6E-46C7-4524-BAC4-54047DBAF5D3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0D36-403F-4E54-A8B6-DB7EDB8BE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19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70D36-403F-4E54-A8B6-DB7EDB8BEDD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04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 smtClean="0"/>
              <a:t>Analise de sistemas</a:t>
            </a:r>
            <a:endParaRPr lang="pt-BR" sz="6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2580" y="5460642"/>
            <a:ext cx="7469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Curso Técnico em Informática</a:t>
            </a:r>
            <a:br>
              <a:rPr lang="pt-BR" dirty="0" smtClean="0"/>
            </a:br>
            <a:r>
              <a:rPr lang="pt-BR" dirty="0" smtClean="0"/>
              <a:t>2019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 aplicativos que são executados via Internet.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8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de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 </a:t>
            </a:r>
            <a:r>
              <a:rPr lang="pt-BR" i="1" dirty="0"/>
              <a:t>softwares</a:t>
            </a:r>
            <a:r>
              <a:rPr lang="pt-BR" dirty="0"/>
              <a:t> que fazem os usos de algoritmos não numéricos. Estes tipos </a:t>
            </a:r>
            <a:r>
              <a:rPr lang="pt-BR" i="1" dirty="0"/>
              <a:t>software</a:t>
            </a:r>
            <a:r>
              <a:rPr lang="pt-BR" dirty="0"/>
              <a:t> se encaixam na robótica.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Computação ubíqua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 </a:t>
            </a:r>
            <a:r>
              <a:rPr lang="pt-BR" i="1" dirty="0"/>
              <a:t>softwares</a:t>
            </a:r>
            <a:r>
              <a:rPr lang="pt-BR" dirty="0"/>
              <a:t> que realiza a verdadeira computação distribuída. </a:t>
            </a:r>
            <a:r>
              <a:rPr lang="pt-BR" b="1" dirty="0"/>
              <a:t> 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8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 </a:t>
            </a:r>
            <a:r>
              <a:rPr lang="pt-BR" i="1" dirty="0"/>
              <a:t>software</a:t>
            </a:r>
            <a:r>
              <a:rPr lang="pt-BR" dirty="0"/>
              <a:t> que disponibiliza a visualização do código fonte da aplicação para o engenheiro de </a:t>
            </a:r>
            <a:r>
              <a:rPr lang="pt-BR" i="1" dirty="0"/>
              <a:t>software</a:t>
            </a:r>
            <a:r>
              <a:rPr lang="pt-BR" dirty="0"/>
              <a:t> modifica da maneira que deseja.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7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Legado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nome de </a:t>
            </a:r>
            <a:r>
              <a:rPr lang="pt-BR" i="1" dirty="0"/>
              <a:t>software</a:t>
            </a:r>
            <a:r>
              <a:rPr lang="pt-BR" dirty="0"/>
              <a:t> legado é dado quando refere se num programa de computador que foi desenvolvido por há muito tempo.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preocupação do engenheiro de </a:t>
            </a:r>
            <a:r>
              <a:rPr lang="pt-BR" i="1" dirty="0"/>
              <a:t>software</a:t>
            </a:r>
            <a:r>
              <a:rPr lang="pt-BR" dirty="0"/>
              <a:t> com os </a:t>
            </a:r>
            <a:r>
              <a:rPr lang="pt-BR" i="1" dirty="0"/>
              <a:t>softwares</a:t>
            </a:r>
            <a:r>
              <a:rPr lang="pt-BR" dirty="0"/>
              <a:t> legados esta na baixa qualidade </a:t>
            </a:r>
            <a:r>
              <a:rPr lang="pt-BR" dirty="0" err="1"/>
              <a:t>do</a:t>
            </a:r>
            <a:r>
              <a:rPr lang="pt-BR" i="1" dirty="0" err="1"/>
              <a:t>software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Muitas </a:t>
            </a:r>
            <a:r>
              <a:rPr lang="pt-BR" dirty="0"/>
              <a:t>vezes não existem documentações e se existem são pobres de detalhes, os casos de teste são pobres quando tem e sem um controle de mudanças. E muitas vezes não mexem no </a:t>
            </a:r>
            <a:r>
              <a:rPr lang="pt-BR" i="1" dirty="0"/>
              <a:t>software</a:t>
            </a:r>
            <a:r>
              <a:rPr lang="pt-BR" dirty="0"/>
              <a:t> legado quando eles atentem as necessidades do cliente (PRESSMAN, 2006</a:t>
            </a:r>
            <a:r>
              <a:rPr lang="pt-BR" dirty="0" smtClean="0"/>
              <a:t>).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1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 </a:t>
            </a:r>
            <a:r>
              <a:rPr lang="pt-BR" i="1" dirty="0"/>
              <a:t>software</a:t>
            </a:r>
            <a:r>
              <a:rPr lang="pt-BR" dirty="0"/>
              <a:t> que disponibiliza a visualização do código fonte da aplicação para o engenheiro de </a:t>
            </a:r>
            <a:r>
              <a:rPr lang="pt-BR" i="1" dirty="0"/>
              <a:t>software</a:t>
            </a:r>
            <a:r>
              <a:rPr lang="pt-BR" dirty="0"/>
              <a:t> modifica da maneira que deseja.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9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Engenharia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Engenharia de software é uma abordagem sistemática e disciplinada para o desenvolvimento de software (PRESSMAN, 2006).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Uma das grandes dificuldades da engenharia do software é resolver o problema e deixar o cliente satisfeito com o software (JALOTE, 2005).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0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 smtClean="0"/>
              <a:t>Etapas de engenharia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b="1" dirty="0"/>
              <a:t>Analise de requisito</a:t>
            </a:r>
            <a:r>
              <a:rPr lang="pt-BR" dirty="0"/>
              <a:t>. Através da analise de requisito é o momento onde efetua o conhecimento do problema para desenvolve o </a:t>
            </a:r>
            <a:r>
              <a:rPr lang="pt-BR" dirty="0" smtClean="0"/>
              <a:t>software.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b="1" dirty="0"/>
              <a:t>Design do software</a:t>
            </a:r>
            <a:r>
              <a:rPr lang="pt-BR" dirty="0"/>
              <a:t>. Pelo design do software é o momento que o engenheiro de software realiza o planejamento da solução do problema que foi levantado no documento de </a:t>
            </a:r>
            <a:r>
              <a:rPr lang="pt-BR" dirty="0" smtClean="0"/>
              <a:t>requisito.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b="1" dirty="0"/>
              <a:t>Codificação</a:t>
            </a:r>
            <a:r>
              <a:rPr lang="pt-BR" dirty="0"/>
              <a:t>. A codificação é o momento que pega o problema resolvido no design do software e transformará em uma linguagem de </a:t>
            </a:r>
            <a:r>
              <a:rPr lang="pt-BR" dirty="0" smtClean="0"/>
              <a:t>programação.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Teste</a:t>
            </a:r>
            <a:r>
              <a:rPr lang="pt-BR" dirty="0"/>
              <a:t>. O teste de software é o processo tem a intenção de encontrar defeitos nos artefatos de software (MYERS, 2004). O teste é uma maneira de medir o controle da qualidade do software durante o desenvolvimento de </a:t>
            </a:r>
            <a:r>
              <a:rPr lang="pt-BR" dirty="0" smtClean="0"/>
              <a:t>software.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 smtClean="0"/>
              <a:t>Conceitos de Engenharia de Software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Ao passar do tempo, ninguém imaginava que o </a:t>
            </a:r>
            <a:r>
              <a:rPr lang="pt-BR" i="1" dirty="0"/>
              <a:t>software</a:t>
            </a:r>
            <a:r>
              <a:rPr lang="pt-BR" dirty="0"/>
              <a:t> tornaria um elemento muito importante para o mundo e teria a capacidade de manipular a informação.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 </a:t>
            </a:r>
            <a:r>
              <a:rPr lang="pt-BR" dirty="0"/>
              <a:t>muitos elementos computacionais tiveram mudanças até hoje e continuam tendo. Com este crescimento computacional, levam a criação de sistemas perfeitos e problemas para quem desenvolvem </a:t>
            </a:r>
            <a:r>
              <a:rPr lang="pt-BR" i="1" dirty="0"/>
              <a:t>softwares</a:t>
            </a:r>
            <a:r>
              <a:rPr lang="pt-BR" dirty="0"/>
              <a:t> complexos.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As </a:t>
            </a:r>
            <a:r>
              <a:rPr lang="pt-BR" dirty="0"/>
              <a:t>preocupações dos engenheiros de </a:t>
            </a:r>
            <a:r>
              <a:rPr lang="pt-BR" i="1" dirty="0"/>
              <a:t>software</a:t>
            </a:r>
            <a:r>
              <a:rPr lang="pt-BR" dirty="0"/>
              <a:t> para desenvolverem os </a:t>
            </a:r>
            <a:r>
              <a:rPr lang="pt-BR" i="1" dirty="0"/>
              <a:t>software</a:t>
            </a:r>
            <a:r>
              <a:rPr lang="pt-BR" dirty="0"/>
              <a:t> sem defeitos e entregarem estes produtos no tempo marcado, assim leva a aplicação da disciplina de engenharia de </a:t>
            </a:r>
            <a:r>
              <a:rPr lang="pt-BR" i="1" dirty="0"/>
              <a:t>software</a:t>
            </a:r>
            <a:r>
              <a:rPr lang="pt-BR" dirty="0"/>
              <a:t>.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Com </a:t>
            </a:r>
            <a:r>
              <a:rPr lang="pt-BR" dirty="0"/>
              <a:t>o crescimento desse segmento muitas empresas possuem mais especialistas em TI em que cada um tem sua responsabilidade no desenvolvimento de </a:t>
            </a:r>
            <a:r>
              <a:rPr lang="pt-BR" i="1" dirty="0"/>
              <a:t>software</a:t>
            </a:r>
            <a:r>
              <a:rPr lang="pt-BR" dirty="0"/>
              <a:t> e é diferente de antigamente que era um único profissional de </a:t>
            </a:r>
            <a:r>
              <a:rPr lang="pt-BR" i="1" dirty="0"/>
              <a:t>software</a:t>
            </a:r>
            <a:r>
              <a:rPr lang="pt-BR" dirty="0"/>
              <a:t> que trabalhava sozinho numa sala (PRESSMAN, 2006).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	</a:t>
            </a:r>
          </a:p>
          <a:p>
            <a:pPr marL="0" indent="0">
              <a:buNone/>
            </a:pPr>
            <a:r>
              <a:rPr lang="pt-BR" dirty="0"/>
              <a:t>O software é o conjunto de vários artefatos e não apenas o código fonte (SOMMERVILLE, 2003).     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Realizando uma comparação entre o software e hardware. Chegamos a seguinte conclusão. O software apenas pode ser desenvolvido e realizar a manutenção (mudança) no software é uma tarefa complicada, exige grande esforço da equipe de engenheiro de software. Ao passar do tempo o software fica deteriorado. Já para o hardware apenas pode ser fabricado e realizar a manutenção no hardware é simplesmente trocar à peça que esta em desgaste. Ao passar do tempo o hardware desgasta por vários motivos (PRESSMAN, 2006).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software é caro porque torna se uma atividade difícil e trabalhosa de ser realizado pelo engenheiro de software (JALOTE, 2005).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De acordo Pressman (2006) o software estão categorizados em seguintes tipos, tais como: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880315"/>
            <a:ext cx="9601200" cy="39870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De acordo Pressman (2006) o software estão categorizados em seguintes tipos, tais como</a:t>
            </a:r>
            <a:r>
              <a:rPr lang="pt-BR" dirty="0" smtClean="0"/>
              <a:t>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i="1" dirty="0"/>
              <a:t>Software</a:t>
            </a:r>
            <a:r>
              <a:rPr lang="pt-BR" b="1" dirty="0"/>
              <a:t> de </a:t>
            </a:r>
            <a:r>
              <a:rPr lang="pt-BR" b="1" dirty="0" smtClean="0"/>
              <a:t>sistema</a:t>
            </a:r>
          </a:p>
          <a:p>
            <a:r>
              <a:rPr lang="pt-BR" b="1" i="1" dirty="0"/>
              <a:t>Software</a:t>
            </a:r>
            <a:r>
              <a:rPr lang="pt-BR" b="1" dirty="0"/>
              <a:t> de </a:t>
            </a:r>
            <a:r>
              <a:rPr lang="pt-BR" b="1" dirty="0" smtClean="0"/>
              <a:t>aplicação</a:t>
            </a:r>
          </a:p>
          <a:p>
            <a:r>
              <a:rPr lang="pt-BR" b="1" i="1" dirty="0"/>
              <a:t>Software</a:t>
            </a:r>
            <a:r>
              <a:rPr lang="pt-BR" b="1" dirty="0"/>
              <a:t> cientifico e de </a:t>
            </a:r>
            <a:r>
              <a:rPr lang="pt-BR" b="1" dirty="0" smtClean="0"/>
              <a:t>engenharia</a:t>
            </a:r>
          </a:p>
          <a:p>
            <a:r>
              <a:rPr lang="pt-BR" b="1" i="1" dirty="0"/>
              <a:t>Software</a:t>
            </a:r>
            <a:r>
              <a:rPr lang="pt-BR" b="1" dirty="0"/>
              <a:t> </a:t>
            </a:r>
            <a:r>
              <a:rPr lang="pt-BR" b="1" dirty="0" smtClean="0"/>
              <a:t>embutido</a:t>
            </a:r>
          </a:p>
          <a:p>
            <a:r>
              <a:rPr lang="pt-BR" b="1" i="1" dirty="0"/>
              <a:t>Software</a:t>
            </a:r>
            <a:r>
              <a:rPr lang="pt-BR" b="1" dirty="0"/>
              <a:t> para linhas de </a:t>
            </a:r>
            <a:r>
              <a:rPr lang="pt-BR" b="1" dirty="0" smtClean="0"/>
              <a:t>produtos</a:t>
            </a:r>
          </a:p>
          <a:p>
            <a:r>
              <a:rPr lang="pt-BR" b="1" i="1" dirty="0"/>
              <a:t>Software</a:t>
            </a:r>
            <a:r>
              <a:rPr lang="pt-BR" b="1" dirty="0"/>
              <a:t> de </a:t>
            </a:r>
            <a:r>
              <a:rPr lang="pt-BR" b="1" i="1" dirty="0" smtClean="0"/>
              <a:t>web</a:t>
            </a:r>
          </a:p>
          <a:p>
            <a:r>
              <a:rPr lang="pt-BR" b="1" i="1" dirty="0"/>
              <a:t>Software</a:t>
            </a:r>
            <a:r>
              <a:rPr lang="pt-BR" b="1" dirty="0"/>
              <a:t> de inteligência </a:t>
            </a:r>
            <a:r>
              <a:rPr lang="pt-BR" b="1" dirty="0" smtClean="0"/>
              <a:t>artificial</a:t>
            </a:r>
          </a:p>
          <a:p>
            <a:r>
              <a:rPr lang="pt-BR" b="1" i="1" dirty="0"/>
              <a:t>Computação </a:t>
            </a:r>
            <a:r>
              <a:rPr lang="pt-BR" b="1" i="1" dirty="0" smtClean="0"/>
              <a:t>ubíqua</a:t>
            </a:r>
          </a:p>
          <a:p>
            <a:r>
              <a:rPr lang="pt-BR" b="1" i="1" dirty="0"/>
              <a:t>Software</a:t>
            </a:r>
            <a:r>
              <a:rPr lang="pt-BR" b="1" dirty="0"/>
              <a:t> aberto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programas que </a:t>
            </a:r>
            <a:r>
              <a:rPr lang="pt-BR" dirty="0" err="1"/>
              <a:t>apóiam</a:t>
            </a:r>
            <a:r>
              <a:rPr lang="pt-BR" dirty="0"/>
              <a:t> outros programas, como o </a:t>
            </a:r>
            <a:r>
              <a:rPr lang="pt-BR" i="1" dirty="0"/>
              <a:t>software</a:t>
            </a:r>
            <a:r>
              <a:rPr lang="pt-BR" dirty="0"/>
              <a:t> que realiza a comunicação com o </a:t>
            </a:r>
            <a:r>
              <a:rPr lang="pt-BR" i="1" dirty="0"/>
              <a:t>hardware</a:t>
            </a:r>
            <a:r>
              <a:rPr lang="pt-BR" dirty="0"/>
              <a:t> (sistema operacional) e </a:t>
            </a:r>
            <a:r>
              <a:rPr lang="pt-BR" i="1" dirty="0"/>
              <a:t>software</a:t>
            </a:r>
            <a:r>
              <a:rPr lang="pt-BR" dirty="0"/>
              <a:t> que ajuda na construção de outro </a:t>
            </a:r>
            <a:r>
              <a:rPr lang="pt-BR" i="1" dirty="0"/>
              <a:t>software</a:t>
            </a:r>
            <a:r>
              <a:rPr lang="pt-BR" dirty="0"/>
              <a:t>(compiladores).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cientifico e de engenharia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São algoritmos que processam números.</a:t>
            </a:r>
            <a:endParaRPr lang="pt-BR" sz="17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embutido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programas construídos para executarem dentro de um produto especifico como a teclas digitais de um forno micro ondas.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Software</a:t>
            </a:r>
            <a:r>
              <a:rPr lang="pt-BR" b="1" dirty="0"/>
              <a:t> para linhas de 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os softwares conhecidos como </a:t>
            </a:r>
            <a:r>
              <a:rPr lang="pt-BR" i="1" dirty="0"/>
              <a:t>software</a:t>
            </a:r>
            <a:r>
              <a:rPr lang="pt-BR" dirty="0"/>
              <a:t> de prateleiras.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435" y="101287"/>
            <a:ext cx="1305128" cy="13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0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144</TotalTime>
  <Words>289</Words>
  <Application>Microsoft Office PowerPoint</Application>
  <PresentationFormat>Widescreen</PresentationFormat>
  <Paragraphs>67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Crop</vt:lpstr>
      <vt:lpstr>Analise de sistemas</vt:lpstr>
      <vt:lpstr>Apresentação do PowerPoint</vt:lpstr>
      <vt:lpstr>Introdução</vt:lpstr>
      <vt:lpstr>Software</vt:lpstr>
      <vt:lpstr>Software</vt:lpstr>
      <vt:lpstr>Software de sistema</vt:lpstr>
      <vt:lpstr>Software cientifico e de engenharia</vt:lpstr>
      <vt:lpstr>Software embutido</vt:lpstr>
      <vt:lpstr>Software para linhas de produtos</vt:lpstr>
      <vt:lpstr>Software de web</vt:lpstr>
      <vt:lpstr>Software de inteligência artificial</vt:lpstr>
      <vt:lpstr>Computação ubíqua</vt:lpstr>
      <vt:lpstr>Software de web</vt:lpstr>
      <vt:lpstr>Software Legado</vt:lpstr>
      <vt:lpstr>Software de web</vt:lpstr>
      <vt:lpstr>Apresentação do PowerPoint</vt:lpstr>
      <vt:lpstr>Engenharia de Software</vt:lpstr>
      <vt:lpstr>Etapas de engenharia de 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I</dc:title>
  <dc:creator>Sildo Menezes</dc:creator>
  <cp:lastModifiedBy>PBM do Brasil SA ePharma</cp:lastModifiedBy>
  <cp:revision>20</cp:revision>
  <dcterms:created xsi:type="dcterms:W3CDTF">2018-02-19T18:00:59Z</dcterms:created>
  <dcterms:modified xsi:type="dcterms:W3CDTF">2019-09-12T23:40:10Z</dcterms:modified>
</cp:coreProperties>
</file>