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71" r:id="rId5"/>
    <p:sldId id="258" r:id="rId6"/>
    <p:sldId id="273" r:id="rId7"/>
    <p:sldId id="279" r:id="rId8"/>
    <p:sldId id="259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F6E-46C7-4524-BAC4-54047DBAF5D3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0D36-403F-4E54-A8B6-DB7EDB8BE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Analise de sistemas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80" y="5460642"/>
            <a:ext cx="7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Técnico em Informática</a:t>
            </a:r>
            <a:br>
              <a:rPr lang="pt-BR" dirty="0" smtClean="0"/>
            </a:br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26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engenharia</a:t>
            </a:r>
            <a:r>
              <a:rPr lang="en-US" dirty="0"/>
              <a:t> de software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valiosos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de software com </a:t>
            </a:r>
            <a:r>
              <a:rPr lang="en-US" dirty="0" err="1"/>
              <a:t>qualidade</a:t>
            </a:r>
            <a:r>
              <a:rPr lang="en-US" dirty="0"/>
              <a:t>, </a:t>
            </a:r>
            <a:r>
              <a:rPr lang="en-US" dirty="0" err="1"/>
              <a:t>padrão</a:t>
            </a:r>
            <a:r>
              <a:rPr lang="en-US" dirty="0"/>
              <a:t> e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software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mas o </a:t>
            </a:r>
            <a:r>
              <a:rPr lang="en-US" dirty="0" err="1"/>
              <a:t>resultado</a:t>
            </a:r>
            <a:r>
              <a:rPr lang="en-US" dirty="0"/>
              <a:t> final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desconhecido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um simples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caos</a:t>
            </a:r>
            <a:r>
              <a:rPr lang="en-US" dirty="0"/>
              <a:t> total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Modelagem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Abstração</a:t>
            </a:r>
            <a:endParaRPr lang="en-US" dirty="0"/>
          </a:p>
          <a:p>
            <a:r>
              <a:rPr lang="en-US" dirty="0" err="1"/>
              <a:t>Conceitos</a:t>
            </a:r>
            <a:r>
              <a:rPr lang="en-US" dirty="0"/>
              <a:t> de </a:t>
            </a:r>
            <a:r>
              <a:rPr lang="en-US" dirty="0" err="1"/>
              <a:t>modelagem</a:t>
            </a:r>
            <a:r>
              <a:rPr lang="en-US" dirty="0"/>
              <a:t> de software.</a:t>
            </a:r>
          </a:p>
          <a:p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software.</a:t>
            </a:r>
          </a:p>
          <a:p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software.</a:t>
            </a:r>
          </a:p>
          <a:p>
            <a:r>
              <a:rPr lang="en-US" dirty="0" err="1"/>
              <a:t>Conclusão</a:t>
            </a:r>
            <a:r>
              <a:rPr lang="en-US" dirty="0"/>
              <a:t>.</a:t>
            </a:r>
          </a:p>
          <a:p>
            <a:r>
              <a:rPr lang="en-US" dirty="0" err="1"/>
              <a:t>Referência</a:t>
            </a:r>
            <a:r>
              <a:rPr lang="en-US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“A </a:t>
            </a:r>
            <a:r>
              <a:rPr lang="en-US" dirty="0" err="1"/>
              <a:t>abstração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modelagem</a:t>
            </a:r>
            <a:r>
              <a:rPr lang="en-US" dirty="0"/>
              <a:t> de software, a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para se </a:t>
            </a:r>
            <a:r>
              <a:rPr lang="en-US" dirty="0" err="1"/>
              <a:t>representar</a:t>
            </a:r>
            <a:r>
              <a:rPr lang="en-US" dirty="0"/>
              <a:t> um software, </a:t>
            </a:r>
            <a:r>
              <a:rPr lang="en-US" dirty="0" err="1"/>
              <a:t>deixando</a:t>
            </a:r>
            <a:r>
              <a:rPr lang="en-US" dirty="0"/>
              <a:t> de </a:t>
            </a:r>
            <a:r>
              <a:rPr lang="en-US" dirty="0" err="1"/>
              <a:t>lado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relevante</a:t>
            </a:r>
            <a:r>
              <a:rPr lang="en-US" dirty="0"/>
              <a:t> para se </a:t>
            </a:r>
            <a:r>
              <a:rPr lang="en-US" dirty="0" err="1"/>
              <a:t>documentar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software</a:t>
            </a:r>
            <a:r>
              <a:rPr lang="en-US" dirty="0" smtClean="0"/>
              <a:t>.”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pt-BR" dirty="0"/>
              <a:t>Seu propósito na programação é:</a:t>
            </a:r>
            <a:br>
              <a:rPr lang="pt-BR" dirty="0"/>
            </a:b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diminuir a complexidade;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permitir que os programadores se concentrem apenas nos atributos essenciais.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de Software.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modelagem</a:t>
            </a:r>
            <a:r>
              <a:rPr lang="en-US" dirty="0"/>
              <a:t> de software, </a:t>
            </a:r>
            <a:r>
              <a:rPr lang="en-US" dirty="0" err="1"/>
              <a:t>atualmente</a:t>
            </a:r>
            <a:r>
              <a:rPr lang="en-US" dirty="0"/>
              <a:t>,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representação</a:t>
            </a:r>
            <a:r>
              <a:rPr lang="en-US" dirty="0"/>
              <a:t> de um software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abstratos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modelagem</a:t>
            </a:r>
            <a:r>
              <a:rPr lang="en-US" dirty="0"/>
              <a:t> de software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software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projetado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perfeito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use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adequada</a:t>
            </a:r>
            <a:r>
              <a:rPr lang="en-US" dirty="0"/>
              <a:t> para o 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achar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 </a:t>
            </a:r>
            <a:r>
              <a:rPr lang="en-US" dirty="0" err="1"/>
              <a:t>iniciar</a:t>
            </a:r>
            <a:r>
              <a:rPr lang="en-US" dirty="0"/>
              <a:t> um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anotações</a:t>
            </a:r>
            <a:r>
              <a:rPr lang="en-US" dirty="0"/>
              <a:t> </a:t>
            </a:r>
            <a:r>
              <a:rPr lang="en-US" dirty="0" err="1"/>
              <a:t>informais</a:t>
            </a:r>
            <a:r>
              <a:rPr lang="en-US" dirty="0"/>
              <a:t>, para se </a:t>
            </a:r>
            <a:r>
              <a:rPr lang="en-US" dirty="0" err="1"/>
              <a:t>orientar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é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visualizável</a:t>
            </a:r>
            <a:r>
              <a:rPr lang="en-US" dirty="0"/>
              <a:t>: </a:t>
            </a:r>
            <a:r>
              <a:rPr lang="en-US" dirty="0" err="1"/>
              <a:t>quando</a:t>
            </a:r>
            <a:r>
              <a:rPr lang="en-US" dirty="0"/>
              <a:t> o software </a:t>
            </a:r>
            <a:r>
              <a:rPr lang="en-US" dirty="0" err="1"/>
              <a:t>começar</a:t>
            </a:r>
            <a:r>
              <a:rPr lang="en-US" dirty="0"/>
              <a:t> a se </a:t>
            </a:r>
            <a:r>
              <a:rPr lang="en-US" dirty="0" err="1"/>
              <a:t>tornar</a:t>
            </a:r>
            <a:r>
              <a:rPr lang="en-US" dirty="0"/>
              <a:t> 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robustez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, </a:t>
            </a:r>
            <a:r>
              <a:rPr lang="en-US" dirty="0" err="1"/>
              <a:t>orientar</a:t>
            </a:r>
            <a:r>
              <a:rPr lang="en-US" dirty="0"/>
              <a:t>-se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anotações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diagramas</a:t>
            </a:r>
            <a:r>
              <a:rPr lang="en-US" dirty="0"/>
              <a:t> “</a:t>
            </a:r>
            <a:r>
              <a:rPr lang="en-US" dirty="0" err="1"/>
              <a:t>caseiros</a:t>
            </a:r>
            <a:r>
              <a:rPr lang="en-US" dirty="0"/>
              <a:t>” </a:t>
            </a:r>
            <a:r>
              <a:rPr lang="en-US" dirty="0" err="1"/>
              <a:t>passam</a:t>
            </a:r>
            <a:r>
              <a:rPr lang="en-US" dirty="0"/>
              <a:t> a se </a:t>
            </a:r>
            <a:r>
              <a:rPr lang="en-US" dirty="0" err="1"/>
              <a:t>impraticáveis</a:t>
            </a:r>
            <a:r>
              <a:rPr lang="en-US" dirty="0"/>
              <a:t> e um </a:t>
            </a:r>
            <a:r>
              <a:rPr lang="en-US" dirty="0" err="1"/>
              <a:t>convite</a:t>
            </a:r>
            <a:r>
              <a:rPr lang="en-US" dirty="0"/>
              <a:t> a </a:t>
            </a:r>
            <a:r>
              <a:rPr lang="en-US" dirty="0" err="1"/>
              <a:t>descoberta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final do </a:t>
            </a:r>
            <a:r>
              <a:rPr lang="en-US" dirty="0" err="1"/>
              <a:t>projeto</a:t>
            </a:r>
            <a:r>
              <a:rPr lang="en-US" dirty="0"/>
              <a:t>.</a:t>
            </a:r>
            <a:endParaRPr lang="pt-BR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falta</a:t>
            </a:r>
            <a:r>
              <a:rPr lang="en-US" sz="1800" dirty="0"/>
              <a:t> de </a:t>
            </a:r>
            <a:r>
              <a:rPr lang="en-US" sz="1800" dirty="0" err="1"/>
              <a:t>modelagem</a:t>
            </a:r>
            <a:r>
              <a:rPr lang="en-US" sz="1800" dirty="0"/>
              <a:t> </a:t>
            </a:r>
            <a:r>
              <a:rPr lang="en-US" sz="1800" dirty="0" err="1"/>
              <a:t>também</a:t>
            </a:r>
            <a:r>
              <a:rPr lang="en-US" sz="1800" dirty="0"/>
              <a:t> se </a:t>
            </a:r>
            <a:r>
              <a:rPr lang="en-US" sz="1800" dirty="0" err="1"/>
              <a:t>mostra</a:t>
            </a:r>
            <a:r>
              <a:rPr lang="en-US" sz="1800" dirty="0"/>
              <a:t> </a:t>
            </a:r>
            <a:r>
              <a:rPr lang="en-US" sz="1800" dirty="0" err="1"/>
              <a:t>crítica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se </a:t>
            </a:r>
            <a:r>
              <a:rPr lang="en-US" sz="1800" dirty="0" err="1"/>
              <a:t>levar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conta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equipe</a:t>
            </a:r>
            <a:r>
              <a:rPr lang="en-US" sz="1800" dirty="0"/>
              <a:t> de </a:t>
            </a:r>
            <a:r>
              <a:rPr lang="en-US" sz="1800" dirty="0" err="1"/>
              <a:t>desenvolvedores</a:t>
            </a:r>
            <a:r>
              <a:rPr lang="en-US" sz="1800" dirty="0"/>
              <a:t> </a:t>
            </a:r>
            <a:r>
              <a:rPr lang="en-US" sz="1800" dirty="0" err="1"/>
              <a:t>nunca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intocável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modelagem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aliada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apenas</a:t>
            </a:r>
            <a:r>
              <a:rPr lang="en-US" sz="1800" dirty="0"/>
              <a:t> para </a:t>
            </a:r>
            <a:r>
              <a:rPr lang="en-US" sz="1800" dirty="0" err="1"/>
              <a:t>aqueles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já</a:t>
            </a:r>
            <a:r>
              <a:rPr lang="en-US" sz="1800" dirty="0"/>
              <a:t> </a:t>
            </a:r>
            <a:r>
              <a:rPr lang="en-US" sz="1800" dirty="0" err="1"/>
              <a:t>estão</a:t>
            </a:r>
            <a:r>
              <a:rPr lang="en-US" sz="1800" dirty="0"/>
              <a:t> </a:t>
            </a:r>
            <a:r>
              <a:rPr lang="en-US" sz="1800" dirty="0" err="1"/>
              <a:t>integrados</a:t>
            </a:r>
            <a:r>
              <a:rPr lang="en-US" sz="1800" dirty="0"/>
              <a:t> no </a:t>
            </a:r>
            <a:r>
              <a:rPr lang="en-US" sz="1800" dirty="0" err="1"/>
              <a:t>projeto</a:t>
            </a:r>
            <a:r>
              <a:rPr lang="en-US" sz="1800" dirty="0"/>
              <a:t>, mas </a:t>
            </a:r>
            <a:r>
              <a:rPr lang="en-US" sz="1800" dirty="0" err="1"/>
              <a:t>principalmente</a:t>
            </a:r>
            <a:r>
              <a:rPr lang="en-US" sz="1800" dirty="0"/>
              <a:t> </a:t>
            </a:r>
            <a:r>
              <a:rPr lang="en-US" sz="1800" dirty="0" err="1"/>
              <a:t>àqueles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entrarão</a:t>
            </a:r>
            <a:r>
              <a:rPr lang="en-US" sz="1800" dirty="0"/>
              <a:t> no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andamento</a:t>
            </a:r>
            <a:r>
              <a:rPr lang="en-US" sz="1800" dirty="0"/>
              <a:t>.</a:t>
            </a:r>
            <a:endParaRPr lang="pt-BR" sz="1400" dirty="0"/>
          </a:p>
          <a:p>
            <a:pPr lvl="1"/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um </a:t>
            </a:r>
            <a:r>
              <a:rPr lang="en-US" sz="1800" dirty="0" err="1"/>
              <a:t>modelo</a:t>
            </a:r>
            <a:r>
              <a:rPr lang="en-US" sz="1800" dirty="0"/>
              <a:t> de software é </a:t>
            </a:r>
            <a:r>
              <a:rPr lang="en-US" sz="1800" dirty="0" err="1"/>
              <a:t>extremamente</a:t>
            </a:r>
            <a:r>
              <a:rPr lang="en-US" sz="1800" dirty="0"/>
              <a:t> </a:t>
            </a:r>
            <a:r>
              <a:rPr lang="en-US" sz="1800" dirty="0" err="1"/>
              <a:t>necessário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desenvolvimento</a:t>
            </a:r>
            <a:r>
              <a:rPr lang="en-US" sz="1800" dirty="0"/>
              <a:t> </a:t>
            </a:r>
            <a:r>
              <a:rPr lang="en-US" sz="1800" dirty="0" err="1"/>
              <a:t>profissional</a:t>
            </a:r>
            <a:r>
              <a:rPr lang="en-US" sz="1800" dirty="0"/>
              <a:t> de </a:t>
            </a:r>
            <a:r>
              <a:rPr lang="en-US" sz="1800" dirty="0" err="1"/>
              <a:t>sistemas</a:t>
            </a:r>
            <a:r>
              <a:rPr lang="en-US" sz="1800" dirty="0"/>
              <a:t>,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importando</a:t>
            </a:r>
            <a:r>
              <a:rPr lang="en-US" sz="1800" dirty="0"/>
              <a:t> o </a:t>
            </a:r>
            <a:r>
              <a:rPr lang="en-US" sz="1800" dirty="0" err="1"/>
              <a:t>tamanho</a:t>
            </a:r>
            <a:r>
              <a:rPr lang="en-US" sz="1800" dirty="0"/>
              <a:t> do </a:t>
            </a:r>
            <a:r>
              <a:rPr lang="en-US" sz="1800" dirty="0" err="1"/>
              <a:t>projeto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também</a:t>
            </a:r>
            <a:r>
              <a:rPr lang="en-US" sz="1800" dirty="0"/>
              <a:t> </a:t>
            </a:r>
            <a:r>
              <a:rPr lang="en-US" sz="1800" dirty="0" err="1"/>
              <a:t>observar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o tempo </a:t>
            </a:r>
            <a:r>
              <a:rPr lang="en-US" sz="1800" dirty="0" err="1"/>
              <a:t>gasto</a:t>
            </a:r>
            <a:r>
              <a:rPr lang="en-US" sz="1800" dirty="0"/>
              <a:t> </a:t>
            </a:r>
            <a:r>
              <a:rPr lang="en-US" sz="1800" dirty="0" err="1"/>
              <a:t>inicialmente</a:t>
            </a:r>
            <a:r>
              <a:rPr lang="en-US" sz="1800" dirty="0"/>
              <a:t> para </a:t>
            </a:r>
            <a:r>
              <a:rPr lang="en-US" sz="1800" dirty="0" err="1"/>
              <a:t>manter</a:t>
            </a:r>
            <a:r>
              <a:rPr lang="en-US" sz="1800" dirty="0"/>
              <a:t> um </a:t>
            </a:r>
            <a:r>
              <a:rPr lang="en-US" sz="1800" dirty="0" err="1"/>
              <a:t>modelo</a:t>
            </a:r>
            <a:r>
              <a:rPr lang="en-US" sz="1800" dirty="0"/>
              <a:t> de software é </a:t>
            </a:r>
            <a:r>
              <a:rPr lang="en-US" sz="1800" dirty="0" err="1"/>
              <a:t>insignificante</a:t>
            </a:r>
            <a:r>
              <a:rPr lang="en-US" sz="1800" dirty="0"/>
              <a:t> se </a:t>
            </a:r>
            <a:r>
              <a:rPr lang="en-US" sz="1800" dirty="0" err="1"/>
              <a:t>comparado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tempo </a:t>
            </a:r>
            <a:r>
              <a:rPr lang="en-US" sz="1800" dirty="0" err="1"/>
              <a:t>ganho</a:t>
            </a:r>
            <a:r>
              <a:rPr lang="en-US" sz="1800" dirty="0"/>
              <a:t> com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</a:t>
            </a:r>
            <a:r>
              <a:rPr lang="en-US" sz="1800" dirty="0" err="1"/>
              <a:t>fase</a:t>
            </a:r>
            <a:r>
              <a:rPr lang="en-US" sz="1800" dirty="0"/>
              <a:t> de </a:t>
            </a:r>
            <a:r>
              <a:rPr lang="en-US" sz="1800" dirty="0" err="1"/>
              <a:t>desenvolvimento</a:t>
            </a:r>
            <a:r>
              <a:rPr lang="en-US" sz="1800" dirty="0"/>
              <a:t>. </a:t>
            </a:r>
            <a:r>
              <a:rPr lang="en-US" sz="1800" dirty="0" err="1"/>
              <a:t>Isso</a:t>
            </a:r>
            <a:r>
              <a:rPr lang="en-US" sz="1800" dirty="0"/>
              <a:t>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falar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benefícios</a:t>
            </a:r>
            <a:r>
              <a:rPr lang="en-US" sz="1800" dirty="0"/>
              <a:t> de </a:t>
            </a:r>
            <a:r>
              <a:rPr lang="en-US" sz="1800" dirty="0" err="1"/>
              <a:t>qualidade</a:t>
            </a:r>
            <a:r>
              <a:rPr lang="en-US" sz="1800" dirty="0"/>
              <a:t> de software.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dirty="0" err="1"/>
              <a:t>Considerando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um </a:t>
            </a:r>
            <a:r>
              <a:rPr lang="en-US" sz="1800" dirty="0" err="1"/>
              <a:t>modelo</a:t>
            </a:r>
            <a:r>
              <a:rPr lang="en-US" sz="1800" dirty="0"/>
              <a:t> de software é </a:t>
            </a:r>
            <a:r>
              <a:rPr lang="en-US" sz="1800" dirty="0" err="1"/>
              <a:t>tão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, </a:t>
            </a:r>
            <a:r>
              <a:rPr lang="en-US" sz="1800" dirty="0" err="1"/>
              <a:t>percebemos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um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nunca</a:t>
            </a:r>
            <a:r>
              <a:rPr lang="en-US" sz="1800" dirty="0"/>
              <a:t> </a:t>
            </a:r>
            <a:r>
              <a:rPr lang="en-US" sz="1800" dirty="0" err="1"/>
              <a:t>terá</a:t>
            </a:r>
            <a:r>
              <a:rPr lang="en-US" sz="1800" dirty="0"/>
              <a:t> </a:t>
            </a:r>
            <a:r>
              <a:rPr lang="en-US" sz="1800" dirty="0" err="1"/>
              <a:t>fim</a:t>
            </a:r>
            <a:r>
              <a:rPr lang="en-US" sz="1800" dirty="0"/>
              <a:t>, </a:t>
            </a:r>
            <a:r>
              <a:rPr lang="en-US" sz="1800" dirty="0" err="1"/>
              <a:t>pois</a:t>
            </a:r>
            <a:r>
              <a:rPr lang="en-US" sz="1800" dirty="0"/>
              <a:t>, antes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codificação</a:t>
            </a:r>
            <a:r>
              <a:rPr lang="en-US" sz="1800" dirty="0"/>
              <a:t> </a:t>
            </a:r>
            <a:r>
              <a:rPr lang="en-US" sz="1800" dirty="0" err="1"/>
              <a:t>mesmo</a:t>
            </a:r>
            <a:r>
              <a:rPr lang="en-US" sz="1800" dirty="0"/>
              <a:t> </a:t>
            </a:r>
            <a:r>
              <a:rPr lang="en-US" sz="1800" dirty="0" err="1"/>
              <a:t>depois</a:t>
            </a:r>
            <a:r>
              <a:rPr lang="en-US" sz="1800" dirty="0"/>
              <a:t> do software </a:t>
            </a:r>
            <a:r>
              <a:rPr lang="en-US" sz="1800" dirty="0" err="1"/>
              <a:t>implementado</a:t>
            </a:r>
            <a:r>
              <a:rPr lang="en-US" sz="1800" dirty="0"/>
              <a:t>, </a:t>
            </a:r>
            <a:r>
              <a:rPr lang="en-US" sz="1800" dirty="0" err="1"/>
              <a:t>devemos</a:t>
            </a:r>
            <a:r>
              <a:rPr lang="en-US" sz="1800" dirty="0"/>
              <a:t> </a:t>
            </a:r>
            <a:r>
              <a:rPr lang="en-US" sz="1800" dirty="0" err="1"/>
              <a:t>projetar</a:t>
            </a:r>
            <a:r>
              <a:rPr lang="en-US" sz="1800" dirty="0"/>
              <a:t> </a:t>
            </a:r>
            <a:r>
              <a:rPr lang="en-US" sz="1800" dirty="0" err="1"/>
              <a:t>primeiro</a:t>
            </a:r>
            <a:r>
              <a:rPr lang="en-US" sz="1800" dirty="0"/>
              <a:t> para </a:t>
            </a:r>
            <a:r>
              <a:rPr lang="en-US" sz="1800" dirty="0" err="1"/>
              <a:t>depois</a:t>
            </a:r>
            <a:r>
              <a:rPr lang="en-US" sz="1800" dirty="0"/>
              <a:t> </a:t>
            </a:r>
            <a:r>
              <a:rPr lang="en-US" sz="1800" dirty="0" err="1"/>
              <a:t>desenvolver</a:t>
            </a:r>
            <a:r>
              <a:rPr lang="en-US" sz="1800" dirty="0"/>
              <a:t>, o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significa</a:t>
            </a:r>
            <a:r>
              <a:rPr lang="en-US" sz="1800" dirty="0"/>
              <a:t> </a:t>
            </a:r>
            <a:r>
              <a:rPr lang="en-US" sz="1800" dirty="0" err="1"/>
              <a:t>manter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domentação</a:t>
            </a:r>
            <a:r>
              <a:rPr lang="en-US" sz="1800" dirty="0"/>
              <a:t> (</a:t>
            </a:r>
            <a:r>
              <a:rPr lang="en-US" sz="1800" dirty="0" err="1"/>
              <a:t>modelos</a:t>
            </a:r>
            <a:r>
              <a:rPr lang="en-US" sz="1800" dirty="0"/>
              <a:t> de software) </a:t>
            </a:r>
            <a:r>
              <a:rPr lang="en-US" sz="1800" dirty="0" err="1"/>
              <a:t>atualizada</a:t>
            </a:r>
            <a:r>
              <a:rPr lang="en-US" sz="1800" dirty="0"/>
              <a:t>.</a:t>
            </a:r>
            <a:endParaRPr lang="pt-BR" sz="1800" dirty="0"/>
          </a:p>
          <a:p>
            <a:pPr lvl="1"/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de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ideais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à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se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construção</a:t>
            </a:r>
            <a:r>
              <a:rPr lang="en-US" dirty="0"/>
              <a:t> de um software de </a:t>
            </a:r>
            <a:r>
              <a:rPr lang="en-US" dirty="0" err="1"/>
              <a:t>qualidade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da </a:t>
            </a:r>
            <a:r>
              <a:rPr lang="en-US" dirty="0" err="1"/>
              <a:t>definição</a:t>
            </a:r>
            <a:r>
              <a:rPr lang="en-US" dirty="0"/>
              <a:t> de um </a:t>
            </a:r>
            <a:r>
              <a:rPr lang="en-US" dirty="0" err="1"/>
              <a:t>modelo</a:t>
            </a:r>
            <a:r>
              <a:rPr lang="en-US" dirty="0"/>
              <a:t> ideal para </a:t>
            </a:r>
            <a:r>
              <a:rPr lang="en-US" dirty="0" err="1"/>
              <a:t>referido</a:t>
            </a:r>
            <a:r>
              <a:rPr lang="en-US" dirty="0"/>
              <a:t> software.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modelagem</a:t>
            </a:r>
            <a:r>
              <a:rPr lang="en-US" dirty="0"/>
              <a:t> de software.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Desenvolver</a:t>
            </a:r>
            <a:r>
              <a:rPr lang="en-US" dirty="0"/>
              <a:t> software de </a:t>
            </a:r>
            <a:r>
              <a:rPr lang="en-US" dirty="0" err="1"/>
              <a:t>qualidade</a:t>
            </a:r>
            <a:r>
              <a:rPr lang="en-US" dirty="0"/>
              <a:t>.</a:t>
            </a:r>
          </a:p>
          <a:p>
            <a:r>
              <a:rPr lang="en-US" dirty="0" err="1"/>
              <a:t>Economizar</a:t>
            </a:r>
            <a:r>
              <a:rPr lang="en-US" dirty="0"/>
              <a:t> tempo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</a:t>
            </a:r>
            <a:r>
              <a:rPr lang="en-US" dirty="0" err="1"/>
              <a:t>posteriores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.</a:t>
            </a:r>
          </a:p>
          <a:p>
            <a:r>
              <a:rPr lang="en-US" dirty="0" err="1"/>
              <a:t>Possibilitar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global e </a:t>
            </a:r>
            <a:r>
              <a:rPr lang="en-US" dirty="0" err="1"/>
              <a:t>rápida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 err="1"/>
              <a:t>Economizar</a:t>
            </a:r>
            <a:r>
              <a:rPr lang="en-US" dirty="0"/>
              <a:t> com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manutenção</a:t>
            </a:r>
            <a:r>
              <a:rPr lang="en-US" dirty="0"/>
              <a:t> do software.</a:t>
            </a:r>
          </a:p>
          <a:p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outros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posssam</a:t>
            </a:r>
            <a:r>
              <a:rPr lang="en-US" dirty="0"/>
              <a:t>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nele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poucos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.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0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136</TotalTime>
  <Words>550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Analise de sistemas</vt:lpstr>
      <vt:lpstr>Apresentação do PowerPoint</vt:lpstr>
      <vt:lpstr>Tópicos</vt:lpstr>
      <vt:lpstr>Abstração</vt:lpstr>
      <vt:lpstr>Modelagem de Software.</vt:lpstr>
      <vt:lpstr>A importância da modelagem de software</vt:lpstr>
      <vt:lpstr>A importância da modelagem de software</vt:lpstr>
      <vt:lpstr>Objetivos da modelagem de software</vt:lpstr>
      <vt:lpstr>Vantagens da modelagem de software.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</dc:title>
  <dc:creator>Sildo Menezes</dc:creator>
  <cp:lastModifiedBy>PBM do Brasil SA ePharma</cp:lastModifiedBy>
  <cp:revision>19</cp:revision>
  <dcterms:created xsi:type="dcterms:W3CDTF">2018-02-19T18:00:59Z</dcterms:created>
  <dcterms:modified xsi:type="dcterms:W3CDTF">2019-09-12T23:40:31Z</dcterms:modified>
</cp:coreProperties>
</file>