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71" r:id="rId5"/>
    <p:sldId id="258" r:id="rId6"/>
    <p:sldId id="273" r:id="rId7"/>
    <p:sldId id="280" r:id="rId8"/>
    <p:sldId id="279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81F6E-46C7-4524-BAC4-54047DBAF5D3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0D36-403F-4E54-A8B6-DB7EDB8BE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19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0D36-403F-4E54-A8B6-DB7EDB8BED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0D36-403F-4E54-A8B6-DB7EDB8BED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82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>Analise de sistemas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2580" y="5460642"/>
            <a:ext cx="746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Curso Técnico em Informática</a:t>
            </a:r>
            <a:br>
              <a:rPr lang="pt-BR" dirty="0" smtClean="0"/>
            </a:br>
            <a:r>
              <a:rPr lang="pt-BR" dirty="0" smtClean="0"/>
              <a:t>2019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26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 smtClean="0"/>
              <a:t>Analise de Requisitos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Especificação </a:t>
            </a:r>
            <a:r>
              <a:rPr lang="pt-BR" b="1" dirty="0"/>
              <a:t>de Requisitos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objetivo da atividade de especificação de requisitos é documentar os resultados da análise de requisitos </a:t>
            </a:r>
          </a:p>
          <a:p>
            <a:r>
              <a:rPr lang="pt-BR" dirty="0" smtClean="0"/>
              <a:t>Assim</a:t>
            </a:r>
            <a:r>
              <a:rPr lang="pt-BR" dirty="0"/>
              <a:t>, os requisitos acordados durante a análise de requisitos deverão ser especificados (descritos de forma clara e precisa) num conjunto de documentos </a:t>
            </a:r>
          </a:p>
          <a:p>
            <a:r>
              <a:rPr lang="pt-BR" dirty="0" smtClean="0"/>
              <a:t>A </a:t>
            </a:r>
            <a:r>
              <a:rPr lang="pt-BR" dirty="0"/>
              <a:t>este conjunto de documentos dá-se o nome de especificação de requisitos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9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b="1" dirty="0"/>
              <a:t>Requisitos de Usuários</a:t>
            </a:r>
            <a:r>
              <a:rPr lang="pt-BR" dirty="0"/>
              <a:t>: Requisitos Abstratos de alto nível definido pelo usuário </a:t>
            </a:r>
          </a:p>
          <a:p>
            <a:endParaRPr lang="pt-BR" dirty="0"/>
          </a:p>
          <a:p>
            <a:r>
              <a:rPr lang="pt-BR" b="1" dirty="0"/>
              <a:t>Requisitos de Sistemas: </a:t>
            </a:r>
            <a:r>
              <a:rPr lang="pt-BR" dirty="0"/>
              <a:t>Descritivo detalhado do que deverá o sistema realizar. </a:t>
            </a:r>
          </a:p>
          <a:p>
            <a:endParaRPr lang="pt-BR" dirty="0"/>
          </a:p>
          <a:p>
            <a:r>
              <a:rPr lang="pt-BR" b="1" dirty="0"/>
              <a:t>Especificação de projeto</a:t>
            </a:r>
            <a:r>
              <a:rPr lang="pt-BR" dirty="0"/>
              <a:t>: É um descritivo mais detalhado do software.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4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Requisitos </a:t>
            </a:r>
            <a:r>
              <a:rPr lang="pt-BR" b="1" dirty="0"/>
              <a:t>de Usuários x Sistema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 smtClean="0"/>
              <a:t>Uma </a:t>
            </a:r>
            <a:r>
              <a:rPr lang="pt-BR" dirty="0"/>
              <a:t>diferenciação é necessária quando se pensa em como o Usuário escreve o que deseja, o requisito, e como os analistas reescrevem esse requisito para o desenvolvimento do sistema. </a:t>
            </a:r>
          </a:p>
          <a:p>
            <a:endParaRPr lang="pt-BR" dirty="0"/>
          </a:p>
          <a:p>
            <a:r>
              <a:rPr lang="pt-BR" dirty="0"/>
              <a:t>O requisito de usuário é algo mais amplo, indicando o seu desejo.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requisito de Sistema informa os detalhes necessários para realizar o requisito do usuário, muitas vezes um requisito de usuário pode gerar vários requisitos de sistema, vejamos </a:t>
            </a:r>
            <a:r>
              <a:rPr lang="pt-BR" dirty="0" smtClean="0"/>
              <a:t>um: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8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796603"/>
            <a:ext cx="9601200" cy="3581400"/>
          </a:xfrm>
        </p:spPr>
        <p:txBody>
          <a:bodyPr>
            <a:noAutofit/>
          </a:bodyPr>
          <a:lstStyle/>
          <a:p>
            <a:r>
              <a:rPr lang="pt-BR" sz="1800" b="1" dirty="0" smtClean="0"/>
              <a:t>Requisito </a:t>
            </a:r>
            <a:r>
              <a:rPr lang="pt-BR" sz="1800" b="1" dirty="0"/>
              <a:t>do Usuários: 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RU01 </a:t>
            </a:r>
            <a:r>
              <a:rPr lang="pt-BR" sz="1800" dirty="0"/>
              <a:t>- O usuário deverá fazer </a:t>
            </a:r>
            <a:r>
              <a:rPr lang="pt-BR" sz="1800" dirty="0" err="1"/>
              <a:t>login</a:t>
            </a:r>
            <a:r>
              <a:rPr lang="pt-BR" sz="1800" dirty="0"/>
              <a:t> para entrar. </a:t>
            </a:r>
          </a:p>
          <a:p>
            <a:pPr marL="0" indent="0">
              <a:buNone/>
            </a:pPr>
            <a:endParaRPr lang="pt-BR" sz="1800" dirty="0"/>
          </a:p>
          <a:p>
            <a:r>
              <a:rPr lang="pt-BR" sz="1800" b="1" dirty="0"/>
              <a:t>Requisito do sistema 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RS01.1 - O usuário deverá digitar seu </a:t>
            </a:r>
            <a:r>
              <a:rPr lang="pt-BR" sz="1800" dirty="0" err="1"/>
              <a:t>login</a:t>
            </a:r>
            <a:r>
              <a:rPr lang="pt-BR" sz="1800" dirty="0"/>
              <a:t> </a:t>
            </a:r>
          </a:p>
          <a:p>
            <a:pPr marL="0" indent="0">
              <a:buNone/>
            </a:pPr>
            <a:r>
              <a:rPr lang="pt-BR" sz="1800" dirty="0"/>
              <a:t>RS01.2 - O usuário deverá digitar sua senha com no máximo 8 caracteres e no mínimo 6. </a:t>
            </a:r>
          </a:p>
          <a:p>
            <a:pPr marL="0" indent="0">
              <a:buNone/>
            </a:pPr>
            <a:r>
              <a:rPr lang="pt-BR" sz="1800" dirty="0"/>
              <a:t>RS01.2 - O usuário pode tentar até no máximo 3 vezes e errar, após isso ele deve ser encaminhando ao setor responsável por gerar uma nova senha. </a:t>
            </a:r>
          </a:p>
          <a:p>
            <a:pPr marL="0" indent="0">
              <a:buNone/>
            </a:pPr>
            <a:r>
              <a:rPr lang="pt-BR" sz="1800" dirty="0"/>
              <a:t>RS01.3 – Ao entrar no sistema, a tela seguinte deve apresentar somente o que o perfil permitir, portanto, a tabela de perfil armazenada no disco deve ser passada como sessão para a próxima tela do sistema.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796603"/>
            <a:ext cx="9601200" cy="3581400"/>
          </a:xfrm>
        </p:spPr>
        <p:txBody>
          <a:bodyPr>
            <a:noAutofit/>
          </a:bodyPr>
          <a:lstStyle/>
          <a:p>
            <a:r>
              <a:rPr lang="pt-BR" sz="1800" b="1" dirty="0" smtClean="0"/>
              <a:t>Requisito </a:t>
            </a:r>
            <a:r>
              <a:rPr lang="pt-BR" sz="1800" b="1" dirty="0"/>
              <a:t>do Usuários: 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RU01 </a:t>
            </a:r>
            <a:r>
              <a:rPr lang="pt-BR" sz="1800" dirty="0"/>
              <a:t>- O usuário deverá fazer </a:t>
            </a:r>
            <a:r>
              <a:rPr lang="pt-BR" sz="1800" dirty="0" err="1"/>
              <a:t>login</a:t>
            </a:r>
            <a:r>
              <a:rPr lang="pt-BR" sz="1800" dirty="0"/>
              <a:t> para entrar. </a:t>
            </a:r>
          </a:p>
          <a:p>
            <a:pPr marL="0" indent="0">
              <a:buNone/>
            </a:pPr>
            <a:endParaRPr lang="pt-BR" sz="1800" dirty="0"/>
          </a:p>
          <a:p>
            <a:r>
              <a:rPr lang="pt-BR" sz="1800" b="1" dirty="0"/>
              <a:t>Requisito do sistema 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RS01.1 - O usuário deverá digitar seu </a:t>
            </a:r>
            <a:r>
              <a:rPr lang="pt-BR" sz="1800" dirty="0" err="1"/>
              <a:t>login</a:t>
            </a:r>
            <a:r>
              <a:rPr lang="pt-BR" sz="1800" dirty="0"/>
              <a:t> </a:t>
            </a:r>
          </a:p>
          <a:p>
            <a:pPr marL="0" indent="0">
              <a:buNone/>
            </a:pPr>
            <a:r>
              <a:rPr lang="pt-BR" sz="1800" dirty="0"/>
              <a:t>RS01.2 - O usuário deverá digitar sua senha com no máximo 8 caracteres e no mínimo 6. </a:t>
            </a:r>
          </a:p>
          <a:p>
            <a:pPr marL="0" indent="0">
              <a:buNone/>
            </a:pPr>
            <a:r>
              <a:rPr lang="pt-BR" sz="1800" dirty="0"/>
              <a:t>RS01.2 - O usuário pode tentar até no máximo 3 vezes e errar, após isso ele deve ser encaminhando ao setor responsável por gerar uma nova senha. </a:t>
            </a:r>
          </a:p>
          <a:p>
            <a:pPr marL="0" indent="0">
              <a:buNone/>
            </a:pPr>
            <a:r>
              <a:rPr lang="pt-BR" sz="1800" dirty="0"/>
              <a:t>RS01.3 – Ao entrar no sistema, a tela seguinte deve apresentar somente o que o perfil permitir, portanto, a tabela de perfil armazenada no disco deve ser passada como sessão para a próxima tela do sistema.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b="1" dirty="0" smtClean="0"/>
              <a:t>Requisitos </a:t>
            </a:r>
            <a:r>
              <a:rPr lang="pt-BR" sz="1800" b="1" dirty="0"/>
              <a:t>de Cliente </a:t>
            </a:r>
            <a:r>
              <a:rPr lang="pt-BR" sz="1800" dirty="0"/>
              <a:t>-&gt; Para usuários menos técnicos 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r>
              <a:rPr lang="pt-BR" sz="1800" b="1" dirty="0" smtClean="0"/>
              <a:t>Requisitos </a:t>
            </a:r>
            <a:r>
              <a:rPr lang="pt-BR" sz="1800" b="1" dirty="0"/>
              <a:t>de Sistema </a:t>
            </a:r>
            <a:r>
              <a:rPr lang="pt-BR" sz="1800" dirty="0"/>
              <a:t>-&gt; Para pessoas com mais conhecimento técnico e gerencial do projeto. </a:t>
            </a:r>
            <a:endParaRPr lang="pt-BR" sz="1800" dirty="0" smtClean="0"/>
          </a:p>
          <a:p>
            <a:endParaRPr lang="pt-BR" sz="1800" dirty="0"/>
          </a:p>
          <a:p>
            <a:r>
              <a:rPr lang="pt-BR" sz="1800" b="1" dirty="0"/>
              <a:t>Especificação do Projeto de Software </a:t>
            </a:r>
            <a:r>
              <a:rPr lang="pt-BR" sz="1800" dirty="0"/>
              <a:t>-&gt; Equipe que irá desenvolver o projeto(programadores, analistas, gerentes) </a:t>
            </a:r>
          </a:p>
          <a:p>
            <a:pPr marL="0" indent="0">
              <a:buNone/>
            </a:pPr>
            <a:endParaRPr lang="pt-BR" sz="1800" dirty="0"/>
          </a:p>
          <a:p>
            <a:pPr lvl="1"/>
            <a:endParaRPr lang="pt-BR" sz="17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Objetivos do requisito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Quanto </a:t>
            </a:r>
            <a:r>
              <a:rPr lang="pt-BR" dirty="0"/>
              <a:t>maior e mais complexo for o sistema a ser desenvolvido, mais importante se torna a uma boa especificação de requisitos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especificação de requisitos será o documento que irá orientar o restante do processo de desenvolvimento de software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306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146</TotalTime>
  <Words>503</Words>
  <Application>Microsoft Office PowerPoint</Application>
  <PresentationFormat>Widescreen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Analise de sistemas</vt:lpstr>
      <vt:lpstr>Apresentação do PowerPoint</vt:lpstr>
      <vt:lpstr>Especificação de Requisitos </vt:lpstr>
      <vt:lpstr>Tipos de Requisitos</vt:lpstr>
      <vt:lpstr>Requisitos de Usuários x Sistema  </vt:lpstr>
      <vt:lpstr>Exemplo:</vt:lpstr>
      <vt:lpstr>Exemplo:</vt:lpstr>
      <vt:lpstr>Diferentes Requisitos</vt:lpstr>
      <vt:lpstr>Objetivos do requisito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computadores I</dc:title>
  <dc:creator>Sildo Menezes</dc:creator>
  <cp:lastModifiedBy>PBM do Brasil SA ePharma</cp:lastModifiedBy>
  <cp:revision>21</cp:revision>
  <dcterms:created xsi:type="dcterms:W3CDTF">2018-02-19T18:00:59Z</dcterms:created>
  <dcterms:modified xsi:type="dcterms:W3CDTF">2019-09-12T23:40:49Z</dcterms:modified>
</cp:coreProperties>
</file>