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48A"/>
    <a:srgbClr val="008A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D65D6-F3D4-47CE-8775-AA9271377BFA}" v="25" dt="2024-08-20T23:31:57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9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KARLA DE PAULA GUIMARAES" userId="S::ana.guimaraes@ucb.br::56de0e7e-208d-4bf3-90b4-7c0087715a32" providerId="AD" clId="Web-{EFA96498-BC3A-AE6F-3BF5-E4A4E6348CFC}"/>
    <pc:docChg chg="modSld">
      <pc:chgData name="ANA KARLA DE PAULA GUIMARAES" userId="S::ana.guimaraes@ucb.br::56de0e7e-208d-4bf3-90b4-7c0087715a32" providerId="AD" clId="Web-{EFA96498-BC3A-AE6F-3BF5-E4A4E6348CFC}" dt="2023-06-02T19:44:41.928" v="2"/>
      <pc:docMkLst>
        <pc:docMk/>
      </pc:docMkLst>
      <pc:sldChg chg="addSp delSp">
        <pc:chgData name="ANA KARLA DE PAULA GUIMARAES" userId="S::ana.guimaraes@ucb.br::56de0e7e-208d-4bf3-90b4-7c0087715a32" providerId="AD" clId="Web-{EFA96498-BC3A-AE6F-3BF5-E4A4E6348CFC}" dt="2023-06-02T19:44:41.928" v="2"/>
        <pc:sldMkLst>
          <pc:docMk/>
          <pc:sldMk cId="2869219772" sldId="256"/>
        </pc:sldMkLst>
        <pc:spChg chg="add">
          <ac:chgData name="ANA KARLA DE PAULA GUIMARAES" userId="S::ana.guimaraes@ucb.br::56de0e7e-208d-4bf3-90b4-7c0087715a32" providerId="AD" clId="Web-{EFA96498-BC3A-AE6F-3BF5-E4A4E6348CFC}" dt="2023-06-02T19:44:39.975" v="0"/>
          <ac:spMkLst>
            <pc:docMk/>
            <pc:sldMk cId="2869219772" sldId="256"/>
            <ac:spMk id="4" creationId="{40DD02F8-C0B9-B8DC-853A-1F92E4A72D4B}"/>
          </ac:spMkLst>
        </pc:spChg>
        <pc:spChg chg="add del">
          <ac:chgData name="ANA KARLA DE PAULA GUIMARAES" userId="S::ana.guimaraes@ucb.br::56de0e7e-208d-4bf3-90b4-7c0087715a32" providerId="AD" clId="Web-{EFA96498-BC3A-AE6F-3BF5-E4A4E6348CFC}" dt="2023-06-02T19:44:41.928" v="2"/>
          <ac:spMkLst>
            <pc:docMk/>
            <pc:sldMk cId="2869219772" sldId="256"/>
            <ac:spMk id="5" creationId="{40DD02F8-C0B9-B8DC-853A-1F92E4A72D4B}"/>
          </ac:spMkLst>
        </pc:spChg>
      </pc:sldChg>
    </pc:docChg>
  </pc:docChgLst>
  <pc:docChgLst>
    <pc:chgData name="Samuel Novais Moura Junior" userId="9f022cbb-b7df-4ad1-a759-650915756763" providerId="ADAL" clId="{ABE68917-CD02-48D7-BDCC-FAFC9F4318CA}"/>
    <pc:docChg chg="custSel delSld modSld">
      <pc:chgData name="Samuel Novais Moura Junior" userId="9f022cbb-b7df-4ad1-a759-650915756763" providerId="ADAL" clId="{ABE68917-CD02-48D7-BDCC-FAFC9F4318CA}" dt="2024-08-03T12:55:44.687" v="165" actId="1076"/>
      <pc:docMkLst>
        <pc:docMk/>
      </pc:docMkLst>
      <pc:sldChg chg="delSp modSp mod">
        <pc:chgData name="Samuel Novais Moura Junior" userId="9f022cbb-b7df-4ad1-a759-650915756763" providerId="ADAL" clId="{ABE68917-CD02-48D7-BDCC-FAFC9F4318CA}" dt="2024-08-03T12:45:29.892" v="117" actId="478"/>
        <pc:sldMkLst>
          <pc:docMk/>
          <pc:sldMk cId="2869219772" sldId="256"/>
        </pc:sldMkLst>
        <pc:spChg chg="mod">
          <ac:chgData name="Samuel Novais Moura Junior" userId="9f022cbb-b7df-4ad1-a759-650915756763" providerId="ADAL" clId="{ABE68917-CD02-48D7-BDCC-FAFC9F4318CA}" dt="2024-08-03T12:44:54.527" v="71" actId="20577"/>
          <ac:spMkLst>
            <pc:docMk/>
            <pc:sldMk cId="2869219772" sldId="256"/>
            <ac:spMk id="2" creationId="{A2638F7E-E4A8-0E45-6687-BA90B6361D3B}"/>
          </ac:spMkLst>
        </pc:spChg>
        <pc:spChg chg="mod">
          <ac:chgData name="Samuel Novais Moura Junior" userId="9f022cbb-b7df-4ad1-a759-650915756763" providerId="ADAL" clId="{ABE68917-CD02-48D7-BDCC-FAFC9F4318CA}" dt="2024-08-03T12:45:27.299" v="116" actId="20577"/>
          <ac:spMkLst>
            <pc:docMk/>
            <pc:sldMk cId="2869219772" sldId="256"/>
            <ac:spMk id="3" creationId="{D990D0FF-6D8B-DDBD-FA32-77D5F818A04D}"/>
          </ac:spMkLst>
        </pc:spChg>
        <pc:spChg chg="del">
          <ac:chgData name="Samuel Novais Moura Junior" userId="9f022cbb-b7df-4ad1-a759-650915756763" providerId="ADAL" clId="{ABE68917-CD02-48D7-BDCC-FAFC9F4318CA}" dt="2024-08-03T12:45:29.892" v="117" actId="478"/>
          <ac:spMkLst>
            <pc:docMk/>
            <pc:sldMk cId="2869219772" sldId="256"/>
            <ac:spMk id="4" creationId="{40DD02F8-C0B9-B8DC-853A-1F92E4A72D4B}"/>
          </ac:spMkLst>
        </pc:spChg>
      </pc:sldChg>
      <pc:sldChg chg="del">
        <pc:chgData name="Samuel Novais Moura Junior" userId="9f022cbb-b7df-4ad1-a759-650915756763" providerId="ADAL" clId="{ABE68917-CD02-48D7-BDCC-FAFC9F4318CA}" dt="2024-08-03T12:45:36.100" v="119" actId="47"/>
        <pc:sldMkLst>
          <pc:docMk/>
          <pc:sldMk cId="0" sldId="257"/>
        </pc:sldMkLst>
      </pc:sldChg>
      <pc:sldChg chg="del">
        <pc:chgData name="Samuel Novais Moura Junior" userId="9f022cbb-b7df-4ad1-a759-650915756763" providerId="ADAL" clId="{ABE68917-CD02-48D7-BDCC-FAFC9F4318CA}" dt="2024-08-03T12:43:48.532" v="0" actId="47"/>
        <pc:sldMkLst>
          <pc:docMk/>
          <pc:sldMk cId="678281091" sldId="257"/>
        </pc:sldMkLst>
      </pc:sldChg>
      <pc:sldChg chg="modSp 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58"/>
        </pc:sldMkLst>
        <pc:spChg chg="mod">
          <ac:chgData name="Samuel Novais Moura Junior" userId="9f022cbb-b7df-4ad1-a759-650915756763" providerId="ADAL" clId="{ABE68917-CD02-48D7-BDCC-FAFC9F4318CA}" dt="2024-08-03T12:45:42.321" v="120" actId="1076"/>
          <ac:spMkLst>
            <pc:docMk/>
            <pc:sldMk cId="0" sldId="258"/>
            <ac:spMk id="13314" creationId="{75E1F8E1-4353-C246-C5BB-9A166DA4AA93}"/>
          </ac:spMkLst>
        </pc:spChg>
        <pc:picChg chg="mod">
          <ac:chgData name="Samuel Novais Moura Junior" userId="9f022cbb-b7df-4ad1-a759-650915756763" providerId="ADAL" clId="{ABE68917-CD02-48D7-BDCC-FAFC9F4318CA}" dt="2024-08-03T12:45:42.321" v="120" actId="1076"/>
          <ac:picMkLst>
            <pc:docMk/>
            <pc:sldMk cId="0" sldId="258"/>
            <ac:picMk id="13319" creationId="{966BEAB6-FF0C-833F-BD0F-32B5237E4236}"/>
          </ac:picMkLst>
        </pc:picChg>
      </pc:sldChg>
      <pc:sldChg chg="del">
        <pc:chgData name="Samuel Novais Moura Junior" userId="9f022cbb-b7df-4ad1-a759-650915756763" providerId="ADAL" clId="{ABE68917-CD02-48D7-BDCC-FAFC9F4318CA}" dt="2024-08-03T12:43:48.532" v="0" actId="47"/>
        <pc:sldMkLst>
          <pc:docMk/>
          <pc:sldMk cId="2408507239" sldId="258"/>
        </pc:sldMkLst>
      </pc:sldChg>
      <pc:sldChg chg="delSp del mod">
        <pc:chgData name="Samuel Novais Moura Junior" userId="9f022cbb-b7df-4ad1-a759-650915756763" providerId="ADAL" clId="{ABE68917-CD02-48D7-BDCC-FAFC9F4318CA}" dt="2024-08-03T12:55:07.342" v="163" actId="478"/>
        <pc:sldMkLst>
          <pc:docMk/>
          <pc:sldMk cId="0" sldId="260"/>
        </pc:sldMkLst>
        <pc:spChg chg="del">
          <ac:chgData name="Samuel Novais Moura Junior" userId="9f022cbb-b7df-4ad1-a759-650915756763" providerId="ADAL" clId="{ABE68917-CD02-48D7-BDCC-FAFC9F4318CA}" dt="2024-08-03T12:55:07.342" v="163" actId="478"/>
          <ac:spMkLst>
            <pc:docMk/>
            <pc:sldMk cId="0" sldId="260"/>
            <ac:spMk id="3077" creationId="{F045E8A4-E9F1-FB5C-7619-BE10667579FE}"/>
          </ac:spMkLst>
        </pc:spChg>
        <pc:picChg chg="del">
          <ac:chgData name="Samuel Novais Moura Junior" userId="9f022cbb-b7df-4ad1-a759-650915756763" providerId="ADAL" clId="{ABE68917-CD02-48D7-BDCC-FAFC9F4318CA}" dt="2024-08-03T12:55:00.256" v="162" actId="478"/>
          <ac:picMkLst>
            <pc:docMk/>
            <pc:sldMk cId="0" sldId="260"/>
            <ac:picMk id="7" creationId="{011D6941-47E5-47E1-CE4B-CF486886EF07}"/>
          </ac:picMkLst>
        </pc:picChg>
      </pc:sldChg>
      <pc:sldChg chg="del">
        <pc:chgData name="Samuel Novais Moura Junior" userId="9f022cbb-b7df-4ad1-a759-650915756763" providerId="ADAL" clId="{ABE68917-CD02-48D7-BDCC-FAFC9F4318CA}" dt="2024-08-03T12:43:48.532" v="0" actId="47"/>
        <pc:sldMkLst>
          <pc:docMk/>
          <pc:sldMk cId="3414868953" sldId="260"/>
        </pc:sldMkLst>
      </pc:sldChg>
      <pc:sldChg chg="del">
        <pc:chgData name="Samuel Novais Moura Junior" userId="9f022cbb-b7df-4ad1-a759-650915756763" providerId="ADAL" clId="{ABE68917-CD02-48D7-BDCC-FAFC9F4318CA}" dt="2024-08-03T12:45:48.552" v="121" actId="47"/>
        <pc:sldMkLst>
          <pc:docMk/>
          <pc:sldMk cId="0" sldId="261"/>
        </pc:sldMkLst>
      </pc:sldChg>
      <pc:sldChg chg="del">
        <pc:chgData name="Samuel Novais Moura Junior" userId="9f022cbb-b7df-4ad1-a759-650915756763" providerId="ADAL" clId="{ABE68917-CD02-48D7-BDCC-FAFC9F4318CA}" dt="2024-08-03T12:45:49.722" v="122" actId="47"/>
        <pc:sldMkLst>
          <pc:docMk/>
          <pc:sldMk cId="0" sldId="262"/>
        </pc:sldMkLst>
      </pc:sldChg>
      <pc:sldChg chg="modSp del mod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63"/>
        </pc:sldMkLst>
        <pc:spChg chg="mod">
          <ac:chgData name="Samuel Novais Moura Junior" userId="9f022cbb-b7df-4ad1-a759-650915756763" providerId="ADAL" clId="{ABE68917-CD02-48D7-BDCC-FAFC9F4318CA}" dt="2024-08-03T12:45:56.262" v="124" actId="1076"/>
          <ac:spMkLst>
            <pc:docMk/>
            <pc:sldMk cId="0" sldId="263"/>
            <ac:spMk id="15362" creationId="{160ED936-3C47-A791-C9BD-C7678862C19E}"/>
          </ac:spMkLst>
        </pc:spChg>
        <pc:picChg chg="mod">
          <ac:chgData name="Samuel Novais Moura Junior" userId="9f022cbb-b7df-4ad1-a759-650915756763" providerId="ADAL" clId="{ABE68917-CD02-48D7-BDCC-FAFC9F4318CA}" dt="2024-08-03T12:45:54.036" v="123" actId="1076"/>
          <ac:picMkLst>
            <pc:docMk/>
            <pc:sldMk cId="0" sldId="263"/>
            <ac:picMk id="19463" creationId="{6D67EA65-B19C-02F7-200E-B8CECD447E15}"/>
          </ac:picMkLst>
        </pc:picChg>
      </pc:sldChg>
      <pc:sldChg chg="modSp del mod">
        <pc:chgData name="Samuel Novais Moura Junior" userId="9f022cbb-b7df-4ad1-a759-650915756763" providerId="ADAL" clId="{ABE68917-CD02-48D7-BDCC-FAFC9F4318CA}" dt="2024-08-03T12:55:30.420" v="164" actId="1076"/>
        <pc:sldMkLst>
          <pc:docMk/>
          <pc:sldMk cId="0" sldId="264"/>
        </pc:sldMkLst>
        <pc:spChg chg="mod">
          <ac:chgData name="Samuel Novais Moura Junior" userId="9f022cbb-b7df-4ad1-a759-650915756763" providerId="ADAL" clId="{ABE68917-CD02-48D7-BDCC-FAFC9F4318CA}" dt="2024-08-03T12:55:30.420" v="164" actId="1076"/>
          <ac:spMkLst>
            <pc:docMk/>
            <pc:sldMk cId="0" sldId="264"/>
            <ac:spMk id="189443" creationId="{804FDD40-8E88-C21A-8E40-D305E03CFEA6}"/>
          </ac:spMkLst>
        </pc:spChg>
      </pc:sldChg>
      <pc:sldChg chg="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65"/>
        </pc:sldMkLst>
      </pc:sldChg>
      <pc:sldChg chg="modSp del mod">
        <pc:chgData name="Samuel Novais Moura Junior" userId="9f022cbb-b7df-4ad1-a759-650915756763" providerId="ADAL" clId="{ABE68917-CD02-48D7-BDCC-FAFC9F4318CA}" dt="2024-08-03T12:54:44.897" v="147" actId="27636"/>
        <pc:sldMkLst>
          <pc:docMk/>
          <pc:sldMk cId="0" sldId="266"/>
        </pc:sldMkLst>
        <pc:spChg chg="mod">
          <ac:chgData name="Samuel Novais Moura Junior" userId="9f022cbb-b7df-4ad1-a759-650915756763" providerId="ADAL" clId="{ABE68917-CD02-48D7-BDCC-FAFC9F4318CA}" dt="2024-08-03T12:54:44.897" v="147" actId="27636"/>
          <ac:spMkLst>
            <pc:docMk/>
            <pc:sldMk cId="0" sldId="266"/>
            <ac:spMk id="9219" creationId="{ED46C3D7-0466-936B-9216-27DD1CD36AE8}"/>
          </ac:spMkLst>
        </pc:spChg>
      </pc:sldChg>
      <pc:sldChg chg="modSp del mod">
        <pc:chgData name="Samuel Novais Moura Junior" userId="9f022cbb-b7df-4ad1-a759-650915756763" providerId="ADAL" clId="{ABE68917-CD02-48D7-BDCC-FAFC9F4318CA}" dt="2024-08-03T12:55:44.687" v="165" actId="1076"/>
        <pc:sldMkLst>
          <pc:docMk/>
          <pc:sldMk cId="0" sldId="267"/>
        </pc:sldMkLst>
        <pc:spChg chg="mod">
          <ac:chgData name="Samuel Novais Moura Junior" userId="9f022cbb-b7df-4ad1-a759-650915756763" providerId="ADAL" clId="{ABE68917-CD02-48D7-BDCC-FAFC9F4318CA}" dt="2024-08-03T12:54:44.910" v="148" actId="27636"/>
          <ac:spMkLst>
            <pc:docMk/>
            <pc:sldMk cId="0" sldId="267"/>
            <ac:spMk id="10243" creationId="{07AC51E8-FE81-6ACF-205C-511C0010F342}"/>
          </ac:spMkLst>
        </pc:spChg>
        <pc:spChg chg="mod">
          <ac:chgData name="Samuel Novais Moura Junior" userId="9f022cbb-b7df-4ad1-a759-650915756763" providerId="ADAL" clId="{ABE68917-CD02-48D7-BDCC-FAFC9F4318CA}" dt="2024-08-03T12:55:44.687" v="165" actId="1076"/>
          <ac:spMkLst>
            <pc:docMk/>
            <pc:sldMk cId="0" sldId="267"/>
            <ac:spMk id="10246" creationId="{70FB3D4A-6BB4-EAB4-EDB2-39D2197C1886}"/>
          </ac:spMkLst>
        </pc:spChg>
        <pc:spChg chg="mod">
          <ac:chgData name="Samuel Novais Moura Junior" userId="9f022cbb-b7df-4ad1-a759-650915756763" providerId="ADAL" clId="{ABE68917-CD02-48D7-BDCC-FAFC9F4318CA}" dt="2024-08-03T12:55:44.687" v="165" actId="1076"/>
          <ac:spMkLst>
            <pc:docMk/>
            <pc:sldMk cId="0" sldId="267"/>
            <ac:spMk id="10247" creationId="{52315EAB-69BD-7507-3685-1F11A80A43C8}"/>
          </ac:spMkLst>
        </pc:spChg>
        <pc:spChg chg="mod">
          <ac:chgData name="Samuel Novais Moura Junior" userId="9f022cbb-b7df-4ad1-a759-650915756763" providerId="ADAL" clId="{ABE68917-CD02-48D7-BDCC-FAFC9F4318CA}" dt="2024-08-03T12:55:44.687" v="165" actId="1076"/>
          <ac:spMkLst>
            <pc:docMk/>
            <pc:sldMk cId="0" sldId="267"/>
            <ac:spMk id="10248" creationId="{7E7E54EE-3F26-14AB-8F0C-8140C59590D6}"/>
          </ac:spMkLst>
        </pc:spChg>
        <pc:spChg chg="mod">
          <ac:chgData name="Samuel Novais Moura Junior" userId="9f022cbb-b7df-4ad1-a759-650915756763" providerId="ADAL" clId="{ABE68917-CD02-48D7-BDCC-FAFC9F4318CA}" dt="2024-08-03T12:46:16.621" v="144" actId="6549"/>
          <ac:spMkLst>
            <pc:docMk/>
            <pc:sldMk cId="0" sldId="267"/>
            <ac:spMk id="19458" creationId="{D0B56895-A7C2-4CA5-3609-CDBC73D34EFE}"/>
          </ac:spMkLst>
        </pc:spChg>
        <pc:grpChg chg="mod">
          <ac:chgData name="Samuel Novais Moura Junior" userId="9f022cbb-b7df-4ad1-a759-650915756763" providerId="ADAL" clId="{ABE68917-CD02-48D7-BDCC-FAFC9F4318CA}" dt="2024-08-03T12:55:44.687" v="165" actId="1076"/>
          <ac:grpSpMkLst>
            <pc:docMk/>
            <pc:sldMk cId="0" sldId="267"/>
            <ac:grpSpMk id="10245" creationId="{06A83743-39F5-84D8-8C55-F3320A0B33AA}"/>
          </ac:grpSpMkLst>
        </pc:grpChg>
      </pc:sldChg>
      <pc:sldChg chg="modSp del mod">
        <pc:chgData name="Samuel Novais Moura Junior" userId="9f022cbb-b7df-4ad1-a759-650915756763" providerId="ADAL" clId="{ABE68917-CD02-48D7-BDCC-FAFC9F4318CA}" dt="2024-08-03T12:54:44.946" v="149" actId="27636"/>
        <pc:sldMkLst>
          <pc:docMk/>
          <pc:sldMk cId="0" sldId="268"/>
        </pc:sldMkLst>
        <pc:spChg chg="mod">
          <ac:chgData name="Samuel Novais Moura Junior" userId="9f022cbb-b7df-4ad1-a759-650915756763" providerId="ADAL" clId="{ABE68917-CD02-48D7-BDCC-FAFC9F4318CA}" dt="2024-08-03T12:54:44.946" v="149" actId="27636"/>
          <ac:spMkLst>
            <pc:docMk/>
            <pc:sldMk cId="0" sldId="268"/>
            <ac:spMk id="193539" creationId="{279F9473-C632-9C26-AA39-72A356F5FE29}"/>
          </ac:spMkLst>
        </pc:spChg>
      </pc:sldChg>
      <pc:sldChg chg="modSp del mod">
        <pc:chgData name="Samuel Novais Moura Junior" userId="9f022cbb-b7df-4ad1-a759-650915756763" providerId="ADAL" clId="{ABE68917-CD02-48D7-BDCC-FAFC9F4318CA}" dt="2024-08-03T12:54:44.973" v="151" actId="27636"/>
        <pc:sldMkLst>
          <pc:docMk/>
          <pc:sldMk cId="0" sldId="269"/>
        </pc:sldMkLst>
        <pc:spChg chg="mod">
          <ac:chgData name="Samuel Novais Moura Junior" userId="9f022cbb-b7df-4ad1-a759-650915756763" providerId="ADAL" clId="{ABE68917-CD02-48D7-BDCC-FAFC9F4318CA}" dt="2024-08-03T12:54:44.964" v="150" actId="27636"/>
          <ac:spMkLst>
            <pc:docMk/>
            <pc:sldMk cId="0" sldId="269"/>
            <ac:spMk id="12291" creationId="{8AB01E45-9510-9394-A2D8-2658D55C20F4}"/>
          </ac:spMkLst>
        </pc:spChg>
        <pc:spChg chg="mod">
          <ac:chgData name="Samuel Novais Moura Junior" userId="9f022cbb-b7df-4ad1-a759-650915756763" providerId="ADAL" clId="{ABE68917-CD02-48D7-BDCC-FAFC9F4318CA}" dt="2024-08-03T12:54:44.973" v="151" actId="27636"/>
          <ac:spMkLst>
            <pc:docMk/>
            <pc:sldMk cId="0" sldId="269"/>
            <ac:spMk id="194563" creationId="{E2452AA9-F16A-08AE-4855-F28E6FD6D7BE}"/>
          </ac:spMkLst>
        </pc:spChg>
      </pc:sldChg>
      <pc:sldChg chg="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70"/>
        </pc:sldMkLst>
      </pc:sldChg>
      <pc:sldChg chg="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71"/>
        </pc:sldMkLst>
      </pc:sldChg>
      <pc:sldChg chg="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72"/>
        </pc:sldMkLst>
      </pc:sldChg>
      <pc:sldChg chg="modSp del mod">
        <pc:chgData name="Samuel Novais Moura Junior" userId="9f022cbb-b7df-4ad1-a759-650915756763" providerId="ADAL" clId="{ABE68917-CD02-48D7-BDCC-FAFC9F4318CA}" dt="2024-08-03T12:54:44.990" v="152" actId="27636"/>
        <pc:sldMkLst>
          <pc:docMk/>
          <pc:sldMk cId="0" sldId="273"/>
        </pc:sldMkLst>
        <pc:spChg chg="mod">
          <ac:chgData name="Samuel Novais Moura Junior" userId="9f022cbb-b7df-4ad1-a759-650915756763" providerId="ADAL" clId="{ABE68917-CD02-48D7-BDCC-FAFC9F4318CA}" dt="2024-08-03T12:54:44.990" v="152" actId="27636"/>
          <ac:spMkLst>
            <pc:docMk/>
            <pc:sldMk cId="0" sldId="273"/>
            <ac:spMk id="16387" creationId="{3301B96C-0AD1-48ED-927B-4D70F78C0FF3}"/>
          </ac:spMkLst>
        </pc:spChg>
      </pc:sldChg>
      <pc:sldChg chg="modSp del mod">
        <pc:chgData name="Samuel Novais Moura Junior" userId="9f022cbb-b7df-4ad1-a759-650915756763" providerId="ADAL" clId="{ABE68917-CD02-48D7-BDCC-FAFC9F4318CA}" dt="2024-08-03T12:54:45.004" v="154" actId="27636"/>
        <pc:sldMkLst>
          <pc:docMk/>
          <pc:sldMk cId="0" sldId="274"/>
        </pc:sldMkLst>
        <pc:spChg chg="mod">
          <ac:chgData name="Samuel Novais Moura Junior" userId="9f022cbb-b7df-4ad1-a759-650915756763" providerId="ADAL" clId="{ABE68917-CD02-48D7-BDCC-FAFC9F4318CA}" dt="2024-08-03T12:54:44.997" v="153" actId="27636"/>
          <ac:spMkLst>
            <pc:docMk/>
            <pc:sldMk cId="0" sldId="274"/>
            <ac:spMk id="17411" creationId="{13B9FA87-8FC8-E468-AA8B-6B11A36792FE}"/>
          </ac:spMkLst>
        </pc:spChg>
        <pc:spChg chg="mod">
          <ac:chgData name="Samuel Novais Moura Junior" userId="9f022cbb-b7df-4ad1-a759-650915756763" providerId="ADAL" clId="{ABE68917-CD02-48D7-BDCC-FAFC9F4318CA}" dt="2024-08-03T12:54:45.004" v="154" actId="27636"/>
          <ac:spMkLst>
            <pc:docMk/>
            <pc:sldMk cId="0" sldId="274"/>
            <ac:spMk id="200707" creationId="{FFA103E0-90A6-A3B7-BF79-1D1611979421}"/>
          </ac:spMkLst>
        </pc:spChg>
      </pc:sldChg>
      <pc:sldChg chg="modSp del mod">
        <pc:chgData name="Samuel Novais Moura Junior" userId="9f022cbb-b7df-4ad1-a759-650915756763" providerId="ADAL" clId="{ABE68917-CD02-48D7-BDCC-FAFC9F4318CA}" dt="2024-08-03T12:54:45.025" v="155" actId="27636"/>
        <pc:sldMkLst>
          <pc:docMk/>
          <pc:sldMk cId="0" sldId="275"/>
        </pc:sldMkLst>
        <pc:spChg chg="mod">
          <ac:chgData name="Samuel Novais Moura Junior" userId="9f022cbb-b7df-4ad1-a759-650915756763" providerId="ADAL" clId="{ABE68917-CD02-48D7-BDCC-FAFC9F4318CA}" dt="2024-08-03T12:54:45.025" v="155" actId="27636"/>
          <ac:spMkLst>
            <pc:docMk/>
            <pc:sldMk cId="0" sldId="275"/>
            <ac:spMk id="18435" creationId="{EC53ECF9-5347-2659-22AB-9061B7A2819F}"/>
          </ac:spMkLst>
        </pc:spChg>
      </pc:sldChg>
      <pc:sldChg chg="modSp del mod">
        <pc:chgData name="Samuel Novais Moura Junior" userId="9f022cbb-b7df-4ad1-a759-650915756763" providerId="ADAL" clId="{ABE68917-CD02-48D7-BDCC-FAFC9F4318CA}" dt="2024-08-03T12:54:45.090" v="156" actId="27636"/>
        <pc:sldMkLst>
          <pc:docMk/>
          <pc:sldMk cId="0" sldId="276"/>
        </pc:sldMkLst>
        <pc:spChg chg="mod">
          <ac:chgData name="Samuel Novais Moura Junior" userId="9f022cbb-b7df-4ad1-a759-650915756763" providerId="ADAL" clId="{ABE68917-CD02-48D7-BDCC-FAFC9F4318CA}" dt="2024-08-03T12:54:45.090" v="156" actId="27636"/>
          <ac:spMkLst>
            <pc:docMk/>
            <pc:sldMk cId="0" sldId="276"/>
            <ac:spMk id="19459" creationId="{76863BFF-2028-3590-CB5E-BC69CEC01549}"/>
          </ac:spMkLst>
        </pc:spChg>
      </pc:sldChg>
      <pc:sldChg chg="modSp del mod">
        <pc:chgData name="Samuel Novais Moura Junior" userId="9f022cbb-b7df-4ad1-a759-650915756763" providerId="ADAL" clId="{ABE68917-CD02-48D7-BDCC-FAFC9F4318CA}" dt="2024-08-03T12:54:45.125" v="158" actId="27636"/>
        <pc:sldMkLst>
          <pc:docMk/>
          <pc:sldMk cId="0" sldId="277"/>
        </pc:sldMkLst>
        <pc:spChg chg="mod">
          <ac:chgData name="Samuel Novais Moura Junior" userId="9f022cbb-b7df-4ad1-a759-650915756763" providerId="ADAL" clId="{ABE68917-CD02-48D7-BDCC-FAFC9F4318CA}" dt="2024-08-03T12:54:45.110" v="157" actId="27636"/>
          <ac:spMkLst>
            <pc:docMk/>
            <pc:sldMk cId="0" sldId="277"/>
            <ac:spMk id="20483" creationId="{BB153D18-1036-BF71-DECE-FE7B961715C6}"/>
          </ac:spMkLst>
        </pc:spChg>
        <pc:spChg chg="mod">
          <ac:chgData name="Samuel Novais Moura Junior" userId="9f022cbb-b7df-4ad1-a759-650915756763" providerId="ADAL" clId="{ABE68917-CD02-48D7-BDCC-FAFC9F4318CA}" dt="2024-08-03T12:54:45.125" v="158" actId="27636"/>
          <ac:spMkLst>
            <pc:docMk/>
            <pc:sldMk cId="0" sldId="277"/>
            <ac:spMk id="203779" creationId="{813BF58D-A09A-B1D0-9D71-0F0622E67203}"/>
          </ac:spMkLst>
        </pc:spChg>
      </pc:sldChg>
      <pc:sldChg chg="modSp del mod">
        <pc:chgData name="Samuel Novais Moura Junior" userId="9f022cbb-b7df-4ad1-a759-650915756763" providerId="ADAL" clId="{ABE68917-CD02-48D7-BDCC-FAFC9F4318CA}" dt="2024-08-03T12:54:45.138" v="159" actId="27636"/>
        <pc:sldMkLst>
          <pc:docMk/>
          <pc:sldMk cId="0" sldId="278"/>
        </pc:sldMkLst>
        <pc:spChg chg="mod">
          <ac:chgData name="Samuel Novais Moura Junior" userId="9f022cbb-b7df-4ad1-a759-650915756763" providerId="ADAL" clId="{ABE68917-CD02-48D7-BDCC-FAFC9F4318CA}" dt="2024-08-03T12:54:45.138" v="159" actId="27636"/>
          <ac:spMkLst>
            <pc:docMk/>
            <pc:sldMk cId="0" sldId="278"/>
            <ac:spMk id="21507" creationId="{F4D6BD03-4A84-2A13-0A76-C183CB9B0CF9}"/>
          </ac:spMkLst>
        </pc:spChg>
      </pc:sldChg>
      <pc:sldChg chg="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79"/>
        </pc:sldMkLst>
      </pc:sldChg>
      <pc:sldChg chg="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80"/>
        </pc:sldMkLst>
      </pc:sldChg>
      <pc:sldChg chg="del">
        <pc:chgData name="Samuel Novais Moura Junior" userId="9f022cbb-b7df-4ad1-a759-650915756763" providerId="ADAL" clId="{ABE68917-CD02-48D7-BDCC-FAFC9F4318CA}" dt="2024-08-03T12:54:41.607" v="146" actId="47"/>
        <pc:sldMkLst>
          <pc:docMk/>
          <pc:sldMk cId="0" sldId="281"/>
        </pc:sldMkLst>
      </pc:sldChg>
      <pc:sldChg chg="del">
        <pc:chgData name="Samuel Novais Moura Junior" userId="9f022cbb-b7df-4ad1-a759-650915756763" providerId="ADAL" clId="{ABE68917-CD02-48D7-BDCC-FAFC9F4318CA}" dt="2024-08-03T12:46:54.652" v="145" actId="47"/>
        <pc:sldMkLst>
          <pc:docMk/>
          <pc:sldMk cId="0" sldId="282"/>
        </pc:sldMkLst>
      </pc:sldChg>
      <pc:sldChg chg="modSp mod">
        <pc:chgData name="Samuel Novais Moura Junior" userId="9f022cbb-b7df-4ad1-a759-650915756763" providerId="ADAL" clId="{ABE68917-CD02-48D7-BDCC-FAFC9F4318CA}" dt="2024-08-03T12:54:45.267" v="160" actId="27636"/>
        <pc:sldMkLst>
          <pc:docMk/>
          <pc:sldMk cId="0" sldId="311"/>
        </pc:sldMkLst>
        <pc:spChg chg="mod">
          <ac:chgData name="Samuel Novais Moura Junior" userId="9f022cbb-b7df-4ad1-a759-650915756763" providerId="ADAL" clId="{ABE68917-CD02-48D7-BDCC-FAFC9F4318CA}" dt="2024-08-03T12:54:45.267" v="160" actId="27636"/>
          <ac:spMkLst>
            <pc:docMk/>
            <pc:sldMk cId="0" sldId="311"/>
            <ac:spMk id="131075" creationId="{11000B48-96CE-46B6-ED6A-16A334F3CE63}"/>
          </ac:spMkLst>
        </pc:spChg>
      </pc:sldChg>
      <pc:sldChg chg="modSp mod">
        <pc:chgData name="Samuel Novais Moura Junior" userId="9f022cbb-b7df-4ad1-a759-650915756763" providerId="ADAL" clId="{ABE68917-CD02-48D7-BDCC-FAFC9F4318CA}" dt="2024-08-03T12:54:45.277" v="161" actId="27636"/>
        <pc:sldMkLst>
          <pc:docMk/>
          <pc:sldMk cId="0" sldId="312"/>
        </pc:sldMkLst>
        <pc:spChg chg="mod">
          <ac:chgData name="Samuel Novais Moura Junior" userId="9f022cbb-b7df-4ad1-a759-650915756763" providerId="ADAL" clId="{ABE68917-CD02-48D7-BDCC-FAFC9F4318CA}" dt="2024-08-03T12:54:45.277" v="161" actId="27636"/>
          <ac:spMkLst>
            <pc:docMk/>
            <pc:sldMk cId="0" sldId="312"/>
            <ac:spMk id="136195" creationId="{2090C5E7-5167-33B2-8EFF-4A15BA5113B6}"/>
          </ac:spMkLst>
        </pc:spChg>
      </pc:sldChg>
      <pc:sldMasterChg chg="delSldLayout">
        <pc:chgData name="Samuel Novais Moura Junior" userId="9f022cbb-b7df-4ad1-a759-650915756763" providerId="ADAL" clId="{ABE68917-CD02-48D7-BDCC-FAFC9F4318CA}" dt="2024-08-03T12:54:41.607" v="146" actId="47"/>
        <pc:sldMasterMkLst>
          <pc:docMk/>
          <pc:sldMasterMk cId="3750673403" sldId="2147483648"/>
        </pc:sldMasterMkLst>
        <pc:sldLayoutChg chg="del">
          <pc:chgData name="Samuel Novais Moura Junior" userId="9f022cbb-b7df-4ad1-a759-650915756763" providerId="ADAL" clId="{ABE68917-CD02-48D7-BDCC-FAFC9F4318CA}" dt="2024-08-03T12:45:33.447" v="118" actId="47"/>
          <pc:sldLayoutMkLst>
            <pc:docMk/>
            <pc:sldMasterMk cId="3750673403" sldId="2147483648"/>
            <pc:sldLayoutMk cId="1724702383" sldId="2147483660"/>
          </pc:sldLayoutMkLst>
        </pc:sldLayoutChg>
        <pc:sldLayoutChg chg="del">
          <pc:chgData name="Samuel Novais Moura Junior" userId="9f022cbb-b7df-4ad1-a759-650915756763" providerId="ADAL" clId="{ABE68917-CD02-48D7-BDCC-FAFC9F4318CA}" dt="2024-08-03T12:54:41.607" v="146" actId="47"/>
          <pc:sldLayoutMkLst>
            <pc:docMk/>
            <pc:sldMasterMk cId="3750673403" sldId="2147483648"/>
            <pc:sldLayoutMk cId="3139934464" sldId="2147483661"/>
          </pc:sldLayoutMkLst>
        </pc:sldLayoutChg>
      </pc:sldMasterChg>
    </pc:docChg>
  </pc:docChgLst>
  <pc:docChgLst>
    <pc:chgData name="Samuel Novais Moura Junior" userId="9f022cbb-b7df-4ad1-a759-650915756763" providerId="ADAL" clId="{215D65D6-F3D4-47CE-8775-AA9271377BFA}"/>
    <pc:docChg chg="custSel delSld modSld">
      <pc:chgData name="Samuel Novais Moura Junior" userId="9f022cbb-b7df-4ad1-a759-650915756763" providerId="ADAL" clId="{215D65D6-F3D4-47CE-8775-AA9271377BFA}" dt="2024-08-20T23:31:57.176" v="88" actId="14100"/>
      <pc:docMkLst>
        <pc:docMk/>
      </pc:docMkLst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6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7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8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29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0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1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2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0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1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2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3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4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5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6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7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8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39"/>
        </pc:sldMkLst>
      </pc:sldChg>
      <pc:sldChg chg="del">
        <pc:chgData name="Samuel Novais Moura Junior" userId="9f022cbb-b7df-4ad1-a759-650915756763" providerId="ADAL" clId="{215D65D6-F3D4-47CE-8775-AA9271377BFA}" dt="2024-08-20T23:23:01.948" v="0" actId="47"/>
        <pc:sldMkLst>
          <pc:docMk/>
          <pc:sldMk cId="0" sldId="340"/>
        </pc:sldMkLst>
      </pc:sldChg>
      <pc:sldChg chg="delSp modSp mod">
        <pc:chgData name="Samuel Novais Moura Junior" userId="9f022cbb-b7df-4ad1-a759-650915756763" providerId="ADAL" clId="{215D65D6-F3D4-47CE-8775-AA9271377BFA}" dt="2024-08-20T23:31:57.176" v="88" actId="14100"/>
        <pc:sldMkLst>
          <pc:docMk/>
          <pc:sldMk cId="2158112982" sldId="1072"/>
        </pc:sldMkLst>
        <pc:spChg chg="del mod">
          <ac:chgData name="Samuel Novais Moura Junior" userId="9f022cbb-b7df-4ad1-a759-650915756763" providerId="ADAL" clId="{215D65D6-F3D4-47CE-8775-AA9271377BFA}" dt="2024-08-20T23:31:51.405" v="86" actId="478"/>
          <ac:spMkLst>
            <pc:docMk/>
            <pc:sldMk cId="2158112982" sldId="1072"/>
            <ac:spMk id="7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31:57.176" v="88" actId="14100"/>
          <ac:picMkLst>
            <pc:docMk/>
            <pc:sldMk cId="2158112982" sldId="1072"/>
            <ac:picMk id="3074" creationId="{00000000-0000-0000-0000-000000000000}"/>
          </ac:picMkLst>
        </pc:picChg>
      </pc:sldChg>
      <pc:sldChg chg="modSp">
        <pc:chgData name="Samuel Novais Moura Junior" userId="9f022cbb-b7df-4ad1-a759-650915756763" providerId="ADAL" clId="{215D65D6-F3D4-47CE-8775-AA9271377BFA}" dt="2024-08-20T23:23:20.680" v="2" actId="1076"/>
        <pc:sldMkLst>
          <pc:docMk/>
          <pc:sldMk cId="3849257162" sldId="1418"/>
        </pc:sldMkLst>
        <pc:spChg chg="mod">
          <ac:chgData name="Samuel Novais Moura Junior" userId="9f022cbb-b7df-4ad1-a759-650915756763" providerId="ADAL" clId="{215D65D6-F3D4-47CE-8775-AA9271377BFA}" dt="2024-08-20T23:23:20.680" v="2" actId="1076"/>
          <ac:spMkLst>
            <pc:docMk/>
            <pc:sldMk cId="3849257162" sldId="1418"/>
            <ac:spMk id="5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3:20.680" v="2" actId="1076"/>
          <ac:spMkLst>
            <pc:docMk/>
            <pc:sldMk cId="3849257162" sldId="1418"/>
            <ac:spMk id="3075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3:12.805" v="1" actId="1076"/>
          <ac:picMkLst>
            <pc:docMk/>
            <pc:sldMk cId="3849257162" sldId="1418"/>
            <ac:picMk id="3077" creationId="{00000000-0000-0000-0000-000000000000}"/>
          </ac:picMkLst>
        </pc:picChg>
      </pc:sldChg>
      <pc:sldChg chg="delSp modSp mod">
        <pc:chgData name="Samuel Novais Moura Junior" userId="9f022cbb-b7df-4ad1-a759-650915756763" providerId="ADAL" clId="{215D65D6-F3D4-47CE-8775-AA9271377BFA}" dt="2024-08-20T23:23:42.764" v="10" actId="1076"/>
        <pc:sldMkLst>
          <pc:docMk/>
          <pc:sldMk cId="1850687484" sldId="1524"/>
        </pc:sldMkLst>
        <pc:spChg chg="mod">
          <ac:chgData name="Samuel Novais Moura Junior" userId="9f022cbb-b7df-4ad1-a759-650915756763" providerId="ADAL" clId="{215D65D6-F3D4-47CE-8775-AA9271377BFA}" dt="2024-08-20T23:23:42.764" v="10" actId="1076"/>
          <ac:spMkLst>
            <pc:docMk/>
            <pc:sldMk cId="1850687484" sldId="1524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3:35.629" v="6" actId="20577"/>
          <ac:spMkLst>
            <pc:docMk/>
            <pc:sldMk cId="1850687484" sldId="1524"/>
            <ac:spMk id="6" creationId="{00000000-0000-0000-0000-000000000000}"/>
          </ac:spMkLst>
        </pc:spChg>
        <pc:spChg chg="del mod">
          <ac:chgData name="Samuel Novais Moura Junior" userId="9f022cbb-b7df-4ad1-a759-650915756763" providerId="ADAL" clId="{215D65D6-F3D4-47CE-8775-AA9271377BFA}" dt="2024-08-20T23:23:36.647" v="8"/>
          <ac:spMkLst>
            <pc:docMk/>
            <pc:sldMk cId="1850687484" sldId="1524"/>
            <ac:spMk id="8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3:40.267" v="9" actId="1076"/>
          <ac:picMkLst>
            <pc:docMk/>
            <pc:sldMk cId="1850687484" sldId="1524"/>
            <ac:picMk id="1030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4:00.616" v="11" actId="1076"/>
        <pc:sldMkLst>
          <pc:docMk/>
          <pc:sldMk cId="1058447297" sldId="1528"/>
        </pc:sldMkLst>
        <pc:picChg chg="mod">
          <ac:chgData name="Samuel Novais Moura Junior" userId="9f022cbb-b7df-4ad1-a759-650915756763" providerId="ADAL" clId="{215D65D6-F3D4-47CE-8775-AA9271377BFA}" dt="2024-08-20T23:24:00.616" v="11" actId="1076"/>
          <ac:picMkLst>
            <pc:docMk/>
            <pc:sldMk cId="1058447297" sldId="1528"/>
            <ac:picMk id="2" creationId="{00000000-0000-0000-0000-000000000000}"/>
          </ac:picMkLst>
        </pc:picChg>
      </pc:sldChg>
      <pc:sldChg chg="modSp">
        <pc:chgData name="Samuel Novais Moura Junior" userId="9f022cbb-b7df-4ad1-a759-650915756763" providerId="ADAL" clId="{215D65D6-F3D4-47CE-8775-AA9271377BFA}" dt="2024-08-20T23:24:23.025" v="15" actId="1076"/>
        <pc:sldMkLst>
          <pc:docMk/>
          <pc:sldMk cId="2191240000" sldId="1529"/>
        </pc:sldMkLst>
        <pc:picChg chg="mod">
          <ac:chgData name="Samuel Novais Moura Junior" userId="9f022cbb-b7df-4ad1-a759-650915756763" providerId="ADAL" clId="{215D65D6-F3D4-47CE-8775-AA9271377BFA}" dt="2024-08-20T23:24:23.025" v="15" actId="1076"/>
          <ac:picMkLst>
            <pc:docMk/>
            <pc:sldMk cId="2191240000" sldId="1529"/>
            <ac:picMk id="11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4:35.147" v="16" actId="1076"/>
        <pc:sldMkLst>
          <pc:docMk/>
          <pc:sldMk cId="2683107820" sldId="1536"/>
        </pc:sldMkLst>
        <pc:spChg chg="mod">
          <ac:chgData name="Samuel Novais Moura Junior" userId="9f022cbb-b7df-4ad1-a759-650915756763" providerId="ADAL" clId="{215D65D6-F3D4-47CE-8775-AA9271377BFA}" dt="2024-08-20T23:24:35.147" v="16" actId="1076"/>
          <ac:spMkLst>
            <pc:docMk/>
            <pc:sldMk cId="2683107820" sldId="1536"/>
            <ac:spMk id="12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4:40.024" v="17" actId="1076"/>
        <pc:sldMkLst>
          <pc:docMk/>
          <pc:sldMk cId="3845406658" sldId="1537"/>
        </pc:sldMkLst>
        <pc:spChg chg="mod">
          <ac:chgData name="Samuel Novais Moura Junior" userId="9f022cbb-b7df-4ad1-a759-650915756763" providerId="ADAL" clId="{215D65D6-F3D4-47CE-8775-AA9271377BFA}" dt="2024-08-20T23:24:40.024" v="17" actId="1076"/>
          <ac:spMkLst>
            <pc:docMk/>
            <pc:sldMk cId="3845406658" sldId="1537"/>
            <ac:spMk id="19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4:46.185" v="18" actId="1076"/>
        <pc:sldMkLst>
          <pc:docMk/>
          <pc:sldMk cId="3720646980" sldId="1539"/>
        </pc:sldMkLst>
        <pc:spChg chg="mod">
          <ac:chgData name="Samuel Novais Moura Junior" userId="9f022cbb-b7df-4ad1-a759-650915756763" providerId="ADAL" clId="{215D65D6-F3D4-47CE-8775-AA9271377BFA}" dt="2024-08-20T23:24:46.185" v="18" actId="1076"/>
          <ac:spMkLst>
            <pc:docMk/>
            <pc:sldMk cId="3720646980" sldId="1539"/>
            <ac:spMk id="17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4:52.407" v="19" actId="1076"/>
        <pc:sldMkLst>
          <pc:docMk/>
          <pc:sldMk cId="2055195129" sldId="1540"/>
        </pc:sldMkLst>
        <pc:spChg chg="mod">
          <ac:chgData name="Samuel Novais Moura Junior" userId="9f022cbb-b7df-4ad1-a759-650915756763" providerId="ADAL" clId="{215D65D6-F3D4-47CE-8775-AA9271377BFA}" dt="2024-08-20T23:24:52.407" v="19" actId="1076"/>
          <ac:spMkLst>
            <pc:docMk/>
            <pc:sldMk cId="2055195129" sldId="1540"/>
            <ac:spMk id="18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5:34.658" v="26" actId="1076"/>
        <pc:sldMkLst>
          <pc:docMk/>
          <pc:sldMk cId="2773696184" sldId="1548"/>
        </pc:sldMkLst>
        <pc:spChg chg="mod">
          <ac:chgData name="Samuel Novais Moura Junior" userId="9f022cbb-b7df-4ad1-a759-650915756763" providerId="ADAL" clId="{215D65D6-F3D4-47CE-8775-AA9271377BFA}" dt="2024-08-20T23:25:33.010" v="25" actId="1076"/>
          <ac:spMkLst>
            <pc:docMk/>
            <pc:sldMk cId="2773696184" sldId="1548"/>
            <ac:spMk id="7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5:31.282" v="24" actId="1076"/>
          <ac:spMkLst>
            <pc:docMk/>
            <pc:sldMk cId="2773696184" sldId="1548"/>
            <ac:spMk id="11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5:34.658" v="26" actId="1076"/>
          <ac:picMkLst>
            <pc:docMk/>
            <pc:sldMk cId="2773696184" sldId="1548"/>
            <ac:picMk id="8194" creationId="{00000000-0000-0000-0000-000000000000}"/>
          </ac:picMkLst>
        </pc:picChg>
      </pc:sldChg>
      <pc:sldChg chg="modSp">
        <pc:chgData name="Samuel Novais Moura Junior" userId="9f022cbb-b7df-4ad1-a759-650915756763" providerId="ADAL" clId="{215D65D6-F3D4-47CE-8775-AA9271377BFA}" dt="2024-08-20T23:25:37.289" v="27" actId="1076"/>
        <pc:sldMkLst>
          <pc:docMk/>
          <pc:sldMk cId="3922727850" sldId="1549"/>
        </pc:sldMkLst>
        <pc:picChg chg="mod">
          <ac:chgData name="Samuel Novais Moura Junior" userId="9f022cbb-b7df-4ad1-a759-650915756763" providerId="ADAL" clId="{215D65D6-F3D4-47CE-8775-AA9271377BFA}" dt="2024-08-20T23:25:37.289" v="27" actId="1076"/>
          <ac:picMkLst>
            <pc:docMk/>
            <pc:sldMk cId="3922727850" sldId="1549"/>
            <ac:picMk id="19458" creationId="{00000000-0000-0000-0000-000000000000}"/>
          </ac:picMkLst>
        </pc:picChg>
      </pc:sldChg>
      <pc:sldChg chg="modSp">
        <pc:chgData name="Samuel Novais Moura Junior" userId="9f022cbb-b7df-4ad1-a759-650915756763" providerId="ADAL" clId="{215D65D6-F3D4-47CE-8775-AA9271377BFA}" dt="2024-08-20T23:25:42.738" v="28" actId="1076"/>
        <pc:sldMkLst>
          <pc:docMk/>
          <pc:sldMk cId="1631219750" sldId="1550"/>
        </pc:sldMkLst>
        <pc:picChg chg="mod">
          <ac:chgData name="Samuel Novais Moura Junior" userId="9f022cbb-b7df-4ad1-a759-650915756763" providerId="ADAL" clId="{215D65D6-F3D4-47CE-8775-AA9271377BFA}" dt="2024-08-20T23:25:42.738" v="28" actId="1076"/>
          <ac:picMkLst>
            <pc:docMk/>
            <pc:sldMk cId="1631219750" sldId="1550"/>
            <ac:picMk id="20484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6:17.854" v="31" actId="1076"/>
        <pc:sldMkLst>
          <pc:docMk/>
          <pc:sldMk cId="2102339004" sldId="1554"/>
        </pc:sldMkLst>
        <pc:spChg chg="mod">
          <ac:chgData name="Samuel Novais Moura Junior" userId="9f022cbb-b7df-4ad1-a759-650915756763" providerId="ADAL" clId="{215D65D6-F3D4-47CE-8775-AA9271377BFA}" dt="2024-08-20T23:26:17.854" v="31" actId="1076"/>
          <ac:spMkLst>
            <pc:docMk/>
            <pc:sldMk cId="2102339004" sldId="1554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17.854" v="31" actId="1076"/>
          <ac:spMkLst>
            <pc:docMk/>
            <pc:sldMk cId="2102339004" sldId="1554"/>
            <ac:spMk id="5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8:16.666" v="46" actId="1076"/>
        <pc:sldMkLst>
          <pc:docMk/>
          <pc:sldMk cId="604858932" sldId="1558"/>
        </pc:sldMkLst>
        <pc:spChg chg="mod">
          <ac:chgData name="Samuel Novais Moura Junior" userId="9f022cbb-b7df-4ad1-a759-650915756763" providerId="ADAL" clId="{215D65D6-F3D4-47CE-8775-AA9271377BFA}" dt="2024-08-20T23:28:15.507" v="45" actId="1076"/>
          <ac:spMkLst>
            <pc:docMk/>
            <pc:sldMk cId="604858932" sldId="1558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8:15.507" v="45" actId="1076"/>
          <ac:spMkLst>
            <pc:docMk/>
            <pc:sldMk cId="604858932" sldId="1558"/>
            <ac:spMk id="4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8:16.666" v="46" actId="1076"/>
          <ac:picMkLst>
            <pc:docMk/>
            <pc:sldMk cId="604858932" sldId="1558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9:34.915" v="57" actId="1076"/>
        <pc:sldMkLst>
          <pc:docMk/>
          <pc:sldMk cId="648061919" sldId="1559"/>
        </pc:sldMkLst>
        <pc:spChg chg="mod">
          <ac:chgData name="Samuel Novais Moura Junior" userId="9f022cbb-b7df-4ad1-a759-650915756763" providerId="ADAL" clId="{215D65D6-F3D4-47CE-8775-AA9271377BFA}" dt="2024-08-20T23:29:30.014" v="54" actId="1076"/>
          <ac:spMkLst>
            <pc:docMk/>
            <pc:sldMk cId="648061919" sldId="1559"/>
            <ac:spMk id="3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9:30.014" v="54" actId="1076"/>
          <ac:spMkLst>
            <pc:docMk/>
            <pc:sldMk cId="648061919" sldId="1559"/>
            <ac:spMk id="5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9:34.915" v="57" actId="1076"/>
          <ac:picMkLst>
            <pc:docMk/>
            <pc:sldMk cId="648061919" sldId="1559"/>
            <ac:picMk id="28674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9:45.363" v="60" actId="1076"/>
        <pc:sldMkLst>
          <pc:docMk/>
          <pc:sldMk cId="2991770153" sldId="1560"/>
        </pc:sldMkLst>
        <pc:spChg chg="mod">
          <ac:chgData name="Samuel Novais Moura Junior" userId="9f022cbb-b7df-4ad1-a759-650915756763" providerId="ADAL" clId="{215D65D6-F3D4-47CE-8775-AA9271377BFA}" dt="2024-08-20T23:29:41.438" v="58" actId="1076"/>
          <ac:spMkLst>
            <pc:docMk/>
            <pc:sldMk cId="2991770153" sldId="1560"/>
            <ac:spMk id="3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9:41.438" v="58" actId="1076"/>
          <ac:spMkLst>
            <pc:docMk/>
            <pc:sldMk cId="2991770153" sldId="1560"/>
            <ac:spMk id="6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9:41.438" v="58" actId="1076"/>
          <ac:spMkLst>
            <pc:docMk/>
            <pc:sldMk cId="2991770153" sldId="1560"/>
            <ac:spMk id="7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9:45.363" v="60" actId="1076"/>
          <ac:picMkLst>
            <pc:docMk/>
            <pc:sldMk cId="2991770153" sldId="1560"/>
            <ac:picMk id="29698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9:51.006" v="62" actId="1076"/>
        <pc:sldMkLst>
          <pc:docMk/>
          <pc:sldMk cId="1586111392" sldId="1561"/>
        </pc:sldMkLst>
        <pc:spChg chg="mod">
          <ac:chgData name="Samuel Novais Moura Junior" userId="9f022cbb-b7df-4ad1-a759-650915756763" providerId="ADAL" clId="{215D65D6-F3D4-47CE-8775-AA9271377BFA}" dt="2024-08-20T23:29:48.106" v="61" actId="1076"/>
          <ac:spMkLst>
            <pc:docMk/>
            <pc:sldMk cId="1586111392" sldId="1561"/>
            <ac:spMk id="5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9:51.006" v="62" actId="1076"/>
          <ac:spMkLst>
            <pc:docMk/>
            <pc:sldMk cId="1586111392" sldId="1561"/>
            <ac:spMk id="7" creationId="{00000000-0000-0000-0000-000000000000}"/>
          </ac:spMkLst>
        </pc:spChg>
      </pc:sldChg>
      <pc:sldChg chg="del">
        <pc:chgData name="Samuel Novais Moura Junior" userId="9f022cbb-b7df-4ad1-a759-650915756763" providerId="ADAL" clId="{215D65D6-F3D4-47CE-8775-AA9271377BFA}" dt="2024-08-20T23:30:07.924" v="63" actId="47"/>
        <pc:sldMkLst>
          <pc:docMk/>
          <pc:sldMk cId="1551690457" sldId="1562"/>
        </pc:sldMkLst>
      </pc:sldChg>
      <pc:sldChg chg="modSp mod">
        <pc:chgData name="Samuel Novais Moura Junior" userId="9f022cbb-b7df-4ad1-a759-650915756763" providerId="ADAL" clId="{215D65D6-F3D4-47CE-8775-AA9271377BFA}" dt="2024-08-20T23:25:04.286" v="20" actId="1076"/>
        <pc:sldMkLst>
          <pc:docMk/>
          <pc:sldMk cId="4106160642" sldId="1564"/>
        </pc:sldMkLst>
        <pc:spChg chg="mod">
          <ac:chgData name="Samuel Novais Moura Junior" userId="9f022cbb-b7df-4ad1-a759-650915756763" providerId="ADAL" clId="{215D65D6-F3D4-47CE-8775-AA9271377BFA}" dt="2024-08-20T23:25:04.286" v="20" actId="1076"/>
          <ac:spMkLst>
            <pc:docMk/>
            <pc:sldMk cId="4106160642" sldId="1564"/>
            <ac:spMk id="23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5:08.281" v="21" actId="1076"/>
        <pc:sldMkLst>
          <pc:docMk/>
          <pc:sldMk cId="757236189" sldId="1565"/>
        </pc:sldMkLst>
        <pc:spChg chg="mod">
          <ac:chgData name="Samuel Novais Moura Junior" userId="9f022cbb-b7df-4ad1-a759-650915756763" providerId="ADAL" clId="{215D65D6-F3D4-47CE-8775-AA9271377BFA}" dt="2024-08-20T23:25:08.281" v="21" actId="1076"/>
          <ac:spMkLst>
            <pc:docMk/>
            <pc:sldMk cId="757236189" sldId="1565"/>
            <ac:spMk id="24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5:12.934" v="22" actId="1076"/>
        <pc:sldMkLst>
          <pc:docMk/>
          <pc:sldMk cId="3693328435" sldId="1566"/>
        </pc:sldMkLst>
        <pc:spChg chg="mod">
          <ac:chgData name="Samuel Novais Moura Junior" userId="9f022cbb-b7df-4ad1-a759-650915756763" providerId="ADAL" clId="{215D65D6-F3D4-47CE-8775-AA9271377BFA}" dt="2024-08-20T23:25:12.934" v="22" actId="1076"/>
          <ac:spMkLst>
            <pc:docMk/>
            <pc:sldMk cId="3693328435" sldId="1566"/>
            <ac:spMk id="23" creationId="{00000000-0000-0000-0000-000000000000}"/>
          </ac:spMkLst>
        </pc:spChg>
      </pc:sldChg>
      <pc:sldChg chg="delSp">
        <pc:chgData name="Samuel Novais Moura Junior" userId="9f022cbb-b7df-4ad1-a759-650915756763" providerId="ADAL" clId="{215D65D6-F3D4-47CE-8775-AA9271377BFA}" dt="2024-08-20T23:30:13.294" v="64" actId="478"/>
        <pc:sldMkLst>
          <pc:docMk/>
          <pc:sldMk cId="214254221" sldId="1572"/>
        </pc:sldMkLst>
        <pc:picChg chg="del">
          <ac:chgData name="Samuel Novais Moura Junior" userId="9f022cbb-b7df-4ad1-a759-650915756763" providerId="ADAL" clId="{215D65D6-F3D4-47CE-8775-AA9271377BFA}" dt="2024-08-20T23:30:13.294" v="64" actId="478"/>
          <ac:picMkLst>
            <pc:docMk/>
            <pc:sldMk cId="214254221" sldId="1572"/>
            <ac:picMk id="30722" creationId="{00000000-0000-0000-0000-000000000000}"/>
          </ac:picMkLst>
        </pc:picChg>
      </pc:sldChg>
      <pc:sldChg chg="modSp">
        <pc:chgData name="Samuel Novais Moura Junior" userId="9f022cbb-b7df-4ad1-a759-650915756763" providerId="ADAL" clId="{215D65D6-F3D4-47CE-8775-AA9271377BFA}" dt="2024-08-20T23:30:18.218" v="65" actId="14100"/>
        <pc:sldMkLst>
          <pc:docMk/>
          <pc:sldMk cId="4211048765" sldId="1574"/>
        </pc:sldMkLst>
        <pc:picChg chg="mod">
          <ac:chgData name="Samuel Novais Moura Junior" userId="9f022cbb-b7df-4ad1-a759-650915756763" providerId="ADAL" clId="{215D65D6-F3D4-47CE-8775-AA9271377BFA}" dt="2024-08-20T23:30:18.218" v="65" actId="14100"/>
          <ac:picMkLst>
            <pc:docMk/>
            <pc:sldMk cId="4211048765" sldId="1574"/>
            <ac:picMk id="36866" creationId="{00000000-0000-0000-0000-000000000000}"/>
          </ac:picMkLst>
        </pc:picChg>
      </pc:sldChg>
      <pc:sldChg chg="del">
        <pc:chgData name="Samuel Novais Moura Junior" userId="9f022cbb-b7df-4ad1-a759-650915756763" providerId="ADAL" clId="{215D65D6-F3D4-47CE-8775-AA9271377BFA}" dt="2024-08-20T23:31:40.792" v="83" actId="47"/>
        <pc:sldMkLst>
          <pc:docMk/>
          <pc:sldMk cId="1924550825" sldId="1601"/>
        </pc:sldMkLst>
      </pc:sldChg>
      <pc:sldChg chg="modSp mod">
        <pc:chgData name="Samuel Novais Moura Junior" userId="9f022cbb-b7df-4ad1-a759-650915756763" providerId="ADAL" clId="{215D65D6-F3D4-47CE-8775-AA9271377BFA}" dt="2024-08-20T23:30:35.575" v="70" actId="14100"/>
        <pc:sldMkLst>
          <pc:docMk/>
          <pc:sldMk cId="308632092" sldId="1604"/>
        </pc:sldMkLst>
        <pc:spChg chg="mod">
          <ac:chgData name="Samuel Novais Moura Junior" userId="9f022cbb-b7df-4ad1-a759-650915756763" providerId="ADAL" clId="{215D65D6-F3D4-47CE-8775-AA9271377BFA}" dt="2024-08-20T23:30:29.357" v="67" actId="14100"/>
          <ac:spMkLst>
            <pc:docMk/>
            <pc:sldMk cId="308632092" sldId="1604"/>
            <ac:spMk id="6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30:35.575" v="70" actId="14100"/>
          <ac:picMkLst>
            <pc:docMk/>
            <pc:sldMk cId="308632092" sldId="1604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0:44.124" v="72" actId="14100"/>
        <pc:sldMkLst>
          <pc:docMk/>
          <pc:sldMk cId="1966714411" sldId="1605"/>
        </pc:sldMkLst>
        <pc:picChg chg="mod">
          <ac:chgData name="Samuel Novais Moura Junior" userId="9f022cbb-b7df-4ad1-a759-650915756763" providerId="ADAL" clId="{215D65D6-F3D4-47CE-8775-AA9271377BFA}" dt="2024-08-20T23:30:44.124" v="72" actId="14100"/>
          <ac:picMkLst>
            <pc:docMk/>
            <pc:sldMk cId="1966714411" sldId="1605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0:47.400" v="73" actId="14100"/>
        <pc:sldMkLst>
          <pc:docMk/>
          <pc:sldMk cId="1471796797" sldId="1606"/>
        </pc:sldMkLst>
        <pc:picChg chg="mod">
          <ac:chgData name="Samuel Novais Moura Junior" userId="9f022cbb-b7df-4ad1-a759-650915756763" providerId="ADAL" clId="{215D65D6-F3D4-47CE-8775-AA9271377BFA}" dt="2024-08-20T23:30:47.400" v="73" actId="14100"/>
          <ac:picMkLst>
            <pc:docMk/>
            <pc:sldMk cId="1471796797" sldId="1606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0:52.688" v="74" actId="14100"/>
        <pc:sldMkLst>
          <pc:docMk/>
          <pc:sldMk cId="2129521133" sldId="1607"/>
        </pc:sldMkLst>
        <pc:picChg chg="mod">
          <ac:chgData name="Samuel Novais Moura Junior" userId="9f022cbb-b7df-4ad1-a759-650915756763" providerId="ADAL" clId="{215D65D6-F3D4-47CE-8775-AA9271377BFA}" dt="2024-08-20T23:30:52.688" v="74" actId="14100"/>
          <ac:picMkLst>
            <pc:docMk/>
            <pc:sldMk cId="2129521133" sldId="1607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0:57.484" v="75" actId="14100"/>
        <pc:sldMkLst>
          <pc:docMk/>
          <pc:sldMk cId="915460890" sldId="1609"/>
        </pc:sldMkLst>
        <pc:picChg chg="mod">
          <ac:chgData name="Samuel Novais Moura Junior" userId="9f022cbb-b7df-4ad1-a759-650915756763" providerId="ADAL" clId="{215D65D6-F3D4-47CE-8775-AA9271377BFA}" dt="2024-08-20T23:30:57.484" v="75" actId="14100"/>
          <ac:picMkLst>
            <pc:docMk/>
            <pc:sldMk cId="915460890" sldId="1609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1:01.727" v="76" actId="14100"/>
        <pc:sldMkLst>
          <pc:docMk/>
          <pc:sldMk cId="1490950547" sldId="1610"/>
        </pc:sldMkLst>
        <pc:picChg chg="mod">
          <ac:chgData name="Samuel Novais Moura Junior" userId="9f022cbb-b7df-4ad1-a759-650915756763" providerId="ADAL" clId="{215D65D6-F3D4-47CE-8775-AA9271377BFA}" dt="2024-08-20T23:31:01.727" v="76" actId="14100"/>
          <ac:picMkLst>
            <pc:docMk/>
            <pc:sldMk cId="1490950547" sldId="1610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1:04.864" v="77" actId="1076"/>
        <pc:sldMkLst>
          <pc:docMk/>
          <pc:sldMk cId="2893979865" sldId="1611"/>
        </pc:sldMkLst>
        <pc:picChg chg="mod">
          <ac:chgData name="Samuel Novais Moura Junior" userId="9f022cbb-b7df-4ad1-a759-650915756763" providerId="ADAL" clId="{215D65D6-F3D4-47CE-8775-AA9271377BFA}" dt="2024-08-20T23:31:04.864" v="77" actId="1076"/>
          <ac:picMkLst>
            <pc:docMk/>
            <pc:sldMk cId="2893979865" sldId="1611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1:10.526" v="78" actId="14100"/>
        <pc:sldMkLst>
          <pc:docMk/>
          <pc:sldMk cId="1871827204" sldId="1612"/>
        </pc:sldMkLst>
        <pc:picChg chg="mod">
          <ac:chgData name="Samuel Novais Moura Junior" userId="9f022cbb-b7df-4ad1-a759-650915756763" providerId="ADAL" clId="{215D65D6-F3D4-47CE-8775-AA9271377BFA}" dt="2024-08-20T23:31:10.526" v="78" actId="14100"/>
          <ac:picMkLst>
            <pc:docMk/>
            <pc:sldMk cId="1871827204" sldId="1612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1:13.714" v="79" actId="14100"/>
        <pc:sldMkLst>
          <pc:docMk/>
          <pc:sldMk cId="2776840619" sldId="1613"/>
        </pc:sldMkLst>
        <pc:picChg chg="mod">
          <ac:chgData name="Samuel Novais Moura Junior" userId="9f022cbb-b7df-4ad1-a759-650915756763" providerId="ADAL" clId="{215D65D6-F3D4-47CE-8775-AA9271377BFA}" dt="2024-08-20T23:31:13.714" v="79" actId="14100"/>
          <ac:picMkLst>
            <pc:docMk/>
            <pc:sldMk cId="2776840619" sldId="1613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1:17.022" v="80" actId="14100"/>
        <pc:sldMkLst>
          <pc:docMk/>
          <pc:sldMk cId="1620447082" sldId="1614"/>
        </pc:sldMkLst>
        <pc:picChg chg="mod">
          <ac:chgData name="Samuel Novais Moura Junior" userId="9f022cbb-b7df-4ad1-a759-650915756763" providerId="ADAL" clId="{215D65D6-F3D4-47CE-8775-AA9271377BFA}" dt="2024-08-20T23:31:17.022" v="80" actId="14100"/>
          <ac:picMkLst>
            <pc:docMk/>
            <pc:sldMk cId="1620447082" sldId="1614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1:20.465" v="81" actId="14100"/>
        <pc:sldMkLst>
          <pc:docMk/>
          <pc:sldMk cId="206828447" sldId="1616"/>
        </pc:sldMkLst>
        <pc:picChg chg="mod">
          <ac:chgData name="Samuel Novais Moura Junior" userId="9f022cbb-b7df-4ad1-a759-650915756763" providerId="ADAL" clId="{215D65D6-F3D4-47CE-8775-AA9271377BFA}" dt="2024-08-20T23:31:20.465" v="81" actId="14100"/>
          <ac:picMkLst>
            <pc:docMk/>
            <pc:sldMk cId="206828447" sldId="1616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1:24.414" v="82" actId="14100"/>
        <pc:sldMkLst>
          <pc:docMk/>
          <pc:sldMk cId="3148284333" sldId="1617"/>
        </pc:sldMkLst>
        <pc:picChg chg="mod">
          <ac:chgData name="Samuel Novais Moura Junior" userId="9f022cbb-b7df-4ad1-a759-650915756763" providerId="ADAL" clId="{215D65D6-F3D4-47CE-8775-AA9271377BFA}" dt="2024-08-20T23:31:24.414" v="82" actId="14100"/>
          <ac:picMkLst>
            <pc:docMk/>
            <pc:sldMk cId="3148284333" sldId="1617"/>
            <ac:picMk id="5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30:39.504" v="71" actId="1076"/>
        <pc:sldMkLst>
          <pc:docMk/>
          <pc:sldMk cId="3456622232" sldId="1618"/>
        </pc:sldMkLst>
        <pc:picChg chg="mod">
          <ac:chgData name="Samuel Novais Moura Junior" userId="9f022cbb-b7df-4ad1-a759-650915756763" providerId="ADAL" clId="{215D65D6-F3D4-47CE-8775-AA9271377BFA}" dt="2024-08-20T23:30:39.504" v="71" actId="1076"/>
          <ac:picMkLst>
            <pc:docMk/>
            <pc:sldMk cId="3456622232" sldId="1618"/>
            <ac:picMk id="6" creationId="{00000000-0000-0000-0000-000000000000}"/>
          </ac:picMkLst>
        </pc:picChg>
      </pc:sldChg>
      <pc:sldChg chg="modSp">
        <pc:chgData name="Samuel Novais Moura Junior" userId="9f022cbb-b7df-4ad1-a759-650915756763" providerId="ADAL" clId="{215D65D6-F3D4-47CE-8775-AA9271377BFA}" dt="2024-08-20T23:24:17.063" v="14" actId="14100"/>
        <pc:sldMkLst>
          <pc:docMk/>
          <pc:sldMk cId="921289119" sldId="1620"/>
        </pc:sldMkLst>
        <pc:picChg chg="mod">
          <ac:chgData name="Samuel Novais Moura Junior" userId="9f022cbb-b7df-4ad1-a759-650915756763" providerId="ADAL" clId="{215D65D6-F3D4-47CE-8775-AA9271377BFA}" dt="2024-08-20T23:24:17.063" v="14" actId="14100"/>
          <ac:picMkLst>
            <pc:docMk/>
            <pc:sldMk cId="921289119" sldId="1620"/>
            <ac:picMk id="2050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6:10.926" v="30" actId="1076"/>
        <pc:sldMkLst>
          <pc:docMk/>
          <pc:sldMk cId="2277854953" sldId="1624"/>
        </pc:sldMkLst>
        <pc:spChg chg="mod">
          <ac:chgData name="Samuel Novais Moura Junior" userId="9f022cbb-b7df-4ad1-a759-650915756763" providerId="ADAL" clId="{215D65D6-F3D4-47CE-8775-AA9271377BFA}" dt="2024-08-20T23:26:10.926" v="30" actId="1076"/>
          <ac:spMkLst>
            <pc:docMk/>
            <pc:sldMk cId="2277854953" sldId="1624"/>
            <ac:spMk id="3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10.926" v="30" actId="1076"/>
          <ac:spMkLst>
            <pc:docMk/>
            <pc:sldMk cId="2277854953" sldId="1624"/>
            <ac:spMk id="5" creationId="{00000000-0000-0000-0000-000000000000}"/>
          </ac:spMkLst>
        </pc:spChg>
      </pc:sldChg>
      <pc:sldChg chg="modSp mod">
        <pc:chgData name="Samuel Novais Moura Junior" userId="9f022cbb-b7df-4ad1-a759-650915756763" providerId="ADAL" clId="{215D65D6-F3D4-47CE-8775-AA9271377BFA}" dt="2024-08-20T23:26:57.027" v="37" actId="1076"/>
        <pc:sldMkLst>
          <pc:docMk/>
          <pc:sldMk cId="296052618" sldId="1626"/>
        </pc:sldMkLst>
        <pc:spChg chg="mod">
          <ac:chgData name="Samuel Novais Moura Junior" userId="9f022cbb-b7df-4ad1-a759-650915756763" providerId="ADAL" clId="{215D65D6-F3D4-47CE-8775-AA9271377BFA}" dt="2024-08-20T23:26:57.027" v="37" actId="1076"/>
          <ac:spMkLst>
            <pc:docMk/>
            <pc:sldMk cId="296052618" sldId="1626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57.027" v="37" actId="1076"/>
          <ac:spMkLst>
            <pc:docMk/>
            <pc:sldMk cId="296052618" sldId="1626"/>
            <ac:spMk id="5" creationId="{00000000-0000-0000-0000-000000000000}"/>
          </ac:spMkLst>
        </pc:spChg>
        <pc:graphicFrameChg chg="mod">
          <ac:chgData name="Samuel Novais Moura Junior" userId="9f022cbb-b7df-4ad1-a759-650915756763" providerId="ADAL" clId="{215D65D6-F3D4-47CE-8775-AA9271377BFA}" dt="2024-08-20T23:26:57.027" v="37" actId="1076"/>
          <ac:graphicFrameMkLst>
            <pc:docMk/>
            <pc:sldMk cId="296052618" sldId="1626"/>
            <ac:graphicFrameMk id="3" creationId="{00000000-0000-0000-0000-000000000000}"/>
          </ac:graphicFrameMkLst>
        </pc:graphicFrameChg>
      </pc:sldChg>
      <pc:sldChg chg="modSp mod">
        <pc:chgData name="Samuel Novais Moura Junior" userId="9f022cbb-b7df-4ad1-a759-650915756763" providerId="ADAL" clId="{215D65D6-F3D4-47CE-8775-AA9271377BFA}" dt="2024-08-20T23:26:28.132" v="32" actId="1076"/>
        <pc:sldMkLst>
          <pc:docMk/>
          <pc:sldMk cId="2551870351" sldId="1629"/>
        </pc:sldMkLst>
        <pc:spChg chg="mod">
          <ac:chgData name="Samuel Novais Moura Junior" userId="9f022cbb-b7df-4ad1-a759-650915756763" providerId="ADAL" clId="{215D65D6-F3D4-47CE-8775-AA9271377BFA}" dt="2024-08-20T23:26:28.132" v="32" actId="1076"/>
          <ac:spMkLst>
            <pc:docMk/>
            <pc:sldMk cId="2551870351" sldId="1629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28.132" v="32" actId="1076"/>
          <ac:spMkLst>
            <pc:docMk/>
            <pc:sldMk cId="2551870351" sldId="1629"/>
            <ac:spMk id="5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28.132" v="32" actId="1076"/>
          <ac:spMkLst>
            <pc:docMk/>
            <pc:sldMk cId="2551870351" sldId="1629"/>
            <ac:spMk id="6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6:28.132" v="32" actId="1076"/>
          <ac:picMkLst>
            <pc:docMk/>
            <pc:sldMk cId="2551870351" sldId="1629"/>
            <ac:picMk id="3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6:35.977" v="33" actId="1076"/>
        <pc:sldMkLst>
          <pc:docMk/>
          <pc:sldMk cId="4195072854" sldId="1630"/>
        </pc:sldMkLst>
        <pc:spChg chg="mod">
          <ac:chgData name="Samuel Novais Moura Junior" userId="9f022cbb-b7df-4ad1-a759-650915756763" providerId="ADAL" clId="{215D65D6-F3D4-47CE-8775-AA9271377BFA}" dt="2024-08-20T23:26:35.977" v="33" actId="1076"/>
          <ac:spMkLst>
            <pc:docMk/>
            <pc:sldMk cId="4195072854" sldId="1630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35.977" v="33" actId="1076"/>
          <ac:spMkLst>
            <pc:docMk/>
            <pc:sldMk cId="4195072854" sldId="1630"/>
            <ac:spMk id="5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6:35.977" v="33" actId="1076"/>
          <ac:picMkLst>
            <pc:docMk/>
            <pc:sldMk cId="4195072854" sldId="1630"/>
            <ac:picMk id="4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6:46.605" v="36" actId="14100"/>
        <pc:sldMkLst>
          <pc:docMk/>
          <pc:sldMk cId="3409707050" sldId="1631"/>
        </pc:sldMkLst>
        <pc:spChg chg="mod">
          <ac:chgData name="Samuel Novais Moura Junior" userId="9f022cbb-b7df-4ad1-a759-650915756763" providerId="ADAL" clId="{215D65D6-F3D4-47CE-8775-AA9271377BFA}" dt="2024-08-20T23:26:42.853" v="34" actId="1076"/>
          <ac:spMkLst>
            <pc:docMk/>
            <pc:sldMk cId="3409707050" sldId="1631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42.853" v="34" actId="1076"/>
          <ac:spMkLst>
            <pc:docMk/>
            <pc:sldMk cId="3409707050" sldId="1631"/>
            <ac:spMk id="5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6:42.853" v="34" actId="1076"/>
          <ac:spMkLst>
            <pc:docMk/>
            <pc:sldMk cId="3409707050" sldId="1631"/>
            <ac:spMk id="6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6:46.605" v="36" actId="14100"/>
          <ac:picMkLst>
            <pc:docMk/>
            <pc:sldMk cId="3409707050" sldId="1631"/>
            <ac:picMk id="4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7:30.868" v="38" actId="1076"/>
        <pc:sldMkLst>
          <pc:docMk/>
          <pc:sldMk cId="2576207180" sldId="1633"/>
        </pc:sldMkLst>
        <pc:spChg chg="mod">
          <ac:chgData name="Samuel Novais Moura Junior" userId="9f022cbb-b7df-4ad1-a759-650915756763" providerId="ADAL" clId="{215D65D6-F3D4-47CE-8775-AA9271377BFA}" dt="2024-08-20T23:27:30.868" v="38" actId="1076"/>
          <ac:spMkLst>
            <pc:docMk/>
            <pc:sldMk cId="2576207180" sldId="1633"/>
            <ac:spMk id="3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7:30.868" v="38" actId="1076"/>
          <ac:spMkLst>
            <pc:docMk/>
            <pc:sldMk cId="2576207180" sldId="1633"/>
            <ac:spMk id="6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7:30.868" v="38" actId="1076"/>
          <ac:picMkLst>
            <pc:docMk/>
            <pc:sldMk cId="2576207180" sldId="1633"/>
            <ac:picMk id="2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7:43.838" v="40" actId="1076"/>
        <pc:sldMkLst>
          <pc:docMk/>
          <pc:sldMk cId="2972915366" sldId="1634"/>
        </pc:sldMkLst>
        <pc:spChg chg="mod">
          <ac:chgData name="Samuel Novais Moura Junior" userId="9f022cbb-b7df-4ad1-a759-650915756763" providerId="ADAL" clId="{215D65D6-F3D4-47CE-8775-AA9271377BFA}" dt="2024-08-20T23:27:35.727" v="39" actId="1076"/>
          <ac:spMkLst>
            <pc:docMk/>
            <pc:sldMk cId="2972915366" sldId="1634"/>
            <ac:spMk id="3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7:35.727" v="39" actId="1076"/>
          <ac:spMkLst>
            <pc:docMk/>
            <pc:sldMk cId="2972915366" sldId="1634"/>
            <ac:spMk id="6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7:43.838" v="40" actId="1076"/>
          <ac:picMkLst>
            <pc:docMk/>
            <pc:sldMk cId="2972915366" sldId="1634"/>
            <ac:picMk id="2" creationId="{00000000-0000-0000-0000-000000000000}"/>
          </ac:picMkLst>
        </pc:picChg>
        <pc:picChg chg="mod">
          <ac:chgData name="Samuel Novais Moura Junior" userId="9f022cbb-b7df-4ad1-a759-650915756763" providerId="ADAL" clId="{215D65D6-F3D4-47CE-8775-AA9271377BFA}" dt="2024-08-20T23:27:35.727" v="39" actId="1076"/>
          <ac:picMkLst>
            <pc:docMk/>
            <pc:sldMk cId="2972915366" sldId="1634"/>
            <ac:picMk id="4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7:52.382" v="41" actId="1076"/>
        <pc:sldMkLst>
          <pc:docMk/>
          <pc:sldMk cId="2252553977" sldId="1635"/>
        </pc:sldMkLst>
        <pc:spChg chg="mod">
          <ac:chgData name="Samuel Novais Moura Junior" userId="9f022cbb-b7df-4ad1-a759-650915756763" providerId="ADAL" clId="{215D65D6-F3D4-47CE-8775-AA9271377BFA}" dt="2024-08-20T23:27:52.382" v="41" actId="1076"/>
          <ac:spMkLst>
            <pc:docMk/>
            <pc:sldMk cId="2252553977" sldId="1635"/>
            <ac:spMk id="3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7:52.382" v="41" actId="1076"/>
          <ac:spMkLst>
            <pc:docMk/>
            <pc:sldMk cId="2252553977" sldId="1635"/>
            <ac:spMk id="6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7:52.382" v="41" actId="1076"/>
          <ac:picMkLst>
            <pc:docMk/>
            <pc:sldMk cId="2252553977" sldId="1635"/>
            <ac:picMk id="2" creationId="{00000000-0000-0000-0000-000000000000}"/>
          </ac:picMkLst>
        </pc:picChg>
        <pc:picChg chg="mod">
          <ac:chgData name="Samuel Novais Moura Junior" userId="9f022cbb-b7df-4ad1-a759-650915756763" providerId="ADAL" clId="{215D65D6-F3D4-47CE-8775-AA9271377BFA}" dt="2024-08-20T23:27:52.382" v="41" actId="1076"/>
          <ac:picMkLst>
            <pc:docMk/>
            <pc:sldMk cId="2252553977" sldId="1635"/>
            <ac:picMk id="5" creationId="{00000000-0000-0000-0000-000000000000}"/>
          </ac:picMkLst>
        </pc:picChg>
      </pc:sldChg>
      <pc:sldChg chg="modSp">
        <pc:chgData name="Samuel Novais Moura Junior" userId="9f022cbb-b7df-4ad1-a759-650915756763" providerId="ADAL" clId="{215D65D6-F3D4-47CE-8775-AA9271377BFA}" dt="2024-08-20T23:27:59.724" v="42" actId="14100"/>
        <pc:sldMkLst>
          <pc:docMk/>
          <pc:sldMk cId="828595520" sldId="1636"/>
        </pc:sldMkLst>
        <pc:picChg chg="mod">
          <ac:chgData name="Samuel Novais Moura Junior" userId="9f022cbb-b7df-4ad1-a759-650915756763" providerId="ADAL" clId="{215D65D6-F3D4-47CE-8775-AA9271377BFA}" dt="2024-08-20T23:27:59.724" v="42" actId="14100"/>
          <ac:picMkLst>
            <pc:docMk/>
            <pc:sldMk cId="828595520" sldId="1636"/>
            <ac:picMk id="1028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9:18.649" v="53" actId="1076"/>
        <pc:sldMkLst>
          <pc:docMk/>
          <pc:sldMk cId="1321354286" sldId="1637"/>
        </pc:sldMkLst>
        <pc:spChg chg="mod">
          <ac:chgData name="Samuel Novais Moura Junior" userId="9f022cbb-b7df-4ad1-a759-650915756763" providerId="ADAL" clId="{215D65D6-F3D4-47CE-8775-AA9271377BFA}" dt="2024-08-20T23:29:16.470" v="52" actId="1076"/>
          <ac:spMkLst>
            <pc:docMk/>
            <pc:sldMk cId="1321354286" sldId="1637"/>
            <ac:spMk id="2" creationId="{00000000-0000-0000-0000-000000000000}"/>
          </ac:spMkLst>
        </pc:spChg>
        <pc:spChg chg="mod">
          <ac:chgData name="Samuel Novais Moura Junior" userId="9f022cbb-b7df-4ad1-a759-650915756763" providerId="ADAL" clId="{215D65D6-F3D4-47CE-8775-AA9271377BFA}" dt="2024-08-20T23:29:16.470" v="52" actId="1076"/>
          <ac:spMkLst>
            <pc:docMk/>
            <pc:sldMk cId="1321354286" sldId="1637"/>
            <ac:spMk id="4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9:18.649" v="53" actId="1076"/>
          <ac:picMkLst>
            <pc:docMk/>
            <pc:sldMk cId="1321354286" sldId="1637"/>
            <ac:picMk id="27650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8:44.810" v="49" actId="1076"/>
        <pc:sldMkLst>
          <pc:docMk/>
          <pc:sldMk cId="2497755034" sldId="1643"/>
        </pc:sldMkLst>
        <pc:spChg chg="mod">
          <ac:chgData name="Samuel Novais Moura Junior" userId="9f022cbb-b7df-4ad1-a759-650915756763" providerId="ADAL" clId="{215D65D6-F3D4-47CE-8775-AA9271377BFA}" dt="2024-08-20T23:28:34.697" v="47" actId="1076"/>
          <ac:spMkLst>
            <pc:docMk/>
            <pc:sldMk cId="2497755034" sldId="1643"/>
            <ac:spMk id="4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8:34.697" v="47" actId="1076"/>
          <ac:picMkLst>
            <pc:docMk/>
            <pc:sldMk cId="2497755034" sldId="1643"/>
            <ac:picMk id="5" creationId="{00000000-0000-0000-0000-000000000000}"/>
          </ac:picMkLst>
        </pc:picChg>
        <pc:picChg chg="mod">
          <ac:chgData name="Samuel Novais Moura Junior" userId="9f022cbb-b7df-4ad1-a759-650915756763" providerId="ADAL" clId="{215D65D6-F3D4-47CE-8775-AA9271377BFA}" dt="2024-08-20T23:28:44.810" v="49" actId="1076"/>
          <ac:picMkLst>
            <pc:docMk/>
            <pc:sldMk cId="2497755034" sldId="1643"/>
            <ac:picMk id="2050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8:53.352" v="50" actId="1076"/>
        <pc:sldMkLst>
          <pc:docMk/>
          <pc:sldMk cId="660800852" sldId="1644"/>
        </pc:sldMkLst>
        <pc:spChg chg="mod">
          <ac:chgData name="Samuel Novais Moura Junior" userId="9f022cbb-b7df-4ad1-a759-650915756763" providerId="ADAL" clId="{215D65D6-F3D4-47CE-8775-AA9271377BFA}" dt="2024-08-20T23:28:53.352" v="50" actId="1076"/>
          <ac:spMkLst>
            <pc:docMk/>
            <pc:sldMk cId="660800852" sldId="1644"/>
            <ac:spMk id="4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8:53.352" v="50" actId="1076"/>
          <ac:picMkLst>
            <pc:docMk/>
            <pc:sldMk cId="660800852" sldId="1644"/>
            <ac:picMk id="2" creationId="{00000000-0000-0000-0000-000000000000}"/>
          </ac:picMkLst>
        </pc:picChg>
      </pc:sldChg>
      <pc:sldChg chg="modSp mod">
        <pc:chgData name="Samuel Novais Moura Junior" userId="9f022cbb-b7df-4ad1-a759-650915756763" providerId="ADAL" clId="{215D65D6-F3D4-47CE-8775-AA9271377BFA}" dt="2024-08-20T23:29:10.232" v="51" actId="1076"/>
        <pc:sldMkLst>
          <pc:docMk/>
          <pc:sldMk cId="307001012" sldId="1645"/>
        </pc:sldMkLst>
        <pc:spChg chg="mod">
          <ac:chgData name="Samuel Novais Moura Junior" userId="9f022cbb-b7df-4ad1-a759-650915756763" providerId="ADAL" clId="{215D65D6-F3D4-47CE-8775-AA9271377BFA}" dt="2024-08-20T23:29:10.232" v="51" actId="1076"/>
          <ac:spMkLst>
            <pc:docMk/>
            <pc:sldMk cId="307001012" sldId="1645"/>
            <ac:spMk id="4" creationId="{00000000-0000-0000-0000-000000000000}"/>
          </ac:spMkLst>
        </pc:spChg>
        <pc:picChg chg="mod">
          <ac:chgData name="Samuel Novais Moura Junior" userId="9f022cbb-b7df-4ad1-a759-650915756763" providerId="ADAL" clId="{215D65D6-F3D4-47CE-8775-AA9271377BFA}" dt="2024-08-20T23:29:10.232" v="51" actId="1076"/>
          <ac:picMkLst>
            <pc:docMk/>
            <pc:sldMk cId="307001012" sldId="1645"/>
            <ac:picMk id="3" creationId="{00000000-0000-0000-0000-000000000000}"/>
          </ac:picMkLst>
        </pc:picChg>
      </pc:sldChg>
      <pc:sldMasterChg chg="delSldLayout">
        <pc:chgData name="Samuel Novais Moura Junior" userId="9f022cbb-b7df-4ad1-a759-650915756763" providerId="ADAL" clId="{215D65D6-F3D4-47CE-8775-AA9271377BFA}" dt="2024-08-20T23:23:01.948" v="0" actId="47"/>
        <pc:sldMasterMkLst>
          <pc:docMk/>
          <pc:sldMasterMk cId="3750673403" sldId="2147483648"/>
        </pc:sldMasterMkLst>
        <pc:sldLayoutChg chg="del">
          <pc:chgData name="Samuel Novais Moura Junior" userId="9f022cbb-b7df-4ad1-a759-650915756763" providerId="ADAL" clId="{215D65D6-F3D4-47CE-8775-AA9271377BFA}" dt="2024-08-20T23:23:01.948" v="0" actId="47"/>
          <pc:sldLayoutMkLst>
            <pc:docMk/>
            <pc:sldMasterMk cId="3750673403" sldId="2147483648"/>
            <pc:sldLayoutMk cId="45486699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179B5-7FC4-4123-8B2D-6A55811B90E6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73BF-6D04-4EFB-B406-DC6853F2E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88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30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4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77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6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346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3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5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0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5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4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0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65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BF98-0752-828E-4548-AFCB1F02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28348A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DB9C6-9A11-7CAA-C08A-A16D0EC3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638"/>
            <a:ext cx="9144000" cy="7413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8AD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10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062C-E3B7-D89C-6963-B4051A9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F304B-D585-EAC0-50B1-3209CCBB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D28DC-AB13-1C87-404C-C1B764C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BAC0E4-BE8E-4D3E-0DD9-E7B2A2AF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9F64-642D-9605-5510-F1A80CC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B6D93-2609-B90F-B471-135FF1181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7FFF9-6792-D511-EDC0-648845E3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7B1CB-B759-C2EC-43CE-58CE561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1AE87-4DC1-6A54-F4B3-FD8053B6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2AAC6-FA4B-A09E-A414-43FA346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9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4FA6-46FC-5765-2E4B-F7B5FB2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7B621-3CC8-2483-F491-1E8BA2F5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0605D-ABAF-F0E3-0DC2-3318A062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14F7D-DBDD-A20D-724B-0A43CB0F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30712-B339-7CAD-B7DF-36D3E958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8897-94D6-ECA3-E068-93E50995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463"/>
            <a:ext cx="10515600" cy="2852737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DDBAB-9B22-8D78-0188-D50DFDC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3189"/>
            <a:ext cx="10515600" cy="557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11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B0C6D-1E5C-CD16-F7F9-6CC9388E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2546346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5DA85D0-B61A-125D-F1F2-D2EBECE511E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830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03D552-86AA-18BF-594F-F434045D10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5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C28E6CD-0BB1-D065-B870-6A2FA54EEFD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966200" y="2549523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60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65AD-B43A-3C1E-8C7B-FF8F130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40AE3-4AA8-07BF-6A46-D9BEBC36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E63A5-7260-D92A-D146-C1A51A5D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1ED8BD-672B-5573-63BA-7BE115674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9A652C-8DD2-43C6-DB64-4061E3DB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F51E77-0230-8831-71DA-E60AF16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6776B4-2A93-A541-DAEB-DE6CF409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5D017B-7C16-13D7-38BD-EDFB5B0F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1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155B-1BB3-3997-601F-9D4288281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2424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/>
              <a:t>1.1 Assunto</a:t>
            </a:r>
          </a:p>
        </p:txBody>
      </p:sp>
    </p:spTree>
    <p:extLst>
      <p:ext uri="{BB962C8B-B14F-4D97-AF65-F5344CB8AC3E}">
        <p14:creationId xmlns:p14="http://schemas.microsoft.com/office/powerpoint/2010/main" val="2472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4C50-CA7B-D775-6936-9E00C71E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39B1E-E024-05B2-E223-E6EAF0C1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A2482-8FAE-D612-8762-CC6AAF74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390477-CF66-7A41-3B54-7F689F35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2309B-B29F-1FEB-7250-3482B037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2ABB6-7AE8-4C73-142E-AE34CD79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8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EAD6-5249-4166-B6C3-4A06890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203126-2260-DF9B-A270-CB0599FC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07B95D-E82F-E86E-1D34-80A83492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7AC39-83B3-B211-96D6-10BCDF4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6E1C1-4DBB-70DA-52BC-228D670C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AA66DD-9FE4-6C4F-50B2-91685EA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47439B-EA3D-8877-F4C9-81E1AC1D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2A5A2-4BB4-AE06-E900-879AA324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506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8348A"/>
          </a:solidFill>
          <a:latin typeface="Ubuntu Medium" panose="020B06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8F7E-E4A8-0E45-6687-BA90B6361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0D0FF-6D8B-DDBD-FA32-77D5F818A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Samuel Novais Moura Júnior</a:t>
            </a:r>
          </a:p>
          <a:p>
            <a:r>
              <a:rPr lang="pt-BR"/>
              <a:t>Aula </a:t>
            </a:r>
            <a:r>
              <a:rPr lang="pt-BR" smtClean="0"/>
              <a:t>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21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Instanciação ou inicialização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É o ato de trazer ele de uma lógica escrita para um objeto armazenado na memória em tempo de execução.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A palavra chave</a:t>
            </a:r>
            <a:r>
              <a:rPr lang="pt-B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new</a:t>
            </a:r>
            <a:r>
              <a:rPr lang="pt-B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dirty="0">
                <a:latin typeface="+mj-lt"/>
              </a:rPr>
              <a:t>é usada para instanciar objetos em </a:t>
            </a:r>
            <a:r>
              <a:rPr lang="pt-BR" dirty="0" err="1">
                <a:latin typeface="+mj-lt"/>
              </a:rPr>
              <a:t>java</a:t>
            </a:r>
            <a:r>
              <a:rPr lang="pt-BR" dirty="0">
                <a:latin typeface="+mj-lt"/>
              </a:rPr>
              <a:t>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  <a:p>
            <a:pPr marL="0" indent="0" algn="just" fontAlgn="base">
              <a:buNone/>
            </a:pPr>
            <a:r>
              <a:rPr lang="pt-B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Conta </a:t>
            </a:r>
            <a:r>
              <a:rPr lang="pt-BR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minhaConta</a:t>
            </a:r>
            <a:r>
              <a:rPr lang="pt-B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= </a:t>
            </a:r>
            <a:r>
              <a:rPr lang="pt-BR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new</a:t>
            </a:r>
            <a:r>
              <a:rPr lang="pt-B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Conta();</a:t>
            </a:r>
          </a:p>
        </p:txBody>
      </p:sp>
    </p:spTree>
    <p:extLst>
      <p:ext uri="{BB962C8B-B14F-4D97-AF65-F5344CB8AC3E}">
        <p14:creationId xmlns:p14="http://schemas.microsoft.com/office/powerpoint/2010/main" val="284218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Dentro da classe, também declararemos os comportamentos existentes, chamamos esses comportamentos de métodos, pois é a maneira de fazer uma operação com um objeto.</a:t>
            </a:r>
          </a:p>
        </p:txBody>
      </p:sp>
    </p:spTree>
    <p:extLst>
      <p:ext uri="{BB962C8B-B14F-4D97-AF65-F5344CB8AC3E}">
        <p14:creationId xmlns:p14="http://schemas.microsoft.com/office/powerpoint/2010/main" val="387339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21" y="2143116"/>
            <a:ext cx="859580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152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 chave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No momento que vamos acessar nosso atributo, usamos a palavra chave </a:t>
            </a:r>
            <a:r>
              <a:rPr lang="pt-BR" dirty="0" err="1">
                <a:latin typeface="+mj-lt"/>
              </a:rPr>
              <a:t>this</a:t>
            </a:r>
            <a:r>
              <a:rPr lang="pt-BR" dirty="0">
                <a:latin typeface="+mj-lt"/>
              </a:rPr>
              <a:t> para mostrar que esse é um atributo, e não uma simples variável.</a:t>
            </a:r>
          </a:p>
        </p:txBody>
      </p:sp>
    </p:spTree>
    <p:extLst>
      <p:ext uri="{BB962C8B-B14F-4D97-AF65-F5344CB8AC3E}">
        <p14:creationId xmlns:p14="http://schemas.microsoft.com/office/powerpoint/2010/main" val="72952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8175" y="362398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Invocação de método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1003" y="1143094"/>
            <a:ext cx="5715040" cy="485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613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 com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Um método sempre tem que definir o que retorna, nem que defina que não há retorno, usando o </a:t>
            </a:r>
            <a:r>
              <a:rPr lang="pt-BR" dirty="0" err="1">
                <a:latin typeface="+mj-lt"/>
              </a:rPr>
              <a:t>void</a:t>
            </a:r>
            <a:r>
              <a:rPr lang="pt-BR" dirty="0">
                <a:latin typeface="+mj-lt"/>
              </a:rPr>
              <a:t> 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Um método pode retornar um valor para o código que o chamou.</a:t>
            </a:r>
          </a:p>
        </p:txBody>
      </p:sp>
    </p:spTree>
    <p:extLst>
      <p:ext uri="{BB962C8B-B14F-4D97-AF65-F5344CB8AC3E}">
        <p14:creationId xmlns:p14="http://schemas.microsoft.com/office/powerpoint/2010/main" val="315258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1167" y="485062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1011" y="1265758"/>
            <a:ext cx="7215238" cy="467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350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solidFill>
                  <a:schemeClr val="tx2"/>
                </a:solidFill>
              </a:rPr>
              <a:t/>
            </a:r>
            <a:br>
              <a:rPr lang="pt-BR" sz="3600" b="1" dirty="0">
                <a:solidFill>
                  <a:schemeClr val="tx2"/>
                </a:solidFill>
              </a:rPr>
            </a:br>
            <a:r>
              <a:rPr lang="pt-BR" sz="3600" b="1" dirty="0">
                <a:solidFill>
                  <a:schemeClr val="tx2"/>
                </a:solidFill>
              </a:rPr>
              <a:t/>
            </a:r>
            <a:br>
              <a:rPr lang="pt-BR" sz="3600" b="1" dirty="0">
                <a:solidFill>
                  <a:schemeClr val="tx2"/>
                </a:solidFill>
              </a:rPr>
            </a:br>
            <a:r>
              <a:rPr lang="pt-BR" sz="3600" b="1" dirty="0">
                <a:solidFill>
                  <a:schemeClr val="tx2"/>
                </a:solidFill>
              </a:rPr>
              <a:t/>
            </a:r>
            <a:br>
              <a:rPr lang="pt-BR" sz="3600" b="1" dirty="0">
                <a:solidFill>
                  <a:schemeClr val="tx2"/>
                </a:solidFill>
              </a:rPr>
            </a:br>
            <a:r>
              <a:rPr lang="pt-BR" sz="3600" b="1" dirty="0">
                <a:solidFill>
                  <a:schemeClr val="tx2"/>
                </a:solidFill>
              </a:rPr>
              <a:t/>
            </a:r>
            <a:br>
              <a:rPr lang="pt-BR" sz="3600" b="1" dirty="0">
                <a:solidFill>
                  <a:schemeClr val="tx2"/>
                </a:solidFill>
              </a:rPr>
            </a:br>
            <a:r>
              <a:rPr lang="pt-BR" sz="3600" b="1" dirty="0">
                <a:solidFill>
                  <a:schemeClr val="tx2"/>
                </a:solidFill>
              </a:rPr>
              <a:t/>
            </a:r>
            <a:br>
              <a:rPr lang="pt-BR" sz="3600" b="1" dirty="0">
                <a:solidFill>
                  <a:schemeClr val="tx2"/>
                </a:solidFill>
              </a:rPr>
            </a:br>
            <a:r>
              <a:rPr lang="pt-BR" sz="3600" b="1" dirty="0">
                <a:solidFill>
                  <a:schemeClr val="tx2"/>
                </a:solidFill>
              </a:rPr>
              <a:t/>
            </a:r>
            <a:br>
              <a:rPr lang="pt-BR" sz="3600" b="1" dirty="0">
                <a:solidFill>
                  <a:schemeClr val="tx2"/>
                </a:solidFill>
              </a:rPr>
            </a:br>
            <a:r>
              <a:rPr lang="pt-BR" sz="3600" b="1" dirty="0">
                <a:solidFill>
                  <a:schemeClr val="tx2"/>
                </a:solidFill>
              </a:rPr>
              <a:t/>
            </a:r>
            <a:br>
              <a:rPr lang="pt-BR" sz="3600" b="1" dirty="0">
                <a:solidFill>
                  <a:schemeClr val="tx2"/>
                </a:solidFill>
              </a:rPr>
            </a:br>
            <a:r>
              <a:rPr lang="pt-BR" sz="3600" b="1" dirty="0">
                <a:solidFill>
                  <a:schemeClr val="tx2"/>
                </a:solidFill>
              </a:rPr>
              <a:t>Vamos praticar!!!</a:t>
            </a: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67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981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HORSTMANN, C. S.; CORNELL, G.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Core java 2.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Books,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DEITEL, H. M.; DEITEL, P. J.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Java: Como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programar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6. ed. Porto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Alegre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Bookman, 2005.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SANTOS, R.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Introdução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à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orientada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objetos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usando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Java.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Rio de Janeiro: Elsevier, 2003.</a:t>
            </a:r>
          </a:p>
        </p:txBody>
      </p:sp>
    </p:spTree>
    <p:extLst>
      <p:ext uri="{BB962C8B-B14F-4D97-AF65-F5344CB8AC3E}">
        <p14:creationId xmlns:p14="http://schemas.microsoft.com/office/powerpoint/2010/main" val="311150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619" y="2590217"/>
            <a:ext cx="8229600" cy="780696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de programação Java:</a:t>
            </a:r>
            <a:br>
              <a:rPr lang="pt-B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Classes, objetos e métodos.</a:t>
            </a:r>
          </a:p>
        </p:txBody>
      </p:sp>
    </p:spTree>
    <p:extLst>
      <p:ext uri="{BB962C8B-B14F-4D97-AF65-F5344CB8AC3E}">
        <p14:creationId xmlns:p14="http://schemas.microsoft.com/office/powerpoint/2010/main" val="14834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Elemento do código Java que utilizamos para representar objetos do mundo real. 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Onde declaramos atributos e métodos, que representam, respectivamente, as características e comportamentos desse objeto.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Utilizamos a palavra reservada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class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dirty="0">
                <a:latin typeface="+mj-lt"/>
              </a:rPr>
              <a:t>seguida pelo nome da classe. </a:t>
            </a: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  <a:p>
            <a:pPr marL="0" indent="0" algn="just">
              <a:buNone/>
            </a:pPr>
            <a:r>
              <a:rPr lang="pt-BR" dirty="0">
                <a:latin typeface="+mj-lt"/>
              </a:rPr>
              <a:t>Entre chaves, definimos os elementos a ela relacionados:</a:t>
            </a:r>
          </a:p>
          <a:p>
            <a:pPr algn="just"/>
            <a:endParaRPr lang="pt-BR" dirty="0">
              <a:latin typeface="+mj-lt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pt-B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Atributos;</a:t>
            </a:r>
          </a:p>
          <a:p>
            <a:pPr lvl="1" algn="just">
              <a:buFont typeface="Wingdings" pitchFamily="2" charset="2"/>
              <a:buChar char="Ø"/>
            </a:pPr>
            <a:r>
              <a:rPr lang="pt-B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Construtores;</a:t>
            </a:r>
          </a:p>
          <a:p>
            <a:pPr lvl="1" algn="just">
              <a:buFont typeface="Wingdings" pitchFamily="2" charset="2"/>
              <a:buChar char="Ø"/>
            </a:pPr>
            <a:r>
              <a:rPr lang="pt-B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Métodos.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56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da classe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4" y="2781300"/>
            <a:ext cx="8943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937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28670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8414" y="2143117"/>
            <a:ext cx="4490254" cy="250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96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Objeto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Criamos uma classe que especifica o que o objeto deve ter.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Devemos criar uma classe para que a partir dela possamos utilizar a classe Conta.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Para criar uma Conta, basta usar a palavra chave </a:t>
            </a:r>
            <a:r>
              <a:rPr lang="pt-BR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new</a:t>
            </a:r>
            <a:r>
              <a:rPr lang="pt-BR" dirty="0">
                <a:latin typeface="+mj-lt"/>
              </a:rPr>
              <a:t>.</a:t>
            </a:r>
          </a:p>
          <a:p>
            <a:pPr marL="0" indent="0" algn="just" fontAlgn="base">
              <a:buNone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20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38" y="2428868"/>
            <a:ext cx="718830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03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285860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dirty="0">
                <a:latin typeface="+mj-lt"/>
              </a:rPr>
              <a:t>Através da variável </a:t>
            </a:r>
            <a:r>
              <a:rPr lang="pt-BR" dirty="0" err="1">
                <a:latin typeface="+mj-lt"/>
              </a:rPr>
              <a:t>minhaConta</a:t>
            </a:r>
            <a:r>
              <a:rPr lang="pt-BR" dirty="0">
                <a:latin typeface="+mj-lt"/>
              </a:rPr>
              <a:t>, podemos acessar o objeto recém criado para alterar seu titular, seu saldo e demais atributos pertencentes a classe Conta: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44" y="2928934"/>
            <a:ext cx="881749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7334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2E1690CA9ADD4B8BCC11F75F65969D" ma:contentTypeVersion="19" ma:contentTypeDescription="Crie um novo documento." ma:contentTypeScope="" ma:versionID="55314a07b732ec8997a58a56df66c19a">
  <xsd:schema xmlns:xsd="http://www.w3.org/2001/XMLSchema" xmlns:xs="http://www.w3.org/2001/XMLSchema" xmlns:p="http://schemas.microsoft.com/office/2006/metadata/properties" xmlns:ns2="d5a0ab82-f119-4daa-9d86-09b222a16b6d" xmlns:ns3="de6e095c-695b-4c23-a684-e3b331175e72" targetNamespace="http://schemas.microsoft.com/office/2006/metadata/properties" ma:root="true" ma:fieldsID="7e660d136c0f93c23eb55fb24f051e4c" ns2:_="" ns3:_="">
    <xsd:import namespace="d5a0ab82-f119-4daa-9d86-09b222a16b6d"/>
    <xsd:import namespace="de6e095c-695b-4c23-a684-e3b331175e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2:TaxCatchAll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0ab82-f119-4daa-9d86-09b222a16b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74127c0-0ddb-4043-9d58-1533d6d85844}" ma:internalName="TaxCatchAll" ma:showField="CatchAllData" ma:web="d5a0ab82-f119-4daa-9d86-09b222a16b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e095c-695b-4c23-a684-e3b331175e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b092f4e-84dc-489a-a539-142d6dd745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6e095c-695b-4c23-a684-e3b331175e72">
      <Terms xmlns="http://schemas.microsoft.com/office/infopath/2007/PartnerControls"/>
    </lcf76f155ced4ddcb4097134ff3c332f>
    <TaxCatchAll xmlns="d5a0ab82-f119-4daa-9d86-09b222a16b6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879905-C0E0-4E90-8B8A-C782C1D99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0ab82-f119-4daa-9d86-09b222a16b6d"/>
    <ds:schemaRef ds:uri="de6e095c-695b-4c23-a684-e3b331175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8BFFE8-5AF5-4351-BACA-5CB79F214CCD}">
  <ds:schemaRefs>
    <ds:schemaRef ds:uri="d5a0ab82-f119-4daa-9d86-09b222a16b6d"/>
    <ds:schemaRef ds:uri="de6e095c-695b-4c23-a684-e3b331175e7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E35136-74DA-4FD0-8999-2E99CF6637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397</Words>
  <Application>Microsoft Office PowerPoint</Application>
  <PresentationFormat>Widescreen</PresentationFormat>
  <Paragraphs>68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Ubuntu</vt:lpstr>
      <vt:lpstr>Ubuntu Medium</vt:lpstr>
      <vt:lpstr>Wingdings</vt:lpstr>
      <vt:lpstr>Tema do Office</vt:lpstr>
      <vt:lpstr>Programação OO</vt:lpstr>
      <vt:lpstr>Linguagem de programação Java: Classes, objetos e métodos.</vt:lpstr>
      <vt:lpstr>Classe</vt:lpstr>
      <vt:lpstr>Sintaxe</vt:lpstr>
      <vt:lpstr>Estrutura da classe</vt:lpstr>
      <vt:lpstr>Exemplo</vt:lpstr>
      <vt:lpstr>Usando Objeto</vt:lpstr>
      <vt:lpstr>Exemplo</vt:lpstr>
      <vt:lpstr>Apresentação do PowerPoint</vt:lpstr>
      <vt:lpstr>Instanciação ou inicialização</vt:lpstr>
      <vt:lpstr>Métodos</vt:lpstr>
      <vt:lpstr>Exemplo</vt:lpstr>
      <vt:lpstr>Palavra chave this</vt:lpstr>
      <vt:lpstr>Invocação de método</vt:lpstr>
      <vt:lpstr>Métodos com Retorno</vt:lpstr>
      <vt:lpstr>Exemplo</vt:lpstr>
      <vt:lpstr>       Vamos praticar!!!</vt:lpstr>
      <vt:lpstr>Referências Bibliográficas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do Carmo Pereira</dc:creator>
  <cp:lastModifiedBy>Administrador</cp:lastModifiedBy>
  <cp:revision>5</cp:revision>
  <dcterms:created xsi:type="dcterms:W3CDTF">2023-01-23T20:44:10Z</dcterms:created>
  <dcterms:modified xsi:type="dcterms:W3CDTF">2024-08-22T11:54:53Z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0x0101007A2E1690CA9ADD4B8BCC11F75F65969D</vt:lpwstr>
  </property>
  <property fmtid="{D5CDD505-2E9C-101B-9397-08002B2CF9AE}" pid="3" name="MediaServiceImageTags">
    <vt:lpwstr/>
  </property>
</Properties>
</file>