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0560" y="2743200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empresa controla as competências necessárias prototipar seu produto, precisando de investimento.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6640" y="2743200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Avaliados na entrevista de diagnóstico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1371600"/>
            <a:ext cx="2743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ideação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20116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Time com perfis hacker, hipster e hustler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