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1563624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1563624" y="44805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374136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374136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374136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374136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3374136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3374136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4480560" y="10058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614416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3840480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3840480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6537960" y="14630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2356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562356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562356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406640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val 34"/>
          <p:cNvSpPr/>
          <p:nvPr/>
        </p:nvSpPr>
        <p:spPr>
          <a:xfrm>
            <a:off x="7406640" y="237744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val 35"/>
          <p:cNvSpPr/>
          <p:nvPr/>
        </p:nvSpPr>
        <p:spPr>
          <a:xfrm>
            <a:off x="7406640" y="27432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2743200"/>
            <a:ext cx="2743200" cy="731520"/>
          </a:xfrm>
          <a:prstGeom prst="rect">
            <a:avLst/>
          </a:prstGeom>
          <a:solidFill>
            <a:srgbClr val="C8C8C8"/>
          </a:solidFill>
        </p:spPr>
        <p:txBody>
          <a:bodyPr wrap="square">
            <a:spAutoFit/>
          </a:bodyPr>
          <a:lstStyle/>
          <a:p>
            <a:pPr algn="ctr"/>
            <a:r>
              <a:rPr sz="1200" b="1"/>
              <a:t>empresa controla as competências necessárias prototipar seu produto, precisando de investimento.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2743200"/>
            <a:ext cx="2743200" cy="731520"/>
          </a:xfrm>
          <a:prstGeom prst="rect">
            <a:avLst/>
          </a:prstGeom>
          <a:solidFill>
            <a:srgbClr val="C8C8C8"/>
          </a:solidFill>
        </p:spPr>
        <p:txBody>
          <a:bodyPr wrap="square">
            <a:spAutoFit/>
          </a:bodyPr>
          <a:lstStyle/>
          <a:p>
            <a:pPr algn="ctr"/>
            <a:r>
              <a:rPr sz="1200" b="1"/>
              <a:t>Avaliados na entrevista de diagnóstico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1371600"/>
            <a:ext cx="2743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Finalizar ideação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201168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Time com perfis hacker, hipster e hustler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