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13716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83464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37160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0116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