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1563624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1563624" y="44805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374136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374136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374136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374136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3374136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3374136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4480560" y="10058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614416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3840480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3840480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6537960" y="14630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2356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562356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562356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406640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val 34"/>
          <p:cNvSpPr/>
          <p:nvPr/>
        </p:nvSpPr>
        <p:spPr>
          <a:xfrm>
            <a:off x="740664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val 35"/>
          <p:cNvSpPr/>
          <p:nvPr/>
        </p:nvSpPr>
        <p:spPr>
          <a:xfrm>
            <a:off x="740664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40" y="384048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fortalecer a base tecnológica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3090672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Necessidade de revisão dos processos operacionais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375818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desenvolver capacidades antes de avançar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40" y="1371600"/>
            <a:ext cx="38404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Análise Complementar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5840" y="521208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Avaliação completa das capacidades da startup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