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00584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17373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10972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