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7432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3090672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184" y="375818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" y="137160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" y="52120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