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4480560" y="5486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3383280" y="10789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2468880" y="149961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1563624" y="19933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1563624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1563624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1563624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Oval 11"/>
          <p:cNvSpPr/>
          <p:nvPr/>
        </p:nvSpPr>
        <p:spPr>
          <a:xfrm>
            <a:off x="1563624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1563624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Oval 13"/>
          <p:cNvSpPr/>
          <p:nvPr/>
        </p:nvSpPr>
        <p:spPr>
          <a:xfrm>
            <a:off x="1563624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Oval 14"/>
          <p:cNvSpPr/>
          <p:nvPr/>
        </p:nvSpPr>
        <p:spPr>
          <a:xfrm>
            <a:off x="1563624" y="448056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Oval 15"/>
          <p:cNvSpPr/>
          <p:nvPr/>
        </p:nvSpPr>
        <p:spPr>
          <a:xfrm>
            <a:off x="3374136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Oval 16"/>
          <p:cNvSpPr/>
          <p:nvPr/>
        </p:nvSpPr>
        <p:spPr>
          <a:xfrm>
            <a:off x="3374136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Oval 17"/>
          <p:cNvSpPr/>
          <p:nvPr/>
        </p:nvSpPr>
        <p:spPr>
          <a:xfrm>
            <a:off x="3374136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Oval 18"/>
          <p:cNvSpPr/>
          <p:nvPr/>
        </p:nvSpPr>
        <p:spPr>
          <a:xfrm>
            <a:off x="3374136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Oval 19"/>
          <p:cNvSpPr/>
          <p:nvPr/>
        </p:nvSpPr>
        <p:spPr>
          <a:xfrm>
            <a:off x="3374136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Oval 20"/>
          <p:cNvSpPr/>
          <p:nvPr/>
        </p:nvSpPr>
        <p:spPr>
          <a:xfrm>
            <a:off x="3374136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Oval 21"/>
          <p:cNvSpPr/>
          <p:nvPr/>
        </p:nvSpPr>
        <p:spPr>
          <a:xfrm>
            <a:off x="4480560" y="10058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Oval 22"/>
          <p:cNvSpPr/>
          <p:nvPr/>
        </p:nvSpPr>
        <p:spPr>
          <a:xfrm>
            <a:off x="5614416" y="1059789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Oval 23"/>
          <p:cNvSpPr/>
          <p:nvPr/>
        </p:nvSpPr>
        <p:spPr>
          <a:xfrm>
            <a:off x="3840480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Oval 24"/>
          <p:cNvSpPr/>
          <p:nvPr/>
        </p:nvSpPr>
        <p:spPr>
          <a:xfrm>
            <a:off x="3840480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Oval 25"/>
          <p:cNvSpPr/>
          <p:nvPr/>
        </p:nvSpPr>
        <p:spPr>
          <a:xfrm>
            <a:off x="3840480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Oval 26"/>
          <p:cNvSpPr/>
          <p:nvPr/>
        </p:nvSpPr>
        <p:spPr>
          <a:xfrm>
            <a:off x="3840480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Oval 27"/>
          <p:cNvSpPr/>
          <p:nvPr/>
        </p:nvSpPr>
        <p:spPr>
          <a:xfrm>
            <a:off x="3840480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Oval 28"/>
          <p:cNvSpPr/>
          <p:nvPr/>
        </p:nvSpPr>
        <p:spPr>
          <a:xfrm>
            <a:off x="3840480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Oval 29"/>
          <p:cNvSpPr/>
          <p:nvPr/>
        </p:nvSpPr>
        <p:spPr>
          <a:xfrm>
            <a:off x="6537960" y="14630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Oval 30"/>
          <p:cNvSpPr/>
          <p:nvPr/>
        </p:nvSpPr>
        <p:spPr>
          <a:xfrm>
            <a:off x="5623560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Oval 31"/>
          <p:cNvSpPr/>
          <p:nvPr/>
        </p:nvSpPr>
        <p:spPr>
          <a:xfrm>
            <a:off x="5623560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Oval 32"/>
          <p:cNvSpPr/>
          <p:nvPr/>
        </p:nvSpPr>
        <p:spPr>
          <a:xfrm>
            <a:off x="5623560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Oval 33"/>
          <p:cNvSpPr/>
          <p:nvPr/>
        </p:nvSpPr>
        <p:spPr>
          <a:xfrm>
            <a:off x="7406640" y="19933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Oval 34"/>
          <p:cNvSpPr/>
          <p:nvPr/>
        </p:nvSpPr>
        <p:spPr>
          <a:xfrm>
            <a:off x="7406640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Oval 35"/>
          <p:cNvSpPr/>
          <p:nvPr/>
        </p:nvSpPr>
        <p:spPr>
          <a:xfrm>
            <a:off x="7406640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0480" y="201168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Recomenda-se fortalecer a base tecnológica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0480" y="297180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Necessidade de revisão dos processos operacionais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8184" y="3758184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Recomenda-se desenvolver capacidades antes de avançar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5840" y="1371600"/>
            <a:ext cx="384048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Análise Complementar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5840" y="521208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Avaliação completa das capacidades da startup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