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Oval 4"/>
          <p:cNvSpPr/>
          <p:nvPr/>
        </p:nvSpPr>
        <p:spPr>
          <a:xfrm>
            <a:off x="4480560" y="5486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3383280" y="10789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2468880" y="149961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563624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563624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563624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563624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563624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563624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1563624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1563624" y="44805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374136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374136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374136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374136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3374136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3374136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4480560" y="10058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5614416" y="1059789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3419856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3840480" y="3758184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3840480" y="4114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6537960" y="14630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2356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562356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5623560" y="309067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406640" y="1993392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Oval 34"/>
          <p:cNvSpPr/>
          <p:nvPr/>
        </p:nvSpPr>
        <p:spPr>
          <a:xfrm>
            <a:off x="7406640" y="237744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Oval 35"/>
          <p:cNvSpPr/>
          <p:nvPr/>
        </p:nvSpPr>
        <p:spPr>
          <a:xfrm>
            <a:off x="7406640" y="2743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210312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fortalecer a base tecnológica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9718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Necessidade de revisão dos processos operacionais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58184" y="375818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Recomenda-se desenvolver capacidades antes de avançar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1828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640080"/>
            <a:ext cx="13716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840480" y="1371600"/>
            <a:ext cx="384048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Análise Complementar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40480" y="228600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Avaliação completa das capacidades da startup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