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210312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fortalecer a base tecnológica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297180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Necessidade de revisão dos processos operacionais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8184" y="375818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desenvolver capacidades antes de avançar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1828800"/>
            <a:ext cx="38404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Análise Complementar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256032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Avaliação completa das capacidades da startup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