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1031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8288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6517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